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5" r:id="rId2"/>
    <p:sldMasterId id="2147483734" r:id="rId3"/>
  </p:sldMasterIdLst>
  <p:notesMasterIdLst>
    <p:notesMasterId r:id="rId22"/>
  </p:notesMasterIdLst>
  <p:sldIdLst>
    <p:sldId id="285" r:id="rId4"/>
    <p:sldId id="284" r:id="rId5"/>
    <p:sldId id="258" r:id="rId6"/>
    <p:sldId id="259" r:id="rId7"/>
    <p:sldId id="261" r:id="rId8"/>
    <p:sldId id="264" r:id="rId9"/>
    <p:sldId id="274" r:id="rId10"/>
    <p:sldId id="267" r:id="rId11"/>
    <p:sldId id="287" r:id="rId12"/>
    <p:sldId id="273" r:id="rId13"/>
    <p:sldId id="281" r:id="rId14"/>
    <p:sldId id="283" r:id="rId15"/>
    <p:sldId id="268" r:id="rId16"/>
    <p:sldId id="279" r:id="rId17"/>
    <p:sldId id="276" r:id="rId18"/>
    <p:sldId id="270" r:id="rId19"/>
    <p:sldId id="280" r:id="rId20"/>
    <p:sldId id="286" r:id="rId21"/>
  </p:sldIdLst>
  <p:sldSz cx="24382413" cy="13717588"/>
  <p:notesSz cx="6858000" cy="9144000"/>
  <p:defaultTextStyle>
    <a:defPPr>
      <a:defRPr lang="en-US"/>
    </a:defPPr>
    <a:lvl1pPr marL="0" algn="l" defTabSz="2438099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047" algn="l" defTabSz="2438099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099" algn="l" defTabSz="2438099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146" algn="l" defTabSz="2438099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6195" algn="l" defTabSz="2438099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5240" algn="l" defTabSz="2438099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4286" algn="l" defTabSz="2438099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3333" algn="l" defTabSz="2438099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2383" algn="l" defTabSz="2438099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mma" initials="i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011" autoAdjust="0"/>
  </p:normalViewPr>
  <p:slideViewPr>
    <p:cSldViewPr>
      <p:cViewPr varScale="1">
        <p:scale>
          <a:sx n="41" d="100"/>
          <a:sy n="41" d="100"/>
        </p:scale>
        <p:origin x="-144" y="-180"/>
      </p:cViewPr>
      <p:guideLst>
        <p:guide orient="horz" pos="4321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4-12T10:14:18.896" idx="3">
    <p:pos x="1020" y="2954"/>
    <p:text>Can we try a different angle of the bed? probably angled towards the right and see how that looks.
Also the distances at the bottom to create spaces for text at the top..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18418-AD6B-4235-BF36-AFC1C061807D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5A166-3EFB-48E2-90BC-9DC4A2A7A1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55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38099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1219047" algn="l" defTabSz="2438099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2438099" algn="l" defTabSz="2438099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3657146" algn="l" defTabSz="2438099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4876195" algn="l" defTabSz="2438099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6095240" algn="l" defTabSz="2438099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4286" algn="l" defTabSz="2438099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3333" algn="l" defTabSz="2438099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2383" algn="l" defTabSz="2438099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2472E2-1AB3-4FBF-B4B7-E5790B64FED2}" type="slidenum">
              <a:rPr lang="fr-FR">
                <a:latin typeface="Times New Roman" pitchFamily="18" charset="0"/>
              </a:rPr>
              <a:pPr/>
              <a:t>3</a:t>
            </a:fld>
            <a:endParaRPr lang="fr-FR">
              <a:latin typeface="Times New Roman" pitchFamily="18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i</a:t>
            </a:r>
            <a:r>
              <a:rPr lang="en-US" dirty="0" smtClean="0">
                <a:ea typeface="ＭＳ Ｐゴシック" pitchFamily="34" charset="-128"/>
              </a:rPr>
              <a:t>) Host</a:t>
            </a:r>
            <a:r>
              <a:rPr lang="en-US" baseline="0" dirty="0" smtClean="0">
                <a:ea typeface="ＭＳ Ｐゴシック" pitchFamily="34" charset="-128"/>
              </a:rPr>
              <a:t> specific.</a:t>
            </a:r>
          </a:p>
          <a:p>
            <a:r>
              <a:rPr lang="en-US" baseline="0" dirty="0" smtClean="0">
                <a:ea typeface="ＭＳ Ｐゴシック" pitchFamily="34" charset="-128"/>
              </a:rPr>
              <a:t>ii) Thought to be hundreds maybe  thousands of species.</a:t>
            </a:r>
          </a:p>
          <a:p>
            <a:r>
              <a:rPr lang="en-US" baseline="0" dirty="0" smtClean="0">
                <a:ea typeface="ＭＳ Ｐゴシック" pitchFamily="34" charset="-128"/>
              </a:rPr>
              <a:t>iii) Pneumocystis has been detected in different groups of mammals.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F19E036-54CC-4CA4-8C24-94FA125C9FB6}" type="slidenum">
              <a:rPr lang="fr-FR">
                <a:latin typeface="Times New Roman" pitchFamily="18" charset="0"/>
              </a:rPr>
              <a:pPr/>
              <a:t>4</a:t>
            </a:fld>
            <a:endParaRPr lang="fr-FR">
              <a:latin typeface="Times New Roman" pitchFamily="18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i</a:t>
            </a:r>
            <a:r>
              <a:rPr lang="en-US" dirty="0" smtClean="0">
                <a:ea typeface="ＭＳ Ｐゴシック" pitchFamily="34" charset="-128"/>
              </a:rPr>
              <a:t>) 5 species named above have been formally described (</a:t>
            </a:r>
            <a:r>
              <a:rPr lang="en-US" baseline="0" dirty="0" smtClean="0">
                <a:ea typeface="ＭＳ Ｐゴシック" pitchFamily="34" charset="-128"/>
              </a:rPr>
              <a:t>as opposed to hundreds of others) according to the International Botanical Code of Nomenclature</a:t>
            </a:r>
          </a:p>
          <a:p>
            <a:r>
              <a:rPr lang="en-US" baseline="0" dirty="0" smtClean="0">
                <a:ea typeface="ＭＳ Ｐゴシック" pitchFamily="34" charset="-128"/>
              </a:rPr>
              <a:t> P. </a:t>
            </a:r>
            <a:r>
              <a:rPr lang="en-US" baseline="0" dirty="0" err="1" smtClean="0">
                <a:ea typeface="ＭＳ Ｐゴシック" pitchFamily="34" charset="-128"/>
              </a:rPr>
              <a:t>Carinii</a:t>
            </a:r>
            <a:r>
              <a:rPr lang="en-US" baseline="0" dirty="0" smtClean="0">
                <a:ea typeface="ＭＳ Ｐゴシック" pitchFamily="34" charset="-128"/>
              </a:rPr>
              <a:t> &amp; P. Wakefield- rats</a:t>
            </a:r>
          </a:p>
          <a:p>
            <a:r>
              <a:rPr lang="en-US" baseline="0" dirty="0" smtClean="0">
                <a:ea typeface="ＭＳ Ｐゴシック" pitchFamily="34" charset="-128"/>
              </a:rPr>
              <a:t> P. </a:t>
            </a:r>
            <a:r>
              <a:rPr lang="en-US" baseline="0" dirty="0" err="1" smtClean="0">
                <a:ea typeface="ＭＳ Ｐゴシック" pitchFamily="34" charset="-128"/>
              </a:rPr>
              <a:t>murina</a:t>
            </a:r>
            <a:r>
              <a:rPr lang="en-US" baseline="0" dirty="0" smtClean="0">
                <a:ea typeface="ＭＳ Ｐゴシック" pitchFamily="34" charset="-128"/>
              </a:rPr>
              <a:t>- mice</a:t>
            </a:r>
          </a:p>
          <a:p>
            <a:r>
              <a:rPr lang="en-US" baseline="0" dirty="0" smtClean="0">
                <a:ea typeface="ＭＳ Ｐゴシック" pitchFamily="34" charset="-128"/>
              </a:rPr>
              <a:t> P. </a:t>
            </a:r>
            <a:r>
              <a:rPr lang="en-US" baseline="0" dirty="0" err="1" smtClean="0">
                <a:ea typeface="ＭＳ Ｐゴシック" pitchFamily="34" charset="-128"/>
              </a:rPr>
              <a:t>Oryctolagi</a:t>
            </a:r>
            <a:r>
              <a:rPr lang="en-US" baseline="0" dirty="0" smtClean="0">
                <a:ea typeface="ＭＳ Ｐゴシック" pitchFamily="34" charset="-128"/>
              </a:rPr>
              <a:t> – rabbits</a:t>
            </a:r>
          </a:p>
          <a:p>
            <a:r>
              <a:rPr lang="en-US" baseline="0" dirty="0" smtClean="0">
                <a:ea typeface="ＭＳ Ｐゴシック" pitchFamily="34" charset="-128"/>
              </a:rPr>
              <a:t> P. </a:t>
            </a:r>
            <a:r>
              <a:rPr lang="en-US" baseline="0" dirty="0" err="1" smtClean="0">
                <a:ea typeface="ＭＳ Ｐゴシック" pitchFamily="34" charset="-128"/>
              </a:rPr>
              <a:t>Jirovecii</a:t>
            </a:r>
            <a:r>
              <a:rPr lang="en-US" baseline="0" dirty="0" smtClean="0">
                <a:ea typeface="ＭＳ Ｐゴシック" pitchFamily="34" charset="-128"/>
              </a:rPr>
              <a:t>- humans</a:t>
            </a:r>
          </a:p>
          <a:p>
            <a:r>
              <a:rPr lang="en-US" baseline="0" dirty="0" smtClean="0">
                <a:ea typeface="ＭＳ Ｐゴシック" pitchFamily="34" charset="-128"/>
              </a:rPr>
              <a:t>iii) Picture source- </a:t>
            </a:r>
            <a:r>
              <a:rPr lang="en-US" baseline="0" dirty="0" err="1" smtClean="0">
                <a:ea typeface="ＭＳ Ｐゴシック" pitchFamily="34" charset="-128"/>
              </a:rPr>
              <a:t>wikipedia</a:t>
            </a:r>
            <a:r>
              <a:rPr lang="en-US" baseline="0" dirty="0" smtClean="0">
                <a:ea typeface="ＭＳ Ｐゴシック" pitchFamily="34" charset="-128"/>
              </a:rPr>
              <a:t> </a:t>
            </a:r>
            <a:r>
              <a:rPr lang="en-US" baseline="0" dirty="0" err="1" smtClean="0">
                <a:ea typeface="ＭＳ Ｐゴシック" pitchFamily="34" charset="-128"/>
              </a:rPr>
              <a:t>african</a:t>
            </a:r>
            <a:r>
              <a:rPr lang="en-US" baseline="0" dirty="0" smtClean="0">
                <a:ea typeface="ＭＳ Ｐゴシック" pitchFamily="34" charset="-128"/>
              </a:rPr>
              <a:t> children’s choir.</a:t>
            </a:r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C69B0A-E64A-4613-AFC4-4A1D8571859C}" type="slidenum">
              <a:rPr lang="fr-FR">
                <a:latin typeface="Times New Roman" pitchFamily="18" charset="0"/>
              </a:rPr>
              <a:pPr/>
              <a:t>5</a:t>
            </a:fld>
            <a:endParaRPr lang="fr-FR">
              <a:latin typeface="Times New Roman" pitchFamily="18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b="1" dirty="0" smtClean="0">
                <a:ea typeface="ＭＳ Ｐゴシック" pitchFamily="34" charset="-128"/>
              </a:rPr>
              <a:t>Co-speciation</a:t>
            </a:r>
            <a:r>
              <a:rPr lang="en-US" dirty="0" smtClean="0">
                <a:ea typeface="ＭＳ Ｐゴシック" pitchFamily="34" charset="-128"/>
              </a:rPr>
              <a:t>-</a:t>
            </a:r>
            <a:r>
              <a:rPr lang="en-US" baseline="0" dirty="0" smtClean="0">
                <a:ea typeface="ＭＳ Ｐゴシック" pitchFamily="34" charset="-128"/>
              </a:rPr>
              <a:t> 2 closely associated species evolve in response to and in concert with each other. In this case, as the host undergoes speciation, the Pneumocystis species also divide into genetically isolated populations.</a:t>
            </a:r>
          </a:p>
          <a:p>
            <a:pPr eaLnBrk="1" hangingPunct="1"/>
            <a:r>
              <a:rPr lang="en-US" b="1" baseline="0" dirty="0" smtClean="0">
                <a:ea typeface="ＭＳ Ｐゴシック" pitchFamily="34" charset="-128"/>
              </a:rPr>
              <a:t> </a:t>
            </a:r>
            <a:r>
              <a:rPr lang="en-US" b="1" baseline="0" dirty="0" err="1" smtClean="0">
                <a:ea typeface="ＭＳ Ｐゴシック" pitchFamily="34" charset="-128"/>
              </a:rPr>
              <a:t>mt</a:t>
            </a:r>
            <a:r>
              <a:rPr lang="en-US" b="1" baseline="0" dirty="0" smtClean="0">
                <a:ea typeface="ＭＳ Ｐゴシック" pitchFamily="34" charset="-128"/>
              </a:rPr>
              <a:t> LSU </a:t>
            </a:r>
            <a:r>
              <a:rPr lang="en-US" b="0" baseline="0" dirty="0" smtClean="0">
                <a:ea typeface="ＭＳ Ｐゴシック" pitchFamily="34" charset="-128"/>
              </a:rPr>
              <a:t>denotes</a:t>
            </a:r>
            <a:r>
              <a:rPr lang="en-US" b="1" baseline="0" dirty="0" smtClean="0">
                <a:ea typeface="ＭＳ Ｐゴシック" pitchFamily="34" charset="-128"/>
              </a:rPr>
              <a:t> </a:t>
            </a:r>
            <a:r>
              <a:rPr lang="en-US" baseline="0" dirty="0" smtClean="0">
                <a:ea typeface="ＭＳ Ｐゴシック" pitchFamily="34" charset="-128"/>
              </a:rPr>
              <a:t>mitochondrial Large subunit sequences-one of the markers used to identify species.</a:t>
            </a:r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FCC929-258B-4DF9-8B60-676ECAD1342C}" type="slidenum">
              <a:rPr lang="fr-FR">
                <a:latin typeface="Times New Roman" pitchFamily="18" charset="0"/>
              </a:rPr>
              <a:pPr/>
              <a:t>6</a:t>
            </a:fld>
            <a:endParaRPr lang="fr-FR">
              <a:latin typeface="Times New Roman" pitchFamily="18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altLang="ja-JP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Results. Forty patients were diagnosed as having </a:t>
            </a:r>
            <a:r>
              <a:rPr lang="en-US" sz="1200" b="1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Pneumocystis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pneumonia. Air sampling was performed in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environment for 19 of them. At a 1-m distance from patients’ heads,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P. jirovecii DNA was detected in 15 (79.8%)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19 patients, with fungal burdens ranging from 7.5103 to 4.5106 gene copies/m3. These levels decreased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distance from the patients (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 &lt; 0.002). Nevertheless, 4 (33.3%) of the 12 samples taken at 8 m, in the corridor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adjacent to their room, were still positive. Forty control samples were collected and remained negative.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7386C-1BE0-45B6-9FE5-038EB39E2A0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7386C-1BE0-45B6-9FE5-038EB39E2A0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i</a:t>
            </a:r>
            <a:r>
              <a:rPr lang="en-US" dirty="0" smtClean="0"/>
              <a:t>) Primary infection occurs shortly after birth and is either asymptomatic or leads to mild URI symptoms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ii) Antibodies formed in infancy &amp; early childhood. </a:t>
            </a:r>
            <a:endParaRPr lang="en-US" sz="9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smtClean="0"/>
              <a:t>iii)</a:t>
            </a:r>
            <a:r>
              <a:rPr lang="en-US" sz="900" baseline="0" dirty="0" smtClean="0"/>
              <a:t> </a:t>
            </a:r>
            <a:r>
              <a:rPr lang="en-GB" dirty="0" smtClean="0"/>
              <a:t>Primary infection associated with SUIDs</a:t>
            </a:r>
            <a:r>
              <a:rPr lang="en-GB" baseline="0" dirty="0" smtClean="0"/>
              <a:t> in one series.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iv)</a:t>
            </a:r>
            <a:r>
              <a:rPr lang="en-US" sz="1200" dirty="0" smtClean="0"/>
              <a:t> levels of colonization (between 14% and 25%) have been noted by other investigators in the </a:t>
            </a:r>
            <a:r>
              <a:rPr lang="en-US" sz="1200" dirty="0" err="1" smtClean="0"/>
              <a:t>immunocompetent</a:t>
            </a:r>
            <a:r>
              <a:rPr lang="en-US" sz="1200" dirty="0" smtClean="0"/>
              <a:t> pediatric population with acute respiratory syndromes  like </a:t>
            </a:r>
            <a:r>
              <a:rPr lang="en-US" sz="1200" dirty="0" err="1" smtClean="0"/>
              <a:t>bronchiolitis</a:t>
            </a:r>
            <a:r>
              <a:rPr lang="en-US" sz="1200" dirty="0" smtClean="0"/>
              <a:t> or chronic lung diseases. </a:t>
            </a:r>
            <a:r>
              <a:rPr lang="en-US" sz="800" i="1" dirty="0" smtClean="0"/>
              <a:t>Morris A, et al  Epidemiology and clinical significance of </a:t>
            </a:r>
            <a:r>
              <a:rPr lang="en-US" sz="800" i="1" dirty="0" err="1" smtClean="0"/>
              <a:t>Pneumocystis</a:t>
            </a:r>
            <a:r>
              <a:rPr lang="en-US" sz="800" i="1" dirty="0" smtClean="0"/>
              <a:t> colonization. J Infect </a:t>
            </a:r>
            <a:r>
              <a:rPr lang="en-US" sz="800" i="1" dirty="0" err="1" smtClean="0"/>
              <a:t>Dis</a:t>
            </a:r>
            <a:r>
              <a:rPr lang="en-US" sz="800" i="1" dirty="0" smtClean="0"/>
              <a:t> 2008;197:10-7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E2B55-3F1E-4D08-A8D7-8E635C74D6BD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997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Triangle 21">
            <a:extLst>
              <a:ext uri="{FF2B5EF4-FFF2-40B4-BE49-F238E27FC236}">
                <a16:creationId xmlns="" xmlns:a16="http://schemas.microsoft.com/office/drawing/2014/main" id="{251D1805-2EF8-4B6F-9C9D-A87449107E81}"/>
              </a:ext>
            </a:extLst>
          </p:cNvPr>
          <p:cNvSpPr/>
          <p:nvPr userDrawn="1"/>
        </p:nvSpPr>
        <p:spPr>
          <a:xfrm>
            <a:off x="0" y="3330816"/>
            <a:ext cx="24382413" cy="914279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="" xmlns:a16="http://schemas.microsoft.com/office/drawing/2014/main" id="{D3AC8B5F-D32D-4ABC-8C14-425876D36D0D}"/>
              </a:ext>
            </a:extLst>
          </p:cNvPr>
          <p:cNvSpPr/>
          <p:nvPr userDrawn="1"/>
        </p:nvSpPr>
        <p:spPr>
          <a:xfrm flipV="1">
            <a:off x="0" y="7423434"/>
            <a:ext cx="24382413" cy="1258351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9AD421-AAB5-448D-A291-160DDBEA08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0059" y="9081554"/>
            <a:ext cx="15010423" cy="1648017"/>
          </a:xfrm>
        </p:spPr>
        <p:txBody>
          <a:bodyPr anchor="b"/>
          <a:lstStyle>
            <a:lvl1pPr algn="l">
              <a:defRPr sz="8500"/>
            </a:lvl1pPr>
          </a:lstStyle>
          <a:p>
            <a:r>
              <a:rPr lang="en-US" dirty="0"/>
              <a:t>Insert Presentation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0C9656F-C8D8-4413-B01D-0DEC64D33D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0059" y="10965160"/>
            <a:ext cx="15010423" cy="1142874"/>
          </a:xfrm>
        </p:spPr>
        <p:txBody>
          <a:bodyPr>
            <a:normAutofit/>
          </a:bodyPr>
          <a:lstStyle>
            <a:lvl1pPr marL="0" indent="0" algn="l">
              <a:buNone/>
              <a:defRPr sz="4800"/>
            </a:lvl1pPr>
            <a:lvl2pPr marL="1219047" indent="0" algn="ctr">
              <a:buNone/>
              <a:defRPr sz="5300"/>
            </a:lvl2pPr>
            <a:lvl3pPr marL="2438099" indent="0" algn="ctr">
              <a:buNone/>
              <a:defRPr sz="4800"/>
            </a:lvl3pPr>
            <a:lvl4pPr marL="3657146" indent="0" algn="ctr">
              <a:buNone/>
              <a:defRPr sz="4300"/>
            </a:lvl4pPr>
            <a:lvl5pPr marL="4876195" indent="0" algn="ctr">
              <a:buNone/>
              <a:defRPr sz="4300"/>
            </a:lvl5pPr>
            <a:lvl6pPr marL="6095240" indent="0" algn="ctr">
              <a:buNone/>
              <a:defRPr sz="4300"/>
            </a:lvl6pPr>
            <a:lvl7pPr marL="7314286" indent="0" algn="ctr">
              <a:buNone/>
              <a:defRPr sz="4300"/>
            </a:lvl7pPr>
            <a:lvl8pPr marL="8533333" indent="0" algn="ctr">
              <a:buNone/>
              <a:defRPr sz="4300"/>
            </a:lvl8pPr>
            <a:lvl9pPr marL="9752383" indent="0" algn="ctr">
              <a:buNone/>
              <a:defRPr sz="4300"/>
            </a:lvl9pPr>
          </a:lstStyle>
          <a:p>
            <a:r>
              <a:rPr lang="en-US" dirty="0"/>
              <a:t>Insert Subtitle / Presenter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8650F0-B54C-4101-A93A-3961D465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73EA-EBE7-419D-B323-D9AD6B03D55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C430DB-201F-4C80-A27C-8E296101C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C48B75-BC83-4AF3-9227-E79005672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3DB6237-EE53-4CAD-BD5F-0480459FB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4" y="625614"/>
            <a:ext cx="8171919" cy="2139864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="" xmlns:a16="http://schemas.microsoft.com/office/drawing/2014/main" id="{A3E97885-21A5-4A64-8073-D25BD17F77C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-3167" y="3077251"/>
            <a:ext cx="24388762" cy="5795047"/>
          </a:xfrm>
          <a:custGeom>
            <a:avLst/>
            <a:gdLst>
              <a:gd name="T0" fmla="*/ 1983 w 4486"/>
              <a:gd name="T1" fmla="*/ 97 h 1062"/>
              <a:gd name="T2" fmla="*/ 1995 w 4486"/>
              <a:gd name="T3" fmla="*/ 97 h 1062"/>
              <a:gd name="T4" fmla="*/ 2376 w 4486"/>
              <a:gd name="T5" fmla="*/ 84 h 1062"/>
              <a:gd name="T6" fmla="*/ 2777 w 4486"/>
              <a:gd name="T7" fmla="*/ 71 h 1062"/>
              <a:gd name="T8" fmla="*/ 2388 w 4486"/>
              <a:gd name="T9" fmla="*/ 76 h 1062"/>
              <a:gd name="T10" fmla="*/ 425 w 4486"/>
              <a:gd name="T11" fmla="*/ 144 h 1062"/>
              <a:gd name="T12" fmla="*/ 989 w 4486"/>
              <a:gd name="T13" fmla="*/ 125 h 1062"/>
              <a:gd name="T14" fmla="*/ 1302 w 4486"/>
              <a:gd name="T15" fmla="*/ 114 h 1062"/>
              <a:gd name="T16" fmla="*/ 1652 w 4486"/>
              <a:gd name="T17" fmla="*/ 110 h 1062"/>
              <a:gd name="T18" fmla="*/ 2003 w 4486"/>
              <a:gd name="T19" fmla="*/ 96 h 1062"/>
              <a:gd name="T20" fmla="*/ 2401 w 4486"/>
              <a:gd name="T21" fmla="*/ 73 h 1062"/>
              <a:gd name="T22" fmla="*/ 2639 w 4486"/>
              <a:gd name="T23" fmla="*/ 74 h 1062"/>
              <a:gd name="T24" fmla="*/ 3032 w 4486"/>
              <a:gd name="T25" fmla="*/ 65 h 1062"/>
              <a:gd name="T26" fmla="*/ 3425 w 4486"/>
              <a:gd name="T27" fmla="*/ 45 h 1062"/>
              <a:gd name="T28" fmla="*/ 3764 w 4486"/>
              <a:gd name="T29" fmla="*/ 30 h 1062"/>
              <a:gd name="T30" fmla="*/ 3372 w 4486"/>
              <a:gd name="T31" fmla="*/ 34 h 1062"/>
              <a:gd name="T32" fmla="*/ 2849 w 4486"/>
              <a:gd name="T33" fmla="*/ 56 h 1062"/>
              <a:gd name="T34" fmla="*/ 2312 w 4486"/>
              <a:gd name="T35" fmla="*/ 72 h 1062"/>
              <a:gd name="T36" fmla="*/ 1692 w 4486"/>
              <a:gd name="T37" fmla="*/ 89 h 1062"/>
              <a:gd name="T38" fmla="*/ 994 w 4486"/>
              <a:gd name="T39" fmla="*/ 107 h 1062"/>
              <a:gd name="T40" fmla="*/ 109 w 4486"/>
              <a:gd name="T41" fmla="*/ 135 h 1062"/>
              <a:gd name="T42" fmla="*/ 3504 w 4486"/>
              <a:gd name="T43" fmla="*/ 46 h 1062"/>
              <a:gd name="T44" fmla="*/ 4102 w 4486"/>
              <a:gd name="T45" fmla="*/ 12 h 1062"/>
              <a:gd name="T46" fmla="*/ 4077 w 4486"/>
              <a:gd name="T47" fmla="*/ 22 h 1062"/>
              <a:gd name="T48" fmla="*/ 4086 w 4486"/>
              <a:gd name="T49" fmla="*/ 11 h 1062"/>
              <a:gd name="T50" fmla="*/ 1877 w 4486"/>
              <a:gd name="T51" fmla="*/ 82 h 1062"/>
              <a:gd name="T52" fmla="*/ 3798 w 4486"/>
              <a:gd name="T53" fmla="*/ 28 h 1062"/>
              <a:gd name="T54" fmla="*/ 3823 w 4486"/>
              <a:gd name="T55" fmla="*/ 19 h 1062"/>
              <a:gd name="T56" fmla="*/ 3682 w 4486"/>
              <a:gd name="T57" fmla="*/ 25 h 1062"/>
              <a:gd name="T58" fmla="*/ 3838 w 4486"/>
              <a:gd name="T59" fmla="*/ 27 h 1062"/>
              <a:gd name="T60" fmla="*/ 3918 w 4486"/>
              <a:gd name="T61" fmla="*/ 24 h 1062"/>
              <a:gd name="T62" fmla="*/ 2647 w 4486"/>
              <a:gd name="T63" fmla="*/ 1010 h 1062"/>
              <a:gd name="T64" fmla="*/ 2945 w 4486"/>
              <a:gd name="T65" fmla="*/ 1022 h 1062"/>
              <a:gd name="T66" fmla="*/ 620 w 4486"/>
              <a:gd name="T67" fmla="*/ 937 h 1062"/>
              <a:gd name="T68" fmla="*/ 756 w 4486"/>
              <a:gd name="T69" fmla="*/ 943 h 1062"/>
              <a:gd name="T70" fmla="*/ 1046 w 4486"/>
              <a:gd name="T71" fmla="*/ 943 h 1062"/>
              <a:gd name="T72" fmla="*/ 4020 w 4486"/>
              <a:gd name="T73" fmla="*/ 1036 h 1062"/>
              <a:gd name="T74" fmla="*/ 3436 w 4486"/>
              <a:gd name="T75" fmla="*/ 1018 h 1062"/>
              <a:gd name="T76" fmla="*/ 2541 w 4486"/>
              <a:gd name="T77" fmla="*/ 991 h 1062"/>
              <a:gd name="T78" fmla="*/ 2055 w 4486"/>
              <a:gd name="T79" fmla="*/ 973 h 1062"/>
              <a:gd name="T80" fmla="*/ 1538 w 4486"/>
              <a:gd name="T81" fmla="*/ 958 h 1062"/>
              <a:gd name="T82" fmla="*/ 927 w 4486"/>
              <a:gd name="T83" fmla="*/ 939 h 1062"/>
              <a:gd name="T84" fmla="*/ 817 w 4486"/>
              <a:gd name="T85" fmla="*/ 946 h 1062"/>
              <a:gd name="T86" fmla="*/ 1232 w 4486"/>
              <a:gd name="T87" fmla="*/ 966 h 1062"/>
              <a:gd name="T88" fmla="*/ 1496 w 4486"/>
              <a:gd name="T89" fmla="*/ 974 h 1062"/>
              <a:gd name="T90" fmla="*/ 1946 w 4486"/>
              <a:gd name="T91" fmla="*/ 989 h 1062"/>
              <a:gd name="T92" fmla="*/ 2125 w 4486"/>
              <a:gd name="T93" fmla="*/ 992 h 1062"/>
              <a:gd name="T94" fmla="*/ 2545 w 4486"/>
              <a:gd name="T95" fmla="*/ 1004 h 1062"/>
              <a:gd name="T96" fmla="*/ 3022 w 4486"/>
              <a:gd name="T97" fmla="*/ 1022 h 1062"/>
              <a:gd name="T98" fmla="*/ 3305 w 4486"/>
              <a:gd name="T99" fmla="*/ 1029 h 1062"/>
              <a:gd name="T100" fmla="*/ 3592 w 4486"/>
              <a:gd name="T101" fmla="*/ 1030 h 1062"/>
              <a:gd name="T102" fmla="*/ 4093 w 4486"/>
              <a:gd name="T103" fmla="*/ 1053 h 1062"/>
              <a:gd name="T104" fmla="*/ 2102 w 4486"/>
              <a:gd name="T105" fmla="*/ 985 h 1062"/>
              <a:gd name="T106" fmla="*/ 2462 w 4486"/>
              <a:gd name="T107" fmla="*/ 1010 h 1062"/>
              <a:gd name="T108" fmla="*/ 395 w 4486"/>
              <a:gd name="T109" fmla="*/ 924 h 1062"/>
              <a:gd name="T110" fmla="*/ 274 w 4486"/>
              <a:gd name="T111" fmla="*/ 919 h 1062"/>
              <a:gd name="T112" fmla="*/ 631 w 4486"/>
              <a:gd name="T113" fmla="*/ 931 h 1062"/>
              <a:gd name="T114" fmla="*/ 557 w 4486"/>
              <a:gd name="T115" fmla="*/ 929 h 1062"/>
              <a:gd name="T116" fmla="*/ 590 w 4486"/>
              <a:gd name="T117" fmla="*/ 940 h 1062"/>
              <a:gd name="T118" fmla="*/ 556 w 4486"/>
              <a:gd name="T119" fmla="*/ 929 h 1062"/>
              <a:gd name="T120" fmla="*/ 329 w 4486"/>
              <a:gd name="T121" fmla="*/ 926 h 1062"/>
              <a:gd name="T122" fmla="*/ 396 w 4486"/>
              <a:gd name="T123" fmla="*/ 931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486" h="1062">
                <a:moveTo>
                  <a:pt x="1864" y="100"/>
                </a:moveTo>
                <a:cubicBezTo>
                  <a:pt x="1863" y="100"/>
                  <a:pt x="1862" y="100"/>
                  <a:pt x="1861" y="100"/>
                </a:cubicBezTo>
                <a:cubicBezTo>
                  <a:pt x="1864" y="100"/>
                  <a:pt x="1865" y="100"/>
                  <a:pt x="1864" y="100"/>
                </a:cubicBezTo>
                <a:close/>
                <a:moveTo>
                  <a:pt x="1132" y="124"/>
                </a:moveTo>
                <a:cubicBezTo>
                  <a:pt x="1135" y="124"/>
                  <a:pt x="1139" y="124"/>
                  <a:pt x="1142" y="124"/>
                </a:cubicBezTo>
                <a:cubicBezTo>
                  <a:pt x="1138" y="124"/>
                  <a:pt x="1135" y="124"/>
                  <a:pt x="1132" y="124"/>
                </a:cubicBezTo>
                <a:close/>
                <a:moveTo>
                  <a:pt x="1861" y="100"/>
                </a:moveTo>
                <a:cubicBezTo>
                  <a:pt x="1854" y="101"/>
                  <a:pt x="1854" y="101"/>
                  <a:pt x="1854" y="101"/>
                </a:cubicBezTo>
                <a:cubicBezTo>
                  <a:pt x="1857" y="101"/>
                  <a:pt x="1860" y="101"/>
                  <a:pt x="1861" y="100"/>
                </a:cubicBezTo>
                <a:close/>
                <a:moveTo>
                  <a:pt x="1028" y="121"/>
                </a:moveTo>
                <a:cubicBezTo>
                  <a:pt x="1027" y="121"/>
                  <a:pt x="1027" y="121"/>
                  <a:pt x="1027" y="121"/>
                </a:cubicBezTo>
                <a:cubicBezTo>
                  <a:pt x="1019" y="122"/>
                  <a:pt x="1022" y="122"/>
                  <a:pt x="1028" y="121"/>
                </a:cubicBezTo>
                <a:close/>
                <a:moveTo>
                  <a:pt x="1132" y="124"/>
                </a:moveTo>
                <a:cubicBezTo>
                  <a:pt x="1129" y="124"/>
                  <a:pt x="1126" y="124"/>
                  <a:pt x="1123" y="124"/>
                </a:cubicBezTo>
                <a:cubicBezTo>
                  <a:pt x="1124" y="124"/>
                  <a:pt x="1127" y="124"/>
                  <a:pt x="1132" y="124"/>
                </a:cubicBezTo>
                <a:close/>
                <a:moveTo>
                  <a:pt x="3215" y="51"/>
                </a:moveTo>
                <a:cubicBezTo>
                  <a:pt x="3214" y="47"/>
                  <a:pt x="3214" y="47"/>
                  <a:pt x="3214" y="47"/>
                </a:cubicBezTo>
                <a:cubicBezTo>
                  <a:pt x="3210" y="51"/>
                  <a:pt x="3210" y="51"/>
                  <a:pt x="3210" y="51"/>
                </a:cubicBezTo>
                <a:cubicBezTo>
                  <a:pt x="3215" y="51"/>
                  <a:pt x="3215" y="51"/>
                  <a:pt x="3215" y="51"/>
                </a:cubicBezTo>
                <a:close/>
                <a:moveTo>
                  <a:pt x="1983" y="97"/>
                </a:moveTo>
                <a:cubicBezTo>
                  <a:pt x="1985" y="97"/>
                  <a:pt x="1989" y="97"/>
                  <a:pt x="1993" y="97"/>
                </a:cubicBezTo>
                <a:cubicBezTo>
                  <a:pt x="1990" y="97"/>
                  <a:pt x="1987" y="97"/>
                  <a:pt x="1984" y="97"/>
                </a:cubicBezTo>
                <a:cubicBezTo>
                  <a:pt x="1984" y="97"/>
                  <a:pt x="1984" y="97"/>
                  <a:pt x="1983" y="97"/>
                </a:cubicBezTo>
                <a:close/>
                <a:moveTo>
                  <a:pt x="3340" y="46"/>
                </a:moveTo>
                <a:cubicBezTo>
                  <a:pt x="3339" y="46"/>
                  <a:pt x="3339" y="46"/>
                  <a:pt x="3339" y="46"/>
                </a:cubicBezTo>
                <a:cubicBezTo>
                  <a:pt x="3341" y="47"/>
                  <a:pt x="3341" y="47"/>
                  <a:pt x="3340" y="46"/>
                </a:cubicBezTo>
                <a:close/>
                <a:moveTo>
                  <a:pt x="3241" y="58"/>
                </a:moveTo>
                <a:cubicBezTo>
                  <a:pt x="3235" y="58"/>
                  <a:pt x="3233" y="57"/>
                  <a:pt x="3231" y="57"/>
                </a:cubicBezTo>
                <a:cubicBezTo>
                  <a:pt x="3230" y="58"/>
                  <a:pt x="3233" y="58"/>
                  <a:pt x="3241" y="58"/>
                </a:cubicBezTo>
                <a:close/>
                <a:moveTo>
                  <a:pt x="3413" y="33"/>
                </a:moveTo>
                <a:cubicBezTo>
                  <a:pt x="3414" y="34"/>
                  <a:pt x="3416" y="34"/>
                  <a:pt x="3418" y="34"/>
                </a:cubicBezTo>
                <a:cubicBezTo>
                  <a:pt x="3425" y="33"/>
                  <a:pt x="3432" y="33"/>
                  <a:pt x="3441" y="33"/>
                </a:cubicBezTo>
                <a:cubicBezTo>
                  <a:pt x="3432" y="32"/>
                  <a:pt x="3422" y="32"/>
                  <a:pt x="3413" y="33"/>
                </a:cubicBezTo>
                <a:close/>
                <a:moveTo>
                  <a:pt x="2843" y="69"/>
                </a:moveTo>
                <a:cubicBezTo>
                  <a:pt x="2843" y="69"/>
                  <a:pt x="2844" y="69"/>
                  <a:pt x="2845" y="69"/>
                </a:cubicBezTo>
                <a:cubicBezTo>
                  <a:pt x="2844" y="69"/>
                  <a:pt x="2844" y="69"/>
                  <a:pt x="2843" y="69"/>
                </a:cubicBezTo>
                <a:close/>
                <a:moveTo>
                  <a:pt x="3466" y="33"/>
                </a:moveTo>
                <a:cubicBezTo>
                  <a:pt x="3441" y="33"/>
                  <a:pt x="3441" y="33"/>
                  <a:pt x="3441" y="33"/>
                </a:cubicBezTo>
                <a:cubicBezTo>
                  <a:pt x="3453" y="33"/>
                  <a:pt x="3463" y="35"/>
                  <a:pt x="3466" y="33"/>
                </a:cubicBezTo>
                <a:close/>
                <a:moveTo>
                  <a:pt x="1995" y="97"/>
                </a:moveTo>
                <a:cubicBezTo>
                  <a:pt x="1976" y="99"/>
                  <a:pt x="1976" y="99"/>
                  <a:pt x="1976" y="99"/>
                </a:cubicBezTo>
                <a:cubicBezTo>
                  <a:pt x="1988" y="101"/>
                  <a:pt x="2003" y="100"/>
                  <a:pt x="2025" y="101"/>
                </a:cubicBezTo>
                <a:cubicBezTo>
                  <a:pt x="2020" y="100"/>
                  <a:pt x="1982" y="98"/>
                  <a:pt x="2003" y="96"/>
                </a:cubicBezTo>
                <a:cubicBezTo>
                  <a:pt x="2001" y="96"/>
                  <a:pt x="1997" y="96"/>
                  <a:pt x="1993" y="97"/>
                </a:cubicBezTo>
                <a:cubicBezTo>
                  <a:pt x="1994" y="97"/>
                  <a:pt x="1994" y="97"/>
                  <a:pt x="1995" y="97"/>
                </a:cubicBezTo>
                <a:close/>
                <a:moveTo>
                  <a:pt x="2639" y="74"/>
                </a:moveTo>
                <a:cubicBezTo>
                  <a:pt x="2639" y="74"/>
                  <a:pt x="2639" y="74"/>
                  <a:pt x="2639" y="74"/>
                </a:cubicBezTo>
                <a:cubicBezTo>
                  <a:pt x="2637" y="74"/>
                  <a:pt x="2635" y="74"/>
                  <a:pt x="2634" y="74"/>
                </a:cubicBezTo>
                <a:cubicBezTo>
                  <a:pt x="2634" y="74"/>
                  <a:pt x="2634" y="74"/>
                  <a:pt x="2639" y="74"/>
                </a:cubicBezTo>
                <a:close/>
                <a:moveTo>
                  <a:pt x="2400" y="73"/>
                </a:moveTo>
                <a:cubicBezTo>
                  <a:pt x="2398" y="73"/>
                  <a:pt x="2397" y="73"/>
                  <a:pt x="2396" y="74"/>
                </a:cubicBezTo>
                <a:cubicBezTo>
                  <a:pt x="2397" y="74"/>
                  <a:pt x="2399" y="74"/>
                  <a:pt x="2400" y="73"/>
                </a:cubicBezTo>
                <a:close/>
                <a:moveTo>
                  <a:pt x="1918" y="99"/>
                </a:moveTo>
                <a:cubicBezTo>
                  <a:pt x="1920" y="98"/>
                  <a:pt x="1920" y="98"/>
                  <a:pt x="1920" y="98"/>
                </a:cubicBezTo>
                <a:cubicBezTo>
                  <a:pt x="1917" y="99"/>
                  <a:pt x="1916" y="99"/>
                  <a:pt x="1918" y="99"/>
                </a:cubicBezTo>
                <a:close/>
                <a:moveTo>
                  <a:pt x="2377" y="82"/>
                </a:moveTo>
                <a:cubicBezTo>
                  <a:pt x="2376" y="81"/>
                  <a:pt x="2375" y="81"/>
                  <a:pt x="2375" y="81"/>
                </a:cubicBezTo>
                <a:cubicBezTo>
                  <a:pt x="2373" y="81"/>
                  <a:pt x="2373" y="82"/>
                  <a:pt x="2377" y="82"/>
                </a:cubicBezTo>
                <a:close/>
                <a:moveTo>
                  <a:pt x="2361" y="82"/>
                </a:moveTo>
                <a:cubicBezTo>
                  <a:pt x="2376" y="84"/>
                  <a:pt x="2376" y="84"/>
                  <a:pt x="2376" y="84"/>
                </a:cubicBezTo>
                <a:cubicBezTo>
                  <a:pt x="2369" y="82"/>
                  <a:pt x="2364" y="82"/>
                  <a:pt x="2361" y="82"/>
                </a:cubicBezTo>
                <a:close/>
                <a:moveTo>
                  <a:pt x="3502" y="40"/>
                </a:moveTo>
                <a:cubicBezTo>
                  <a:pt x="3482" y="41"/>
                  <a:pt x="3482" y="41"/>
                  <a:pt x="3482" y="41"/>
                </a:cubicBezTo>
                <a:cubicBezTo>
                  <a:pt x="3480" y="41"/>
                  <a:pt x="3486" y="42"/>
                  <a:pt x="3493" y="41"/>
                </a:cubicBezTo>
                <a:cubicBezTo>
                  <a:pt x="3498" y="41"/>
                  <a:pt x="3505" y="40"/>
                  <a:pt x="3502" y="40"/>
                </a:cubicBezTo>
                <a:close/>
                <a:moveTo>
                  <a:pt x="1674" y="111"/>
                </a:moveTo>
                <a:cubicBezTo>
                  <a:pt x="1691" y="111"/>
                  <a:pt x="1691" y="111"/>
                  <a:pt x="1691" y="111"/>
                </a:cubicBezTo>
                <a:cubicBezTo>
                  <a:pt x="1679" y="111"/>
                  <a:pt x="1672" y="109"/>
                  <a:pt x="1674" y="111"/>
                </a:cubicBezTo>
                <a:close/>
                <a:moveTo>
                  <a:pt x="1542" y="114"/>
                </a:moveTo>
                <a:cubicBezTo>
                  <a:pt x="1556" y="114"/>
                  <a:pt x="1550" y="112"/>
                  <a:pt x="1551" y="111"/>
                </a:cubicBezTo>
                <a:cubicBezTo>
                  <a:pt x="1542" y="114"/>
                  <a:pt x="1542" y="114"/>
                  <a:pt x="1542" y="114"/>
                </a:cubicBezTo>
                <a:close/>
                <a:moveTo>
                  <a:pt x="1846" y="103"/>
                </a:moveTo>
                <a:cubicBezTo>
                  <a:pt x="1840" y="101"/>
                  <a:pt x="1840" y="101"/>
                  <a:pt x="1840" y="101"/>
                </a:cubicBezTo>
                <a:cubicBezTo>
                  <a:pt x="1843" y="103"/>
                  <a:pt x="1843" y="103"/>
                  <a:pt x="1843" y="103"/>
                </a:cubicBezTo>
                <a:cubicBezTo>
                  <a:pt x="1846" y="103"/>
                  <a:pt x="1846" y="103"/>
                  <a:pt x="1846" y="103"/>
                </a:cubicBezTo>
                <a:close/>
                <a:moveTo>
                  <a:pt x="13" y="139"/>
                </a:moveTo>
                <a:cubicBezTo>
                  <a:pt x="9" y="136"/>
                  <a:pt x="9" y="136"/>
                  <a:pt x="9" y="136"/>
                </a:cubicBezTo>
                <a:cubicBezTo>
                  <a:pt x="0" y="139"/>
                  <a:pt x="0" y="139"/>
                  <a:pt x="0" y="139"/>
                </a:cubicBezTo>
                <a:cubicBezTo>
                  <a:pt x="3" y="138"/>
                  <a:pt x="10" y="138"/>
                  <a:pt x="13" y="139"/>
                </a:cubicBezTo>
                <a:close/>
                <a:moveTo>
                  <a:pt x="2777" y="71"/>
                </a:moveTo>
                <a:cubicBezTo>
                  <a:pt x="2768" y="67"/>
                  <a:pt x="2768" y="67"/>
                  <a:pt x="2768" y="67"/>
                </a:cubicBezTo>
                <a:cubicBezTo>
                  <a:pt x="2751" y="74"/>
                  <a:pt x="2751" y="74"/>
                  <a:pt x="2751" y="74"/>
                </a:cubicBezTo>
                <a:cubicBezTo>
                  <a:pt x="2762" y="71"/>
                  <a:pt x="2769" y="71"/>
                  <a:pt x="2777" y="71"/>
                </a:cubicBezTo>
                <a:close/>
                <a:moveTo>
                  <a:pt x="2966" y="66"/>
                </a:moveTo>
                <a:cubicBezTo>
                  <a:pt x="2969" y="65"/>
                  <a:pt x="2971" y="65"/>
                  <a:pt x="2973" y="65"/>
                </a:cubicBezTo>
                <a:cubicBezTo>
                  <a:pt x="2969" y="65"/>
                  <a:pt x="2967" y="65"/>
                  <a:pt x="2966" y="66"/>
                </a:cubicBezTo>
                <a:close/>
                <a:moveTo>
                  <a:pt x="2966" y="66"/>
                </a:moveTo>
                <a:cubicBezTo>
                  <a:pt x="2952" y="67"/>
                  <a:pt x="2945" y="67"/>
                  <a:pt x="2952" y="69"/>
                </a:cubicBezTo>
                <a:cubicBezTo>
                  <a:pt x="2975" y="69"/>
                  <a:pt x="2957" y="67"/>
                  <a:pt x="2978" y="67"/>
                </a:cubicBezTo>
                <a:cubicBezTo>
                  <a:pt x="2983" y="66"/>
                  <a:pt x="2961" y="67"/>
                  <a:pt x="2966" y="66"/>
                </a:cubicBezTo>
                <a:close/>
                <a:moveTo>
                  <a:pt x="2044" y="100"/>
                </a:moveTo>
                <a:cubicBezTo>
                  <a:pt x="2045" y="99"/>
                  <a:pt x="2045" y="99"/>
                  <a:pt x="2045" y="99"/>
                </a:cubicBezTo>
                <a:cubicBezTo>
                  <a:pt x="2043" y="98"/>
                  <a:pt x="2040" y="98"/>
                  <a:pt x="2033" y="98"/>
                </a:cubicBezTo>
                <a:cubicBezTo>
                  <a:pt x="2044" y="100"/>
                  <a:pt x="2044" y="100"/>
                  <a:pt x="2044" y="100"/>
                </a:cubicBezTo>
                <a:close/>
                <a:moveTo>
                  <a:pt x="2946" y="46"/>
                </a:moveTo>
                <a:cubicBezTo>
                  <a:pt x="2949" y="47"/>
                  <a:pt x="2949" y="47"/>
                  <a:pt x="2949" y="47"/>
                </a:cubicBezTo>
                <a:cubicBezTo>
                  <a:pt x="2969" y="47"/>
                  <a:pt x="2969" y="47"/>
                  <a:pt x="2969" y="47"/>
                </a:cubicBezTo>
                <a:cubicBezTo>
                  <a:pt x="2957" y="46"/>
                  <a:pt x="2944" y="44"/>
                  <a:pt x="2946" y="46"/>
                </a:cubicBezTo>
                <a:close/>
                <a:moveTo>
                  <a:pt x="2385" y="75"/>
                </a:moveTo>
                <a:cubicBezTo>
                  <a:pt x="2386" y="75"/>
                  <a:pt x="2387" y="75"/>
                  <a:pt x="2388" y="76"/>
                </a:cubicBezTo>
                <a:cubicBezTo>
                  <a:pt x="2391" y="75"/>
                  <a:pt x="2394" y="74"/>
                  <a:pt x="2396" y="74"/>
                </a:cubicBezTo>
                <a:cubicBezTo>
                  <a:pt x="2393" y="74"/>
                  <a:pt x="2389" y="75"/>
                  <a:pt x="2385" y="75"/>
                </a:cubicBezTo>
                <a:close/>
                <a:moveTo>
                  <a:pt x="4479" y="2"/>
                </a:moveTo>
                <a:cubicBezTo>
                  <a:pt x="4486" y="2"/>
                  <a:pt x="4484" y="1"/>
                  <a:pt x="4485" y="0"/>
                </a:cubicBezTo>
                <a:cubicBezTo>
                  <a:pt x="4473" y="1"/>
                  <a:pt x="4480" y="3"/>
                  <a:pt x="4479" y="2"/>
                </a:cubicBezTo>
                <a:close/>
                <a:moveTo>
                  <a:pt x="55" y="150"/>
                </a:moveTo>
                <a:cubicBezTo>
                  <a:pt x="75" y="146"/>
                  <a:pt x="107" y="154"/>
                  <a:pt x="139" y="148"/>
                </a:cubicBezTo>
                <a:cubicBezTo>
                  <a:pt x="146" y="148"/>
                  <a:pt x="133" y="149"/>
                  <a:pt x="137" y="150"/>
                </a:cubicBezTo>
                <a:cubicBezTo>
                  <a:pt x="145" y="148"/>
                  <a:pt x="154" y="148"/>
                  <a:pt x="174" y="148"/>
                </a:cubicBezTo>
                <a:cubicBezTo>
                  <a:pt x="172" y="148"/>
                  <a:pt x="172" y="148"/>
                  <a:pt x="172" y="148"/>
                </a:cubicBezTo>
                <a:cubicBezTo>
                  <a:pt x="223" y="146"/>
                  <a:pt x="245" y="147"/>
                  <a:pt x="302" y="147"/>
                </a:cubicBezTo>
                <a:cubicBezTo>
                  <a:pt x="298" y="145"/>
                  <a:pt x="298" y="145"/>
                  <a:pt x="298" y="145"/>
                </a:cubicBezTo>
                <a:cubicBezTo>
                  <a:pt x="310" y="145"/>
                  <a:pt x="312" y="145"/>
                  <a:pt x="318" y="146"/>
                </a:cubicBezTo>
                <a:cubicBezTo>
                  <a:pt x="332" y="141"/>
                  <a:pt x="284" y="147"/>
                  <a:pt x="296" y="143"/>
                </a:cubicBezTo>
                <a:cubicBezTo>
                  <a:pt x="313" y="146"/>
                  <a:pt x="383" y="140"/>
                  <a:pt x="394" y="145"/>
                </a:cubicBezTo>
                <a:cubicBezTo>
                  <a:pt x="413" y="144"/>
                  <a:pt x="389" y="143"/>
                  <a:pt x="408" y="141"/>
                </a:cubicBezTo>
                <a:cubicBezTo>
                  <a:pt x="413" y="143"/>
                  <a:pt x="413" y="143"/>
                  <a:pt x="413" y="143"/>
                </a:cubicBezTo>
                <a:cubicBezTo>
                  <a:pt x="418" y="140"/>
                  <a:pt x="418" y="140"/>
                  <a:pt x="418" y="140"/>
                </a:cubicBezTo>
                <a:cubicBezTo>
                  <a:pt x="430" y="140"/>
                  <a:pt x="436" y="143"/>
                  <a:pt x="437" y="144"/>
                </a:cubicBezTo>
                <a:cubicBezTo>
                  <a:pt x="425" y="144"/>
                  <a:pt x="425" y="144"/>
                  <a:pt x="425" y="144"/>
                </a:cubicBezTo>
                <a:cubicBezTo>
                  <a:pt x="440" y="145"/>
                  <a:pt x="466" y="143"/>
                  <a:pt x="474" y="143"/>
                </a:cubicBezTo>
                <a:cubicBezTo>
                  <a:pt x="458" y="143"/>
                  <a:pt x="458" y="143"/>
                  <a:pt x="458" y="143"/>
                </a:cubicBezTo>
                <a:cubicBezTo>
                  <a:pt x="509" y="139"/>
                  <a:pt x="573" y="139"/>
                  <a:pt x="622" y="135"/>
                </a:cubicBezTo>
                <a:cubicBezTo>
                  <a:pt x="619" y="134"/>
                  <a:pt x="619" y="134"/>
                  <a:pt x="619" y="134"/>
                </a:cubicBezTo>
                <a:cubicBezTo>
                  <a:pt x="657" y="131"/>
                  <a:pt x="649" y="134"/>
                  <a:pt x="691" y="132"/>
                </a:cubicBezTo>
                <a:cubicBezTo>
                  <a:pt x="690" y="133"/>
                  <a:pt x="690" y="133"/>
                  <a:pt x="690" y="133"/>
                </a:cubicBezTo>
                <a:cubicBezTo>
                  <a:pt x="698" y="131"/>
                  <a:pt x="709" y="131"/>
                  <a:pt x="721" y="130"/>
                </a:cubicBezTo>
                <a:cubicBezTo>
                  <a:pt x="710" y="132"/>
                  <a:pt x="740" y="132"/>
                  <a:pt x="727" y="133"/>
                </a:cubicBezTo>
                <a:cubicBezTo>
                  <a:pt x="768" y="130"/>
                  <a:pt x="747" y="131"/>
                  <a:pt x="774" y="127"/>
                </a:cubicBezTo>
                <a:cubicBezTo>
                  <a:pt x="781" y="129"/>
                  <a:pt x="781" y="129"/>
                  <a:pt x="781" y="129"/>
                </a:cubicBezTo>
                <a:cubicBezTo>
                  <a:pt x="790" y="127"/>
                  <a:pt x="791" y="126"/>
                  <a:pt x="812" y="125"/>
                </a:cubicBezTo>
                <a:cubicBezTo>
                  <a:pt x="794" y="127"/>
                  <a:pt x="825" y="127"/>
                  <a:pt x="806" y="129"/>
                </a:cubicBezTo>
                <a:cubicBezTo>
                  <a:pt x="850" y="131"/>
                  <a:pt x="871" y="124"/>
                  <a:pt x="891" y="128"/>
                </a:cubicBezTo>
                <a:cubicBezTo>
                  <a:pt x="911" y="124"/>
                  <a:pt x="853" y="127"/>
                  <a:pt x="864" y="126"/>
                </a:cubicBezTo>
                <a:cubicBezTo>
                  <a:pt x="855" y="125"/>
                  <a:pt x="881" y="122"/>
                  <a:pt x="895" y="122"/>
                </a:cubicBezTo>
                <a:cubicBezTo>
                  <a:pt x="908" y="122"/>
                  <a:pt x="918" y="126"/>
                  <a:pt x="949" y="126"/>
                </a:cubicBezTo>
                <a:cubicBezTo>
                  <a:pt x="948" y="126"/>
                  <a:pt x="948" y="126"/>
                  <a:pt x="947" y="126"/>
                </a:cubicBezTo>
                <a:cubicBezTo>
                  <a:pt x="950" y="126"/>
                  <a:pt x="950" y="126"/>
                  <a:pt x="954" y="126"/>
                </a:cubicBezTo>
                <a:cubicBezTo>
                  <a:pt x="952" y="126"/>
                  <a:pt x="951" y="126"/>
                  <a:pt x="949" y="126"/>
                </a:cubicBezTo>
                <a:cubicBezTo>
                  <a:pt x="961" y="127"/>
                  <a:pt x="974" y="124"/>
                  <a:pt x="989" y="125"/>
                </a:cubicBezTo>
                <a:cubicBezTo>
                  <a:pt x="998" y="123"/>
                  <a:pt x="1010" y="125"/>
                  <a:pt x="1012" y="122"/>
                </a:cubicBezTo>
                <a:cubicBezTo>
                  <a:pt x="980" y="123"/>
                  <a:pt x="980" y="123"/>
                  <a:pt x="980" y="123"/>
                </a:cubicBezTo>
                <a:cubicBezTo>
                  <a:pt x="998" y="122"/>
                  <a:pt x="1015" y="118"/>
                  <a:pt x="1046" y="119"/>
                </a:cubicBezTo>
                <a:cubicBezTo>
                  <a:pt x="1043" y="120"/>
                  <a:pt x="1034" y="121"/>
                  <a:pt x="1028" y="121"/>
                </a:cubicBezTo>
                <a:cubicBezTo>
                  <a:pt x="1037" y="122"/>
                  <a:pt x="1045" y="120"/>
                  <a:pt x="1054" y="121"/>
                </a:cubicBezTo>
                <a:cubicBezTo>
                  <a:pt x="1052" y="124"/>
                  <a:pt x="1015" y="123"/>
                  <a:pt x="995" y="126"/>
                </a:cubicBezTo>
                <a:cubicBezTo>
                  <a:pt x="1005" y="127"/>
                  <a:pt x="1033" y="122"/>
                  <a:pt x="1023" y="126"/>
                </a:cubicBezTo>
                <a:cubicBezTo>
                  <a:pt x="1037" y="121"/>
                  <a:pt x="1058" y="126"/>
                  <a:pt x="1081" y="122"/>
                </a:cubicBezTo>
                <a:cubicBezTo>
                  <a:pt x="1080" y="123"/>
                  <a:pt x="1080" y="123"/>
                  <a:pt x="1080" y="123"/>
                </a:cubicBezTo>
                <a:cubicBezTo>
                  <a:pt x="1084" y="123"/>
                  <a:pt x="1091" y="122"/>
                  <a:pt x="1098" y="122"/>
                </a:cubicBezTo>
                <a:cubicBezTo>
                  <a:pt x="1086" y="125"/>
                  <a:pt x="1086" y="125"/>
                  <a:pt x="1086" y="125"/>
                </a:cubicBezTo>
                <a:cubicBezTo>
                  <a:pt x="1098" y="123"/>
                  <a:pt x="1110" y="124"/>
                  <a:pt x="1123" y="124"/>
                </a:cubicBezTo>
                <a:cubicBezTo>
                  <a:pt x="1116" y="123"/>
                  <a:pt x="1128" y="122"/>
                  <a:pt x="1116" y="121"/>
                </a:cubicBezTo>
                <a:cubicBezTo>
                  <a:pt x="1164" y="117"/>
                  <a:pt x="1145" y="125"/>
                  <a:pt x="1195" y="123"/>
                </a:cubicBezTo>
                <a:cubicBezTo>
                  <a:pt x="1187" y="123"/>
                  <a:pt x="1171" y="122"/>
                  <a:pt x="1182" y="121"/>
                </a:cubicBezTo>
                <a:cubicBezTo>
                  <a:pt x="1192" y="121"/>
                  <a:pt x="1205" y="121"/>
                  <a:pt x="1212" y="122"/>
                </a:cubicBezTo>
                <a:cubicBezTo>
                  <a:pt x="1247" y="121"/>
                  <a:pt x="1206" y="120"/>
                  <a:pt x="1221" y="119"/>
                </a:cubicBezTo>
                <a:cubicBezTo>
                  <a:pt x="1234" y="121"/>
                  <a:pt x="1239" y="117"/>
                  <a:pt x="1254" y="116"/>
                </a:cubicBezTo>
                <a:cubicBezTo>
                  <a:pt x="1255" y="118"/>
                  <a:pt x="1255" y="118"/>
                  <a:pt x="1255" y="118"/>
                </a:cubicBezTo>
                <a:cubicBezTo>
                  <a:pt x="1295" y="118"/>
                  <a:pt x="1265" y="114"/>
                  <a:pt x="1302" y="114"/>
                </a:cubicBezTo>
                <a:cubicBezTo>
                  <a:pt x="1286" y="117"/>
                  <a:pt x="1286" y="117"/>
                  <a:pt x="1286" y="117"/>
                </a:cubicBezTo>
                <a:cubicBezTo>
                  <a:pt x="1305" y="116"/>
                  <a:pt x="1305" y="116"/>
                  <a:pt x="1305" y="116"/>
                </a:cubicBezTo>
                <a:cubicBezTo>
                  <a:pt x="1301" y="118"/>
                  <a:pt x="1301" y="118"/>
                  <a:pt x="1301" y="118"/>
                </a:cubicBezTo>
                <a:cubicBezTo>
                  <a:pt x="1322" y="116"/>
                  <a:pt x="1328" y="116"/>
                  <a:pt x="1349" y="116"/>
                </a:cubicBezTo>
                <a:cubicBezTo>
                  <a:pt x="1344" y="115"/>
                  <a:pt x="1351" y="112"/>
                  <a:pt x="1369" y="111"/>
                </a:cubicBezTo>
                <a:cubicBezTo>
                  <a:pt x="1381" y="112"/>
                  <a:pt x="1362" y="114"/>
                  <a:pt x="1388" y="112"/>
                </a:cubicBezTo>
                <a:cubicBezTo>
                  <a:pt x="1382" y="115"/>
                  <a:pt x="1376" y="116"/>
                  <a:pt x="1365" y="115"/>
                </a:cubicBezTo>
                <a:cubicBezTo>
                  <a:pt x="1364" y="116"/>
                  <a:pt x="1359" y="116"/>
                  <a:pt x="1358" y="117"/>
                </a:cubicBezTo>
                <a:cubicBezTo>
                  <a:pt x="1371" y="118"/>
                  <a:pt x="1391" y="116"/>
                  <a:pt x="1400" y="116"/>
                </a:cubicBezTo>
                <a:cubicBezTo>
                  <a:pt x="1390" y="116"/>
                  <a:pt x="1390" y="116"/>
                  <a:pt x="1390" y="116"/>
                </a:cubicBezTo>
                <a:cubicBezTo>
                  <a:pt x="1427" y="111"/>
                  <a:pt x="1427" y="111"/>
                  <a:pt x="1427" y="111"/>
                </a:cubicBezTo>
                <a:cubicBezTo>
                  <a:pt x="1433" y="112"/>
                  <a:pt x="1428" y="112"/>
                  <a:pt x="1424" y="114"/>
                </a:cubicBezTo>
                <a:cubicBezTo>
                  <a:pt x="1431" y="114"/>
                  <a:pt x="1436" y="112"/>
                  <a:pt x="1447" y="111"/>
                </a:cubicBezTo>
                <a:cubicBezTo>
                  <a:pt x="1445" y="114"/>
                  <a:pt x="1445" y="115"/>
                  <a:pt x="1430" y="116"/>
                </a:cubicBezTo>
                <a:cubicBezTo>
                  <a:pt x="1465" y="114"/>
                  <a:pt x="1465" y="114"/>
                  <a:pt x="1465" y="114"/>
                </a:cubicBezTo>
                <a:cubicBezTo>
                  <a:pt x="1467" y="114"/>
                  <a:pt x="1483" y="115"/>
                  <a:pt x="1478" y="116"/>
                </a:cubicBezTo>
                <a:cubicBezTo>
                  <a:pt x="1498" y="116"/>
                  <a:pt x="1526" y="110"/>
                  <a:pt x="1552" y="111"/>
                </a:cubicBezTo>
                <a:cubicBezTo>
                  <a:pt x="1553" y="111"/>
                  <a:pt x="1556" y="110"/>
                  <a:pt x="1561" y="110"/>
                </a:cubicBezTo>
                <a:cubicBezTo>
                  <a:pt x="1586" y="109"/>
                  <a:pt x="1607" y="111"/>
                  <a:pt x="1636" y="108"/>
                </a:cubicBezTo>
                <a:cubicBezTo>
                  <a:pt x="1652" y="110"/>
                  <a:pt x="1652" y="110"/>
                  <a:pt x="1652" y="110"/>
                </a:cubicBezTo>
                <a:cubicBezTo>
                  <a:pt x="1675" y="109"/>
                  <a:pt x="1630" y="107"/>
                  <a:pt x="1668" y="105"/>
                </a:cubicBezTo>
                <a:cubicBezTo>
                  <a:pt x="1694" y="103"/>
                  <a:pt x="1677" y="107"/>
                  <a:pt x="1687" y="108"/>
                </a:cubicBezTo>
                <a:cubicBezTo>
                  <a:pt x="1700" y="106"/>
                  <a:pt x="1723" y="102"/>
                  <a:pt x="1747" y="104"/>
                </a:cubicBezTo>
                <a:cubicBezTo>
                  <a:pt x="1739" y="105"/>
                  <a:pt x="1733" y="104"/>
                  <a:pt x="1725" y="105"/>
                </a:cubicBezTo>
                <a:cubicBezTo>
                  <a:pt x="1744" y="106"/>
                  <a:pt x="1744" y="106"/>
                  <a:pt x="1744" y="106"/>
                </a:cubicBezTo>
                <a:cubicBezTo>
                  <a:pt x="1722" y="109"/>
                  <a:pt x="1705" y="109"/>
                  <a:pt x="1723" y="110"/>
                </a:cubicBezTo>
                <a:cubicBezTo>
                  <a:pt x="1725" y="105"/>
                  <a:pt x="1795" y="108"/>
                  <a:pt x="1797" y="102"/>
                </a:cubicBezTo>
                <a:cubicBezTo>
                  <a:pt x="1810" y="103"/>
                  <a:pt x="1810" y="103"/>
                  <a:pt x="1810" y="103"/>
                </a:cubicBezTo>
                <a:cubicBezTo>
                  <a:pt x="1806" y="103"/>
                  <a:pt x="1806" y="103"/>
                  <a:pt x="1802" y="103"/>
                </a:cubicBezTo>
                <a:cubicBezTo>
                  <a:pt x="1826" y="105"/>
                  <a:pt x="1820" y="99"/>
                  <a:pt x="1851" y="99"/>
                </a:cubicBezTo>
                <a:cubicBezTo>
                  <a:pt x="1858" y="99"/>
                  <a:pt x="1864" y="99"/>
                  <a:pt x="1864" y="100"/>
                </a:cubicBezTo>
                <a:cubicBezTo>
                  <a:pt x="1885" y="98"/>
                  <a:pt x="1885" y="98"/>
                  <a:pt x="1885" y="98"/>
                </a:cubicBezTo>
                <a:cubicBezTo>
                  <a:pt x="1891" y="98"/>
                  <a:pt x="1891" y="99"/>
                  <a:pt x="1887" y="99"/>
                </a:cubicBezTo>
                <a:cubicBezTo>
                  <a:pt x="1920" y="98"/>
                  <a:pt x="1920" y="98"/>
                  <a:pt x="1920" y="98"/>
                </a:cubicBezTo>
                <a:cubicBezTo>
                  <a:pt x="1925" y="97"/>
                  <a:pt x="1937" y="95"/>
                  <a:pt x="1942" y="95"/>
                </a:cubicBezTo>
                <a:cubicBezTo>
                  <a:pt x="1952" y="95"/>
                  <a:pt x="1938" y="95"/>
                  <a:pt x="1940" y="96"/>
                </a:cubicBezTo>
                <a:cubicBezTo>
                  <a:pt x="1960" y="94"/>
                  <a:pt x="1960" y="94"/>
                  <a:pt x="1960" y="94"/>
                </a:cubicBezTo>
                <a:cubicBezTo>
                  <a:pt x="1968" y="95"/>
                  <a:pt x="1952" y="97"/>
                  <a:pt x="1938" y="97"/>
                </a:cubicBezTo>
                <a:cubicBezTo>
                  <a:pt x="1955" y="102"/>
                  <a:pt x="1955" y="96"/>
                  <a:pt x="1984" y="97"/>
                </a:cubicBezTo>
                <a:cubicBezTo>
                  <a:pt x="1990" y="94"/>
                  <a:pt x="1995" y="95"/>
                  <a:pt x="2003" y="96"/>
                </a:cubicBezTo>
                <a:cubicBezTo>
                  <a:pt x="2010" y="96"/>
                  <a:pt x="2018" y="96"/>
                  <a:pt x="2030" y="94"/>
                </a:cubicBezTo>
                <a:cubicBezTo>
                  <a:pt x="2030" y="96"/>
                  <a:pt x="2041" y="95"/>
                  <a:pt x="2056" y="95"/>
                </a:cubicBezTo>
                <a:cubicBezTo>
                  <a:pt x="2055" y="98"/>
                  <a:pt x="2055" y="98"/>
                  <a:pt x="2055" y="98"/>
                </a:cubicBezTo>
                <a:cubicBezTo>
                  <a:pt x="2070" y="96"/>
                  <a:pt x="2069" y="95"/>
                  <a:pt x="2078" y="94"/>
                </a:cubicBezTo>
                <a:cubicBezTo>
                  <a:pt x="2095" y="93"/>
                  <a:pt x="2099" y="95"/>
                  <a:pt x="2103" y="97"/>
                </a:cubicBezTo>
                <a:cubicBezTo>
                  <a:pt x="2131" y="96"/>
                  <a:pt x="2084" y="94"/>
                  <a:pt x="2117" y="93"/>
                </a:cubicBezTo>
                <a:cubicBezTo>
                  <a:pt x="2140" y="93"/>
                  <a:pt x="2156" y="92"/>
                  <a:pt x="2184" y="89"/>
                </a:cubicBezTo>
                <a:cubicBezTo>
                  <a:pt x="2200" y="90"/>
                  <a:pt x="2181" y="91"/>
                  <a:pt x="2187" y="91"/>
                </a:cubicBezTo>
                <a:cubicBezTo>
                  <a:pt x="2201" y="89"/>
                  <a:pt x="2201" y="89"/>
                  <a:pt x="2201" y="89"/>
                </a:cubicBezTo>
                <a:cubicBezTo>
                  <a:pt x="2205" y="89"/>
                  <a:pt x="2203" y="90"/>
                  <a:pt x="2203" y="90"/>
                </a:cubicBezTo>
                <a:cubicBezTo>
                  <a:pt x="2215" y="89"/>
                  <a:pt x="2204" y="87"/>
                  <a:pt x="2223" y="86"/>
                </a:cubicBezTo>
                <a:cubicBezTo>
                  <a:pt x="2228" y="82"/>
                  <a:pt x="2262" y="89"/>
                  <a:pt x="2285" y="85"/>
                </a:cubicBezTo>
                <a:cubicBezTo>
                  <a:pt x="2291" y="86"/>
                  <a:pt x="2282" y="87"/>
                  <a:pt x="2284" y="88"/>
                </a:cubicBezTo>
                <a:cubicBezTo>
                  <a:pt x="2316" y="85"/>
                  <a:pt x="2312" y="85"/>
                  <a:pt x="2338" y="81"/>
                </a:cubicBezTo>
                <a:cubicBezTo>
                  <a:pt x="2361" y="82"/>
                  <a:pt x="2361" y="82"/>
                  <a:pt x="2361" y="82"/>
                </a:cubicBezTo>
                <a:cubicBezTo>
                  <a:pt x="2344" y="80"/>
                  <a:pt x="2365" y="78"/>
                  <a:pt x="2385" y="75"/>
                </a:cubicBezTo>
                <a:cubicBezTo>
                  <a:pt x="2379" y="74"/>
                  <a:pt x="2373" y="74"/>
                  <a:pt x="2370" y="73"/>
                </a:cubicBezTo>
                <a:cubicBezTo>
                  <a:pt x="2400" y="71"/>
                  <a:pt x="2400" y="71"/>
                  <a:pt x="2400" y="71"/>
                </a:cubicBezTo>
                <a:cubicBezTo>
                  <a:pt x="2402" y="72"/>
                  <a:pt x="2402" y="72"/>
                  <a:pt x="2400" y="73"/>
                </a:cubicBezTo>
                <a:cubicBezTo>
                  <a:pt x="2400" y="73"/>
                  <a:pt x="2400" y="73"/>
                  <a:pt x="2401" y="73"/>
                </a:cubicBezTo>
                <a:cubicBezTo>
                  <a:pt x="2412" y="74"/>
                  <a:pt x="2406" y="75"/>
                  <a:pt x="2399" y="77"/>
                </a:cubicBezTo>
                <a:cubicBezTo>
                  <a:pt x="2395" y="76"/>
                  <a:pt x="2392" y="76"/>
                  <a:pt x="2388" y="76"/>
                </a:cubicBezTo>
                <a:cubicBezTo>
                  <a:pt x="2381" y="77"/>
                  <a:pt x="2373" y="79"/>
                  <a:pt x="2375" y="81"/>
                </a:cubicBezTo>
                <a:cubicBezTo>
                  <a:pt x="2377" y="80"/>
                  <a:pt x="2381" y="80"/>
                  <a:pt x="2385" y="80"/>
                </a:cubicBezTo>
                <a:cubicBezTo>
                  <a:pt x="2384" y="80"/>
                  <a:pt x="2382" y="81"/>
                  <a:pt x="2383" y="81"/>
                </a:cubicBezTo>
                <a:cubicBezTo>
                  <a:pt x="2384" y="81"/>
                  <a:pt x="2387" y="80"/>
                  <a:pt x="2392" y="80"/>
                </a:cubicBezTo>
                <a:cubicBezTo>
                  <a:pt x="2399" y="82"/>
                  <a:pt x="2399" y="82"/>
                  <a:pt x="2399" y="82"/>
                </a:cubicBezTo>
                <a:cubicBezTo>
                  <a:pt x="2401" y="81"/>
                  <a:pt x="2401" y="81"/>
                  <a:pt x="2401" y="81"/>
                </a:cubicBezTo>
                <a:cubicBezTo>
                  <a:pt x="2439" y="82"/>
                  <a:pt x="2439" y="82"/>
                  <a:pt x="2439" y="82"/>
                </a:cubicBezTo>
                <a:cubicBezTo>
                  <a:pt x="2467" y="78"/>
                  <a:pt x="2491" y="73"/>
                  <a:pt x="2535" y="71"/>
                </a:cubicBezTo>
                <a:cubicBezTo>
                  <a:pt x="2524" y="73"/>
                  <a:pt x="2533" y="74"/>
                  <a:pt x="2532" y="77"/>
                </a:cubicBezTo>
                <a:cubicBezTo>
                  <a:pt x="2520" y="74"/>
                  <a:pt x="2498" y="79"/>
                  <a:pt x="2475" y="79"/>
                </a:cubicBezTo>
                <a:cubicBezTo>
                  <a:pt x="2487" y="79"/>
                  <a:pt x="2485" y="80"/>
                  <a:pt x="2482" y="81"/>
                </a:cubicBezTo>
                <a:cubicBezTo>
                  <a:pt x="2522" y="77"/>
                  <a:pt x="2522" y="77"/>
                  <a:pt x="2522" y="77"/>
                </a:cubicBezTo>
                <a:cubicBezTo>
                  <a:pt x="2521" y="79"/>
                  <a:pt x="2531" y="78"/>
                  <a:pt x="2541" y="79"/>
                </a:cubicBezTo>
                <a:cubicBezTo>
                  <a:pt x="2533" y="75"/>
                  <a:pt x="2572" y="75"/>
                  <a:pt x="2588" y="74"/>
                </a:cubicBezTo>
                <a:cubicBezTo>
                  <a:pt x="2589" y="75"/>
                  <a:pt x="2585" y="76"/>
                  <a:pt x="2565" y="77"/>
                </a:cubicBezTo>
                <a:cubicBezTo>
                  <a:pt x="2587" y="79"/>
                  <a:pt x="2594" y="71"/>
                  <a:pt x="2616" y="73"/>
                </a:cubicBezTo>
                <a:cubicBezTo>
                  <a:pt x="2611" y="73"/>
                  <a:pt x="2608" y="73"/>
                  <a:pt x="2606" y="74"/>
                </a:cubicBezTo>
                <a:cubicBezTo>
                  <a:pt x="2618" y="72"/>
                  <a:pt x="2645" y="73"/>
                  <a:pt x="2639" y="74"/>
                </a:cubicBezTo>
                <a:cubicBezTo>
                  <a:pt x="2673" y="74"/>
                  <a:pt x="2734" y="71"/>
                  <a:pt x="2739" y="68"/>
                </a:cubicBezTo>
                <a:cubicBezTo>
                  <a:pt x="2739" y="68"/>
                  <a:pt x="2734" y="72"/>
                  <a:pt x="2732" y="73"/>
                </a:cubicBezTo>
                <a:cubicBezTo>
                  <a:pt x="2791" y="59"/>
                  <a:pt x="2791" y="59"/>
                  <a:pt x="2791" y="59"/>
                </a:cubicBezTo>
                <a:cubicBezTo>
                  <a:pt x="2785" y="63"/>
                  <a:pt x="2805" y="69"/>
                  <a:pt x="2778" y="71"/>
                </a:cubicBezTo>
                <a:cubicBezTo>
                  <a:pt x="2786" y="72"/>
                  <a:pt x="2796" y="72"/>
                  <a:pt x="2812" y="70"/>
                </a:cubicBezTo>
                <a:cubicBezTo>
                  <a:pt x="2807" y="70"/>
                  <a:pt x="2799" y="66"/>
                  <a:pt x="2806" y="66"/>
                </a:cubicBezTo>
                <a:cubicBezTo>
                  <a:pt x="2825" y="69"/>
                  <a:pt x="2820" y="67"/>
                  <a:pt x="2843" y="69"/>
                </a:cubicBezTo>
                <a:cubicBezTo>
                  <a:pt x="2838" y="68"/>
                  <a:pt x="2846" y="64"/>
                  <a:pt x="2858" y="64"/>
                </a:cubicBezTo>
                <a:cubicBezTo>
                  <a:pt x="2856" y="65"/>
                  <a:pt x="2859" y="68"/>
                  <a:pt x="2854" y="69"/>
                </a:cubicBezTo>
                <a:cubicBezTo>
                  <a:pt x="2884" y="64"/>
                  <a:pt x="2884" y="64"/>
                  <a:pt x="2884" y="64"/>
                </a:cubicBezTo>
                <a:cubicBezTo>
                  <a:pt x="2879" y="65"/>
                  <a:pt x="2885" y="68"/>
                  <a:pt x="2891" y="69"/>
                </a:cubicBezTo>
                <a:cubicBezTo>
                  <a:pt x="2888" y="68"/>
                  <a:pt x="2919" y="68"/>
                  <a:pt x="2927" y="67"/>
                </a:cubicBezTo>
                <a:cubicBezTo>
                  <a:pt x="2914" y="66"/>
                  <a:pt x="2914" y="66"/>
                  <a:pt x="2914" y="66"/>
                </a:cubicBezTo>
                <a:cubicBezTo>
                  <a:pt x="2949" y="66"/>
                  <a:pt x="2948" y="59"/>
                  <a:pt x="2983" y="58"/>
                </a:cubicBezTo>
                <a:cubicBezTo>
                  <a:pt x="2979" y="59"/>
                  <a:pt x="2973" y="64"/>
                  <a:pt x="2991" y="64"/>
                </a:cubicBezTo>
                <a:cubicBezTo>
                  <a:pt x="2999" y="62"/>
                  <a:pt x="3027" y="51"/>
                  <a:pt x="3058" y="49"/>
                </a:cubicBezTo>
                <a:cubicBezTo>
                  <a:pt x="3064" y="50"/>
                  <a:pt x="3064" y="50"/>
                  <a:pt x="3064" y="50"/>
                </a:cubicBezTo>
                <a:cubicBezTo>
                  <a:pt x="3088" y="48"/>
                  <a:pt x="3088" y="48"/>
                  <a:pt x="3088" y="48"/>
                </a:cubicBezTo>
                <a:cubicBezTo>
                  <a:pt x="3073" y="51"/>
                  <a:pt x="3031" y="61"/>
                  <a:pt x="3009" y="64"/>
                </a:cubicBezTo>
                <a:cubicBezTo>
                  <a:pt x="3022" y="65"/>
                  <a:pt x="3013" y="66"/>
                  <a:pt x="3032" y="65"/>
                </a:cubicBezTo>
                <a:cubicBezTo>
                  <a:pt x="3039" y="66"/>
                  <a:pt x="3022" y="67"/>
                  <a:pt x="3016" y="68"/>
                </a:cubicBezTo>
                <a:cubicBezTo>
                  <a:pt x="3062" y="67"/>
                  <a:pt x="3062" y="67"/>
                  <a:pt x="3062" y="67"/>
                </a:cubicBezTo>
                <a:cubicBezTo>
                  <a:pt x="3060" y="64"/>
                  <a:pt x="3097" y="63"/>
                  <a:pt x="3095" y="61"/>
                </a:cubicBezTo>
                <a:cubicBezTo>
                  <a:pt x="3045" y="65"/>
                  <a:pt x="3045" y="65"/>
                  <a:pt x="3045" y="65"/>
                </a:cubicBezTo>
                <a:cubicBezTo>
                  <a:pt x="3043" y="63"/>
                  <a:pt x="3074" y="57"/>
                  <a:pt x="3107" y="56"/>
                </a:cubicBezTo>
                <a:cubicBezTo>
                  <a:pt x="3115" y="57"/>
                  <a:pt x="3101" y="61"/>
                  <a:pt x="3101" y="62"/>
                </a:cubicBezTo>
                <a:cubicBezTo>
                  <a:pt x="3106" y="61"/>
                  <a:pt x="3132" y="60"/>
                  <a:pt x="3135" y="60"/>
                </a:cubicBezTo>
                <a:cubicBezTo>
                  <a:pt x="3122" y="62"/>
                  <a:pt x="3122" y="62"/>
                  <a:pt x="3122" y="62"/>
                </a:cubicBezTo>
                <a:cubicBezTo>
                  <a:pt x="3140" y="63"/>
                  <a:pt x="3151" y="58"/>
                  <a:pt x="3173" y="60"/>
                </a:cubicBezTo>
                <a:cubicBezTo>
                  <a:pt x="3181" y="60"/>
                  <a:pt x="3196" y="62"/>
                  <a:pt x="3197" y="61"/>
                </a:cubicBezTo>
                <a:cubicBezTo>
                  <a:pt x="3185" y="58"/>
                  <a:pt x="3182" y="48"/>
                  <a:pt x="3190" y="45"/>
                </a:cubicBezTo>
                <a:cubicBezTo>
                  <a:pt x="3193" y="45"/>
                  <a:pt x="3230" y="47"/>
                  <a:pt x="3238" y="48"/>
                </a:cubicBezTo>
                <a:cubicBezTo>
                  <a:pt x="3251" y="50"/>
                  <a:pt x="3220" y="55"/>
                  <a:pt x="3231" y="57"/>
                </a:cubicBezTo>
                <a:cubicBezTo>
                  <a:pt x="3231" y="56"/>
                  <a:pt x="3238" y="55"/>
                  <a:pt x="3241" y="55"/>
                </a:cubicBezTo>
                <a:cubicBezTo>
                  <a:pt x="3249" y="55"/>
                  <a:pt x="3237" y="57"/>
                  <a:pt x="3255" y="56"/>
                </a:cubicBezTo>
                <a:cubicBezTo>
                  <a:pt x="3258" y="53"/>
                  <a:pt x="3290" y="56"/>
                  <a:pt x="3263" y="53"/>
                </a:cubicBezTo>
                <a:cubicBezTo>
                  <a:pt x="3280" y="52"/>
                  <a:pt x="3281" y="53"/>
                  <a:pt x="3301" y="52"/>
                </a:cubicBezTo>
                <a:cubicBezTo>
                  <a:pt x="3294" y="51"/>
                  <a:pt x="3318" y="46"/>
                  <a:pt x="3335" y="45"/>
                </a:cubicBezTo>
                <a:cubicBezTo>
                  <a:pt x="3334" y="45"/>
                  <a:pt x="3338" y="46"/>
                  <a:pt x="3340" y="46"/>
                </a:cubicBezTo>
                <a:cubicBezTo>
                  <a:pt x="3374" y="46"/>
                  <a:pt x="3393" y="46"/>
                  <a:pt x="3425" y="45"/>
                </a:cubicBezTo>
                <a:cubicBezTo>
                  <a:pt x="3428" y="46"/>
                  <a:pt x="3444" y="46"/>
                  <a:pt x="3437" y="48"/>
                </a:cubicBezTo>
                <a:cubicBezTo>
                  <a:pt x="3442" y="47"/>
                  <a:pt x="3446" y="46"/>
                  <a:pt x="3456" y="46"/>
                </a:cubicBezTo>
                <a:cubicBezTo>
                  <a:pt x="3475" y="48"/>
                  <a:pt x="3434" y="47"/>
                  <a:pt x="3448" y="49"/>
                </a:cubicBezTo>
                <a:cubicBezTo>
                  <a:pt x="3450" y="48"/>
                  <a:pt x="3474" y="46"/>
                  <a:pt x="3488" y="45"/>
                </a:cubicBezTo>
                <a:cubicBezTo>
                  <a:pt x="3484" y="42"/>
                  <a:pt x="3455" y="45"/>
                  <a:pt x="3441" y="47"/>
                </a:cubicBezTo>
                <a:cubicBezTo>
                  <a:pt x="3441" y="43"/>
                  <a:pt x="3466" y="39"/>
                  <a:pt x="3499" y="37"/>
                </a:cubicBezTo>
                <a:cubicBezTo>
                  <a:pt x="3526" y="35"/>
                  <a:pt x="3511" y="38"/>
                  <a:pt x="3516" y="38"/>
                </a:cubicBezTo>
                <a:cubicBezTo>
                  <a:pt x="3566" y="37"/>
                  <a:pt x="3558" y="31"/>
                  <a:pt x="3600" y="32"/>
                </a:cubicBezTo>
                <a:cubicBezTo>
                  <a:pt x="3617" y="34"/>
                  <a:pt x="3601" y="36"/>
                  <a:pt x="3605" y="38"/>
                </a:cubicBezTo>
                <a:cubicBezTo>
                  <a:pt x="3583" y="39"/>
                  <a:pt x="3571" y="37"/>
                  <a:pt x="3556" y="38"/>
                </a:cubicBezTo>
                <a:cubicBezTo>
                  <a:pt x="3575" y="38"/>
                  <a:pt x="3575" y="38"/>
                  <a:pt x="3575" y="38"/>
                </a:cubicBezTo>
                <a:cubicBezTo>
                  <a:pt x="3568" y="39"/>
                  <a:pt x="3553" y="40"/>
                  <a:pt x="3545" y="40"/>
                </a:cubicBezTo>
                <a:cubicBezTo>
                  <a:pt x="3559" y="41"/>
                  <a:pt x="3630" y="38"/>
                  <a:pt x="3669" y="38"/>
                </a:cubicBezTo>
                <a:cubicBezTo>
                  <a:pt x="3676" y="37"/>
                  <a:pt x="3688" y="36"/>
                  <a:pt x="3682" y="36"/>
                </a:cubicBezTo>
                <a:cubicBezTo>
                  <a:pt x="3670" y="36"/>
                  <a:pt x="3670" y="36"/>
                  <a:pt x="3670" y="36"/>
                </a:cubicBezTo>
                <a:cubicBezTo>
                  <a:pt x="3658" y="35"/>
                  <a:pt x="3693" y="33"/>
                  <a:pt x="3677" y="33"/>
                </a:cubicBezTo>
                <a:cubicBezTo>
                  <a:pt x="3694" y="31"/>
                  <a:pt x="3712" y="29"/>
                  <a:pt x="3735" y="29"/>
                </a:cubicBezTo>
                <a:cubicBezTo>
                  <a:pt x="3740" y="31"/>
                  <a:pt x="3740" y="31"/>
                  <a:pt x="3740" y="31"/>
                </a:cubicBezTo>
                <a:cubicBezTo>
                  <a:pt x="3739" y="31"/>
                  <a:pt x="3724" y="30"/>
                  <a:pt x="3718" y="31"/>
                </a:cubicBezTo>
                <a:cubicBezTo>
                  <a:pt x="3728" y="30"/>
                  <a:pt x="3754" y="33"/>
                  <a:pt x="3764" y="30"/>
                </a:cubicBezTo>
                <a:cubicBezTo>
                  <a:pt x="3748" y="29"/>
                  <a:pt x="3748" y="29"/>
                  <a:pt x="3748" y="29"/>
                </a:cubicBezTo>
                <a:cubicBezTo>
                  <a:pt x="3764" y="27"/>
                  <a:pt x="3785" y="23"/>
                  <a:pt x="3805" y="23"/>
                </a:cubicBezTo>
                <a:cubicBezTo>
                  <a:pt x="3796" y="21"/>
                  <a:pt x="3800" y="23"/>
                  <a:pt x="3786" y="21"/>
                </a:cubicBezTo>
                <a:cubicBezTo>
                  <a:pt x="3799" y="24"/>
                  <a:pt x="3733" y="22"/>
                  <a:pt x="3754" y="26"/>
                </a:cubicBezTo>
                <a:cubicBezTo>
                  <a:pt x="3739" y="23"/>
                  <a:pt x="3728" y="25"/>
                  <a:pt x="3709" y="24"/>
                </a:cubicBezTo>
                <a:cubicBezTo>
                  <a:pt x="3710" y="24"/>
                  <a:pt x="3713" y="24"/>
                  <a:pt x="3698" y="24"/>
                </a:cubicBezTo>
                <a:cubicBezTo>
                  <a:pt x="3697" y="24"/>
                  <a:pt x="3695" y="26"/>
                  <a:pt x="3694" y="26"/>
                </a:cubicBezTo>
                <a:cubicBezTo>
                  <a:pt x="3698" y="26"/>
                  <a:pt x="3702" y="26"/>
                  <a:pt x="3703" y="27"/>
                </a:cubicBezTo>
                <a:cubicBezTo>
                  <a:pt x="3694" y="29"/>
                  <a:pt x="3667" y="30"/>
                  <a:pt x="3658" y="31"/>
                </a:cubicBezTo>
                <a:cubicBezTo>
                  <a:pt x="3648" y="31"/>
                  <a:pt x="3662" y="30"/>
                  <a:pt x="3656" y="29"/>
                </a:cubicBezTo>
                <a:cubicBezTo>
                  <a:pt x="3643" y="31"/>
                  <a:pt x="3643" y="31"/>
                  <a:pt x="3643" y="31"/>
                </a:cubicBezTo>
                <a:cubicBezTo>
                  <a:pt x="3641" y="29"/>
                  <a:pt x="3615" y="29"/>
                  <a:pt x="3639" y="27"/>
                </a:cubicBezTo>
                <a:cubicBezTo>
                  <a:pt x="3618" y="28"/>
                  <a:pt x="3618" y="28"/>
                  <a:pt x="3618" y="28"/>
                </a:cubicBezTo>
                <a:cubicBezTo>
                  <a:pt x="3605" y="27"/>
                  <a:pt x="3587" y="27"/>
                  <a:pt x="3577" y="28"/>
                </a:cubicBezTo>
                <a:cubicBezTo>
                  <a:pt x="3566" y="28"/>
                  <a:pt x="3551" y="31"/>
                  <a:pt x="3560" y="29"/>
                </a:cubicBezTo>
                <a:cubicBezTo>
                  <a:pt x="3526" y="31"/>
                  <a:pt x="3526" y="31"/>
                  <a:pt x="3526" y="31"/>
                </a:cubicBezTo>
                <a:cubicBezTo>
                  <a:pt x="3525" y="31"/>
                  <a:pt x="3525" y="31"/>
                  <a:pt x="3525" y="31"/>
                </a:cubicBezTo>
                <a:cubicBezTo>
                  <a:pt x="3492" y="32"/>
                  <a:pt x="3456" y="36"/>
                  <a:pt x="3418" y="34"/>
                </a:cubicBezTo>
                <a:cubicBezTo>
                  <a:pt x="3407" y="35"/>
                  <a:pt x="3395" y="35"/>
                  <a:pt x="3376" y="35"/>
                </a:cubicBezTo>
                <a:cubicBezTo>
                  <a:pt x="3372" y="34"/>
                  <a:pt x="3372" y="34"/>
                  <a:pt x="3372" y="34"/>
                </a:cubicBezTo>
                <a:cubicBezTo>
                  <a:pt x="3358" y="35"/>
                  <a:pt x="3329" y="34"/>
                  <a:pt x="3323" y="36"/>
                </a:cubicBezTo>
                <a:cubicBezTo>
                  <a:pt x="3307" y="32"/>
                  <a:pt x="3252" y="37"/>
                  <a:pt x="3227" y="37"/>
                </a:cubicBezTo>
                <a:cubicBezTo>
                  <a:pt x="3226" y="39"/>
                  <a:pt x="3226" y="39"/>
                  <a:pt x="3226" y="39"/>
                </a:cubicBezTo>
                <a:cubicBezTo>
                  <a:pt x="3208" y="39"/>
                  <a:pt x="3191" y="40"/>
                  <a:pt x="3170" y="42"/>
                </a:cubicBezTo>
                <a:cubicBezTo>
                  <a:pt x="3171" y="43"/>
                  <a:pt x="3171" y="43"/>
                  <a:pt x="3171" y="43"/>
                </a:cubicBezTo>
                <a:cubicBezTo>
                  <a:pt x="3152" y="45"/>
                  <a:pt x="3123" y="43"/>
                  <a:pt x="3093" y="45"/>
                </a:cubicBezTo>
                <a:cubicBezTo>
                  <a:pt x="3095" y="44"/>
                  <a:pt x="3102" y="44"/>
                  <a:pt x="3108" y="44"/>
                </a:cubicBezTo>
                <a:cubicBezTo>
                  <a:pt x="3072" y="41"/>
                  <a:pt x="3033" y="49"/>
                  <a:pt x="3001" y="47"/>
                </a:cubicBezTo>
                <a:cubicBezTo>
                  <a:pt x="2993" y="48"/>
                  <a:pt x="2987" y="48"/>
                  <a:pt x="2981" y="48"/>
                </a:cubicBezTo>
                <a:cubicBezTo>
                  <a:pt x="2982" y="48"/>
                  <a:pt x="2983" y="48"/>
                  <a:pt x="2983" y="47"/>
                </a:cubicBezTo>
                <a:cubicBezTo>
                  <a:pt x="2982" y="47"/>
                  <a:pt x="2981" y="48"/>
                  <a:pt x="2980" y="48"/>
                </a:cubicBezTo>
                <a:cubicBezTo>
                  <a:pt x="2976" y="47"/>
                  <a:pt x="2973" y="47"/>
                  <a:pt x="2969" y="47"/>
                </a:cubicBezTo>
                <a:cubicBezTo>
                  <a:pt x="2972" y="47"/>
                  <a:pt x="2975" y="48"/>
                  <a:pt x="2978" y="48"/>
                </a:cubicBezTo>
                <a:cubicBezTo>
                  <a:pt x="2972" y="48"/>
                  <a:pt x="2962" y="48"/>
                  <a:pt x="2953" y="49"/>
                </a:cubicBezTo>
                <a:cubicBezTo>
                  <a:pt x="2949" y="47"/>
                  <a:pt x="2949" y="47"/>
                  <a:pt x="2949" y="47"/>
                </a:cubicBezTo>
                <a:cubicBezTo>
                  <a:pt x="2949" y="47"/>
                  <a:pt x="2948" y="47"/>
                  <a:pt x="2947" y="47"/>
                </a:cubicBezTo>
                <a:cubicBezTo>
                  <a:pt x="2938" y="47"/>
                  <a:pt x="2940" y="48"/>
                  <a:pt x="2945" y="50"/>
                </a:cubicBezTo>
                <a:cubicBezTo>
                  <a:pt x="2940" y="50"/>
                  <a:pt x="2936" y="51"/>
                  <a:pt x="2933" y="51"/>
                </a:cubicBezTo>
                <a:cubicBezTo>
                  <a:pt x="2925" y="48"/>
                  <a:pt x="2909" y="53"/>
                  <a:pt x="2898" y="50"/>
                </a:cubicBezTo>
                <a:cubicBezTo>
                  <a:pt x="2893" y="52"/>
                  <a:pt x="2858" y="52"/>
                  <a:pt x="2849" y="56"/>
                </a:cubicBezTo>
                <a:cubicBezTo>
                  <a:pt x="2848" y="57"/>
                  <a:pt x="2848" y="57"/>
                  <a:pt x="2847" y="57"/>
                </a:cubicBezTo>
                <a:cubicBezTo>
                  <a:pt x="2847" y="57"/>
                  <a:pt x="2845" y="57"/>
                  <a:pt x="2849" y="56"/>
                </a:cubicBezTo>
                <a:cubicBezTo>
                  <a:pt x="2839" y="56"/>
                  <a:pt x="2829" y="56"/>
                  <a:pt x="2820" y="57"/>
                </a:cubicBezTo>
                <a:cubicBezTo>
                  <a:pt x="2815" y="55"/>
                  <a:pt x="2815" y="55"/>
                  <a:pt x="2815" y="55"/>
                </a:cubicBezTo>
                <a:cubicBezTo>
                  <a:pt x="2793" y="59"/>
                  <a:pt x="2793" y="59"/>
                  <a:pt x="2793" y="59"/>
                </a:cubicBezTo>
                <a:cubicBezTo>
                  <a:pt x="2779" y="58"/>
                  <a:pt x="2774" y="57"/>
                  <a:pt x="2787" y="55"/>
                </a:cubicBezTo>
                <a:cubicBezTo>
                  <a:pt x="2755" y="59"/>
                  <a:pt x="2761" y="57"/>
                  <a:pt x="2733" y="60"/>
                </a:cubicBezTo>
                <a:cubicBezTo>
                  <a:pt x="2734" y="59"/>
                  <a:pt x="2734" y="59"/>
                  <a:pt x="2734" y="59"/>
                </a:cubicBezTo>
                <a:cubicBezTo>
                  <a:pt x="2724" y="59"/>
                  <a:pt x="2709" y="62"/>
                  <a:pt x="2703" y="61"/>
                </a:cubicBezTo>
                <a:cubicBezTo>
                  <a:pt x="2680" y="58"/>
                  <a:pt x="2593" y="63"/>
                  <a:pt x="2536" y="62"/>
                </a:cubicBezTo>
                <a:cubicBezTo>
                  <a:pt x="2547" y="67"/>
                  <a:pt x="2509" y="61"/>
                  <a:pt x="2507" y="65"/>
                </a:cubicBezTo>
                <a:cubicBezTo>
                  <a:pt x="2504" y="64"/>
                  <a:pt x="2496" y="63"/>
                  <a:pt x="2505" y="62"/>
                </a:cubicBezTo>
                <a:cubicBezTo>
                  <a:pt x="2476" y="64"/>
                  <a:pt x="2461" y="62"/>
                  <a:pt x="2441" y="65"/>
                </a:cubicBezTo>
                <a:cubicBezTo>
                  <a:pt x="2438" y="64"/>
                  <a:pt x="2447" y="63"/>
                  <a:pt x="2444" y="63"/>
                </a:cubicBezTo>
                <a:cubicBezTo>
                  <a:pt x="2442" y="63"/>
                  <a:pt x="2435" y="64"/>
                  <a:pt x="2432" y="63"/>
                </a:cubicBezTo>
                <a:cubicBezTo>
                  <a:pt x="2429" y="63"/>
                  <a:pt x="2433" y="62"/>
                  <a:pt x="2437" y="62"/>
                </a:cubicBezTo>
                <a:cubicBezTo>
                  <a:pt x="2410" y="63"/>
                  <a:pt x="2407" y="66"/>
                  <a:pt x="2406" y="70"/>
                </a:cubicBezTo>
                <a:cubicBezTo>
                  <a:pt x="2391" y="68"/>
                  <a:pt x="2384" y="69"/>
                  <a:pt x="2372" y="71"/>
                </a:cubicBezTo>
                <a:cubicBezTo>
                  <a:pt x="2367" y="70"/>
                  <a:pt x="2358" y="70"/>
                  <a:pt x="2376" y="69"/>
                </a:cubicBezTo>
                <a:cubicBezTo>
                  <a:pt x="2366" y="69"/>
                  <a:pt x="2313" y="69"/>
                  <a:pt x="2312" y="72"/>
                </a:cubicBezTo>
                <a:cubicBezTo>
                  <a:pt x="2309" y="71"/>
                  <a:pt x="2297" y="72"/>
                  <a:pt x="2295" y="72"/>
                </a:cubicBezTo>
                <a:cubicBezTo>
                  <a:pt x="2271" y="73"/>
                  <a:pt x="2269" y="73"/>
                  <a:pt x="2246" y="73"/>
                </a:cubicBezTo>
                <a:cubicBezTo>
                  <a:pt x="2253" y="74"/>
                  <a:pt x="2253" y="74"/>
                  <a:pt x="2253" y="74"/>
                </a:cubicBezTo>
                <a:cubicBezTo>
                  <a:pt x="2244" y="77"/>
                  <a:pt x="2234" y="75"/>
                  <a:pt x="2215" y="76"/>
                </a:cubicBezTo>
                <a:cubicBezTo>
                  <a:pt x="2216" y="75"/>
                  <a:pt x="2216" y="75"/>
                  <a:pt x="2216" y="75"/>
                </a:cubicBezTo>
                <a:cubicBezTo>
                  <a:pt x="2174" y="74"/>
                  <a:pt x="2198" y="77"/>
                  <a:pt x="2156" y="76"/>
                </a:cubicBezTo>
                <a:cubicBezTo>
                  <a:pt x="2158" y="78"/>
                  <a:pt x="2158" y="78"/>
                  <a:pt x="2158" y="78"/>
                </a:cubicBezTo>
                <a:cubicBezTo>
                  <a:pt x="2154" y="82"/>
                  <a:pt x="2121" y="76"/>
                  <a:pt x="2097" y="78"/>
                </a:cubicBezTo>
                <a:cubicBezTo>
                  <a:pt x="2106" y="79"/>
                  <a:pt x="2106" y="79"/>
                  <a:pt x="2106" y="79"/>
                </a:cubicBezTo>
                <a:cubicBezTo>
                  <a:pt x="2093" y="81"/>
                  <a:pt x="2069" y="75"/>
                  <a:pt x="2055" y="75"/>
                </a:cubicBezTo>
                <a:cubicBezTo>
                  <a:pt x="2052" y="74"/>
                  <a:pt x="2060" y="74"/>
                  <a:pt x="2064" y="74"/>
                </a:cubicBezTo>
                <a:cubicBezTo>
                  <a:pt x="2029" y="72"/>
                  <a:pt x="2060" y="76"/>
                  <a:pt x="2034" y="78"/>
                </a:cubicBezTo>
                <a:cubicBezTo>
                  <a:pt x="2029" y="76"/>
                  <a:pt x="2040" y="74"/>
                  <a:pt x="2022" y="74"/>
                </a:cubicBezTo>
                <a:cubicBezTo>
                  <a:pt x="2014" y="73"/>
                  <a:pt x="1972" y="80"/>
                  <a:pt x="1948" y="78"/>
                </a:cubicBezTo>
                <a:cubicBezTo>
                  <a:pt x="1953" y="79"/>
                  <a:pt x="1958" y="80"/>
                  <a:pt x="1946" y="81"/>
                </a:cubicBezTo>
                <a:cubicBezTo>
                  <a:pt x="1928" y="82"/>
                  <a:pt x="1897" y="79"/>
                  <a:pt x="1880" y="82"/>
                </a:cubicBezTo>
                <a:cubicBezTo>
                  <a:pt x="1878" y="82"/>
                  <a:pt x="1877" y="82"/>
                  <a:pt x="1877" y="82"/>
                </a:cubicBezTo>
                <a:cubicBezTo>
                  <a:pt x="1863" y="84"/>
                  <a:pt x="1831" y="85"/>
                  <a:pt x="1822" y="87"/>
                </a:cubicBezTo>
                <a:cubicBezTo>
                  <a:pt x="1809" y="80"/>
                  <a:pt x="1735" y="93"/>
                  <a:pt x="1735" y="87"/>
                </a:cubicBezTo>
                <a:cubicBezTo>
                  <a:pt x="1692" y="89"/>
                  <a:pt x="1692" y="89"/>
                  <a:pt x="1692" y="89"/>
                </a:cubicBezTo>
                <a:cubicBezTo>
                  <a:pt x="1693" y="88"/>
                  <a:pt x="1693" y="88"/>
                  <a:pt x="1693" y="88"/>
                </a:cubicBezTo>
                <a:cubicBezTo>
                  <a:pt x="1665" y="88"/>
                  <a:pt x="1655" y="90"/>
                  <a:pt x="1646" y="92"/>
                </a:cubicBezTo>
                <a:cubicBezTo>
                  <a:pt x="1639" y="92"/>
                  <a:pt x="1644" y="91"/>
                  <a:pt x="1644" y="91"/>
                </a:cubicBezTo>
                <a:cubicBezTo>
                  <a:pt x="1604" y="90"/>
                  <a:pt x="1600" y="91"/>
                  <a:pt x="1566" y="95"/>
                </a:cubicBezTo>
                <a:cubicBezTo>
                  <a:pt x="1562" y="93"/>
                  <a:pt x="1562" y="93"/>
                  <a:pt x="1562" y="93"/>
                </a:cubicBezTo>
                <a:cubicBezTo>
                  <a:pt x="1553" y="94"/>
                  <a:pt x="1504" y="92"/>
                  <a:pt x="1464" y="95"/>
                </a:cubicBezTo>
                <a:cubicBezTo>
                  <a:pt x="1464" y="95"/>
                  <a:pt x="1465" y="94"/>
                  <a:pt x="1466" y="94"/>
                </a:cubicBezTo>
                <a:cubicBezTo>
                  <a:pt x="1422" y="98"/>
                  <a:pt x="1361" y="92"/>
                  <a:pt x="1345" y="99"/>
                </a:cubicBezTo>
                <a:cubicBezTo>
                  <a:pt x="1316" y="102"/>
                  <a:pt x="1316" y="102"/>
                  <a:pt x="1316" y="102"/>
                </a:cubicBezTo>
                <a:cubicBezTo>
                  <a:pt x="1354" y="101"/>
                  <a:pt x="1310" y="105"/>
                  <a:pt x="1326" y="106"/>
                </a:cubicBezTo>
                <a:cubicBezTo>
                  <a:pt x="1311" y="107"/>
                  <a:pt x="1287" y="105"/>
                  <a:pt x="1305" y="104"/>
                </a:cubicBezTo>
                <a:cubicBezTo>
                  <a:pt x="1308" y="104"/>
                  <a:pt x="1308" y="104"/>
                  <a:pt x="1308" y="104"/>
                </a:cubicBezTo>
                <a:cubicBezTo>
                  <a:pt x="1315" y="100"/>
                  <a:pt x="1261" y="104"/>
                  <a:pt x="1262" y="102"/>
                </a:cubicBezTo>
                <a:cubicBezTo>
                  <a:pt x="1187" y="104"/>
                  <a:pt x="1113" y="104"/>
                  <a:pt x="1043" y="106"/>
                </a:cubicBezTo>
                <a:cubicBezTo>
                  <a:pt x="1051" y="109"/>
                  <a:pt x="1051" y="109"/>
                  <a:pt x="1051" y="109"/>
                </a:cubicBezTo>
                <a:cubicBezTo>
                  <a:pt x="1027" y="109"/>
                  <a:pt x="1027" y="109"/>
                  <a:pt x="1027" y="109"/>
                </a:cubicBezTo>
                <a:cubicBezTo>
                  <a:pt x="1020" y="109"/>
                  <a:pt x="1018" y="107"/>
                  <a:pt x="1036" y="107"/>
                </a:cubicBezTo>
                <a:cubicBezTo>
                  <a:pt x="1026" y="105"/>
                  <a:pt x="1006" y="109"/>
                  <a:pt x="1006" y="110"/>
                </a:cubicBezTo>
                <a:cubicBezTo>
                  <a:pt x="972" y="110"/>
                  <a:pt x="1019" y="106"/>
                  <a:pt x="1009" y="106"/>
                </a:cubicBezTo>
                <a:cubicBezTo>
                  <a:pt x="994" y="107"/>
                  <a:pt x="994" y="107"/>
                  <a:pt x="994" y="107"/>
                </a:cubicBezTo>
                <a:cubicBezTo>
                  <a:pt x="998" y="107"/>
                  <a:pt x="998" y="107"/>
                  <a:pt x="998" y="107"/>
                </a:cubicBezTo>
                <a:cubicBezTo>
                  <a:pt x="986" y="109"/>
                  <a:pt x="985" y="110"/>
                  <a:pt x="964" y="110"/>
                </a:cubicBezTo>
                <a:cubicBezTo>
                  <a:pt x="951" y="110"/>
                  <a:pt x="957" y="109"/>
                  <a:pt x="952" y="109"/>
                </a:cubicBezTo>
                <a:cubicBezTo>
                  <a:pt x="952" y="109"/>
                  <a:pt x="950" y="109"/>
                  <a:pt x="944" y="109"/>
                </a:cubicBezTo>
                <a:cubicBezTo>
                  <a:pt x="913" y="110"/>
                  <a:pt x="913" y="110"/>
                  <a:pt x="913" y="110"/>
                </a:cubicBezTo>
                <a:cubicBezTo>
                  <a:pt x="925" y="112"/>
                  <a:pt x="925" y="112"/>
                  <a:pt x="925" y="112"/>
                </a:cubicBezTo>
                <a:cubicBezTo>
                  <a:pt x="912" y="114"/>
                  <a:pt x="896" y="112"/>
                  <a:pt x="911" y="115"/>
                </a:cubicBezTo>
                <a:cubicBezTo>
                  <a:pt x="890" y="111"/>
                  <a:pt x="795" y="117"/>
                  <a:pt x="782" y="116"/>
                </a:cubicBezTo>
                <a:cubicBezTo>
                  <a:pt x="763" y="119"/>
                  <a:pt x="744" y="119"/>
                  <a:pt x="721" y="120"/>
                </a:cubicBezTo>
                <a:cubicBezTo>
                  <a:pt x="727" y="120"/>
                  <a:pt x="730" y="122"/>
                  <a:pt x="710" y="123"/>
                </a:cubicBezTo>
                <a:cubicBezTo>
                  <a:pt x="717" y="117"/>
                  <a:pt x="675" y="121"/>
                  <a:pt x="658" y="118"/>
                </a:cubicBezTo>
                <a:cubicBezTo>
                  <a:pt x="666" y="120"/>
                  <a:pt x="600" y="121"/>
                  <a:pt x="622" y="123"/>
                </a:cubicBezTo>
                <a:cubicBezTo>
                  <a:pt x="605" y="123"/>
                  <a:pt x="621" y="121"/>
                  <a:pt x="608" y="121"/>
                </a:cubicBezTo>
                <a:cubicBezTo>
                  <a:pt x="568" y="124"/>
                  <a:pt x="520" y="122"/>
                  <a:pt x="470" y="124"/>
                </a:cubicBezTo>
                <a:cubicBezTo>
                  <a:pt x="469" y="125"/>
                  <a:pt x="477" y="125"/>
                  <a:pt x="467" y="127"/>
                </a:cubicBezTo>
                <a:cubicBezTo>
                  <a:pt x="441" y="124"/>
                  <a:pt x="441" y="124"/>
                  <a:pt x="441" y="124"/>
                </a:cubicBezTo>
                <a:cubicBezTo>
                  <a:pt x="431" y="125"/>
                  <a:pt x="432" y="128"/>
                  <a:pt x="414" y="126"/>
                </a:cubicBezTo>
                <a:cubicBezTo>
                  <a:pt x="416" y="127"/>
                  <a:pt x="420" y="128"/>
                  <a:pt x="413" y="128"/>
                </a:cubicBezTo>
                <a:cubicBezTo>
                  <a:pt x="316" y="128"/>
                  <a:pt x="215" y="137"/>
                  <a:pt x="115" y="133"/>
                </a:cubicBezTo>
                <a:cubicBezTo>
                  <a:pt x="128" y="134"/>
                  <a:pt x="119" y="134"/>
                  <a:pt x="109" y="135"/>
                </a:cubicBezTo>
                <a:cubicBezTo>
                  <a:pt x="116" y="135"/>
                  <a:pt x="109" y="137"/>
                  <a:pt x="110" y="137"/>
                </a:cubicBezTo>
                <a:cubicBezTo>
                  <a:pt x="69" y="136"/>
                  <a:pt x="69" y="136"/>
                  <a:pt x="69" y="136"/>
                </a:cubicBezTo>
                <a:cubicBezTo>
                  <a:pt x="61" y="139"/>
                  <a:pt x="24" y="137"/>
                  <a:pt x="20" y="140"/>
                </a:cubicBezTo>
                <a:cubicBezTo>
                  <a:pt x="33" y="139"/>
                  <a:pt x="33" y="139"/>
                  <a:pt x="33" y="139"/>
                </a:cubicBezTo>
                <a:cubicBezTo>
                  <a:pt x="16" y="144"/>
                  <a:pt x="58" y="146"/>
                  <a:pt x="55" y="150"/>
                </a:cubicBezTo>
                <a:close/>
                <a:moveTo>
                  <a:pt x="2426" y="78"/>
                </a:moveTo>
                <a:cubicBezTo>
                  <a:pt x="2409" y="78"/>
                  <a:pt x="2409" y="78"/>
                  <a:pt x="2409" y="78"/>
                </a:cubicBezTo>
                <a:cubicBezTo>
                  <a:pt x="2414" y="77"/>
                  <a:pt x="2419" y="77"/>
                  <a:pt x="2426" y="78"/>
                </a:cubicBezTo>
                <a:close/>
                <a:moveTo>
                  <a:pt x="949" y="110"/>
                </a:moveTo>
                <a:cubicBezTo>
                  <a:pt x="954" y="110"/>
                  <a:pt x="954" y="110"/>
                  <a:pt x="954" y="110"/>
                </a:cubicBezTo>
                <a:cubicBezTo>
                  <a:pt x="943" y="111"/>
                  <a:pt x="946" y="110"/>
                  <a:pt x="949" y="110"/>
                </a:cubicBezTo>
                <a:close/>
                <a:moveTo>
                  <a:pt x="4370" y="9"/>
                </a:moveTo>
                <a:cubicBezTo>
                  <a:pt x="4356" y="11"/>
                  <a:pt x="4356" y="11"/>
                  <a:pt x="4356" y="11"/>
                </a:cubicBezTo>
                <a:cubicBezTo>
                  <a:pt x="4356" y="11"/>
                  <a:pt x="4356" y="11"/>
                  <a:pt x="4372" y="9"/>
                </a:cubicBezTo>
                <a:cubicBezTo>
                  <a:pt x="4372" y="9"/>
                  <a:pt x="4372" y="9"/>
                  <a:pt x="4370" y="9"/>
                </a:cubicBezTo>
                <a:close/>
                <a:moveTo>
                  <a:pt x="3793" y="28"/>
                </a:moveTo>
                <a:cubicBezTo>
                  <a:pt x="3797" y="26"/>
                  <a:pt x="3785" y="27"/>
                  <a:pt x="3773" y="28"/>
                </a:cubicBezTo>
                <a:cubicBezTo>
                  <a:pt x="3774" y="30"/>
                  <a:pt x="3784" y="29"/>
                  <a:pt x="3795" y="28"/>
                </a:cubicBezTo>
                <a:cubicBezTo>
                  <a:pt x="3795" y="28"/>
                  <a:pt x="3794" y="28"/>
                  <a:pt x="3793" y="28"/>
                </a:cubicBezTo>
                <a:close/>
                <a:moveTo>
                  <a:pt x="3504" y="46"/>
                </a:moveTo>
                <a:cubicBezTo>
                  <a:pt x="3502" y="46"/>
                  <a:pt x="3476" y="48"/>
                  <a:pt x="3501" y="48"/>
                </a:cubicBezTo>
                <a:cubicBezTo>
                  <a:pt x="3502" y="47"/>
                  <a:pt x="3522" y="46"/>
                  <a:pt x="3504" y="46"/>
                </a:cubicBezTo>
                <a:close/>
                <a:moveTo>
                  <a:pt x="3731" y="33"/>
                </a:moveTo>
                <a:cubicBezTo>
                  <a:pt x="3728" y="33"/>
                  <a:pt x="3721" y="33"/>
                  <a:pt x="3716" y="34"/>
                </a:cubicBezTo>
                <a:cubicBezTo>
                  <a:pt x="3722" y="34"/>
                  <a:pt x="3728" y="33"/>
                  <a:pt x="3731" y="33"/>
                </a:cubicBezTo>
                <a:close/>
                <a:moveTo>
                  <a:pt x="3782" y="33"/>
                </a:moveTo>
                <a:cubicBezTo>
                  <a:pt x="3778" y="31"/>
                  <a:pt x="3778" y="31"/>
                  <a:pt x="3778" y="31"/>
                </a:cubicBezTo>
                <a:cubicBezTo>
                  <a:pt x="3772" y="33"/>
                  <a:pt x="3772" y="33"/>
                  <a:pt x="3772" y="33"/>
                </a:cubicBezTo>
                <a:cubicBezTo>
                  <a:pt x="3782" y="33"/>
                  <a:pt x="3782" y="33"/>
                  <a:pt x="3782" y="33"/>
                </a:cubicBezTo>
                <a:close/>
                <a:moveTo>
                  <a:pt x="3552" y="45"/>
                </a:moveTo>
                <a:cubicBezTo>
                  <a:pt x="3561" y="43"/>
                  <a:pt x="3561" y="43"/>
                  <a:pt x="3561" y="43"/>
                </a:cubicBezTo>
                <a:cubicBezTo>
                  <a:pt x="3556" y="43"/>
                  <a:pt x="3555" y="43"/>
                  <a:pt x="3552" y="42"/>
                </a:cubicBezTo>
                <a:lnTo>
                  <a:pt x="3552" y="45"/>
                </a:lnTo>
                <a:close/>
                <a:moveTo>
                  <a:pt x="3758" y="35"/>
                </a:moveTo>
                <a:cubicBezTo>
                  <a:pt x="3752" y="34"/>
                  <a:pt x="3752" y="34"/>
                  <a:pt x="3752" y="34"/>
                </a:cubicBezTo>
                <a:cubicBezTo>
                  <a:pt x="3740" y="35"/>
                  <a:pt x="3740" y="35"/>
                  <a:pt x="3740" y="35"/>
                </a:cubicBezTo>
                <a:cubicBezTo>
                  <a:pt x="3758" y="35"/>
                  <a:pt x="3758" y="35"/>
                  <a:pt x="3758" y="35"/>
                </a:cubicBezTo>
                <a:close/>
                <a:moveTo>
                  <a:pt x="4088" y="12"/>
                </a:moveTo>
                <a:cubicBezTo>
                  <a:pt x="4090" y="12"/>
                  <a:pt x="4092" y="13"/>
                  <a:pt x="4092" y="13"/>
                </a:cubicBezTo>
                <a:cubicBezTo>
                  <a:pt x="4102" y="12"/>
                  <a:pt x="4102" y="12"/>
                  <a:pt x="4102" y="12"/>
                </a:cubicBezTo>
                <a:cubicBezTo>
                  <a:pt x="4098" y="12"/>
                  <a:pt x="4091" y="12"/>
                  <a:pt x="4088" y="12"/>
                </a:cubicBezTo>
                <a:close/>
                <a:moveTo>
                  <a:pt x="4091" y="20"/>
                </a:moveTo>
                <a:cubicBezTo>
                  <a:pt x="4089" y="21"/>
                  <a:pt x="4089" y="21"/>
                  <a:pt x="4089" y="21"/>
                </a:cubicBezTo>
                <a:cubicBezTo>
                  <a:pt x="4096" y="21"/>
                  <a:pt x="4089" y="22"/>
                  <a:pt x="4089" y="22"/>
                </a:cubicBezTo>
                <a:cubicBezTo>
                  <a:pt x="4094" y="22"/>
                  <a:pt x="4105" y="21"/>
                  <a:pt x="4091" y="20"/>
                </a:cubicBezTo>
                <a:close/>
                <a:moveTo>
                  <a:pt x="4076" y="15"/>
                </a:moveTo>
                <a:cubicBezTo>
                  <a:pt x="4059" y="17"/>
                  <a:pt x="4059" y="17"/>
                  <a:pt x="4059" y="17"/>
                </a:cubicBezTo>
                <a:cubicBezTo>
                  <a:pt x="4075" y="17"/>
                  <a:pt x="4075" y="17"/>
                  <a:pt x="4075" y="17"/>
                </a:cubicBezTo>
                <a:cubicBezTo>
                  <a:pt x="4075" y="16"/>
                  <a:pt x="4072" y="16"/>
                  <a:pt x="4076" y="15"/>
                </a:cubicBezTo>
                <a:close/>
                <a:moveTo>
                  <a:pt x="4062" y="19"/>
                </a:moveTo>
                <a:cubicBezTo>
                  <a:pt x="4062" y="19"/>
                  <a:pt x="4062" y="19"/>
                  <a:pt x="4061" y="18"/>
                </a:cubicBezTo>
                <a:cubicBezTo>
                  <a:pt x="4061" y="19"/>
                  <a:pt x="4061" y="19"/>
                  <a:pt x="4062" y="19"/>
                </a:cubicBezTo>
                <a:close/>
                <a:moveTo>
                  <a:pt x="4049" y="15"/>
                </a:moveTo>
                <a:cubicBezTo>
                  <a:pt x="4048" y="14"/>
                  <a:pt x="4046" y="14"/>
                  <a:pt x="4037" y="13"/>
                </a:cubicBezTo>
                <a:cubicBezTo>
                  <a:pt x="4043" y="15"/>
                  <a:pt x="4043" y="15"/>
                  <a:pt x="4043" y="15"/>
                </a:cubicBezTo>
                <a:lnTo>
                  <a:pt x="4049" y="15"/>
                </a:lnTo>
                <a:close/>
                <a:moveTo>
                  <a:pt x="4090" y="23"/>
                </a:moveTo>
                <a:cubicBezTo>
                  <a:pt x="4089" y="23"/>
                  <a:pt x="4090" y="23"/>
                  <a:pt x="4089" y="22"/>
                </a:cubicBezTo>
                <a:cubicBezTo>
                  <a:pt x="4087" y="23"/>
                  <a:pt x="4087" y="23"/>
                  <a:pt x="4090" y="23"/>
                </a:cubicBezTo>
                <a:close/>
                <a:moveTo>
                  <a:pt x="4077" y="22"/>
                </a:moveTo>
                <a:cubicBezTo>
                  <a:pt x="4080" y="22"/>
                  <a:pt x="4081" y="21"/>
                  <a:pt x="4089" y="21"/>
                </a:cubicBezTo>
                <a:cubicBezTo>
                  <a:pt x="4079" y="20"/>
                  <a:pt x="4066" y="19"/>
                  <a:pt x="4062" y="19"/>
                </a:cubicBezTo>
                <a:cubicBezTo>
                  <a:pt x="4066" y="20"/>
                  <a:pt x="4069" y="21"/>
                  <a:pt x="4077" y="22"/>
                </a:cubicBezTo>
                <a:close/>
                <a:moveTo>
                  <a:pt x="3918" y="17"/>
                </a:moveTo>
                <a:cubicBezTo>
                  <a:pt x="3921" y="17"/>
                  <a:pt x="3926" y="18"/>
                  <a:pt x="3930" y="18"/>
                </a:cubicBezTo>
                <a:cubicBezTo>
                  <a:pt x="3926" y="17"/>
                  <a:pt x="3919" y="17"/>
                  <a:pt x="3918" y="17"/>
                </a:cubicBezTo>
                <a:close/>
                <a:moveTo>
                  <a:pt x="3986" y="14"/>
                </a:moveTo>
                <a:cubicBezTo>
                  <a:pt x="3993" y="12"/>
                  <a:pt x="3977" y="12"/>
                  <a:pt x="3984" y="11"/>
                </a:cubicBezTo>
                <a:cubicBezTo>
                  <a:pt x="3973" y="12"/>
                  <a:pt x="3964" y="13"/>
                  <a:pt x="3956" y="14"/>
                </a:cubicBezTo>
                <a:cubicBezTo>
                  <a:pt x="3965" y="13"/>
                  <a:pt x="3974" y="13"/>
                  <a:pt x="3986" y="14"/>
                </a:cubicBezTo>
                <a:close/>
                <a:moveTo>
                  <a:pt x="3942" y="16"/>
                </a:moveTo>
                <a:cubicBezTo>
                  <a:pt x="3946" y="15"/>
                  <a:pt x="3951" y="15"/>
                  <a:pt x="3956" y="14"/>
                </a:cubicBezTo>
                <a:cubicBezTo>
                  <a:pt x="3951" y="14"/>
                  <a:pt x="3947" y="15"/>
                  <a:pt x="3942" y="16"/>
                </a:cubicBezTo>
                <a:close/>
                <a:moveTo>
                  <a:pt x="4026" y="12"/>
                </a:moveTo>
                <a:cubicBezTo>
                  <a:pt x="4026" y="12"/>
                  <a:pt x="4026" y="12"/>
                  <a:pt x="4019" y="13"/>
                </a:cubicBezTo>
                <a:cubicBezTo>
                  <a:pt x="4035" y="11"/>
                  <a:pt x="4035" y="11"/>
                  <a:pt x="4035" y="11"/>
                </a:cubicBezTo>
                <a:cubicBezTo>
                  <a:pt x="4035" y="11"/>
                  <a:pt x="4035" y="11"/>
                  <a:pt x="4026" y="12"/>
                </a:cubicBezTo>
                <a:close/>
                <a:moveTo>
                  <a:pt x="4086" y="11"/>
                </a:moveTo>
                <a:cubicBezTo>
                  <a:pt x="4086" y="11"/>
                  <a:pt x="4086" y="11"/>
                  <a:pt x="4087" y="11"/>
                </a:cubicBezTo>
                <a:cubicBezTo>
                  <a:pt x="4087" y="11"/>
                  <a:pt x="4086" y="11"/>
                  <a:pt x="4086" y="11"/>
                </a:cubicBezTo>
                <a:close/>
                <a:moveTo>
                  <a:pt x="4161" y="12"/>
                </a:moveTo>
                <a:cubicBezTo>
                  <a:pt x="4168" y="11"/>
                  <a:pt x="4168" y="11"/>
                  <a:pt x="4168" y="11"/>
                </a:cubicBezTo>
                <a:cubicBezTo>
                  <a:pt x="4167" y="11"/>
                  <a:pt x="4165" y="11"/>
                  <a:pt x="4161" y="12"/>
                </a:cubicBezTo>
                <a:close/>
                <a:moveTo>
                  <a:pt x="4174" y="10"/>
                </a:moveTo>
                <a:cubicBezTo>
                  <a:pt x="4188" y="8"/>
                  <a:pt x="4188" y="8"/>
                  <a:pt x="4188" y="8"/>
                </a:cubicBezTo>
                <a:cubicBezTo>
                  <a:pt x="4185" y="8"/>
                  <a:pt x="4173" y="8"/>
                  <a:pt x="4177" y="7"/>
                </a:cubicBezTo>
                <a:cubicBezTo>
                  <a:pt x="4163" y="8"/>
                  <a:pt x="4166" y="9"/>
                  <a:pt x="4174" y="10"/>
                </a:cubicBezTo>
                <a:close/>
                <a:moveTo>
                  <a:pt x="4196" y="12"/>
                </a:moveTo>
                <a:cubicBezTo>
                  <a:pt x="4224" y="11"/>
                  <a:pt x="4220" y="9"/>
                  <a:pt x="4192" y="10"/>
                </a:cubicBezTo>
                <a:cubicBezTo>
                  <a:pt x="4200" y="11"/>
                  <a:pt x="4211" y="11"/>
                  <a:pt x="4196" y="12"/>
                </a:cubicBezTo>
                <a:close/>
                <a:moveTo>
                  <a:pt x="4092" y="13"/>
                </a:moveTo>
                <a:cubicBezTo>
                  <a:pt x="4076" y="14"/>
                  <a:pt x="4076" y="14"/>
                  <a:pt x="4076" y="14"/>
                </a:cubicBezTo>
                <a:cubicBezTo>
                  <a:pt x="4090" y="14"/>
                  <a:pt x="4093" y="14"/>
                  <a:pt x="4092" y="13"/>
                </a:cubicBezTo>
                <a:close/>
                <a:moveTo>
                  <a:pt x="4224" y="7"/>
                </a:moveTo>
                <a:cubicBezTo>
                  <a:pt x="4222" y="8"/>
                  <a:pt x="4219" y="8"/>
                  <a:pt x="4213" y="8"/>
                </a:cubicBezTo>
                <a:cubicBezTo>
                  <a:pt x="4215" y="8"/>
                  <a:pt x="4214" y="9"/>
                  <a:pt x="4213" y="9"/>
                </a:cubicBezTo>
                <a:cubicBezTo>
                  <a:pt x="4215" y="9"/>
                  <a:pt x="4218" y="8"/>
                  <a:pt x="4226" y="8"/>
                </a:cubicBezTo>
                <a:cubicBezTo>
                  <a:pt x="4225" y="8"/>
                  <a:pt x="4224" y="8"/>
                  <a:pt x="4224" y="7"/>
                </a:cubicBezTo>
                <a:close/>
                <a:moveTo>
                  <a:pt x="1883" y="80"/>
                </a:moveTo>
                <a:cubicBezTo>
                  <a:pt x="1878" y="81"/>
                  <a:pt x="1876" y="81"/>
                  <a:pt x="1877" y="82"/>
                </a:cubicBezTo>
                <a:cubicBezTo>
                  <a:pt x="1882" y="81"/>
                  <a:pt x="1884" y="81"/>
                  <a:pt x="1883" y="80"/>
                </a:cubicBezTo>
                <a:close/>
                <a:moveTo>
                  <a:pt x="3860" y="18"/>
                </a:moveTo>
                <a:cubicBezTo>
                  <a:pt x="3844" y="21"/>
                  <a:pt x="3844" y="21"/>
                  <a:pt x="3844" y="21"/>
                </a:cubicBezTo>
                <a:cubicBezTo>
                  <a:pt x="3856" y="20"/>
                  <a:pt x="3856" y="20"/>
                  <a:pt x="3856" y="20"/>
                </a:cubicBezTo>
                <a:lnTo>
                  <a:pt x="3860" y="18"/>
                </a:lnTo>
                <a:close/>
                <a:moveTo>
                  <a:pt x="4117" y="15"/>
                </a:moveTo>
                <a:cubicBezTo>
                  <a:pt x="4108" y="16"/>
                  <a:pt x="4089" y="18"/>
                  <a:pt x="4107" y="19"/>
                </a:cubicBezTo>
                <a:cubicBezTo>
                  <a:pt x="4114" y="17"/>
                  <a:pt x="4103" y="17"/>
                  <a:pt x="4117" y="15"/>
                </a:cubicBezTo>
                <a:close/>
                <a:moveTo>
                  <a:pt x="4175" y="11"/>
                </a:moveTo>
                <a:cubicBezTo>
                  <a:pt x="4174" y="12"/>
                  <a:pt x="4177" y="11"/>
                  <a:pt x="4184" y="10"/>
                </a:cubicBezTo>
                <a:cubicBezTo>
                  <a:pt x="4168" y="11"/>
                  <a:pt x="4168" y="11"/>
                  <a:pt x="4168" y="11"/>
                </a:cubicBezTo>
                <a:cubicBezTo>
                  <a:pt x="4170" y="12"/>
                  <a:pt x="4170" y="13"/>
                  <a:pt x="4175" y="11"/>
                </a:cubicBezTo>
                <a:close/>
                <a:moveTo>
                  <a:pt x="4184" y="12"/>
                </a:moveTo>
                <a:cubicBezTo>
                  <a:pt x="4153" y="15"/>
                  <a:pt x="4153" y="15"/>
                  <a:pt x="4153" y="15"/>
                </a:cubicBezTo>
                <a:cubicBezTo>
                  <a:pt x="4158" y="15"/>
                  <a:pt x="4158" y="15"/>
                  <a:pt x="4158" y="15"/>
                </a:cubicBezTo>
                <a:cubicBezTo>
                  <a:pt x="4184" y="12"/>
                  <a:pt x="4184" y="12"/>
                  <a:pt x="4184" y="12"/>
                </a:cubicBezTo>
                <a:close/>
                <a:moveTo>
                  <a:pt x="4213" y="9"/>
                </a:moveTo>
                <a:cubicBezTo>
                  <a:pt x="4212" y="9"/>
                  <a:pt x="4212" y="9"/>
                  <a:pt x="4213" y="9"/>
                </a:cubicBezTo>
                <a:close/>
                <a:moveTo>
                  <a:pt x="3808" y="28"/>
                </a:moveTo>
                <a:cubicBezTo>
                  <a:pt x="3810" y="27"/>
                  <a:pt x="3804" y="28"/>
                  <a:pt x="3798" y="28"/>
                </a:cubicBezTo>
                <a:lnTo>
                  <a:pt x="3808" y="28"/>
                </a:lnTo>
                <a:close/>
                <a:moveTo>
                  <a:pt x="3756" y="21"/>
                </a:moveTo>
                <a:cubicBezTo>
                  <a:pt x="3742" y="22"/>
                  <a:pt x="3742" y="22"/>
                  <a:pt x="3742" y="22"/>
                </a:cubicBezTo>
                <a:cubicBezTo>
                  <a:pt x="3756" y="22"/>
                  <a:pt x="3756" y="22"/>
                  <a:pt x="3756" y="22"/>
                </a:cubicBezTo>
                <a:cubicBezTo>
                  <a:pt x="3756" y="22"/>
                  <a:pt x="3754" y="22"/>
                  <a:pt x="3756" y="21"/>
                </a:cubicBezTo>
                <a:close/>
                <a:moveTo>
                  <a:pt x="3989" y="24"/>
                </a:moveTo>
                <a:cubicBezTo>
                  <a:pt x="3989" y="23"/>
                  <a:pt x="3989" y="23"/>
                  <a:pt x="3989" y="23"/>
                </a:cubicBezTo>
                <a:cubicBezTo>
                  <a:pt x="4004" y="23"/>
                  <a:pt x="4000" y="22"/>
                  <a:pt x="4002" y="21"/>
                </a:cubicBezTo>
                <a:cubicBezTo>
                  <a:pt x="3976" y="23"/>
                  <a:pt x="3976" y="23"/>
                  <a:pt x="3976" y="23"/>
                </a:cubicBezTo>
                <a:lnTo>
                  <a:pt x="3989" y="24"/>
                </a:lnTo>
                <a:close/>
                <a:moveTo>
                  <a:pt x="4323" y="11"/>
                </a:moveTo>
                <a:cubicBezTo>
                  <a:pt x="4326" y="12"/>
                  <a:pt x="4326" y="12"/>
                  <a:pt x="4326" y="12"/>
                </a:cubicBezTo>
                <a:cubicBezTo>
                  <a:pt x="4334" y="9"/>
                  <a:pt x="4334" y="9"/>
                  <a:pt x="4334" y="9"/>
                </a:cubicBezTo>
                <a:cubicBezTo>
                  <a:pt x="4312" y="10"/>
                  <a:pt x="4284" y="13"/>
                  <a:pt x="4268" y="12"/>
                </a:cubicBezTo>
                <a:cubicBezTo>
                  <a:pt x="4278" y="15"/>
                  <a:pt x="4305" y="11"/>
                  <a:pt x="4323" y="11"/>
                </a:cubicBezTo>
                <a:close/>
                <a:moveTo>
                  <a:pt x="3897" y="30"/>
                </a:moveTo>
                <a:cubicBezTo>
                  <a:pt x="3904" y="30"/>
                  <a:pt x="3904" y="30"/>
                  <a:pt x="3904" y="30"/>
                </a:cubicBezTo>
                <a:cubicBezTo>
                  <a:pt x="3903" y="29"/>
                  <a:pt x="3903" y="29"/>
                  <a:pt x="3903" y="29"/>
                </a:cubicBezTo>
                <a:cubicBezTo>
                  <a:pt x="3893" y="29"/>
                  <a:pt x="3887" y="30"/>
                  <a:pt x="3897" y="30"/>
                </a:cubicBezTo>
                <a:close/>
                <a:moveTo>
                  <a:pt x="3823" y="19"/>
                </a:moveTo>
                <a:cubicBezTo>
                  <a:pt x="3814" y="21"/>
                  <a:pt x="3814" y="21"/>
                  <a:pt x="3814" y="21"/>
                </a:cubicBezTo>
                <a:cubicBezTo>
                  <a:pt x="3822" y="21"/>
                  <a:pt x="3822" y="21"/>
                  <a:pt x="3822" y="21"/>
                </a:cubicBezTo>
                <a:lnTo>
                  <a:pt x="3823" y="19"/>
                </a:lnTo>
                <a:close/>
                <a:moveTo>
                  <a:pt x="41" y="135"/>
                </a:moveTo>
                <a:cubicBezTo>
                  <a:pt x="26" y="134"/>
                  <a:pt x="26" y="134"/>
                  <a:pt x="26" y="134"/>
                </a:cubicBezTo>
                <a:cubicBezTo>
                  <a:pt x="36" y="135"/>
                  <a:pt x="36" y="135"/>
                  <a:pt x="36" y="135"/>
                </a:cubicBezTo>
                <a:lnTo>
                  <a:pt x="41" y="135"/>
                </a:lnTo>
                <a:close/>
                <a:moveTo>
                  <a:pt x="3682" y="25"/>
                </a:moveTo>
                <a:cubicBezTo>
                  <a:pt x="3682" y="25"/>
                  <a:pt x="3682" y="24"/>
                  <a:pt x="3682" y="24"/>
                </a:cubicBezTo>
                <a:cubicBezTo>
                  <a:pt x="3682" y="24"/>
                  <a:pt x="3682" y="25"/>
                  <a:pt x="3682" y="25"/>
                </a:cubicBezTo>
                <a:close/>
                <a:moveTo>
                  <a:pt x="3658" y="27"/>
                </a:moveTo>
                <a:cubicBezTo>
                  <a:pt x="3663" y="28"/>
                  <a:pt x="3661" y="24"/>
                  <a:pt x="3664" y="26"/>
                </a:cubicBezTo>
                <a:cubicBezTo>
                  <a:pt x="3670" y="23"/>
                  <a:pt x="3629" y="29"/>
                  <a:pt x="3658" y="27"/>
                </a:cubicBezTo>
                <a:close/>
                <a:moveTo>
                  <a:pt x="3928" y="19"/>
                </a:moveTo>
                <a:cubicBezTo>
                  <a:pt x="3929" y="18"/>
                  <a:pt x="3930" y="18"/>
                  <a:pt x="3931" y="18"/>
                </a:cubicBezTo>
                <a:cubicBezTo>
                  <a:pt x="3930" y="18"/>
                  <a:pt x="3929" y="18"/>
                  <a:pt x="3928" y="19"/>
                </a:cubicBezTo>
                <a:close/>
                <a:moveTo>
                  <a:pt x="3682" y="25"/>
                </a:moveTo>
                <a:cubicBezTo>
                  <a:pt x="3680" y="25"/>
                  <a:pt x="3677" y="26"/>
                  <a:pt x="3672" y="26"/>
                </a:cubicBezTo>
                <a:cubicBezTo>
                  <a:pt x="3683" y="26"/>
                  <a:pt x="3683" y="26"/>
                  <a:pt x="3683" y="26"/>
                </a:cubicBezTo>
                <a:cubicBezTo>
                  <a:pt x="3682" y="25"/>
                  <a:pt x="3682" y="25"/>
                  <a:pt x="3682" y="25"/>
                </a:cubicBezTo>
                <a:close/>
                <a:moveTo>
                  <a:pt x="4003" y="16"/>
                </a:moveTo>
                <a:cubicBezTo>
                  <a:pt x="4001" y="15"/>
                  <a:pt x="4001" y="15"/>
                  <a:pt x="4002" y="16"/>
                </a:cubicBezTo>
                <a:cubicBezTo>
                  <a:pt x="3998" y="16"/>
                  <a:pt x="3995" y="17"/>
                  <a:pt x="3993" y="17"/>
                </a:cubicBezTo>
                <a:cubicBezTo>
                  <a:pt x="3997" y="17"/>
                  <a:pt x="4001" y="16"/>
                  <a:pt x="4004" y="16"/>
                </a:cubicBezTo>
                <a:cubicBezTo>
                  <a:pt x="4004" y="16"/>
                  <a:pt x="4004" y="16"/>
                  <a:pt x="4003" y="16"/>
                </a:cubicBezTo>
                <a:close/>
                <a:moveTo>
                  <a:pt x="3993" y="17"/>
                </a:moveTo>
                <a:cubicBezTo>
                  <a:pt x="3987" y="17"/>
                  <a:pt x="3982" y="18"/>
                  <a:pt x="3975" y="18"/>
                </a:cubicBezTo>
                <a:cubicBezTo>
                  <a:pt x="3975" y="18"/>
                  <a:pt x="3975" y="18"/>
                  <a:pt x="3977" y="18"/>
                </a:cubicBezTo>
                <a:cubicBezTo>
                  <a:pt x="3984" y="18"/>
                  <a:pt x="3988" y="18"/>
                  <a:pt x="3993" y="17"/>
                </a:cubicBezTo>
                <a:close/>
                <a:moveTo>
                  <a:pt x="3947" y="18"/>
                </a:moveTo>
                <a:cubicBezTo>
                  <a:pt x="3932" y="18"/>
                  <a:pt x="3932" y="18"/>
                  <a:pt x="3932" y="18"/>
                </a:cubicBezTo>
                <a:cubicBezTo>
                  <a:pt x="3932" y="18"/>
                  <a:pt x="3932" y="18"/>
                  <a:pt x="3931" y="18"/>
                </a:cubicBezTo>
                <a:cubicBezTo>
                  <a:pt x="3930" y="18"/>
                  <a:pt x="3930" y="19"/>
                  <a:pt x="3929" y="19"/>
                </a:cubicBezTo>
                <a:cubicBezTo>
                  <a:pt x="3936" y="19"/>
                  <a:pt x="3941" y="18"/>
                  <a:pt x="3947" y="18"/>
                </a:cubicBezTo>
                <a:close/>
                <a:moveTo>
                  <a:pt x="3971" y="16"/>
                </a:moveTo>
                <a:cubicBezTo>
                  <a:pt x="3963" y="17"/>
                  <a:pt x="3956" y="18"/>
                  <a:pt x="3947" y="18"/>
                </a:cubicBezTo>
                <a:cubicBezTo>
                  <a:pt x="3975" y="18"/>
                  <a:pt x="3975" y="18"/>
                  <a:pt x="3975" y="18"/>
                </a:cubicBezTo>
                <a:cubicBezTo>
                  <a:pt x="3977" y="17"/>
                  <a:pt x="3981" y="16"/>
                  <a:pt x="3971" y="16"/>
                </a:cubicBezTo>
                <a:close/>
                <a:moveTo>
                  <a:pt x="3867" y="27"/>
                </a:moveTo>
                <a:cubicBezTo>
                  <a:pt x="3845" y="29"/>
                  <a:pt x="3849" y="27"/>
                  <a:pt x="3838" y="27"/>
                </a:cubicBezTo>
                <a:cubicBezTo>
                  <a:pt x="3847" y="29"/>
                  <a:pt x="3810" y="31"/>
                  <a:pt x="3815" y="33"/>
                </a:cubicBezTo>
                <a:cubicBezTo>
                  <a:pt x="3834" y="32"/>
                  <a:pt x="3834" y="32"/>
                  <a:pt x="3834" y="32"/>
                </a:cubicBezTo>
                <a:cubicBezTo>
                  <a:pt x="3835" y="32"/>
                  <a:pt x="3828" y="33"/>
                  <a:pt x="3833" y="33"/>
                </a:cubicBezTo>
                <a:cubicBezTo>
                  <a:pt x="3834" y="32"/>
                  <a:pt x="3853" y="30"/>
                  <a:pt x="3869" y="31"/>
                </a:cubicBezTo>
                <a:cubicBezTo>
                  <a:pt x="3885" y="29"/>
                  <a:pt x="3875" y="23"/>
                  <a:pt x="3861" y="21"/>
                </a:cubicBezTo>
                <a:cubicBezTo>
                  <a:pt x="3860" y="22"/>
                  <a:pt x="3860" y="22"/>
                  <a:pt x="3844" y="24"/>
                </a:cubicBezTo>
                <a:cubicBezTo>
                  <a:pt x="3850" y="24"/>
                  <a:pt x="3880" y="26"/>
                  <a:pt x="3867" y="27"/>
                </a:cubicBezTo>
                <a:close/>
                <a:moveTo>
                  <a:pt x="3899" y="20"/>
                </a:moveTo>
                <a:cubicBezTo>
                  <a:pt x="3891" y="20"/>
                  <a:pt x="3886" y="19"/>
                  <a:pt x="3875" y="18"/>
                </a:cubicBezTo>
                <a:cubicBezTo>
                  <a:pt x="3864" y="19"/>
                  <a:pt x="3862" y="20"/>
                  <a:pt x="3861" y="21"/>
                </a:cubicBezTo>
                <a:cubicBezTo>
                  <a:pt x="3894" y="20"/>
                  <a:pt x="3894" y="20"/>
                  <a:pt x="3894" y="20"/>
                </a:cubicBezTo>
                <a:cubicBezTo>
                  <a:pt x="3899" y="20"/>
                  <a:pt x="3899" y="20"/>
                  <a:pt x="3899" y="20"/>
                </a:cubicBezTo>
                <a:close/>
                <a:moveTo>
                  <a:pt x="4283" y="15"/>
                </a:moveTo>
                <a:cubicBezTo>
                  <a:pt x="4278" y="15"/>
                  <a:pt x="4262" y="15"/>
                  <a:pt x="4263" y="15"/>
                </a:cubicBezTo>
                <a:cubicBezTo>
                  <a:pt x="4274" y="16"/>
                  <a:pt x="4274" y="16"/>
                  <a:pt x="4274" y="16"/>
                </a:cubicBezTo>
                <a:cubicBezTo>
                  <a:pt x="4283" y="15"/>
                  <a:pt x="4283" y="15"/>
                  <a:pt x="4283" y="15"/>
                </a:cubicBezTo>
                <a:close/>
                <a:moveTo>
                  <a:pt x="3918" y="24"/>
                </a:moveTo>
                <a:cubicBezTo>
                  <a:pt x="3938" y="23"/>
                  <a:pt x="3932" y="22"/>
                  <a:pt x="3943" y="21"/>
                </a:cubicBezTo>
                <a:cubicBezTo>
                  <a:pt x="3911" y="22"/>
                  <a:pt x="3953" y="19"/>
                  <a:pt x="3929" y="19"/>
                </a:cubicBezTo>
                <a:cubicBezTo>
                  <a:pt x="3924" y="21"/>
                  <a:pt x="3908" y="22"/>
                  <a:pt x="3918" y="24"/>
                </a:cubicBezTo>
                <a:close/>
                <a:moveTo>
                  <a:pt x="3928" y="19"/>
                </a:moveTo>
                <a:cubicBezTo>
                  <a:pt x="3899" y="20"/>
                  <a:pt x="3899" y="20"/>
                  <a:pt x="3899" y="20"/>
                </a:cubicBezTo>
                <a:cubicBezTo>
                  <a:pt x="3906" y="20"/>
                  <a:pt x="3914" y="19"/>
                  <a:pt x="3929" y="19"/>
                </a:cubicBezTo>
                <a:cubicBezTo>
                  <a:pt x="3923" y="19"/>
                  <a:pt x="3925" y="19"/>
                  <a:pt x="3928" y="19"/>
                </a:cubicBezTo>
                <a:close/>
                <a:moveTo>
                  <a:pt x="679" y="938"/>
                </a:moveTo>
                <a:cubicBezTo>
                  <a:pt x="689" y="938"/>
                  <a:pt x="689" y="938"/>
                  <a:pt x="689" y="938"/>
                </a:cubicBezTo>
                <a:cubicBezTo>
                  <a:pt x="683" y="938"/>
                  <a:pt x="677" y="937"/>
                  <a:pt x="679" y="938"/>
                </a:cubicBezTo>
                <a:close/>
                <a:moveTo>
                  <a:pt x="1710" y="981"/>
                </a:moveTo>
                <a:cubicBezTo>
                  <a:pt x="1718" y="981"/>
                  <a:pt x="1725" y="981"/>
                  <a:pt x="1736" y="984"/>
                </a:cubicBezTo>
                <a:cubicBezTo>
                  <a:pt x="1719" y="977"/>
                  <a:pt x="1719" y="977"/>
                  <a:pt x="1719" y="977"/>
                </a:cubicBezTo>
                <a:cubicBezTo>
                  <a:pt x="1719" y="977"/>
                  <a:pt x="1719" y="977"/>
                  <a:pt x="1710" y="981"/>
                </a:cubicBezTo>
                <a:close/>
                <a:moveTo>
                  <a:pt x="2443" y="1009"/>
                </a:moveTo>
                <a:cubicBezTo>
                  <a:pt x="2443" y="1009"/>
                  <a:pt x="2443" y="1009"/>
                  <a:pt x="2454" y="1007"/>
                </a:cubicBezTo>
                <a:cubicBezTo>
                  <a:pt x="2447" y="1007"/>
                  <a:pt x="2444" y="1007"/>
                  <a:pt x="2442" y="1008"/>
                </a:cubicBezTo>
                <a:cubicBezTo>
                  <a:pt x="2442" y="1008"/>
                  <a:pt x="2442" y="1008"/>
                  <a:pt x="2443" y="1009"/>
                </a:cubicBezTo>
                <a:close/>
                <a:moveTo>
                  <a:pt x="1521" y="976"/>
                </a:moveTo>
                <a:cubicBezTo>
                  <a:pt x="1520" y="975"/>
                  <a:pt x="1518" y="975"/>
                  <a:pt x="1514" y="975"/>
                </a:cubicBezTo>
                <a:cubicBezTo>
                  <a:pt x="1516" y="975"/>
                  <a:pt x="1518" y="975"/>
                  <a:pt x="1521" y="976"/>
                </a:cubicBezTo>
                <a:close/>
                <a:moveTo>
                  <a:pt x="2644" y="1012"/>
                </a:moveTo>
                <a:cubicBezTo>
                  <a:pt x="2647" y="1010"/>
                  <a:pt x="2647" y="1010"/>
                  <a:pt x="2647" y="1010"/>
                </a:cubicBezTo>
                <a:cubicBezTo>
                  <a:pt x="2647" y="1010"/>
                  <a:pt x="2647" y="1010"/>
                  <a:pt x="2641" y="1012"/>
                </a:cubicBezTo>
                <a:cubicBezTo>
                  <a:pt x="2641" y="1012"/>
                  <a:pt x="2641" y="1012"/>
                  <a:pt x="2644" y="1012"/>
                </a:cubicBezTo>
                <a:close/>
                <a:moveTo>
                  <a:pt x="1521" y="976"/>
                </a:moveTo>
                <a:cubicBezTo>
                  <a:pt x="1526" y="977"/>
                  <a:pt x="1504" y="976"/>
                  <a:pt x="1509" y="977"/>
                </a:cubicBezTo>
                <a:cubicBezTo>
                  <a:pt x="1530" y="977"/>
                  <a:pt x="1512" y="979"/>
                  <a:pt x="1535" y="979"/>
                </a:cubicBezTo>
                <a:cubicBezTo>
                  <a:pt x="1542" y="977"/>
                  <a:pt x="1535" y="977"/>
                  <a:pt x="1521" y="976"/>
                </a:cubicBezTo>
                <a:close/>
                <a:moveTo>
                  <a:pt x="3460" y="1029"/>
                </a:moveTo>
                <a:cubicBezTo>
                  <a:pt x="3459" y="1029"/>
                  <a:pt x="3459" y="1029"/>
                  <a:pt x="3459" y="1029"/>
                </a:cubicBezTo>
                <a:cubicBezTo>
                  <a:pt x="3465" y="1030"/>
                  <a:pt x="3468" y="1030"/>
                  <a:pt x="3460" y="1029"/>
                </a:cubicBezTo>
                <a:close/>
                <a:moveTo>
                  <a:pt x="2796" y="1020"/>
                </a:moveTo>
                <a:cubicBezTo>
                  <a:pt x="2813" y="1020"/>
                  <a:pt x="2813" y="1020"/>
                  <a:pt x="2813" y="1020"/>
                </a:cubicBezTo>
                <a:cubicBezTo>
                  <a:pt x="2815" y="1018"/>
                  <a:pt x="2808" y="1020"/>
                  <a:pt x="2796" y="1020"/>
                </a:cubicBezTo>
                <a:close/>
                <a:moveTo>
                  <a:pt x="3364" y="1033"/>
                </a:moveTo>
                <a:cubicBezTo>
                  <a:pt x="3361" y="1033"/>
                  <a:pt x="3358" y="1033"/>
                  <a:pt x="3355" y="1033"/>
                </a:cubicBezTo>
                <a:cubicBezTo>
                  <a:pt x="3360" y="1033"/>
                  <a:pt x="3363" y="1033"/>
                  <a:pt x="3364" y="1033"/>
                </a:cubicBezTo>
                <a:close/>
                <a:moveTo>
                  <a:pt x="1272" y="962"/>
                </a:moveTo>
                <a:cubicBezTo>
                  <a:pt x="1272" y="962"/>
                  <a:pt x="1272" y="962"/>
                  <a:pt x="1277" y="962"/>
                </a:cubicBezTo>
                <a:cubicBezTo>
                  <a:pt x="1273" y="958"/>
                  <a:pt x="1273" y="958"/>
                  <a:pt x="1273" y="958"/>
                </a:cubicBezTo>
                <a:cubicBezTo>
                  <a:pt x="1273" y="958"/>
                  <a:pt x="1273" y="958"/>
                  <a:pt x="1272" y="962"/>
                </a:cubicBezTo>
                <a:close/>
                <a:moveTo>
                  <a:pt x="2945" y="1022"/>
                </a:moveTo>
                <a:cubicBezTo>
                  <a:pt x="2945" y="1022"/>
                  <a:pt x="2945" y="1022"/>
                  <a:pt x="2936" y="1020"/>
                </a:cubicBezTo>
                <a:cubicBezTo>
                  <a:pt x="2937" y="1021"/>
                  <a:pt x="2931" y="1022"/>
                  <a:pt x="2945" y="1022"/>
                </a:cubicBezTo>
                <a:close/>
                <a:moveTo>
                  <a:pt x="588" y="931"/>
                </a:moveTo>
                <a:cubicBezTo>
                  <a:pt x="588" y="931"/>
                  <a:pt x="588" y="931"/>
                  <a:pt x="593" y="931"/>
                </a:cubicBezTo>
                <a:cubicBezTo>
                  <a:pt x="593" y="931"/>
                  <a:pt x="593" y="931"/>
                  <a:pt x="626" y="932"/>
                </a:cubicBezTo>
                <a:cubicBezTo>
                  <a:pt x="625" y="931"/>
                  <a:pt x="623" y="930"/>
                  <a:pt x="612" y="929"/>
                </a:cubicBezTo>
                <a:cubicBezTo>
                  <a:pt x="601" y="930"/>
                  <a:pt x="596" y="931"/>
                  <a:pt x="588" y="931"/>
                </a:cubicBezTo>
                <a:close/>
                <a:moveTo>
                  <a:pt x="705" y="943"/>
                </a:moveTo>
                <a:cubicBezTo>
                  <a:pt x="705" y="943"/>
                  <a:pt x="705" y="943"/>
                  <a:pt x="715" y="943"/>
                </a:cubicBezTo>
                <a:cubicBezTo>
                  <a:pt x="709" y="941"/>
                  <a:pt x="709" y="941"/>
                  <a:pt x="709" y="941"/>
                </a:cubicBezTo>
                <a:cubicBezTo>
                  <a:pt x="709" y="941"/>
                  <a:pt x="709" y="941"/>
                  <a:pt x="705" y="943"/>
                </a:cubicBezTo>
                <a:close/>
                <a:moveTo>
                  <a:pt x="714" y="938"/>
                </a:moveTo>
                <a:cubicBezTo>
                  <a:pt x="702" y="937"/>
                  <a:pt x="690" y="936"/>
                  <a:pt x="694" y="938"/>
                </a:cubicBezTo>
                <a:cubicBezTo>
                  <a:pt x="693" y="938"/>
                  <a:pt x="692" y="938"/>
                  <a:pt x="692" y="938"/>
                </a:cubicBezTo>
                <a:cubicBezTo>
                  <a:pt x="703" y="939"/>
                  <a:pt x="713" y="940"/>
                  <a:pt x="714" y="938"/>
                </a:cubicBezTo>
                <a:close/>
                <a:moveTo>
                  <a:pt x="3355" y="1033"/>
                </a:moveTo>
                <a:cubicBezTo>
                  <a:pt x="3352" y="1033"/>
                  <a:pt x="3348" y="1033"/>
                  <a:pt x="3345" y="1032"/>
                </a:cubicBezTo>
                <a:cubicBezTo>
                  <a:pt x="3349" y="1033"/>
                  <a:pt x="3352" y="1033"/>
                  <a:pt x="3355" y="1033"/>
                </a:cubicBezTo>
                <a:close/>
                <a:moveTo>
                  <a:pt x="649" y="937"/>
                </a:moveTo>
                <a:cubicBezTo>
                  <a:pt x="638" y="937"/>
                  <a:pt x="642" y="939"/>
                  <a:pt x="620" y="937"/>
                </a:cubicBezTo>
                <a:cubicBezTo>
                  <a:pt x="607" y="936"/>
                  <a:pt x="637" y="935"/>
                  <a:pt x="643" y="935"/>
                </a:cubicBezTo>
                <a:cubicBezTo>
                  <a:pt x="627" y="933"/>
                  <a:pt x="627" y="933"/>
                  <a:pt x="626" y="932"/>
                </a:cubicBezTo>
                <a:cubicBezTo>
                  <a:pt x="612" y="934"/>
                  <a:pt x="602" y="939"/>
                  <a:pt x="618" y="941"/>
                </a:cubicBezTo>
                <a:cubicBezTo>
                  <a:pt x="634" y="940"/>
                  <a:pt x="653" y="942"/>
                  <a:pt x="654" y="943"/>
                </a:cubicBezTo>
                <a:cubicBezTo>
                  <a:pt x="659" y="943"/>
                  <a:pt x="652" y="942"/>
                  <a:pt x="653" y="942"/>
                </a:cubicBezTo>
                <a:cubicBezTo>
                  <a:pt x="653" y="942"/>
                  <a:pt x="653" y="942"/>
                  <a:pt x="672" y="943"/>
                </a:cubicBezTo>
                <a:cubicBezTo>
                  <a:pt x="677" y="941"/>
                  <a:pt x="640" y="939"/>
                  <a:pt x="649" y="937"/>
                </a:cubicBezTo>
                <a:close/>
                <a:moveTo>
                  <a:pt x="983" y="957"/>
                </a:moveTo>
                <a:cubicBezTo>
                  <a:pt x="965" y="957"/>
                  <a:pt x="985" y="958"/>
                  <a:pt x="986" y="959"/>
                </a:cubicBezTo>
                <a:cubicBezTo>
                  <a:pt x="1011" y="959"/>
                  <a:pt x="985" y="957"/>
                  <a:pt x="983" y="957"/>
                </a:cubicBezTo>
                <a:close/>
                <a:moveTo>
                  <a:pt x="1005" y="952"/>
                </a:moveTo>
                <a:cubicBezTo>
                  <a:pt x="1005" y="952"/>
                  <a:pt x="1005" y="952"/>
                  <a:pt x="985" y="951"/>
                </a:cubicBezTo>
                <a:cubicBezTo>
                  <a:pt x="982" y="951"/>
                  <a:pt x="989" y="952"/>
                  <a:pt x="994" y="952"/>
                </a:cubicBezTo>
                <a:cubicBezTo>
                  <a:pt x="1001" y="953"/>
                  <a:pt x="1007" y="952"/>
                  <a:pt x="1005" y="952"/>
                </a:cubicBezTo>
                <a:close/>
                <a:moveTo>
                  <a:pt x="935" y="956"/>
                </a:moveTo>
                <a:cubicBezTo>
                  <a:pt x="935" y="953"/>
                  <a:pt x="935" y="953"/>
                  <a:pt x="935" y="953"/>
                </a:cubicBezTo>
                <a:cubicBezTo>
                  <a:pt x="932" y="954"/>
                  <a:pt x="931" y="954"/>
                  <a:pt x="926" y="954"/>
                </a:cubicBezTo>
                <a:cubicBezTo>
                  <a:pt x="926" y="954"/>
                  <a:pt x="926" y="954"/>
                  <a:pt x="935" y="956"/>
                </a:cubicBezTo>
                <a:close/>
                <a:moveTo>
                  <a:pt x="771" y="944"/>
                </a:moveTo>
                <a:cubicBezTo>
                  <a:pt x="766" y="943"/>
                  <a:pt x="759" y="943"/>
                  <a:pt x="756" y="943"/>
                </a:cubicBezTo>
                <a:cubicBezTo>
                  <a:pt x="759" y="943"/>
                  <a:pt x="765" y="944"/>
                  <a:pt x="771" y="944"/>
                </a:cubicBezTo>
                <a:close/>
                <a:moveTo>
                  <a:pt x="729" y="945"/>
                </a:moveTo>
                <a:cubicBezTo>
                  <a:pt x="729" y="945"/>
                  <a:pt x="729" y="945"/>
                  <a:pt x="747" y="945"/>
                </a:cubicBezTo>
                <a:cubicBezTo>
                  <a:pt x="735" y="944"/>
                  <a:pt x="735" y="944"/>
                  <a:pt x="735" y="944"/>
                </a:cubicBezTo>
                <a:cubicBezTo>
                  <a:pt x="735" y="944"/>
                  <a:pt x="735" y="944"/>
                  <a:pt x="729" y="945"/>
                </a:cubicBezTo>
                <a:close/>
                <a:moveTo>
                  <a:pt x="665" y="932"/>
                </a:moveTo>
                <a:cubicBezTo>
                  <a:pt x="665" y="932"/>
                  <a:pt x="665" y="932"/>
                  <a:pt x="673" y="932"/>
                </a:cubicBezTo>
                <a:cubicBezTo>
                  <a:pt x="673" y="932"/>
                  <a:pt x="673" y="932"/>
                  <a:pt x="664" y="930"/>
                </a:cubicBezTo>
                <a:lnTo>
                  <a:pt x="665" y="932"/>
                </a:lnTo>
                <a:close/>
                <a:moveTo>
                  <a:pt x="1541" y="957"/>
                </a:moveTo>
                <a:cubicBezTo>
                  <a:pt x="1543" y="955"/>
                  <a:pt x="1530" y="957"/>
                  <a:pt x="1518" y="958"/>
                </a:cubicBezTo>
                <a:cubicBezTo>
                  <a:pt x="1538" y="958"/>
                  <a:pt x="1538" y="958"/>
                  <a:pt x="1538" y="958"/>
                </a:cubicBezTo>
                <a:cubicBezTo>
                  <a:pt x="1538" y="958"/>
                  <a:pt x="1538" y="958"/>
                  <a:pt x="1541" y="957"/>
                </a:cubicBezTo>
                <a:close/>
                <a:moveTo>
                  <a:pt x="2604" y="990"/>
                </a:moveTo>
                <a:cubicBezTo>
                  <a:pt x="2603" y="991"/>
                  <a:pt x="2605" y="991"/>
                  <a:pt x="2610" y="992"/>
                </a:cubicBezTo>
                <a:cubicBezTo>
                  <a:pt x="2611" y="991"/>
                  <a:pt x="2609" y="991"/>
                  <a:pt x="2604" y="990"/>
                </a:cubicBezTo>
                <a:close/>
                <a:moveTo>
                  <a:pt x="2626" y="1009"/>
                </a:moveTo>
                <a:cubicBezTo>
                  <a:pt x="2627" y="1010"/>
                  <a:pt x="2630" y="1010"/>
                  <a:pt x="2633" y="1010"/>
                </a:cubicBezTo>
                <a:cubicBezTo>
                  <a:pt x="2633" y="1010"/>
                  <a:pt x="2633" y="1010"/>
                  <a:pt x="2626" y="1009"/>
                </a:cubicBezTo>
                <a:close/>
                <a:moveTo>
                  <a:pt x="1046" y="943"/>
                </a:moveTo>
                <a:cubicBezTo>
                  <a:pt x="1021" y="943"/>
                  <a:pt x="1021" y="943"/>
                  <a:pt x="1021" y="943"/>
                </a:cubicBezTo>
                <a:cubicBezTo>
                  <a:pt x="1024" y="945"/>
                  <a:pt x="1034" y="943"/>
                  <a:pt x="1046" y="943"/>
                </a:cubicBezTo>
                <a:close/>
                <a:moveTo>
                  <a:pt x="2087" y="983"/>
                </a:moveTo>
                <a:cubicBezTo>
                  <a:pt x="2088" y="983"/>
                  <a:pt x="2090" y="984"/>
                  <a:pt x="2091" y="984"/>
                </a:cubicBezTo>
                <a:cubicBezTo>
                  <a:pt x="2090" y="983"/>
                  <a:pt x="2088" y="983"/>
                  <a:pt x="2087" y="983"/>
                </a:cubicBezTo>
                <a:close/>
                <a:moveTo>
                  <a:pt x="4477" y="1045"/>
                </a:moveTo>
                <a:cubicBezTo>
                  <a:pt x="4477" y="1045"/>
                  <a:pt x="4477" y="1045"/>
                  <a:pt x="4473" y="1048"/>
                </a:cubicBezTo>
                <a:cubicBezTo>
                  <a:pt x="4476" y="1047"/>
                  <a:pt x="4483" y="1047"/>
                  <a:pt x="4486" y="1048"/>
                </a:cubicBezTo>
                <a:lnTo>
                  <a:pt x="4477" y="1045"/>
                </a:lnTo>
                <a:close/>
                <a:moveTo>
                  <a:pt x="1148" y="957"/>
                </a:moveTo>
                <a:cubicBezTo>
                  <a:pt x="1148" y="957"/>
                  <a:pt x="1148" y="957"/>
                  <a:pt x="1147" y="957"/>
                </a:cubicBezTo>
                <a:cubicBezTo>
                  <a:pt x="1146" y="958"/>
                  <a:pt x="1146" y="958"/>
                  <a:pt x="1148" y="957"/>
                </a:cubicBezTo>
                <a:close/>
                <a:moveTo>
                  <a:pt x="4417" y="1045"/>
                </a:moveTo>
                <a:cubicBezTo>
                  <a:pt x="4417" y="1045"/>
                  <a:pt x="4417" y="1045"/>
                  <a:pt x="4376" y="1046"/>
                </a:cubicBezTo>
                <a:cubicBezTo>
                  <a:pt x="4377" y="1046"/>
                  <a:pt x="4370" y="1044"/>
                  <a:pt x="4377" y="1044"/>
                </a:cubicBezTo>
                <a:cubicBezTo>
                  <a:pt x="4367" y="1043"/>
                  <a:pt x="4358" y="1043"/>
                  <a:pt x="4371" y="1042"/>
                </a:cubicBezTo>
                <a:cubicBezTo>
                  <a:pt x="4272" y="1046"/>
                  <a:pt x="4171" y="1037"/>
                  <a:pt x="4074" y="1037"/>
                </a:cubicBezTo>
                <a:cubicBezTo>
                  <a:pt x="4067" y="1037"/>
                  <a:pt x="4071" y="1036"/>
                  <a:pt x="4073" y="1035"/>
                </a:cubicBezTo>
                <a:cubicBezTo>
                  <a:pt x="4055" y="1037"/>
                  <a:pt x="4056" y="1033"/>
                  <a:pt x="4046" y="1032"/>
                </a:cubicBezTo>
                <a:cubicBezTo>
                  <a:pt x="4046" y="1032"/>
                  <a:pt x="4046" y="1032"/>
                  <a:pt x="4020" y="1036"/>
                </a:cubicBezTo>
                <a:cubicBezTo>
                  <a:pt x="4010" y="1033"/>
                  <a:pt x="4018" y="1033"/>
                  <a:pt x="4017" y="1032"/>
                </a:cubicBezTo>
                <a:cubicBezTo>
                  <a:pt x="3967" y="1030"/>
                  <a:pt x="3919" y="1032"/>
                  <a:pt x="3879" y="1029"/>
                </a:cubicBezTo>
                <a:cubicBezTo>
                  <a:pt x="3866" y="1029"/>
                  <a:pt x="3882" y="1031"/>
                  <a:pt x="3865" y="1031"/>
                </a:cubicBezTo>
                <a:cubicBezTo>
                  <a:pt x="3887" y="1029"/>
                  <a:pt x="3821" y="1028"/>
                  <a:pt x="3829" y="1026"/>
                </a:cubicBezTo>
                <a:cubicBezTo>
                  <a:pt x="3812" y="1029"/>
                  <a:pt x="3770" y="1025"/>
                  <a:pt x="3777" y="1031"/>
                </a:cubicBezTo>
                <a:cubicBezTo>
                  <a:pt x="3757" y="1030"/>
                  <a:pt x="3760" y="1028"/>
                  <a:pt x="3766" y="1028"/>
                </a:cubicBezTo>
                <a:cubicBezTo>
                  <a:pt x="3743" y="1027"/>
                  <a:pt x="3724" y="1027"/>
                  <a:pt x="3705" y="1024"/>
                </a:cubicBezTo>
                <a:cubicBezTo>
                  <a:pt x="3692" y="1025"/>
                  <a:pt x="3597" y="1020"/>
                  <a:pt x="3576" y="1023"/>
                </a:cubicBezTo>
                <a:cubicBezTo>
                  <a:pt x="3591" y="1021"/>
                  <a:pt x="3575" y="1022"/>
                  <a:pt x="3562" y="1021"/>
                </a:cubicBezTo>
                <a:cubicBezTo>
                  <a:pt x="3562" y="1021"/>
                  <a:pt x="3562" y="1021"/>
                  <a:pt x="3574" y="1019"/>
                </a:cubicBezTo>
                <a:cubicBezTo>
                  <a:pt x="3574" y="1019"/>
                  <a:pt x="3574" y="1019"/>
                  <a:pt x="3543" y="1018"/>
                </a:cubicBezTo>
                <a:cubicBezTo>
                  <a:pt x="3537" y="1018"/>
                  <a:pt x="3535" y="1018"/>
                  <a:pt x="3535" y="1018"/>
                </a:cubicBezTo>
                <a:cubicBezTo>
                  <a:pt x="3530" y="1018"/>
                  <a:pt x="3536" y="1019"/>
                  <a:pt x="3523" y="1019"/>
                </a:cubicBezTo>
                <a:cubicBezTo>
                  <a:pt x="3502" y="1019"/>
                  <a:pt x="3501" y="1018"/>
                  <a:pt x="3489" y="1016"/>
                </a:cubicBezTo>
                <a:cubicBezTo>
                  <a:pt x="3489" y="1016"/>
                  <a:pt x="3489" y="1016"/>
                  <a:pt x="3493" y="1016"/>
                </a:cubicBezTo>
                <a:cubicBezTo>
                  <a:pt x="3493" y="1016"/>
                  <a:pt x="3493" y="1016"/>
                  <a:pt x="3478" y="1015"/>
                </a:cubicBezTo>
                <a:cubicBezTo>
                  <a:pt x="3468" y="1015"/>
                  <a:pt x="3515" y="1019"/>
                  <a:pt x="3481" y="1019"/>
                </a:cubicBezTo>
                <a:cubicBezTo>
                  <a:pt x="3481" y="1018"/>
                  <a:pt x="3461" y="1014"/>
                  <a:pt x="3451" y="1016"/>
                </a:cubicBezTo>
                <a:cubicBezTo>
                  <a:pt x="3469" y="1016"/>
                  <a:pt x="3467" y="1018"/>
                  <a:pt x="3460" y="1018"/>
                </a:cubicBezTo>
                <a:cubicBezTo>
                  <a:pt x="3460" y="1018"/>
                  <a:pt x="3460" y="1018"/>
                  <a:pt x="3436" y="1018"/>
                </a:cubicBezTo>
                <a:cubicBezTo>
                  <a:pt x="3436" y="1018"/>
                  <a:pt x="3436" y="1018"/>
                  <a:pt x="3444" y="1015"/>
                </a:cubicBezTo>
                <a:cubicBezTo>
                  <a:pt x="3374" y="1013"/>
                  <a:pt x="3300" y="1013"/>
                  <a:pt x="3225" y="1011"/>
                </a:cubicBezTo>
                <a:cubicBezTo>
                  <a:pt x="3226" y="1013"/>
                  <a:pt x="3172" y="1009"/>
                  <a:pt x="3179" y="1013"/>
                </a:cubicBezTo>
                <a:cubicBezTo>
                  <a:pt x="3179" y="1013"/>
                  <a:pt x="3179" y="1013"/>
                  <a:pt x="3182" y="1013"/>
                </a:cubicBezTo>
                <a:cubicBezTo>
                  <a:pt x="3200" y="1014"/>
                  <a:pt x="3176" y="1016"/>
                  <a:pt x="3161" y="1015"/>
                </a:cubicBezTo>
                <a:cubicBezTo>
                  <a:pt x="3177" y="1014"/>
                  <a:pt x="3133" y="1010"/>
                  <a:pt x="3171" y="1011"/>
                </a:cubicBezTo>
                <a:cubicBezTo>
                  <a:pt x="3171" y="1011"/>
                  <a:pt x="3171" y="1011"/>
                  <a:pt x="3142" y="1008"/>
                </a:cubicBezTo>
                <a:cubicBezTo>
                  <a:pt x="3126" y="1001"/>
                  <a:pt x="3065" y="1007"/>
                  <a:pt x="3021" y="1003"/>
                </a:cubicBezTo>
                <a:cubicBezTo>
                  <a:pt x="3022" y="1004"/>
                  <a:pt x="3023" y="1004"/>
                  <a:pt x="3023" y="1004"/>
                </a:cubicBezTo>
                <a:cubicBezTo>
                  <a:pt x="2983" y="1001"/>
                  <a:pt x="2934" y="1003"/>
                  <a:pt x="2925" y="1002"/>
                </a:cubicBezTo>
                <a:cubicBezTo>
                  <a:pt x="2925" y="1002"/>
                  <a:pt x="2925" y="1002"/>
                  <a:pt x="2921" y="1004"/>
                </a:cubicBezTo>
                <a:cubicBezTo>
                  <a:pt x="2887" y="1000"/>
                  <a:pt x="2883" y="999"/>
                  <a:pt x="2843" y="1000"/>
                </a:cubicBezTo>
                <a:cubicBezTo>
                  <a:pt x="2843" y="1000"/>
                  <a:pt x="2848" y="1001"/>
                  <a:pt x="2841" y="1001"/>
                </a:cubicBezTo>
                <a:cubicBezTo>
                  <a:pt x="2832" y="999"/>
                  <a:pt x="2822" y="997"/>
                  <a:pt x="2794" y="997"/>
                </a:cubicBezTo>
                <a:cubicBezTo>
                  <a:pt x="2794" y="997"/>
                  <a:pt x="2794" y="997"/>
                  <a:pt x="2795" y="998"/>
                </a:cubicBezTo>
                <a:cubicBezTo>
                  <a:pt x="2795" y="998"/>
                  <a:pt x="2795" y="998"/>
                  <a:pt x="2752" y="996"/>
                </a:cubicBezTo>
                <a:cubicBezTo>
                  <a:pt x="2752" y="1002"/>
                  <a:pt x="2678" y="990"/>
                  <a:pt x="2665" y="996"/>
                </a:cubicBezTo>
                <a:cubicBezTo>
                  <a:pt x="2656" y="994"/>
                  <a:pt x="2624" y="993"/>
                  <a:pt x="2610" y="992"/>
                </a:cubicBezTo>
                <a:cubicBezTo>
                  <a:pt x="2610" y="992"/>
                  <a:pt x="2609" y="992"/>
                  <a:pt x="2607" y="992"/>
                </a:cubicBezTo>
                <a:cubicBezTo>
                  <a:pt x="2590" y="989"/>
                  <a:pt x="2559" y="992"/>
                  <a:pt x="2541" y="991"/>
                </a:cubicBezTo>
                <a:cubicBezTo>
                  <a:pt x="2529" y="990"/>
                  <a:pt x="2534" y="989"/>
                  <a:pt x="2539" y="988"/>
                </a:cubicBezTo>
                <a:cubicBezTo>
                  <a:pt x="2515" y="990"/>
                  <a:pt x="2473" y="983"/>
                  <a:pt x="2465" y="984"/>
                </a:cubicBezTo>
                <a:cubicBezTo>
                  <a:pt x="2447" y="984"/>
                  <a:pt x="2458" y="986"/>
                  <a:pt x="2453" y="988"/>
                </a:cubicBezTo>
                <a:cubicBezTo>
                  <a:pt x="2427" y="986"/>
                  <a:pt x="2458" y="982"/>
                  <a:pt x="2423" y="984"/>
                </a:cubicBezTo>
                <a:cubicBezTo>
                  <a:pt x="2427" y="984"/>
                  <a:pt x="2435" y="984"/>
                  <a:pt x="2432" y="985"/>
                </a:cubicBezTo>
                <a:cubicBezTo>
                  <a:pt x="2418" y="985"/>
                  <a:pt x="2394" y="991"/>
                  <a:pt x="2381" y="989"/>
                </a:cubicBezTo>
                <a:cubicBezTo>
                  <a:pt x="2381" y="989"/>
                  <a:pt x="2381" y="989"/>
                  <a:pt x="2390" y="988"/>
                </a:cubicBezTo>
                <a:cubicBezTo>
                  <a:pt x="2365" y="986"/>
                  <a:pt x="2332" y="992"/>
                  <a:pt x="2328" y="988"/>
                </a:cubicBezTo>
                <a:cubicBezTo>
                  <a:pt x="2328" y="988"/>
                  <a:pt x="2328" y="988"/>
                  <a:pt x="2330" y="986"/>
                </a:cubicBezTo>
                <a:cubicBezTo>
                  <a:pt x="2288" y="987"/>
                  <a:pt x="2312" y="984"/>
                  <a:pt x="2270" y="985"/>
                </a:cubicBezTo>
                <a:cubicBezTo>
                  <a:pt x="2270" y="985"/>
                  <a:pt x="2270" y="985"/>
                  <a:pt x="2271" y="986"/>
                </a:cubicBezTo>
                <a:cubicBezTo>
                  <a:pt x="2252" y="985"/>
                  <a:pt x="2242" y="987"/>
                  <a:pt x="2233" y="984"/>
                </a:cubicBezTo>
                <a:cubicBezTo>
                  <a:pt x="2233" y="984"/>
                  <a:pt x="2233" y="984"/>
                  <a:pt x="2240" y="983"/>
                </a:cubicBezTo>
                <a:cubicBezTo>
                  <a:pt x="2217" y="983"/>
                  <a:pt x="2215" y="983"/>
                  <a:pt x="2191" y="982"/>
                </a:cubicBezTo>
                <a:cubicBezTo>
                  <a:pt x="2189" y="982"/>
                  <a:pt x="2177" y="981"/>
                  <a:pt x="2174" y="982"/>
                </a:cubicBezTo>
                <a:cubicBezTo>
                  <a:pt x="2173" y="979"/>
                  <a:pt x="2120" y="979"/>
                  <a:pt x="2110" y="979"/>
                </a:cubicBezTo>
                <a:cubicBezTo>
                  <a:pt x="2128" y="980"/>
                  <a:pt x="2119" y="980"/>
                  <a:pt x="2114" y="981"/>
                </a:cubicBezTo>
                <a:cubicBezTo>
                  <a:pt x="2103" y="979"/>
                  <a:pt x="2096" y="978"/>
                  <a:pt x="2081" y="980"/>
                </a:cubicBezTo>
                <a:cubicBezTo>
                  <a:pt x="2079" y="976"/>
                  <a:pt x="2077" y="973"/>
                  <a:pt x="2050" y="972"/>
                </a:cubicBezTo>
                <a:cubicBezTo>
                  <a:pt x="2054" y="972"/>
                  <a:pt x="2058" y="973"/>
                  <a:pt x="2055" y="973"/>
                </a:cubicBezTo>
                <a:cubicBezTo>
                  <a:pt x="2052" y="974"/>
                  <a:pt x="2045" y="973"/>
                  <a:pt x="2043" y="973"/>
                </a:cubicBezTo>
                <a:cubicBezTo>
                  <a:pt x="2040" y="973"/>
                  <a:pt x="2049" y="974"/>
                  <a:pt x="2046" y="975"/>
                </a:cubicBezTo>
                <a:cubicBezTo>
                  <a:pt x="2026" y="972"/>
                  <a:pt x="2011" y="974"/>
                  <a:pt x="1982" y="972"/>
                </a:cubicBezTo>
                <a:cubicBezTo>
                  <a:pt x="1991" y="973"/>
                  <a:pt x="1983" y="974"/>
                  <a:pt x="1980" y="975"/>
                </a:cubicBezTo>
                <a:cubicBezTo>
                  <a:pt x="1978" y="971"/>
                  <a:pt x="1940" y="977"/>
                  <a:pt x="1951" y="972"/>
                </a:cubicBezTo>
                <a:cubicBezTo>
                  <a:pt x="1894" y="973"/>
                  <a:pt x="1807" y="968"/>
                  <a:pt x="1784" y="971"/>
                </a:cubicBezTo>
                <a:cubicBezTo>
                  <a:pt x="1778" y="972"/>
                  <a:pt x="1763" y="969"/>
                  <a:pt x="1753" y="969"/>
                </a:cubicBezTo>
                <a:cubicBezTo>
                  <a:pt x="1753" y="969"/>
                  <a:pt x="1753" y="969"/>
                  <a:pt x="1754" y="970"/>
                </a:cubicBezTo>
                <a:cubicBezTo>
                  <a:pt x="1726" y="967"/>
                  <a:pt x="1732" y="969"/>
                  <a:pt x="1700" y="965"/>
                </a:cubicBezTo>
                <a:cubicBezTo>
                  <a:pt x="1713" y="967"/>
                  <a:pt x="1708" y="968"/>
                  <a:pt x="1694" y="969"/>
                </a:cubicBezTo>
                <a:cubicBezTo>
                  <a:pt x="1694" y="969"/>
                  <a:pt x="1694" y="969"/>
                  <a:pt x="1672" y="965"/>
                </a:cubicBezTo>
                <a:cubicBezTo>
                  <a:pt x="1672" y="965"/>
                  <a:pt x="1672" y="965"/>
                  <a:pt x="1667" y="967"/>
                </a:cubicBezTo>
                <a:cubicBezTo>
                  <a:pt x="1658" y="966"/>
                  <a:pt x="1648" y="966"/>
                  <a:pt x="1638" y="966"/>
                </a:cubicBezTo>
                <a:cubicBezTo>
                  <a:pt x="1642" y="967"/>
                  <a:pt x="1640" y="967"/>
                  <a:pt x="1640" y="967"/>
                </a:cubicBezTo>
                <a:cubicBezTo>
                  <a:pt x="1639" y="967"/>
                  <a:pt x="1639" y="967"/>
                  <a:pt x="1638" y="966"/>
                </a:cubicBezTo>
                <a:cubicBezTo>
                  <a:pt x="1629" y="963"/>
                  <a:pt x="1594" y="963"/>
                  <a:pt x="1589" y="961"/>
                </a:cubicBezTo>
                <a:cubicBezTo>
                  <a:pt x="1578" y="964"/>
                  <a:pt x="1562" y="959"/>
                  <a:pt x="1554" y="962"/>
                </a:cubicBezTo>
                <a:cubicBezTo>
                  <a:pt x="1551" y="962"/>
                  <a:pt x="1547" y="961"/>
                  <a:pt x="1542" y="961"/>
                </a:cubicBezTo>
                <a:cubicBezTo>
                  <a:pt x="1547" y="959"/>
                  <a:pt x="1549" y="958"/>
                  <a:pt x="1540" y="958"/>
                </a:cubicBezTo>
                <a:cubicBezTo>
                  <a:pt x="1539" y="958"/>
                  <a:pt x="1538" y="958"/>
                  <a:pt x="1538" y="958"/>
                </a:cubicBezTo>
                <a:cubicBezTo>
                  <a:pt x="1538" y="958"/>
                  <a:pt x="1538" y="958"/>
                  <a:pt x="1534" y="960"/>
                </a:cubicBezTo>
                <a:cubicBezTo>
                  <a:pt x="1525" y="959"/>
                  <a:pt x="1515" y="959"/>
                  <a:pt x="1509" y="959"/>
                </a:cubicBezTo>
                <a:cubicBezTo>
                  <a:pt x="1512" y="959"/>
                  <a:pt x="1515" y="958"/>
                  <a:pt x="1518" y="958"/>
                </a:cubicBezTo>
                <a:cubicBezTo>
                  <a:pt x="1514" y="958"/>
                  <a:pt x="1511" y="958"/>
                  <a:pt x="1507" y="959"/>
                </a:cubicBezTo>
                <a:cubicBezTo>
                  <a:pt x="1506" y="959"/>
                  <a:pt x="1505" y="958"/>
                  <a:pt x="1504" y="958"/>
                </a:cubicBezTo>
                <a:cubicBezTo>
                  <a:pt x="1504" y="959"/>
                  <a:pt x="1505" y="959"/>
                  <a:pt x="1506" y="959"/>
                </a:cubicBezTo>
                <a:cubicBezTo>
                  <a:pt x="1500" y="959"/>
                  <a:pt x="1494" y="959"/>
                  <a:pt x="1486" y="958"/>
                </a:cubicBezTo>
                <a:cubicBezTo>
                  <a:pt x="1454" y="960"/>
                  <a:pt x="1415" y="952"/>
                  <a:pt x="1379" y="955"/>
                </a:cubicBezTo>
                <a:cubicBezTo>
                  <a:pt x="1385" y="955"/>
                  <a:pt x="1392" y="955"/>
                  <a:pt x="1394" y="956"/>
                </a:cubicBezTo>
                <a:cubicBezTo>
                  <a:pt x="1364" y="954"/>
                  <a:pt x="1335" y="956"/>
                  <a:pt x="1316" y="954"/>
                </a:cubicBezTo>
                <a:cubicBezTo>
                  <a:pt x="1316" y="954"/>
                  <a:pt x="1316" y="954"/>
                  <a:pt x="1317" y="953"/>
                </a:cubicBezTo>
                <a:cubicBezTo>
                  <a:pt x="1296" y="951"/>
                  <a:pt x="1279" y="950"/>
                  <a:pt x="1261" y="950"/>
                </a:cubicBezTo>
                <a:cubicBezTo>
                  <a:pt x="1261" y="950"/>
                  <a:pt x="1261" y="950"/>
                  <a:pt x="1260" y="948"/>
                </a:cubicBezTo>
                <a:cubicBezTo>
                  <a:pt x="1235" y="948"/>
                  <a:pt x="1180" y="942"/>
                  <a:pt x="1164" y="946"/>
                </a:cubicBezTo>
                <a:cubicBezTo>
                  <a:pt x="1158" y="944"/>
                  <a:pt x="1129" y="945"/>
                  <a:pt x="1115" y="944"/>
                </a:cubicBezTo>
                <a:cubicBezTo>
                  <a:pt x="1115" y="944"/>
                  <a:pt x="1115" y="944"/>
                  <a:pt x="1111" y="945"/>
                </a:cubicBezTo>
                <a:cubicBezTo>
                  <a:pt x="1092" y="945"/>
                  <a:pt x="1080" y="945"/>
                  <a:pt x="1069" y="944"/>
                </a:cubicBezTo>
                <a:cubicBezTo>
                  <a:pt x="1031" y="946"/>
                  <a:pt x="995" y="942"/>
                  <a:pt x="962" y="941"/>
                </a:cubicBezTo>
                <a:cubicBezTo>
                  <a:pt x="962" y="941"/>
                  <a:pt x="962" y="941"/>
                  <a:pt x="961" y="941"/>
                </a:cubicBezTo>
                <a:cubicBezTo>
                  <a:pt x="961" y="941"/>
                  <a:pt x="961" y="941"/>
                  <a:pt x="927" y="939"/>
                </a:cubicBezTo>
                <a:cubicBezTo>
                  <a:pt x="936" y="941"/>
                  <a:pt x="921" y="938"/>
                  <a:pt x="910" y="938"/>
                </a:cubicBezTo>
                <a:cubicBezTo>
                  <a:pt x="900" y="937"/>
                  <a:pt x="882" y="937"/>
                  <a:pt x="869" y="938"/>
                </a:cubicBezTo>
                <a:cubicBezTo>
                  <a:pt x="869" y="938"/>
                  <a:pt x="869" y="938"/>
                  <a:pt x="848" y="937"/>
                </a:cubicBezTo>
                <a:cubicBezTo>
                  <a:pt x="872" y="939"/>
                  <a:pt x="846" y="939"/>
                  <a:pt x="844" y="941"/>
                </a:cubicBezTo>
                <a:cubicBezTo>
                  <a:pt x="844" y="941"/>
                  <a:pt x="844" y="941"/>
                  <a:pt x="831" y="939"/>
                </a:cubicBezTo>
                <a:cubicBezTo>
                  <a:pt x="825" y="940"/>
                  <a:pt x="839" y="941"/>
                  <a:pt x="829" y="941"/>
                </a:cubicBezTo>
                <a:cubicBezTo>
                  <a:pt x="820" y="940"/>
                  <a:pt x="793" y="939"/>
                  <a:pt x="784" y="937"/>
                </a:cubicBezTo>
                <a:cubicBezTo>
                  <a:pt x="785" y="936"/>
                  <a:pt x="789" y="936"/>
                  <a:pt x="793" y="936"/>
                </a:cubicBezTo>
                <a:cubicBezTo>
                  <a:pt x="792" y="936"/>
                  <a:pt x="790" y="935"/>
                  <a:pt x="789" y="935"/>
                </a:cubicBezTo>
                <a:cubicBezTo>
                  <a:pt x="774" y="935"/>
                  <a:pt x="777" y="935"/>
                  <a:pt x="778" y="934"/>
                </a:cubicBezTo>
                <a:cubicBezTo>
                  <a:pt x="759" y="936"/>
                  <a:pt x="748" y="934"/>
                  <a:pt x="733" y="936"/>
                </a:cubicBezTo>
                <a:cubicBezTo>
                  <a:pt x="754" y="933"/>
                  <a:pt x="688" y="935"/>
                  <a:pt x="701" y="932"/>
                </a:cubicBezTo>
                <a:cubicBezTo>
                  <a:pt x="687" y="934"/>
                  <a:pt x="691" y="932"/>
                  <a:pt x="682" y="934"/>
                </a:cubicBezTo>
                <a:cubicBezTo>
                  <a:pt x="702" y="934"/>
                  <a:pt x="723" y="937"/>
                  <a:pt x="739" y="939"/>
                </a:cubicBezTo>
                <a:cubicBezTo>
                  <a:pt x="739" y="939"/>
                  <a:pt x="739" y="939"/>
                  <a:pt x="723" y="940"/>
                </a:cubicBezTo>
                <a:cubicBezTo>
                  <a:pt x="733" y="943"/>
                  <a:pt x="759" y="940"/>
                  <a:pt x="769" y="941"/>
                </a:cubicBezTo>
                <a:cubicBezTo>
                  <a:pt x="763" y="940"/>
                  <a:pt x="748" y="941"/>
                  <a:pt x="747" y="941"/>
                </a:cubicBezTo>
                <a:cubicBezTo>
                  <a:pt x="747" y="941"/>
                  <a:pt x="747" y="941"/>
                  <a:pt x="752" y="939"/>
                </a:cubicBezTo>
                <a:cubicBezTo>
                  <a:pt x="775" y="939"/>
                  <a:pt x="793" y="941"/>
                  <a:pt x="810" y="943"/>
                </a:cubicBezTo>
                <a:cubicBezTo>
                  <a:pt x="794" y="943"/>
                  <a:pt x="829" y="945"/>
                  <a:pt x="817" y="946"/>
                </a:cubicBezTo>
                <a:cubicBezTo>
                  <a:pt x="817" y="946"/>
                  <a:pt x="817" y="946"/>
                  <a:pt x="805" y="946"/>
                </a:cubicBezTo>
                <a:cubicBezTo>
                  <a:pt x="799" y="946"/>
                  <a:pt x="811" y="948"/>
                  <a:pt x="818" y="949"/>
                </a:cubicBezTo>
                <a:cubicBezTo>
                  <a:pt x="857" y="949"/>
                  <a:pt x="928" y="952"/>
                  <a:pt x="942" y="951"/>
                </a:cubicBezTo>
                <a:cubicBezTo>
                  <a:pt x="934" y="951"/>
                  <a:pt x="919" y="950"/>
                  <a:pt x="912" y="949"/>
                </a:cubicBezTo>
                <a:cubicBezTo>
                  <a:pt x="912" y="949"/>
                  <a:pt x="912" y="949"/>
                  <a:pt x="931" y="949"/>
                </a:cubicBezTo>
                <a:cubicBezTo>
                  <a:pt x="916" y="948"/>
                  <a:pt x="904" y="950"/>
                  <a:pt x="882" y="949"/>
                </a:cubicBezTo>
                <a:cubicBezTo>
                  <a:pt x="886" y="946"/>
                  <a:pt x="870" y="944"/>
                  <a:pt x="887" y="942"/>
                </a:cubicBezTo>
                <a:cubicBezTo>
                  <a:pt x="929" y="941"/>
                  <a:pt x="921" y="948"/>
                  <a:pt x="971" y="949"/>
                </a:cubicBezTo>
                <a:cubicBezTo>
                  <a:pt x="976" y="949"/>
                  <a:pt x="961" y="945"/>
                  <a:pt x="988" y="948"/>
                </a:cubicBezTo>
                <a:cubicBezTo>
                  <a:pt x="1021" y="950"/>
                  <a:pt x="1046" y="954"/>
                  <a:pt x="1046" y="958"/>
                </a:cubicBezTo>
                <a:cubicBezTo>
                  <a:pt x="1032" y="956"/>
                  <a:pt x="1003" y="953"/>
                  <a:pt x="999" y="956"/>
                </a:cubicBezTo>
                <a:cubicBezTo>
                  <a:pt x="1013" y="957"/>
                  <a:pt x="1037" y="959"/>
                  <a:pt x="1039" y="960"/>
                </a:cubicBezTo>
                <a:cubicBezTo>
                  <a:pt x="1053" y="958"/>
                  <a:pt x="1012" y="959"/>
                  <a:pt x="1031" y="957"/>
                </a:cubicBezTo>
                <a:cubicBezTo>
                  <a:pt x="1041" y="957"/>
                  <a:pt x="1045" y="958"/>
                  <a:pt x="1050" y="959"/>
                </a:cubicBezTo>
                <a:cubicBezTo>
                  <a:pt x="1043" y="957"/>
                  <a:pt x="1059" y="957"/>
                  <a:pt x="1062" y="956"/>
                </a:cubicBezTo>
                <a:cubicBezTo>
                  <a:pt x="1094" y="957"/>
                  <a:pt x="1113" y="957"/>
                  <a:pt x="1147" y="957"/>
                </a:cubicBezTo>
                <a:cubicBezTo>
                  <a:pt x="1149" y="957"/>
                  <a:pt x="1153" y="956"/>
                  <a:pt x="1152" y="956"/>
                </a:cubicBezTo>
                <a:cubicBezTo>
                  <a:pt x="1169" y="957"/>
                  <a:pt x="1193" y="962"/>
                  <a:pt x="1186" y="963"/>
                </a:cubicBezTo>
                <a:cubicBezTo>
                  <a:pt x="1206" y="964"/>
                  <a:pt x="1207" y="963"/>
                  <a:pt x="1224" y="964"/>
                </a:cubicBezTo>
                <a:cubicBezTo>
                  <a:pt x="1197" y="966"/>
                  <a:pt x="1229" y="964"/>
                  <a:pt x="1232" y="966"/>
                </a:cubicBezTo>
                <a:cubicBezTo>
                  <a:pt x="1250" y="967"/>
                  <a:pt x="1238" y="965"/>
                  <a:pt x="1246" y="965"/>
                </a:cubicBezTo>
                <a:cubicBezTo>
                  <a:pt x="1249" y="965"/>
                  <a:pt x="1256" y="966"/>
                  <a:pt x="1256" y="967"/>
                </a:cubicBezTo>
                <a:cubicBezTo>
                  <a:pt x="1267" y="965"/>
                  <a:pt x="1236" y="961"/>
                  <a:pt x="1249" y="959"/>
                </a:cubicBezTo>
                <a:cubicBezTo>
                  <a:pt x="1257" y="958"/>
                  <a:pt x="1294" y="956"/>
                  <a:pt x="1297" y="956"/>
                </a:cubicBezTo>
                <a:cubicBezTo>
                  <a:pt x="1305" y="959"/>
                  <a:pt x="1302" y="968"/>
                  <a:pt x="1290" y="971"/>
                </a:cubicBezTo>
                <a:cubicBezTo>
                  <a:pt x="1291" y="972"/>
                  <a:pt x="1306" y="970"/>
                  <a:pt x="1314" y="970"/>
                </a:cubicBezTo>
                <a:cubicBezTo>
                  <a:pt x="1336" y="968"/>
                  <a:pt x="1347" y="973"/>
                  <a:pt x="1365" y="972"/>
                </a:cubicBezTo>
                <a:cubicBezTo>
                  <a:pt x="1365" y="972"/>
                  <a:pt x="1365" y="972"/>
                  <a:pt x="1352" y="970"/>
                </a:cubicBezTo>
                <a:cubicBezTo>
                  <a:pt x="1355" y="970"/>
                  <a:pt x="1381" y="971"/>
                  <a:pt x="1386" y="972"/>
                </a:cubicBezTo>
                <a:cubicBezTo>
                  <a:pt x="1386" y="971"/>
                  <a:pt x="1372" y="967"/>
                  <a:pt x="1380" y="966"/>
                </a:cubicBezTo>
                <a:cubicBezTo>
                  <a:pt x="1413" y="967"/>
                  <a:pt x="1444" y="973"/>
                  <a:pt x="1442" y="975"/>
                </a:cubicBezTo>
                <a:cubicBezTo>
                  <a:pt x="1442" y="975"/>
                  <a:pt x="1442" y="975"/>
                  <a:pt x="1392" y="971"/>
                </a:cubicBezTo>
                <a:cubicBezTo>
                  <a:pt x="1390" y="973"/>
                  <a:pt x="1427" y="974"/>
                  <a:pt x="1425" y="977"/>
                </a:cubicBezTo>
                <a:cubicBezTo>
                  <a:pt x="1425" y="977"/>
                  <a:pt x="1425" y="977"/>
                  <a:pt x="1471" y="978"/>
                </a:cubicBezTo>
                <a:cubicBezTo>
                  <a:pt x="1465" y="977"/>
                  <a:pt x="1448" y="976"/>
                  <a:pt x="1455" y="975"/>
                </a:cubicBezTo>
                <a:cubicBezTo>
                  <a:pt x="1474" y="976"/>
                  <a:pt x="1465" y="975"/>
                  <a:pt x="1478" y="974"/>
                </a:cubicBezTo>
                <a:cubicBezTo>
                  <a:pt x="1456" y="971"/>
                  <a:pt x="1414" y="962"/>
                  <a:pt x="1399" y="959"/>
                </a:cubicBezTo>
                <a:cubicBezTo>
                  <a:pt x="1399" y="959"/>
                  <a:pt x="1399" y="959"/>
                  <a:pt x="1423" y="961"/>
                </a:cubicBezTo>
                <a:cubicBezTo>
                  <a:pt x="1423" y="961"/>
                  <a:pt x="1423" y="961"/>
                  <a:pt x="1429" y="960"/>
                </a:cubicBezTo>
                <a:cubicBezTo>
                  <a:pt x="1460" y="962"/>
                  <a:pt x="1488" y="972"/>
                  <a:pt x="1496" y="974"/>
                </a:cubicBezTo>
                <a:cubicBezTo>
                  <a:pt x="1514" y="974"/>
                  <a:pt x="1508" y="969"/>
                  <a:pt x="1504" y="968"/>
                </a:cubicBezTo>
                <a:cubicBezTo>
                  <a:pt x="1539" y="969"/>
                  <a:pt x="1538" y="976"/>
                  <a:pt x="1573" y="976"/>
                </a:cubicBezTo>
                <a:cubicBezTo>
                  <a:pt x="1573" y="976"/>
                  <a:pt x="1573" y="976"/>
                  <a:pt x="1560" y="977"/>
                </a:cubicBezTo>
                <a:cubicBezTo>
                  <a:pt x="1568" y="978"/>
                  <a:pt x="1599" y="978"/>
                  <a:pt x="1596" y="979"/>
                </a:cubicBezTo>
                <a:cubicBezTo>
                  <a:pt x="1602" y="978"/>
                  <a:pt x="1608" y="975"/>
                  <a:pt x="1603" y="974"/>
                </a:cubicBezTo>
                <a:cubicBezTo>
                  <a:pt x="1603" y="974"/>
                  <a:pt x="1603" y="974"/>
                  <a:pt x="1633" y="979"/>
                </a:cubicBezTo>
                <a:cubicBezTo>
                  <a:pt x="1628" y="978"/>
                  <a:pt x="1631" y="975"/>
                  <a:pt x="1629" y="974"/>
                </a:cubicBezTo>
                <a:cubicBezTo>
                  <a:pt x="1641" y="974"/>
                  <a:pt x="1649" y="978"/>
                  <a:pt x="1644" y="979"/>
                </a:cubicBezTo>
                <a:cubicBezTo>
                  <a:pt x="1667" y="977"/>
                  <a:pt x="1662" y="979"/>
                  <a:pt x="1681" y="976"/>
                </a:cubicBezTo>
                <a:cubicBezTo>
                  <a:pt x="1688" y="976"/>
                  <a:pt x="1680" y="980"/>
                  <a:pt x="1675" y="980"/>
                </a:cubicBezTo>
                <a:cubicBezTo>
                  <a:pt x="1691" y="982"/>
                  <a:pt x="1701" y="982"/>
                  <a:pt x="1709" y="981"/>
                </a:cubicBezTo>
                <a:cubicBezTo>
                  <a:pt x="1682" y="979"/>
                  <a:pt x="1702" y="973"/>
                  <a:pt x="1696" y="969"/>
                </a:cubicBezTo>
                <a:cubicBezTo>
                  <a:pt x="1696" y="969"/>
                  <a:pt x="1696" y="969"/>
                  <a:pt x="1755" y="983"/>
                </a:cubicBezTo>
                <a:cubicBezTo>
                  <a:pt x="1753" y="982"/>
                  <a:pt x="1748" y="978"/>
                  <a:pt x="1748" y="978"/>
                </a:cubicBezTo>
                <a:cubicBezTo>
                  <a:pt x="1753" y="981"/>
                  <a:pt x="1814" y="984"/>
                  <a:pt x="1848" y="984"/>
                </a:cubicBezTo>
                <a:cubicBezTo>
                  <a:pt x="1842" y="983"/>
                  <a:pt x="1869" y="982"/>
                  <a:pt x="1881" y="984"/>
                </a:cubicBezTo>
                <a:cubicBezTo>
                  <a:pt x="1879" y="983"/>
                  <a:pt x="1876" y="983"/>
                  <a:pt x="1871" y="983"/>
                </a:cubicBezTo>
                <a:cubicBezTo>
                  <a:pt x="1893" y="981"/>
                  <a:pt x="1900" y="989"/>
                  <a:pt x="1922" y="987"/>
                </a:cubicBezTo>
                <a:cubicBezTo>
                  <a:pt x="1902" y="986"/>
                  <a:pt x="1898" y="985"/>
                  <a:pt x="1899" y="984"/>
                </a:cubicBezTo>
                <a:cubicBezTo>
                  <a:pt x="1915" y="985"/>
                  <a:pt x="1954" y="985"/>
                  <a:pt x="1946" y="989"/>
                </a:cubicBezTo>
                <a:cubicBezTo>
                  <a:pt x="1956" y="988"/>
                  <a:pt x="1966" y="989"/>
                  <a:pt x="1965" y="987"/>
                </a:cubicBezTo>
                <a:cubicBezTo>
                  <a:pt x="1965" y="987"/>
                  <a:pt x="1965" y="987"/>
                  <a:pt x="2005" y="991"/>
                </a:cubicBezTo>
                <a:cubicBezTo>
                  <a:pt x="2002" y="990"/>
                  <a:pt x="2000" y="989"/>
                  <a:pt x="2012" y="989"/>
                </a:cubicBezTo>
                <a:cubicBezTo>
                  <a:pt x="1989" y="989"/>
                  <a:pt x="1967" y="984"/>
                  <a:pt x="1955" y="987"/>
                </a:cubicBezTo>
                <a:cubicBezTo>
                  <a:pt x="1954" y="984"/>
                  <a:pt x="1963" y="983"/>
                  <a:pt x="1952" y="981"/>
                </a:cubicBezTo>
                <a:cubicBezTo>
                  <a:pt x="1996" y="983"/>
                  <a:pt x="2020" y="988"/>
                  <a:pt x="2048" y="992"/>
                </a:cubicBezTo>
                <a:cubicBezTo>
                  <a:pt x="2048" y="992"/>
                  <a:pt x="2048" y="992"/>
                  <a:pt x="2086" y="991"/>
                </a:cubicBezTo>
                <a:cubicBezTo>
                  <a:pt x="2086" y="991"/>
                  <a:pt x="2086" y="991"/>
                  <a:pt x="2088" y="992"/>
                </a:cubicBezTo>
                <a:cubicBezTo>
                  <a:pt x="2088" y="992"/>
                  <a:pt x="2088" y="992"/>
                  <a:pt x="2095" y="990"/>
                </a:cubicBezTo>
                <a:cubicBezTo>
                  <a:pt x="2100" y="990"/>
                  <a:pt x="2103" y="991"/>
                  <a:pt x="2104" y="991"/>
                </a:cubicBezTo>
                <a:cubicBezTo>
                  <a:pt x="2105" y="991"/>
                  <a:pt x="2103" y="990"/>
                  <a:pt x="2102" y="990"/>
                </a:cubicBezTo>
                <a:cubicBezTo>
                  <a:pt x="2106" y="990"/>
                  <a:pt x="2109" y="990"/>
                  <a:pt x="2111" y="991"/>
                </a:cubicBezTo>
                <a:cubicBezTo>
                  <a:pt x="2113" y="989"/>
                  <a:pt x="2106" y="987"/>
                  <a:pt x="2099" y="986"/>
                </a:cubicBezTo>
                <a:cubicBezTo>
                  <a:pt x="2095" y="986"/>
                  <a:pt x="2092" y="986"/>
                  <a:pt x="2088" y="987"/>
                </a:cubicBezTo>
                <a:cubicBezTo>
                  <a:pt x="2081" y="985"/>
                  <a:pt x="2075" y="984"/>
                  <a:pt x="2086" y="983"/>
                </a:cubicBezTo>
                <a:cubicBezTo>
                  <a:pt x="2087" y="983"/>
                  <a:pt x="2087" y="983"/>
                  <a:pt x="2087" y="983"/>
                </a:cubicBezTo>
                <a:cubicBezTo>
                  <a:pt x="2085" y="982"/>
                  <a:pt x="2085" y="982"/>
                  <a:pt x="2087" y="981"/>
                </a:cubicBezTo>
                <a:cubicBezTo>
                  <a:pt x="2087" y="981"/>
                  <a:pt x="2087" y="981"/>
                  <a:pt x="2116" y="983"/>
                </a:cubicBezTo>
                <a:cubicBezTo>
                  <a:pt x="2113" y="984"/>
                  <a:pt x="2108" y="984"/>
                  <a:pt x="2102" y="985"/>
                </a:cubicBezTo>
                <a:cubicBezTo>
                  <a:pt x="2121" y="988"/>
                  <a:pt x="2142" y="990"/>
                  <a:pt x="2125" y="992"/>
                </a:cubicBezTo>
                <a:cubicBezTo>
                  <a:pt x="2125" y="992"/>
                  <a:pt x="2125" y="992"/>
                  <a:pt x="2148" y="991"/>
                </a:cubicBezTo>
                <a:cubicBezTo>
                  <a:pt x="2174" y="994"/>
                  <a:pt x="2170" y="994"/>
                  <a:pt x="2202" y="997"/>
                </a:cubicBezTo>
                <a:cubicBezTo>
                  <a:pt x="2204" y="996"/>
                  <a:pt x="2195" y="995"/>
                  <a:pt x="2201" y="994"/>
                </a:cubicBezTo>
                <a:cubicBezTo>
                  <a:pt x="2224" y="998"/>
                  <a:pt x="2258" y="992"/>
                  <a:pt x="2263" y="995"/>
                </a:cubicBezTo>
                <a:cubicBezTo>
                  <a:pt x="2282" y="996"/>
                  <a:pt x="2271" y="998"/>
                  <a:pt x="2283" y="999"/>
                </a:cubicBezTo>
                <a:cubicBezTo>
                  <a:pt x="2283" y="999"/>
                  <a:pt x="2281" y="998"/>
                  <a:pt x="2285" y="998"/>
                </a:cubicBezTo>
                <a:cubicBezTo>
                  <a:pt x="2285" y="998"/>
                  <a:pt x="2285" y="998"/>
                  <a:pt x="2299" y="1000"/>
                </a:cubicBezTo>
                <a:cubicBezTo>
                  <a:pt x="2305" y="1000"/>
                  <a:pt x="2286" y="999"/>
                  <a:pt x="2302" y="998"/>
                </a:cubicBezTo>
                <a:cubicBezTo>
                  <a:pt x="2330" y="1001"/>
                  <a:pt x="2346" y="1002"/>
                  <a:pt x="2369" y="1002"/>
                </a:cubicBezTo>
                <a:cubicBezTo>
                  <a:pt x="2403" y="1003"/>
                  <a:pt x="2355" y="1005"/>
                  <a:pt x="2384" y="1006"/>
                </a:cubicBezTo>
                <a:cubicBezTo>
                  <a:pt x="2388" y="1004"/>
                  <a:pt x="2392" y="1002"/>
                  <a:pt x="2409" y="1003"/>
                </a:cubicBezTo>
                <a:cubicBezTo>
                  <a:pt x="2418" y="1004"/>
                  <a:pt x="2417" y="1005"/>
                  <a:pt x="2432" y="1007"/>
                </a:cubicBezTo>
                <a:cubicBezTo>
                  <a:pt x="2432" y="1007"/>
                  <a:pt x="2432" y="1007"/>
                  <a:pt x="2431" y="1004"/>
                </a:cubicBezTo>
                <a:cubicBezTo>
                  <a:pt x="2446" y="1004"/>
                  <a:pt x="2457" y="1005"/>
                  <a:pt x="2457" y="1003"/>
                </a:cubicBezTo>
                <a:cubicBezTo>
                  <a:pt x="2469" y="1005"/>
                  <a:pt x="2477" y="1005"/>
                  <a:pt x="2484" y="1005"/>
                </a:cubicBezTo>
                <a:cubicBezTo>
                  <a:pt x="2492" y="1004"/>
                  <a:pt x="2497" y="1003"/>
                  <a:pt x="2503" y="1006"/>
                </a:cubicBezTo>
                <a:cubicBezTo>
                  <a:pt x="2532" y="1005"/>
                  <a:pt x="2531" y="1011"/>
                  <a:pt x="2549" y="1006"/>
                </a:cubicBezTo>
                <a:cubicBezTo>
                  <a:pt x="2535" y="1006"/>
                  <a:pt x="2519" y="1004"/>
                  <a:pt x="2527" y="1003"/>
                </a:cubicBezTo>
                <a:cubicBezTo>
                  <a:pt x="2527" y="1003"/>
                  <a:pt x="2527" y="1003"/>
                  <a:pt x="2547" y="1005"/>
                </a:cubicBezTo>
                <a:cubicBezTo>
                  <a:pt x="2549" y="1004"/>
                  <a:pt x="2535" y="1004"/>
                  <a:pt x="2545" y="1004"/>
                </a:cubicBezTo>
                <a:cubicBezTo>
                  <a:pt x="2550" y="1004"/>
                  <a:pt x="2562" y="1006"/>
                  <a:pt x="2567" y="1007"/>
                </a:cubicBezTo>
                <a:cubicBezTo>
                  <a:pt x="2567" y="1007"/>
                  <a:pt x="2567" y="1007"/>
                  <a:pt x="2600" y="1008"/>
                </a:cubicBezTo>
                <a:cubicBezTo>
                  <a:pt x="2596" y="1008"/>
                  <a:pt x="2596" y="1007"/>
                  <a:pt x="2602" y="1007"/>
                </a:cubicBezTo>
                <a:cubicBezTo>
                  <a:pt x="2602" y="1007"/>
                  <a:pt x="2602" y="1007"/>
                  <a:pt x="2622" y="1009"/>
                </a:cubicBezTo>
                <a:cubicBezTo>
                  <a:pt x="2623" y="1009"/>
                  <a:pt x="2629" y="1008"/>
                  <a:pt x="2636" y="1008"/>
                </a:cubicBezTo>
                <a:cubicBezTo>
                  <a:pt x="2667" y="1008"/>
                  <a:pt x="2661" y="1014"/>
                  <a:pt x="2685" y="1012"/>
                </a:cubicBezTo>
                <a:cubicBezTo>
                  <a:pt x="2681" y="1012"/>
                  <a:pt x="2681" y="1012"/>
                  <a:pt x="2677" y="1012"/>
                </a:cubicBezTo>
                <a:cubicBezTo>
                  <a:pt x="2677" y="1012"/>
                  <a:pt x="2677" y="1012"/>
                  <a:pt x="2690" y="1011"/>
                </a:cubicBezTo>
                <a:cubicBezTo>
                  <a:pt x="2692" y="1017"/>
                  <a:pt x="2762" y="1014"/>
                  <a:pt x="2764" y="1019"/>
                </a:cubicBezTo>
                <a:cubicBezTo>
                  <a:pt x="2782" y="1018"/>
                  <a:pt x="2765" y="1018"/>
                  <a:pt x="2743" y="1015"/>
                </a:cubicBezTo>
                <a:cubicBezTo>
                  <a:pt x="2743" y="1015"/>
                  <a:pt x="2743" y="1015"/>
                  <a:pt x="2762" y="1014"/>
                </a:cubicBezTo>
                <a:cubicBezTo>
                  <a:pt x="2754" y="1013"/>
                  <a:pt x="2748" y="1014"/>
                  <a:pt x="2740" y="1013"/>
                </a:cubicBezTo>
                <a:cubicBezTo>
                  <a:pt x="2764" y="1011"/>
                  <a:pt x="2787" y="1015"/>
                  <a:pt x="2800" y="1017"/>
                </a:cubicBezTo>
                <a:cubicBezTo>
                  <a:pt x="2810" y="1016"/>
                  <a:pt x="2793" y="1012"/>
                  <a:pt x="2819" y="1014"/>
                </a:cubicBezTo>
                <a:cubicBezTo>
                  <a:pt x="2857" y="1016"/>
                  <a:pt x="2812" y="1018"/>
                  <a:pt x="2835" y="1019"/>
                </a:cubicBezTo>
                <a:cubicBezTo>
                  <a:pt x="2835" y="1019"/>
                  <a:pt x="2835" y="1019"/>
                  <a:pt x="2851" y="1017"/>
                </a:cubicBezTo>
                <a:cubicBezTo>
                  <a:pt x="2880" y="1020"/>
                  <a:pt x="2901" y="1018"/>
                  <a:pt x="2926" y="1019"/>
                </a:cubicBezTo>
                <a:cubicBezTo>
                  <a:pt x="2931" y="1019"/>
                  <a:pt x="2934" y="1020"/>
                  <a:pt x="2935" y="1020"/>
                </a:cubicBezTo>
                <a:cubicBezTo>
                  <a:pt x="2961" y="1019"/>
                  <a:pt x="2989" y="1024"/>
                  <a:pt x="3009" y="1024"/>
                </a:cubicBezTo>
                <a:cubicBezTo>
                  <a:pt x="3004" y="1023"/>
                  <a:pt x="3020" y="1022"/>
                  <a:pt x="3022" y="1022"/>
                </a:cubicBezTo>
                <a:cubicBezTo>
                  <a:pt x="3022" y="1022"/>
                  <a:pt x="3022" y="1022"/>
                  <a:pt x="3057" y="1024"/>
                </a:cubicBezTo>
                <a:cubicBezTo>
                  <a:pt x="3042" y="1023"/>
                  <a:pt x="3042" y="1022"/>
                  <a:pt x="3040" y="1020"/>
                </a:cubicBezTo>
                <a:cubicBezTo>
                  <a:pt x="3051" y="1021"/>
                  <a:pt x="3056" y="1022"/>
                  <a:pt x="3063" y="1022"/>
                </a:cubicBezTo>
                <a:cubicBezTo>
                  <a:pt x="3059" y="1021"/>
                  <a:pt x="3054" y="1021"/>
                  <a:pt x="3060" y="1020"/>
                </a:cubicBezTo>
                <a:cubicBezTo>
                  <a:pt x="3060" y="1020"/>
                  <a:pt x="3060" y="1020"/>
                  <a:pt x="3097" y="1024"/>
                </a:cubicBezTo>
                <a:cubicBezTo>
                  <a:pt x="3087" y="1024"/>
                  <a:pt x="3087" y="1024"/>
                  <a:pt x="3087" y="1024"/>
                </a:cubicBezTo>
                <a:cubicBezTo>
                  <a:pt x="3096" y="1024"/>
                  <a:pt x="3116" y="1026"/>
                  <a:pt x="3129" y="1025"/>
                </a:cubicBezTo>
                <a:cubicBezTo>
                  <a:pt x="3128" y="1024"/>
                  <a:pt x="3123" y="1024"/>
                  <a:pt x="3122" y="1023"/>
                </a:cubicBezTo>
                <a:cubicBezTo>
                  <a:pt x="3111" y="1024"/>
                  <a:pt x="3105" y="1023"/>
                  <a:pt x="3099" y="1021"/>
                </a:cubicBezTo>
                <a:cubicBezTo>
                  <a:pt x="3125" y="1022"/>
                  <a:pt x="3106" y="1021"/>
                  <a:pt x="3118" y="1020"/>
                </a:cubicBezTo>
                <a:cubicBezTo>
                  <a:pt x="3136" y="1021"/>
                  <a:pt x="3143" y="1023"/>
                  <a:pt x="3138" y="1024"/>
                </a:cubicBezTo>
                <a:cubicBezTo>
                  <a:pt x="3159" y="1024"/>
                  <a:pt x="3165" y="1024"/>
                  <a:pt x="3186" y="1026"/>
                </a:cubicBezTo>
                <a:cubicBezTo>
                  <a:pt x="3186" y="1026"/>
                  <a:pt x="3186" y="1026"/>
                  <a:pt x="3182" y="1024"/>
                </a:cubicBezTo>
                <a:cubicBezTo>
                  <a:pt x="3182" y="1024"/>
                  <a:pt x="3182" y="1024"/>
                  <a:pt x="3201" y="1025"/>
                </a:cubicBezTo>
                <a:cubicBezTo>
                  <a:pt x="3201" y="1025"/>
                  <a:pt x="3201" y="1025"/>
                  <a:pt x="3185" y="1022"/>
                </a:cubicBezTo>
                <a:cubicBezTo>
                  <a:pt x="3222" y="1022"/>
                  <a:pt x="3192" y="1026"/>
                  <a:pt x="3232" y="1026"/>
                </a:cubicBezTo>
                <a:cubicBezTo>
                  <a:pt x="3232" y="1026"/>
                  <a:pt x="3232" y="1026"/>
                  <a:pt x="3233" y="1024"/>
                </a:cubicBezTo>
                <a:cubicBezTo>
                  <a:pt x="3248" y="1025"/>
                  <a:pt x="3253" y="1029"/>
                  <a:pt x="3266" y="1027"/>
                </a:cubicBezTo>
                <a:cubicBezTo>
                  <a:pt x="3281" y="1028"/>
                  <a:pt x="3240" y="1029"/>
                  <a:pt x="3275" y="1030"/>
                </a:cubicBezTo>
                <a:cubicBezTo>
                  <a:pt x="3282" y="1029"/>
                  <a:pt x="3295" y="1029"/>
                  <a:pt x="3305" y="1029"/>
                </a:cubicBezTo>
                <a:cubicBezTo>
                  <a:pt x="3316" y="1030"/>
                  <a:pt x="3300" y="1031"/>
                  <a:pt x="3292" y="1031"/>
                </a:cubicBezTo>
                <a:cubicBezTo>
                  <a:pt x="3342" y="1033"/>
                  <a:pt x="3323" y="1025"/>
                  <a:pt x="3371" y="1029"/>
                </a:cubicBezTo>
                <a:cubicBezTo>
                  <a:pt x="3359" y="1030"/>
                  <a:pt x="3371" y="1032"/>
                  <a:pt x="3364" y="1033"/>
                </a:cubicBezTo>
                <a:cubicBezTo>
                  <a:pt x="3376" y="1032"/>
                  <a:pt x="3388" y="1032"/>
                  <a:pt x="3401" y="1033"/>
                </a:cubicBezTo>
                <a:cubicBezTo>
                  <a:pt x="3401" y="1033"/>
                  <a:pt x="3401" y="1033"/>
                  <a:pt x="3389" y="1030"/>
                </a:cubicBezTo>
                <a:cubicBezTo>
                  <a:pt x="3396" y="1030"/>
                  <a:pt x="3403" y="1031"/>
                  <a:pt x="3407" y="1031"/>
                </a:cubicBezTo>
                <a:cubicBezTo>
                  <a:pt x="3407" y="1031"/>
                  <a:pt x="3407" y="1031"/>
                  <a:pt x="3406" y="1030"/>
                </a:cubicBezTo>
                <a:cubicBezTo>
                  <a:pt x="3429" y="1035"/>
                  <a:pt x="3450" y="1029"/>
                  <a:pt x="3464" y="1035"/>
                </a:cubicBezTo>
                <a:cubicBezTo>
                  <a:pt x="3454" y="1030"/>
                  <a:pt x="3482" y="1036"/>
                  <a:pt x="3492" y="1035"/>
                </a:cubicBezTo>
                <a:cubicBezTo>
                  <a:pt x="3472" y="1031"/>
                  <a:pt x="3435" y="1032"/>
                  <a:pt x="3433" y="1029"/>
                </a:cubicBezTo>
                <a:cubicBezTo>
                  <a:pt x="3442" y="1028"/>
                  <a:pt x="3450" y="1030"/>
                  <a:pt x="3459" y="1029"/>
                </a:cubicBezTo>
                <a:cubicBezTo>
                  <a:pt x="3453" y="1029"/>
                  <a:pt x="3444" y="1028"/>
                  <a:pt x="3441" y="1027"/>
                </a:cubicBezTo>
                <a:cubicBezTo>
                  <a:pt x="3472" y="1026"/>
                  <a:pt x="3489" y="1030"/>
                  <a:pt x="3507" y="1031"/>
                </a:cubicBezTo>
                <a:cubicBezTo>
                  <a:pt x="3507" y="1031"/>
                  <a:pt x="3507" y="1031"/>
                  <a:pt x="3475" y="1030"/>
                </a:cubicBezTo>
                <a:cubicBezTo>
                  <a:pt x="3477" y="1033"/>
                  <a:pt x="3489" y="1031"/>
                  <a:pt x="3498" y="1033"/>
                </a:cubicBezTo>
                <a:cubicBezTo>
                  <a:pt x="3513" y="1033"/>
                  <a:pt x="3526" y="1035"/>
                  <a:pt x="3538" y="1035"/>
                </a:cubicBezTo>
                <a:cubicBezTo>
                  <a:pt x="3536" y="1035"/>
                  <a:pt x="3535" y="1035"/>
                  <a:pt x="3533" y="1035"/>
                </a:cubicBezTo>
                <a:cubicBezTo>
                  <a:pt x="3537" y="1035"/>
                  <a:pt x="3537" y="1035"/>
                  <a:pt x="3540" y="1035"/>
                </a:cubicBezTo>
                <a:cubicBezTo>
                  <a:pt x="3539" y="1035"/>
                  <a:pt x="3539" y="1035"/>
                  <a:pt x="3538" y="1035"/>
                </a:cubicBezTo>
                <a:cubicBezTo>
                  <a:pt x="3569" y="1035"/>
                  <a:pt x="3579" y="1030"/>
                  <a:pt x="3592" y="1030"/>
                </a:cubicBezTo>
                <a:cubicBezTo>
                  <a:pt x="3606" y="1030"/>
                  <a:pt x="3632" y="1033"/>
                  <a:pt x="3623" y="1035"/>
                </a:cubicBezTo>
                <a:cubicBezTo>
                  <a:pt x="3634" y="1036"/>
                  <a:pt x="3576" y="1032"/>
                  <a:pt x="3596" y="1037"/>
                </a:cubicBezTo>
                <a:cubicBezTo>
                  <a:pt x="3616" y="1032"/>
                  <a:pt x="3637" y="1040"/>
                  <a:pt x="3681" y="1038"/>
                </a:cubicBezTo>
                <a:cubicBezTo>
                  <a:pt x="3662" y="1036"/>
                  <a:pt x="3693" y="1036"/>
                  <a:pt x="3675" y="1033"/>
                </a:cubicBezTo>
                <a:cubicBezTo>
                  <a:pt x="3696" y="1035"/>
                  <a:pt x="3697" y="1036"/>
                  <a:pt x="3706" y="1038"/>
                </a:cubicBezTo>
                <a:cubicBezTo>
                  <a:pt x="3706" y="1038"/>
                  <a:pt x="3706" y="1038"/>
                  <a:pt x="3713" y="1036"/>
                </a:cubicBezTo>
                <a:cubicBezTo>
                  <a:pt x="3740" y="1040"/>
                  <a:pt x="3719" y="1039"/>
                  <a:pt x="3760" y="1042"/>
                </a:cubicBezTo>
                <a:cubicBezTo>
                  <a:pt x="3747" y="1041"/>
                  <a:pt x="3777" y="1041"/>
                  <a:pt x="3766" y="1039"/>
                </a:cubicBezTo>
                <a:cubicBezTo>
                  <a:pt x="3778" y="1040"/>
                  <a:pt x="3789" y="1040"/>
                  <a:pt x="3797" y="1042"/>
                </a:cubicBezTo>
                <a:cubicBezTo>
                  <a:pt x="3797" y="1042"/>
                  <a:pt x="3797" y="1042"/>
                  <a:pt x="3796" y="1041"/>
                </a:cubicBezTo>
                <a:cubicBezTo>
                  <a:pt x="3838" y="1043"/>
                  <a:pt x="3830" y="1040"/>
                  <a:pt x="3868" y="1043"/>
                </a:cubicBezTo>
                <a:cubicBezTo>
                  <a:pt x="3868" y="1043"/>
                  <a:pt x="3868" y="1043"/>
                  <a:pt x="3865" y="1044"/>
                </a:cubicBezTo>
                <a:cubicBezTo>
                  <a:pt x="3914" y="1048"/>
                  <a:pt x="3978" y="1048"/>
                  <a:pt x="4029" y="1051"/>
                </a:cubicBezTo>
                <a:cubicBezTo>
                  <a:pt x="4029" y="1051"/>
                  <a:pt x="4029" y="1051"/>
                  <a:pt x="4013" y="1051"/>
                </a:cubicBezTo>
                <a:cubicBezTo>
                  <a:pt x="4021" y="1051"/>
                  <a:pt x="4047" y="1053"/>
                  <a:pt x="4062" y="1052"/>
                </a:cubicBezTo>
                <a:cubicBezTo>
                  <a:pt x="4050" y="1052"/>
                  <a:pt x="4050" y="1052"/>
                  <a:pt x="4050" y="1052"/>
                </a:cubicBezTo>
                <a:cubicBezTo>
                  <a:pt x="4051" y="1051"/>
                  <a:pt x="4057" y="1049"/>
                  <a:pt x="4069" y="1049"/>
                </a:cubicBezTo>
                <a:cubicBezTo>
                  <a:pt x="4069" y="1049"/>
                  <a:pt x="4069" y="1049"/>
                  <a:pt x="4074" y="1051"/>
                </a:cubicBezTo>
                <a:cubicBezTo>
                  <a:pt x="4074" y="1051"/>
                  <a:pt x="4074" y="1051"/>
                  <a:pt x="4079" y="1050"/>
                </a:cubicBezTo>
                <a:cubicBezTo>
                  <a:pt x="4098" y="1051"/>
                  <a:pt x="4074" y="1052"/>
                  <a:pt x="4093" y="1053"/>
                </a:cubicBezTo>
                <a:cubicBezTo>
                  <a:pt x="4104" y="1049"/>
                  <a:pt x="4174" y="1054"/>
                  <a:pt x="4191" y="1051"/>
                </a:cubicBezTo>
                <a:cubicBezTo>
                  <a:pt x="4203" y="1055"/>
                  <a:pt x="4155" y="1050"/>
                  <a:pt x="4169" y="1054"/>
                </a:cubicBezTo>
                <a:cubicBezTo>
                  <a:pt x="4175" y="1053"/>
                  <a:pt x="4177" y="1053"/>
                  <a:pt x="4189" y="1053"/>
                </a:cubicBezTo>
                <a:cubicBezTo>
                  <a:pt x="4189" y="1053"/>
                  <a:pt x="4189" y="1053"/>
                  <a:pt x="4185" y="1055"/>
                </a:cubicBezTo>
                <a:cubicBezTo>
                  <a:pt x="4242" y="1055"/>
                  <a:pt x="4264" y="1054"/>
                  <a:pt x="4315" y="1056"/>
                </a:cubicBezTo>
                <a:cubicBezTo>
                  <a:pt x="4315" y="1056"/>
                  <a:pt x="4315" y="1056"/>
                  <a:pt x="4313" y="1056"/>
                </a:cubicBezTo>
                <a:cubicBezTo>
                  <a:pt x="4332" y="1056"/>
                  <a:pt x="4341" y="1056"/>
                  <a:pt x="4349" y="1058"/>
                </a:cubicBezTo>
                <a:cubicBezTo>
                  <a:pt x="4353" y="1057"/>
                  <a:pt x="4340" y="1056"/>
                  <a:pt x="4347" y="1056"/>
                </a:cubicBezTo>
                <a:cubicBezTo>
                  <a:pt x="4379" y="1062"/>
                  <a:pt x="4411" y="1054"/>
                  <a:pt x="4431" y="1058"/>
                </a:cubicBezTo>
                <a:cubicBezTo>
                  <a:pt x="4428" y="1054"/>
                  <a:pt x="4470" y="1052"/>
                  <a:pt x="4453" y="1048"/>
                </a:cubicBezTo>
                <a:cubicBezTo>
                  <a:pt x="4453" y="1048"/>
                  <a:pt x="4453" y="1048"/>
                  <a:pt x="4466" y="1049"/>
                </a:cubicBezTo>
                <a:cubicBezTo>
                  <a:pt x="4462" y="1046"/>
                  <a:pt x="4425" y="1048"/>
                  <a:pt x="4417" y="1045"/>
                </a:cubicBezTo>
                <a:close/>
                <a:moveTo>
                  <a:pt x="2061" y="988"/>
                </a:moveTo>
                <a:cubicBezTo>
                  <a:pt x="2068" y="987"/>
                  <a:pt x="2073" y="987"/>
                  <a:pt x="2078" y="988"/>
                </a:cubicBezTo>
                <a:lnTo>
                  <a:pt x="2061" y="988"/>
                </a:lnTo>
                <a:close/>
                <a:moveTo>
                  <a:pt x="3533" y="1019"/>
                </a:moveTo>
                <a:cubicBezTo>
                  <a:pt x="3533" y="1019"/>
                  <a:pt x="3533" y="1019"/>
                  <a:pt x="3538" y="1019"/>
                </a:cubicBezTo>
                <a:cubicBezTo>
                  <a:pt x="3541" y="1019"/>
                  <a:pt x="3544" y="1020"/>
                  <a:pt x="3533" y="1019"/>
                </a:cubicBezTo>
                <a:close/>
                <a:moveTo>
                  <a:pt x="2099" y="986"/>
                </a:moveTo>
                <a:cubicBezTo>
                  <a:pt x="2100" y="985"/>
                  <a:pt x="2101" y="985"/>
                  <a:pt x="2102" y="985"/>
                </a:cubicBezTo>
                <a:cubicBezTo>
                  <a:pt x="2098" y="985"/>
                  <a:pt x="2094" y="984"/>
                  <a:pt x="2091" y="984"/>
                </a:cubicBezTo>
                <a:cubicBezTo>
                  <a:pt x="2093" y="984"/>
                  <a:pt x="2096" y="985"/>
                  <a:pt x="2099" y="986"/>
                </a:cubicBezTo>
                <a:close/>
                <a:moveTo>
                  <a:pt x="1046" y="943"/>
                </a:moveTo>
                <a:cubicBezTo>
                  <a:pt x="1055" y="943"/>
                  <a:pt x="1062" y="943"/>
                  <a:pt x="1069" y="944"/>
                </a:cubicBezTo>
                <a:cubicBezTo>
                  <a:pt x="1071" y="944"/>
                  <a:pt x="1073" y="944"/>
                  <a:pt x="1074" y="943"/>
                </a:cubicBezTo>
                <a:cubicBezTo>
                  <a:pt x="1065" y="942"/>
                  <a:pt x="1055" y="942"/>
                  <a:pt x="1046" y="943"/>
                </a:cubicBezTo>
                <a:close/>
                <a:moveTo>
                  <a:pt x="1256" y="967"/>
                </a:moveTo>
                <a:cubicBezTo>
                  <a:pt x="1254" y="967"/>
                  <a:pt x="1252" y="968"/>
                  <a:pt x="1246" y="968"/>
                </a:cubicBezTo>
                <a:cubicBezTo>
                  <a:pt x="1254" y="968"/>
                  <a:pt x="1257" y="968"/>
                  <a:pt x="1256" y="967"/>
                </a:cubicBezTo>
                <a:close/>
                <a:moveTo>
                  <a:pt x="2567" y="1007"/>
                </a:moveTo>
                <a:cubicBezTo>
                  <a:pt x="2567" y="1007"/>
                  <a:pt x="2567" y="1007"/>
                  <a:pt x="2569" y="1008"/>
                </a:cubicBezTo>
                <a:cubicBezTo>
                  <a:pt x="2571" y="1008"/>
                  <a:pt x="2570" y="1008"/>
                  <a:pt x="2567" y="1007"/>
                </a:cubicBezTo>
                <a:close/>
                <a:moveTo>
                  <a:pt x="2504" y="1006"/>
                </a:moveTo>
                <a:cubicBezTo>
                  <a:pt x="2503" y="1006"/>
                  <a:pt x="2503" y="1006"/>
                  <a:pt x="2503" y="1006"/>
                </a:cubicBezTo>
                <a:cubicBezTo>
                  <a:pt x="2500" y="1006"/>
                  <a:pt x="2497" y="1006"/>
                  <a:pt x="2494" y="1006"/>
                </a:cubicBezTo>
                <a:cubicBezTo>
                  <a:pt x="2498" y="1006"/>
                  <a:pt x="2502" y="1007"/>
                  <a:pt x="2504" y="1006"/>
                </a:cubicBezTo>
                <a:close/>
                <a:moveTo>
                  <a:pt x="2626" y="1009"/>
                </a:moveTo>
                <a:cubicBezTo>
                  <a:pt x="2624" y="1009"/>
                  <a:pt x="2623" y="1009"/>
                  <a:pt x="2622" y="1009"/>
                </a:cubicBezTo>
                <a:cubicBezTo>
                  <a:pt x="2622" y="1009"/>
                  <a:pt x="2623" y="1009"/>
                  <a:pt x="2626" y="1009"/>
                </a:cubicBezTo>
                <a:close/>
                <a:moveTo>
                  <a:pt x="2462" y="1010"/>
                </a:moveTo>
                <a:cubicBezTo>
                  <a:pt x="2484" y="1009"/>
                  <a:pt x="2499" y="1010"/>
                  <a:pt x="2511" y="1008"/>
                </a:cubicBezTo>
                <a:cubicBezTo>
                  <a:pt x="2511" y="1008"/>
                  <a:pt x="2511" y="1008"/>
                  <a:pt x="2492" y="1006"/>
                </a:cubicBezTo>
                <a:cubicBezTo>
                  <a:pt x="2492" y="1006"/>
                  <a:pt x="2493" y="1006"/>
                  <a:pt x="2494" y="1006"/>
                </a:cubicBezTo>
                <a:cubicBezTo>
                  <a:pt x="2490" y="1006"/>
                  <a:pt x="2486" y="1005"/>
                  <a:pt x="2484" y="1005"/>
                </a:cubicBezTo>
                <a:cubicBezTo>
                  <a:pt x="2505" y="1007"/>
                  <a:pt x="2467" y="1009"/>
                  <a:pt x="2462" y="1010"/>
                </a:cubicBezTo>
                <a:close/>
                <a:moveTo>
                  <a:pt x="2125" y="992"/>
                </a:moveTo>
                <a:cubicBezTo>
                  <a:pt x="2122" y="992"/>
                  <a:pt x="2117" y="992"/>
                  <a:pt x="2110" y="993"/>
                </a:cubicBezTo>
                <a:lnTo>
                  <a:pt x="2125" y="992"/>
                </a:lnTo>
                <a:close/>
                <a:moveTo>
                  <a:pt x="1853" y="984"/>
                </a:moveTo>
                <a:cubicBezTo>
                  <a:pt x="1852" y="984"/>
                  <a:pt x="1850" y="984"/>
                  <a:pt x="1848" y="984"/>
                </a:cubicBezTo>
                <a:cubicBezTo>
                  <a:pt x="1848" y="984"/>
                  <a:pt x="1848" y="984"/>
                  <a:pt x="1848" y="984"/>
                </a:cubicBezTo>
                <a:cubicBezTo>
                  <a:pt x="1853" y="984"/>
                  <a:pt x="1853" y="984"/>
                  <a:pt x="1853" y="984"/>
                </a:cubicBezTo>
                <a:close/>
                <a:moveTo>
                  <a:pt x="1644" y="979"/>
                </a:moveTo>
                <a:cubicBezTo>
                  <a:pt x="1643" y="979"/>
                  <a:pt x="1643" y="979"/>
                  <a:pt x="1642" y="979"/>
                </a:cubicBezTo>
                <a:cubicBezTo>
                  <a:pt x="1643" y="979"/>
                  <a:pt x="1643" y="979"/>
                  <a:pt x="1644" y="979"/>
                </a:cubicBezTo>
                <a:close/>
                <a:moveTo>
                  <a:pt x="2111" y="991"/>
                </a:moveTo>
                <a:cubicBezTo>
                  <a:pt x="2111" y="991"/>
                  <a:pt x="2110" y="991"/>
                  <a:pt x="2109" y="992"/>
                </a:cubicBezTo>
                <a:cubicBezTo>
                  <a:pt x="2113" y="992"/>
                  <a:pt x="2113" y="991"/>
                  <a:pt x="2111" y="991"/>
                </a:cubicBezTo>
                <a:close/>
                <a:moveTo>
                  <a:pt x="411" y="925"/>
                </a:moveTo>
                <a:cubicBezTo>
                  <a:pt x="411" y="925"/>
                  <a:pt x="411" y="925"/>
                  <a:pt x="395" y="924"/>
                </a:cubicBezTo>
                <a:cubicBezTo>
                  <a:pt x="394" y="925"/>
                  <a:pt x="397" y="925"/>
                  <a:pt x="411" y="925"/>
                </a:cubicBezTo>
                <a:close/>
                <a:moveTo>
                  <a:pt x="319" y="922"/>
                </a:moveTo>
                <a:cubicBezTo>
                  <a:pt x="319" y="922"/>
                  <a:pt x="319" y="922"/>
                  <a:pt x="303" y="921"/>
                </a:cubicBezTo>
                <a:cubicBezTo>
                  <a:pt x="310" y="922"/>
                  <a:pt x="313" y="923"/>
                  <a:pt x="312" y="922"/>
                </a:cubicBezTo>
                <a:cubicBezTo>
                  <a:pt x="317" y="924"/>
                  <a:pt x="317" y="923"/>
                  <a:pt x="319" y="922"/>
                </a:cubicBezTo>
                <a:close/>
                <a:moveTo>
                  <a:pt x="319" y="922"/>
                </a:moveTo>
                <a:cubicBezTo>
                  <a:pt x="319" y="922"/>
                  <a:pt x="319" y="922"/>
                  <a:pt x="326" y="923"/>
                </a:cubicBezTo>
                <a:cubicBezTo>
                  <a:pt x="322" y="922"/>
                  <a:pt x="320" y="922"/>
                  <a:pt x="319" y="922"/>
                </a:cubicBezTo>
                <a:close/>
                <a:moveTo>
                  <a:pt x="1" y="911"/>
                </a:moveTo>
                <a:cubicBezTo>
                  <a:pt x="2" y="912"/>
                  <a:pt x="0" y="913"/>
                  <a:pt x="7" y="913"/>
                </a:cubicBezTo>
                <a:cubicBezTo>
                  <a:pt x="6" y="914"/>
                  <a:pt x="13" y="912"/>
                  <a:pt x="1" y="911"/>
                </a:cubicBezTo>
                <a:close/>
                <a:moveTo>
                  <a:pt x="558" y="930"/>
                </a:moveTo>
                <a:cubicBezTo>
                  <a:pt x="573" y="930"/>
                  <a:pt x="581" y="931"/>
                  <a:pt x="588" y="931"/>
                </a:cubicBezTo>
                <a:cubicBezTo>
                  <a:pt x="588" y="931"/>
                  <a:pt x="588" y="931"/>
                  <a:pt x="559" y="930"/>
                </a:cubicBezTo>
                <a:cubicBezTo>
                  <a:pt x="562" y="930"/>
                  <a:pt x="564" y="930"/>
                  <a:pt x="558" y="930"/>
                </a:cubicBezTo>
                <a:close/>
                <a:moveTo>
                  <a:pt x="114" y="920"/>
                </a:moveTo>
                <a:cubicBezTo>
                  <a:pt x="130" y="922"/>
                  <a:pt x="130" y="922"/>
                  <a:pt x="130" y="922"/>
                </a:cubicBezTo>
                <a:cubicBezTo>
                  <a:pt x="116" y="920"/>
                  <a:pt x="116" y="920"/>
                  <a:pt x="116" y="920"/>
                </a:cubicBezTo>
                <a:cubicBezTo>
                  <a:pt x="114" y="920"/>
                  <a:pt x="114" y="920"/>
                  <a:pt x="114" y="920"/>
                </a:cubicBezTo>
                <a:close/>
                <a:moveTo>
                  <a:pt x="274" y="919"/>
                </a:moveTo>
                <a:cubicBezTo>
                  <a:pt x="268" y="919"/>
                  <a:pt x="265" y="919"/>
                  <a:pt x="263" y="918"/>
                </a:cubicBezTo>
                <a:cubicBezTo>
                  <a:pt x="263" y="919"/>
                  <a:pt x="262" y="919"/>
                  <a:pt x="261" y="919"/>
                </a:cubicBezTo>
                <a:cubicBezTo>
                  <a:pt x="269" y="920"/>
                  <a:pt x="272" y="920"/>
                  <a:pt x="274" y="920"/>
                </a:cubicBezTo>
                <a:cubicBezTo>
                  <a:pt x="273" y="920"/>
                  <a:pt x="272" y="920"/>
                  <a:pt x="274" y="919"/>
                </a:cubicBezTo>
                <a:close/>
                <a:moveTo>
                  <a:pt x="385" y="923"/>
                </a:moveTo>
                <a:cubicBezTo>
                  <a:pt x="385" y="923"/>
                  <a:pt x="385" y="923"/>
                  <a:pt x="395" y="924"/>
                </a:cubicBezTo>
                <a:cubicBezTo>
                  <a:pt x="395" y="924"/>
                  <a:pt x="397" y="923"/>
                  <a:pt x="399" y="923"/>
                </a:cubicBezTo>
                <a:cubicBezTo>
                  <a:pt x="396" y="923"/>
                  <a:pt x="389" y="923"/>
                  <a:pt x="385" y="923"/>
                </a:cubicBezTo>
                <a:close/>
                <a:moveTo>
                  <a:pt x="213" y="927"/>
                </a:moveTo>
                <a:cubicBezTo>
                  <a:pt x="213" y="927"/>
                  <a:pt x="213" y="927"/>
                  <a:pt x="224" y="926"/>
                </a:cubicBezTo>
                <a:cubicBezTo>
                  <a:pt x="225" y="926"/>
                  <a:pt x="209" y="926"/>
                  <a:pt x="204" y="926"/>
                </a:cubicBezTo>
                <a:cubicBezTo>
                  <a:pt x="204" y="926"/>
                  <a:pt x="204" y="926"/>
                  <a:pt x="213" y="927"/>
                </a:cubicBezTo>
                <a:close/>
                <a:moveTo>
                  <a:pt x="219" y="923"/>
                </a:moveTo>
                <a:cubicBezTo>
                  <a:pt x="203" y="924"/>
                  <a:pt x="175" y="921"/>
                  <a:pt x="152" y="920"/>
                </a:cubicBezTo>
                <a:cubicBezTo>
                  <a:pt x="152" y="920"/>
                  <a:pt x="152" y="920"/>
                  <a:pt x="161" y="923"/>
                </a:cubicBezTo>
                <a:cubicBezTo>
                  <a:pt x="161" y="923"/>
                  <a:pt x="161" y="923"/>
                  <a:pt x="164" y="922"/>
                </a:cubicBezTo>
                <a:cubicBezTo>
                  <a:pt x="182" y="922"/>
                  <a:pt x="209" y="926"/>
                  <a:pt x="219" y="923"/>
                </a:cubicBezTo>
                <a:close/>
                <a:moveTo>
                  <a:pt x="643" y="932"/>
                </a:moveTo>
                <a:cubicBezTo>
                  <a:pt x="643" y="932"/>
                  <a:pt x="643" y="932"/>
                  <a:pt x="627" y="929"/>
                </a:cubicBezTo>
                <a:cubicBezTo>
                  <a:pt x="631" y="931"/>
                  <a:pt x="631" y="931"/>
                  <a:pt x="631" y="931"/>
                </a:cubicBezTo>
                <a:cubicBezTo>
                  <a:pt x="631" y="931"/>
                  <a:pt x="631" y="931"/>
                  <a:pt x="643" y="932"/>
                </a:cubicBezTo>
                <a:close/>
                <a:moveTo>
                  <a:pt x="823" y="936"/>
                </a:moveTo>
                <a:cubicBezTo>
                  <a:pt x="826" y="935"/>
                  <a:pt x="824" y="938"/>
                  <a:pt x="829" y="937"/>
                </a:cubicBezTo>
                <a:cubicBezTo>
                  <a:pt x="858" y="939"/>
                  <a:pt x="817" y="934"/>
                  <a:pt x="823" y="936"/>
                </a:cubicBezTo>
                <a:close/>
                <a:moveTo>
                  <a:pt x="501" y="925"/>
                </a:moveTo>
                <a:cubicBezTo>
                  <a:pt x="513" y="924"/>
                  <a:pt x="522" y="924"/>
                  <a:pt x="531" y="925"/>
                </a:cubicBezTo>
                <a:cubicBezTo>
                  <a:pt x="523" y="924"/>
                  <a:pt x="514" y="923"/>
                  <a:pt x="503" y="922"/>
                </a:cubicBezTo>
                <a:cubicBezTo>
                  <a:pt x="510" y="923"/>
                  <a:pt x="494" y="923"/>
                  <a:pt x="501" y="925"/>
                </a:cubicBezTo>
                <a:close/>
                <a:moveTo>
                  <a:pt x="815" y="936"/>
                </a:moveTo>
                <a:cubicBezTo>
                  <a:pt x="810" y="936"/>
                  <a:pt x="807" y="936"/>
                  <a:pt x="805" y="935"/>
                </a:cubicBezTo>
                <a:cubicBezTo>
                  <a:pt x="805" y="935"/>
                  <a:pt x="804" y="936"/>
                  <a:pt x="804" y="936"/>
                </a:cubicBezTo>
                <a:lnTo>
                  <a:pt x="815" y="936"/>
                </a:lnTo>
                <a:close/>
                <a:moveTo>
                  <a:pt x="4460" y="1043"/>
                </a:moveTo>
                <a:cubicBezTo>
                  <a:pt x="4460" y="1043"/>
                  <a:pt x="4460" y="1043"/>
                  <a:pt x="4445" y="1044"/>
                </a:cubicBezTo>
                <a:cubicBezTo>
                  <a:pt x="4450" y="1044"/>
                  <a:pt x="4450" y="1044"/>
                  <a:pt x="4450" y="1044"/>
                </a:cubicBezTo>
                <a:cubicBezTo>
                  <a:pt x="4450" y="1044"/>
                  <a:pt x="4450" y="1044"/>
                  <a:pt x="4460" y="1043"/>
                </a:cubicBezTo>
                <a:close/>
                <a:moveTo>
                  <a:pt x="805" y="935"/>
                </a:moveTo>
                <a:cubicBezTo>
                  <a:pt x="805" y="935"/>
                  <a:pt x="805" y="935"/>
                  <a:pt x="805" y="935"/>
                </a:cubicBezTo>
                <a:cubicBezTo>
                  <a:pt x="805" y="935"/>
                  <a:pt x="805" y="935"/>
                  <a:pt x="805" y="935"/>
                </a:cubicBezTo>
                <a:close/>
                <a:moveTo>
                  <a:pt x="557" y="929"/>
                </a:moveTo>
                <a:cubicBezTo>
                  <a:pt x="561" y="929"/>
                  <a:pt x="566" y="928"/>
                  <a:pt x="569" y="928"/>
                </a:cubicBezTo>
                <a:cubicBezTo>
                  <a:pt x="568" y="928"/>
                  <a:pt x="561" y="928"/>
                  <a:pt x="557" y="929"/>
                </a:cubicBezTo>
                <a:close/>
                <a:moveTo>
                  <a:pt x="745" y="933"/>
                </a:moveTo>
                <a:cubicBezTo>
                  <a:pt x="745" y="933"/>
                  <a:pt x="745" y="933"/>
                  <a:pt x="731" y="932"/>
                </a:cubicBezTo>
                <a:cubicBezTo>
                  <a:pt x="733" y="933"/>
                  <a:pt x="731" y="933"/>
                  <a:pt x="731" y="933"/>
                </a:cubicBezTo>
                <a:lnTo>
                  <a:pt x="745" y="933"/>
                </a:lnTo>
                <a:close/>
                <a:moveTo>
                  <a:pt x="531" y="925"/>
                </a:moveTo>
                <a:cubicBezTo>
                  <a:pt x="536" y="926"/>
                  <a:pt x="541" y="926"/>
                  <a:pt x="545" y="927"/>
                </a:cubicBezTo>
                <a:cubicBezTo>
                  <a:pt x="540" y="926"/>
                  <a:pt x="536" y="925"/>
                  <a:pt x="531" y="925"/>
                </a:cubicBezTo>
                <a:close/>
                <a:moveTo>
                  <a:pt x="274" y="920"/>
                </a:moveTo>
                <a:cubicBezTo>
                  <a:pt x="274" y="920"/>
                  <a:pt x="275" y="920"/>
                  <a:pt x="274" y="920"/>
                </a:cubicBezTo>
                <a:close/>
                <a:moveTo>
                  <a:pt x="400" y="922"/>
                </a:moveTo>
                <a:cubicBezTo>
                  <a:pt x="401" y="922"/>
                  <a:pt x="401" y="922"/>
                  <a:pt x="401" y="922"/>
                </a:cubicBezTo>
                <a:cubicBezTo>
                  <a:pt x="401" y="922"/>
                  <a:pt x="400" y="922"/>
                  <a:pt x="400" y="922"/>
                </a:cubicBezTo>
                <a:close/>
                <a:moveTo>
                  <a:pt x="444" y="926"/>
                </a:moveTo>
                <a:cubicBezTo>
                  <a:pt x="450" y="924"/>
                  <a:pt x="450" y="924"/>
                  <a:pt x="450" y="924"/>
                </a:cubicBezTo>
                <a:cubicBezTo>
                  <a:pt x="441" y="925"/>
                  <a:pt x="439" y="925"/>
                  <a:pt x="438" y="926"/>
                </a:cubicBezTo>
                <a:lnTo>
                  <a:pt x="444" y="926"/>
                </a:lnTo>
                <a:close/>
                <a:moveTo>
                  <a:pt x="583" y="940"/>
                </a:moveTo>
                <a:cubicBezTo>
                  <a:pt x="590" y="940"/>
                  <a:pt x="590" y="940"/>
                  <a:pt x="590" y="940"/>
                </a:cubicBezTo>
                <a:cubicBezTo>
                  <a:pt x="600" y="940"/>
                  <a:pt x="594" y="939"/>
                  <a:pt x="584" y="939"/>
                </a:cubicBezTo>
                <a:cubicBezTo>
                  <a:pt x="584" y="939"/>
                  <a:pt x="584" y="939"/>
                  <a:pt x="583" y="940"/>
                </a:cubicBezTo>
                <a:close/>
                <a:moveTo>
                  <a:pt x="498" y="934"/>
                </a:moveTo>
                <a:cubicBezTo>
                  <a:pt x="498" y="934"/>
                  <a:pt x="498" y="934"/>
                  <a:pt x="498" y="935"/>
                </a:cubicBezTo>
                <a:cubicBezTo>
                  <a:pt x="511" y="934"/>
                  <a:pt x="511" y="934"/>
                  <a:pt x="511" y="934"/>
                </a:cubicBezTo>
                <a:cubicBezTo>
                  <a:pt x="511" y="934"/>
                  <a:pt x="511" y="934"/>
                  <a:pt x="485" y="932"/>
                </a:cubicBezTo>
                <a:cubicBezTo>
                  <a:pt x="487" y="933"/>
                  <a:pt x="483" y="934"/>
                  <a:pt x="498" y="934"/>
                </a:cubicBezTo>
                <a:close/>
                <a:moveTo>
                  <a:pt x="510" y="929"/>
                </a:moveTo>
                <a:cubicBezTo>
                  <a:pt x="512" y="929"/>
                  <a:pt x="512" y="929"/>
                  <a:pt x="512" y="929"/>
                </a:cubicBezTo>
                <a:cubicBezTo>
                  <a:pt x="505" y="929"/>
                  <a:pt x="500" y="928"/>
                  <a:pt x="494" y="928"/>
                </a:cubicBezTo>
                <a:cubicBezTo>
                  <a:pt x="499" y="929"/>
                  <a:pt x="503" y="929"/>
                  <a:pt x="510" y="929"/>
                </a:cubicBezTo>
                <a:close/>
                <a:moveTo>
                  <a:pt x="452" y="922"/>
                </a:moveTo>
                <a:cubicBezTo>
                  <a:pt x="468" y="924"/>
                  <a:pt x="468" y="924"/>
                  <a:pt x="468" y="924"/>
                </a:cubicBezTo>
                <a:cubicBezTo>
                  <a:pt x="461" y="923"/>
                  <a:pt x="461" y="923"/>
                  <a:pt x="461" y="923"/>
                </a:cubicBezTo>
                <a:cubicBezTo>
                  <a:pt x="452" y="922"/>
                  <a:pt x="452" y="922"/>
                  <a:pt x="452" y="922"/>
                </a:cubicBezTo>
                <a:close/>
                <a:moveTo>
                  <a:pt x="544" y="932"/>
                </a:moveTo>
                <a:cubicBezTo>
                  <a:pt x="555" y="933"/>
                  <a:pt x="549" y="934"/>
                  <a:pt x="569" y="935"/>
                </a:cubicBezTo>
                <a:cubicBezTo>
                  <a:pt x="579" y="933"/>
                  <a:pt x="563" y="932"/>
                  <a:pt x="558" y="930"/>
                </a:cubicBezTo>
                <a:cubicBezTo>
                  <a:pt x="534" y="930"/>
                  <a:pt x="576" y="933"/>
                  <a:pt x="544" y="932"/>
                </a:cubicBezTo>
                <a:close/>
                <a:moveTo>
                  <a:pt x="556" y="929"/>
                </a:moveTo>
                <a:cubicBezTo>
                  <a:pt x="557" y="929"/>
                  <a:pt x="558" y="929"/>
                  <a:pt x="559" y="930"/>
                </a:cubicBezTo>
                <a:cubicBezTo>
                  <a:pt x="558" y="929"/>
                  <a:pt x="557" y="929"/>
                  <a:pt x="556" y="929"/>
                </a:cubicBezTo>
                <a:close/>
                <a:moveTo>
                  <a:pt x="555" y="929"/>
                </a:moveTo>
                <a:cubicBezTo>
                  <a:pt x="540" y="929"/>
                  <a:pt x="540" y="929"/>
                  <a:pt x="540" y="929"/>
                </a:cubicBezTo>
                <a:cubicBezTo>
                  <a:pt x="546" y="929"/>
                  <a:pt x="551" y="930"/>
                  <a:pt x="558" y="930"/>
                </a:cubicBezTo>
                <a:cubicBezTo>
                  <a:pt x="557" y="930"/>
                  <a:pt x="557" y="929"/>
                  <a:pt x="556" y="929"/>
                </a:cubicBezTo>
                <a:cubicBezTo>
                  <a:pt x="555" y="929"/>
                  <a:pt x="554" y="929"/>
                  <a:pt x="555" y="929"/>
                </a:cubicBezTo>
                <a:close/>
                <a:moveTo>
                  <a:pt x="484" y="927"/>
                </a:moveTo>
                <a:cubicBezTo>
                  <a:pt x="483" y="927"/>
                  <a:pt x="483" y="927"/>
                  <a:pt x="483" y="927"/>
                </a:cubicBezTo>
                <a:cubicBezTo>
                  <a:pt x="486" y="927"/>
                  <a:pt x="490" y="928"/>
                  <a:pt x="494" y="928"/>
                </a:cubicBezTo>
                <a:cubicBezTo>
                  <a:pt x="492" y="928"/>
                  <a:pt x="489" y="927"/>
                  <a:pt x="485" y="927"/>
                </a:cubicBezTo>
                <a:cubicBezTo>
                  <a:pt x="486" y="926"/>
                  <a:pt x="486" y="926"/>
                  <a:pt x="484" y="927"/>
                </a:cubicBezTo>
                <a:close/>
                <a:moveTo>
                  <a:pt x="512" y="929"/>
                </a:moveTo>
                <a:cubicBezTo>
                  <a:pt x="540" y="929"/>
                  <a:pt x="540" y="929"/>
                  <a:pt x="540" y="929"/>
                </a:cubicBezTo>
                <a:cubicBezTo>
                  <a:pt x="531" y="929"/>
                  <a:pt x="524" y="928"/>
                  <a:pt x="516" y="927"/>
                </a:cubicBezTo>
                <a:cubicBezTo>
                  <a:pt x="506" y="927"/>
                  <a:pt x="510" y="928"/>
                  <a:pt x="512" y="929"/>
                </a:cubicBezTo>
                <a:close/>
                <a:moveTo>
                  <a:pt x="291" y="923"/>
                </a:moveTo>
                <a:cubicBezTo>
                  <a:pt x="276" y="922"/>
                  <a:pt x="287" y="922"/>
                  <a:pt x="295" y="921"/>
                </a:cubicBezTo>
                <a:cubicBezTo>
                  <a:pt x="267" y="920"/>
                  <a:pt x="263" y="922"/>
                  <a:pt x="291" y="923"/>
                </a:cubicBezTo>
                <a:close/>
                <a:moveTo>
                  <a:pt x="329" y="926"/>
                </a:moveTo>
                <a:cubicBezTo>
                  <a:pt x="334" y="926"/>
                  <a:pt x="334" y="926"/>
                  <a:pt x="334" y="926"/>
                </a:cubicBezTo>
                <a:cubicBezTo>
                  <a:pt x="334" y="926"/>
                  <a:pt x="334" y="926"/>
                  <a:pt x="303" y="923"/>
                </a:cubicBezTo>
                <a:cubicBezTo>
                  <a:pt x="303" y="923"/>
                  <a:pt x="303" y="923"/>
                  <a:pt x="329" y="926"/>
                </a:cubicBezTo>
                <a:close/>
                <a:moveTo>
                  <a:pt x="380" y="930"/>
                </a:moveTo>
                <a:cubicBezTo>
                  <a:pt x="398" y="929"/>
                  <a:pt x="379" y="927"/>
                  <a:pt x="370" y="926"/>
                </a:cubicBezTo>
                <a:cubicBezTo>
                  <a:pt x="384" y="928"/>
                  <a:pt x="373" y="928"/>
                  <a:pt x="380" y="930"/>
                </a:cubicBezTo>
                <a:close/>
                <a:moveTo>
                  <a:pt x="410" y="933"/>
                </a:moveTo>
                <a:cubicBezTo>
                  <a:pt x="418" y="932"/>
                  <a:pt x="421" y="931"/>
                  <a:pt x="425" y="930"/>
                </a:cubicBezTo>
                <a:cubicBezTo>
                  <a:pt x="421" y="930"/>
                  <a:pt x="408" y="931"/>
                  <a:pt x="398" y="932"/>
                </a:cubicBezTo>
                <a:cubicBezTo>
                  <a:pt x="406" y="932"/>
                  <a:pt x="407" y="933"/>
                  <a:pt x="410" y="933"/>
                </a:cubicBezTo>
                <a:close/>
                <a:moveTo>
                  <a:pt x="299" y="919"/>
                </a:moveTo>
                <a:cubicBezTo>
                  <a:pt x="299" y="919"/>
                  <a:pt x="299" y="919"/>
                  <a:pt x="313" y="921"/>
                </a:cubicBezTo>
                <a:cubicBezTo>
                  <a:pt x="321" y="920"/>
                  <a:pt x="324" y="919"/>
                  <a:pt x="310" y="918"/>
                </a:cubicBezTo>
                <a:cubicBezTo>
                  <a:pt x="314" y="919"/>
                  <a:pt x="302" y="919"/>
                  <a:pt x="299" y="919"/>
                </a:cubicBezTo>
                <a:close/>
                <a:moveTo>
                  <a:pt x="426" y="929"/>
                </a:moveTo>
                <a:cubicBezTo>
                  <a:pt x="425" y="930"/>
                  <a:pt x="425" y="930"/>
                  <a:pt x="425" y="930"/>
                </a:cubicBezTo>
                <a:cubicBezTo>
                  <a:pt x="426" y="930"/>
                  <a:pt x="426" y="930"/>
                  <a:pt x="426" y="929"/>
                </a:cubicBezTo>
                <a:close/>
                <a:moveTo>
                  <a:pt x="398" y="933"/>
                </a:moveTo>
                <a:cubicBezTo>
                  <a:pt x="398" y="933"/>
                  <a:pt x="391" y="932"/>
                  <a:pt x="398" y="932"/>
                </a:cubicBezTo>
                <a:cubicBezTo>
                  <a:pt x="398" y="932"/>
                  <a:pt x="398" y="932"/>
                  <a:pt x="396" y="931"/>
                </a:cubicBezTo>
                <a:cubicBezTo>
                  <a:pt x="382" y="932"/>
                  <a:pt x="393" y="933"/>
                  <a:pt x="398" y="933"/>
                </a:cubicBezTo>
                <a:close/>
                <a:moveTo>
                  <a:pt x="412" y="928"/>
                </a:moveTo>
                <a:cubicBezTo>
                  <a:pt x="412" y="928"/>
                  <a:pt x="412" y="928"/>
                  <a:pt x="428" y="928"/>
                </a:cubicBezTo>
                <a:cubicBezTo>
                  <a:pt x="428" y="928"/>
                  <a:pt x="428" y="928"/>
                  <a:pt x="411" y="926"/>
                </a:cubicBezTo>
                <a:cubicBezTo>
                  <a:pt x="415" y="927"/>
                  <a:pt x="412" y="927"/>
                  <a:pt x="412" y="928"/>
                </a:cubicBezTo>
                <a:close/>
                <a:moveTo>
                  <a:pt x="397" y="934"/>
                </a:moveTo>
                <a:cubicBezTo>
                  <a:pt x="400" y="934"/>
                  <a:pt x="400" y="934"/>
                  <a:pt x="398" y="933"/>
                </a:cubicBezTo>
                <a:cubicBezTo>
                  <a:pt x="397" y="934"/>
                  <a:pt x="398" y="934"/>
                  <a:pt x="397" y="934"/>
                </a:cubicBezTo>
                <a:close/>
                <a:moveTo>
                  <a:pt x="4483" y="35"/>
                </a:moveTo>
                <a:cubicBezTo>
                  <a:pt x="0" y="161"/>
                  <a:pt x="0" y="161"/>
                  <a:pt x="0" y="161"/>
                </a:cubicBezTo>
                <a:cubicBezTo>
                  <a:pt x="0" y="904"/>
                  <a:pt x="0" y="904"/>
                  <a:pt x="0" y="904"/>
                </a:cubicBezTo>
                <a:cubicBezTo>
                  <a:pt x="4483" y="1030"/>
                  <a:pt x="4483" y="1030"/>
                  <a:pt x="4483" y="1030"/>
                </a:cubicBezTo>
                <a:lnTo>
                  <a:pt x="4483" y="35"/>
                </a:lnTo>
                <a:close/>
              </a:path>
            </a:pathLst>
          </a:custGeom>
          <a:blipFill>
            <a:blip r:embed="rId3"/>
            <a:srcRect/>
            <a:stretch>
              <a:fillRect l="-4693" r="-4693"/>
            </a:stretch>
          </a:blipFill>
          <a:ln>
            <a:noFill/>
          </a:ln>
        </p:spPr>
        <p:txBody>
          <a:bodyPr vert="horz" wrap="square" lIns="243813" tIns="121906" rIns="243813" bIns="121906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98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0ED318-5C0C-49DE-9CBC-7CB23EE50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13" y="1123362"/>
            <a:ext cx="16668254" cy="1136782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Insert Title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69220AF-C32C-4A9C-A21A-6308E6EF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A23C-D332-40D3-9CBD-387F9955BC9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0A85AEC-728E-4081-8214-BB96A285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E4A64AA-5823-4614-AD45-A0DF6B37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078BE879-BCC1-4C76-8DD5-F8AC7E6C0411}"/>
              </a:ext>
            </a:extLst>
          </p:cNvPr>
          <p:cNvGrpSpPr/>
          <p:nvPr userDrawn="1"/>
        </p:nvGrpSpPr>
        <p:grpSpPr>
          <a:xfrm>
            <a:off x="2010968" y="3249592"/>
            <a:ext cx="9695465" cy="8597161"/>
            <a:chOff x="3105306" y="1816540"/>
            <a:chExt cx="1752444" cy="1779176"/>
          </a:xfrm>
          <a:effectLst/>
        </p:grpSpPr>
        <p:sp>
          <p:nvSpPr>
            <p:cNvPr id="7" name="Oval 9">
              <a:extLst>
                <a:ext uri="{FF2B5EF4-FFF2-40B4-BE49-F238E27FC236}">
                  <a16:creationId xmlns="" xmlns:a16="http://schemas.microsoft.com/office/drawing/2014/main" id="{C2C2A47F-0EE7-4FE3-AE40-94FE80BE5C3B}"/>
                </a:ext>
              </a:extLst>
            </p:cNvPr>
            <p:cNvSpPr/>
            <p:nvPr/>
          </p:nvSpPr>
          <p:spPr>
            <a:xfrm>
              <a:off x="3105306" y="1816540"/>
              <a:ext cx="1752444" cy="1779176"/>
            </a:xfrm>
            <a:prstGeom prst="roundRect">
              <a:avLst>
                <a:gd name="adj" fmla="val 16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50948">
                <a:defRPr/>
              </a:pPr>
              <a:endParaRPr lang="en-GB" sz="3700" kern="0" dirty="0">
                <a:solidFill>
                  <a:srgbClr val="767676"/>
                </a:solidFill>
              </a:endParaRPr>
            </a:p>
          </p:txBody>
        </p:sp>
        <p:sp>
          <p:nvSpPr>
            <p:cNvPr id="8" name="Oval 10">
              <a:extLst>
                <a:ext uri="{FF2B5EF4-FFF2-40B4-BE49-F238E27FC236}">
                  <a16:creationId xmlns="" xmlns:a16="http://schemas.microsoft.com/office/drawing/2014/main" id="{CE99C534-2654-4F08-9333-EA62552009C1}"/>
                </a:ext>
              </a:extLst>
            </p:cNvPr>
            <p:cNvSpPr/>
            <p:nvPr/>
          </p:nvSpPr>
          <p:spPr>
            <a:xfrm>
              <a:off x="3142490" y="1850025"/>
              <a:ext cx="1678077" cy="1712207"/>
            </a:xfrm>
            <a:prstGeom prst="roundRect">
              <a:avLst>
                <a:gd name="adj" fmla="val 0"/>
              </a:avLst>
            </a:prstGeom>
            <a:noFill/>
            <a:ln w="158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50948">
                <a:defRPr/>
              </a:pPr>
              <a:endParaRPr lang="en-GB" sz="3700" kern="0">
                <a:solidFill>
                  <a:srgbClr val="767676"/>
                </a:solidFill>
              </a:endParaRPr>
            </a:p>
          </p:txBody>
        </p:sp>
      </p:grpSp>
      <p:sp>
        <p:nvSpPr>
          <p:cNvPr id="9" name="Oval 9">
            <a:extLst>
              <a:ext uri="{FF2B5EF4-FFF2-40B4-BE49-F238E27FC236}">
                <a16:creationId xmlns="" xmlns:a16="http://schemas.microsoft.com/office/drawing/2014/main" id="{4299DDD8-2AB0-47EC-B94E-AD9FE778E4AD}"/>
              </a:ext>
            </a:extLst>
          </p:cNvPr>
          <p:cNvSpPr/>
          <p:nvPr userDrawn="1"/>
        </p:nvSpPr>
        <p:spPr>
          <a:xfrm>
            <a:off x="12703672" y="3249592"/>
            <a:ext cx="9695465" cy="8597161"/>
          </a:xfrm>
          <a:prstGeom prst="roundRect">
            <a:avLst>
              <a:gd name="adj" fmla="val 1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/>
          <a:lstStyle/>
          <a:p>
            <a:pPr algn="ctr" defTabSz="3250948">
              <a:defRPr/>
            </a:pPr>
            <a:endParaRPr lang="en-GB" sz="3700" kern="0" dirty="0">
              <a:solidFill>
                <a:srgbClr val="767676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50B1BB4E-7BC9-4AB1-967F-B5757C3EA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63654" y="3607221"/>
            <a:ext cx="8813226" cy="7849509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5300"/>
            </a:lvl1pPr>
            <a:lvl2pPr>
              <a:buClr>
                <a:schemeClr val="accent4"/>
              </a:buClr>
              <a:defRPr sz="4800"/>
            </a:lvl2pPr>
            <a:lvl3pPr>
              <a:buClr>
                <a:schemeClr val="accent4"/>
              </a:buClr>
              <a:defRPr sz="4300"/>
            </a:lvl3pPr>
            <a:lvl4pPr>
              <a:buClr>
                <a:schemeClr val="accent4"/>
              </a:buClr>
              <a:defRPr sz="3700"/>
            </a:lvl4pPr>
            <a:lvl5pPr>
              <a:buClr>
                <a:schemeClr val="accent4"/>
              </a:buClr>
              <a:defRPr sz="37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Oval 10">
            <a:extLst>
              <a:ext uri="{FF2B5EF4-FFF2-40B4-BE49-F238E27FC236}">
                <a16:creationId xmlns="" xmlns:a16="http://schemas.microsoft.com/office/drawing/2014/main" id="{D04F97B5-AC56-416D-8DCE-2D59A08505D1}"/>
              </a:ext>
            </a:extLst>
          </p:cNvPr>
          <p:cNvSpPr/>
          <p:nvPr userDrawn="1"/>
        </p:nvSpPr>
        <p:spPr>
          <a:xfrm>
            <a:off x="12909394" y="3411392"/>
            <a:ext cx="9284025" cy="8273560"/>
          </a:xfrm>
          <a:prstGeom prst="roundRect">
            <a:avLst>
              <a:gd name="adj" fmla="val 0"/>
            </a:avLst>
          </a:prstGeom>
          <a:noFill/>
          <a:ln w="158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/>
          <a:lstStyle/>
          <a:p>
            <a:pPr algn="ctr" defTabSz="3250948">
              <a:defRPr/>
            </a:pPr>
            <a:endParaRPr lang="en-GB" sz="3700" kern="0">
              <a:solidFill>
                <a:srgbClr val="7676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89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9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0ED318-5C0C-49DE-9CBC-7CB23EE50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13" y="1123362"/>
            <a:ext cx="16668254" cy="1136782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Insert Title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69220AF-C32C-4A9C-A21A-6308E6EF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A23C-D332-40D3-9CBD-387F9955BC9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0A85AEC-728E-4081-8214-BB96A285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E4A64AA-5823-4614-AD45-A0DF6B37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7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0ED318-5C0C-49DE-9CBC-7CB23EE50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13" y="1123362"/>
            <a:ext cx="16668254" cy="1136782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Insert Title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69220AF-C32C-4A9C-A21A-6308E6EF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515E4-5DD1-4697-A6D2-DCFC9A6EA7D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0A85AEC-728E-4081-8214-BB96A285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E4A64AA-5823-4614-AD45-A0DF6B37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924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EFED547-2175-48D9-9F7B-7C06ACED5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0DC6-64FD-4FB1-BA47-41D3EA341EF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A6069DD-369C-4CEA-A044-A767DBDF6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226A27-FC8C-44F8-A1FD-DC4EBB25A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09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6EEAD2-EE45-4129-A1DF-1143D59BA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67" y="914506"/>
            <a:ext cx="7863963" cy="3200771"/>
          </a:xfrm>
        </p:spPr>
        <p:txBody>
          <a:bodyPr anchor="b"/>
          <a:lstStyle>
            <a:lvl1pPr>
              <a:defRPr sz="8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902180-A611-406D-AF38-3C572E927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5701" y="1975121"/>
            <a:ext cx="12343597" cy="9748379"/>
          </a:xfrm>
        </p:spPr>
        <p:txBody>
          <a:bodyPr/>
          <a:lstStyle>
            <a:lvl1pPr>
              <a:defRPr sz="8500"/>
            </a:lvl1pPr>
            <a:lvl2pPr>
              <a:defRPr sz="7500"/>
            </a:lvl2pPr>
            <a:lvl3pPr>
              <a:defRPr sz="6400"/>
            </a:lvl3pPr>
            <a:lvl4pPr>
              <a:defRPr sz="5300"/>
            </a:lvl4pPr>
            <a:lvl5pPr>
              <a:defRPr sz="5300"/>
            </a:lvl5pPr>
            <a:lvl6pPr>
              <a:defRPr sz="5300"/>
            </a:lvl6pPr>
            <a:lvl7pPr>
              <a:defRPr sz="5300"/>
            </a:lvl7pPr>
            <a:lvl8pPr>
              <a:defRPr sz="5300"/>
            </a:lvl8pPr>
            <a:lvl9pPr>
              <a:defRPr sz="5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180A033-B4DE-4699-8881-E38D073FDE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467" y="4115283"/>
            <a:ext cx="7863963" cy="7624059"/>
          </a:xfrm>
        </p:spPr>
        <p:txBody>
          <a:bodyPr/>
          <a:lstStyle>
            <a:lvl1pPr marL="0" indent="0">
              <a:buNone/>
              <a:defRPr sz="4300"/>
            </a:lvl1pPr>
            <a:lvl2pPr marL="1219047" indent="0">
              <a:buNone/>
              <a:defRPr sz="3700"/>
            </a:lvl2pPr>
            <a:lvl3pPr marL="2438099" indent="0">
              <a:buNone/>
              <a:defRPr sz="3200"/>
            </a:lvl3pPr>
            <a:lvl4pPr marL="3657146" indent="0">
              <a:buNone/>
              <a:defRPr sz="2700"/>
            </a:lvl4pPr>
            <a:lvl5pPr marL="4876195" indent="0">
              <a:buNone/>
              <a:defRPr sz="2700"/>
            </a:lvl5pPr>
            <a:lvl6pPr marL="6095240" indent="0">
              <a:buNone/>
              <a:defRPr sz="2700"/>
            </a:lvl6pPr>
            <a:lvl7pPr marL="7314286" indent="0">
              <a:buNone/>
              <a:defRPr sz="2700"/>
            </a:lvl7pPr>
            <a:lvl8pPr marL="8533333" indent="0">
              <a:buNone/>
              <a:defRPr sz="2700"/>
            </a:lvl8pPr>
            <a:lvl9pPr marL="9752383" indent="0">
              <a:buNone/>
              <a:defRPr sz="2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232A369-E7E2-4240-95FF-8F638B736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A45A9-C218-4310-A705-C2C6384042B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C3A1AE-DE53-468C-8AC1-05B10B734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8E1A48E-F5AC-41E4-86E8-76BC11F72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03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145FDF-B80E-404E-9863-74429505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67" y="914506"/>
            <a:ext cx="7863963" cy="3200771"/>
          </a:xfrm>
        </p:spPr>
        <p:txBody>
          <a:bodyPr anchor="b"/>
          <a:lstStyle>
            <a:lvl1pPr>
              <a:defRPr sz="8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9A9009C-2471-4C8C-9A2F-0A53D4C05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5701" y="1975121"/>
            <a:ext cx="12343597" cy="9748379"/>
          </a:xfrm>
        </p:spPr>
        <p:txBody>
          <a:bodyPr/>
          <a:lstStyle>
            <a:lvl1pPr marL="0" indent="0">
              <a:buNone/>
              <a:defRPr sz="8500"/>
            </a:lvl1pPr>
            <a:lvl2pPr marL="1219047" indent="0">
              <a:buNone/>
              <a:defRPr sz="7500"/>
            </a:lvl2pPr>
            <a:lvl3pPr marL="2438099" indent="0">
              <a:buNone/>
              <a:defRPr sz="6400"/>
            </a:lvl3pPr>
            <a:lvl4pPr marL="3657146" indent="0">
              <a:buNone/>
              <a:defRPr sz="5300"/>
            </a:lvl4pPr>
            <a:lvl5pPr marL="4876195" indent="0">
              <a:buNone/>
              <a:defRPr sz="5300"/>
            </a:lvl5pPr>
            <a:lvl6pPr marL="6095240" indent="0">
              <a:buNone/>
              <a:defRPr sz="5300"/>
            </a:lvl6pPr>
            <a:lvl7pPr marL="7314286" indent="0">
              <a:buNone/>
              <a:defRPr sz="5300"/>
            </a:lvl7pPr>
            <a:lvl8pPr marL="8533333" indent="0">
              <a:buNone/>
              <a:defRPr sz="5300"/>
            </a:lvl8pPr>
            <a:lvl9pPr marL="9752383" indent="0">
              <a:buNone/>
              <a:defRPr sz="53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1A20695-0135-4603-9EB2-6A68BCE7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467" y="4115283"/>
            <a:ext cx="7863963" cy="7624059"/>
          </a:xfrm>
        </p:spPr>
        <p:txBody>
          <a:bodyPr/>
          <a:lstStyle>
            <a:lvl1pPr marL="0" indent="0">
              <a:buNone/>
              <a:defRPr sz="4300"/>
            </a:lvl1pPr>
            <a:lvl2pPr marL="1219047" indent="0">
              <a:buNone/>
              <a:defRPr sz="3700"/>
            </a:lvl2pPr>
            <a:lvl3pPr marL="2438099" indent="0">
              <a:buNone/>
              <a:defRPr sz="3200"/>
            </a:lvl3pPr>
            <a:lvl4pPr marL="3657146" indent="0">
              <a:buNone/>
              <a:defRPr sz="2700"/>
            </a:lvl4pPr>
            <a:lvl5pPr marL="4876195" indent="0">
              <a:buNone/>
              <a:defRPr sz="2700"/>
            </a:lvl5pPr>
            <a:lvl6pPr marL="6095240" indent="0">
              <a:buNone/>
              <a:defRPr sz="2700"/>
            </a:lvl6pPr>
            <a:lvl7pPr marL="7314286" indent="0">
              <a:buNone/>
              <a:defRPr sz="2700"/>
            </a:lvl7pPr>
            <a:lvl8pPr marL="8533333" indent="0">
              <a:buNone/>
              <a:defRPr sz="2700"/>
            </a:lvl8pPr>
            <a:lvl9pPr marL="9752383" indent="0">
              <a:buNone/>
              <a:defRPr sz="2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8949A6C-1C43-4846-8665-C223D11C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F1D67-D792-49FA-BA75-D1BA9F8002B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578D455-537A-4FCE-9808-CE81BC345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4D7E1E-89E9-4C8B-BBED-72732279B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309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81990B-8988-4707-A096-6D387ACD7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0D3F10F-3327-4171-AE3E-5D98D2717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372BF9-EF0E-447B-AE2A-9CC7CC82D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C48B-CEC9-4AAE-8759-512B4B91F7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1E0CC13-245D-4D48-A6B2-66623550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C0B237-E9B0-4708-9206-EF4028C65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66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1A78D88-E44C-406F-888C-AD9AD740C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8668" y="730347"/>
            <a:ext cx="5257458" cy="116250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937F38-3343-4EA0-93EF-40D1E7B14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306" y="730347"/>
            <a:ext cx="15467593" cy="1162502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1C37726-5238-4847-9C75-84CC360F6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8146-15C3-45A7-8FFC-D451D0EA31B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994F1A-F81B-48B1-A0A1-1A476482D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08437B-AD72-4D8D-9348-44E12F3C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05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1244007" y="982149"/>
            <a:ext cx="21894410" cy="11749317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477927" y="1157617"/>
            <a:ext cx="21426581" cy="11398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>
            <a:scene3d>
              <a:camera prst="orthographicFront">
                <a:rot lat="586331" lon="20993413" rev="19643163"/>
              </a:camera>
              <a:lightRig rig="threePt" dir="t"/>
            </a:scene3d>
          </a:bodyPr>
          <a:lstStyle/>
          <a:p>
            <a:pPr algn="ctr"/>
            <a:r>
              <a:rPr lang="en-US" sz="30700" dirty="0">
                <a:solidFill>
                  <a:prstClr val="white">
                    <a:lumMod val="95000"/>
                  </a:prstClr>
                </a:solidFill>
              </a:rPr>
              <a:t>Template</a:t>
            </a:r>
            <a:endParaRPr lang="en-GB" sz="3070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Freeform: Shape 7"/>
          <p:cNvSpPr/>
          <p:nvPr userDrawn="1"/>
        </p:nvSpPr>
        <p:spPr>
          <a:xfrm rot="2700000">
            <a:off x="21616738" y="1143299"/>
            <a:ext cx="1790591" cy="617685"/>
          </a:xfrm>
          <a:custGeom>
            <a:avLst/>
            <a:gdLst>
              <a:gd name="connsiteX0" fmla="*/ 0 w 1112143"/>
              <a:gd name="connsiteY0" fmla="*/ 287787 h 287787"/>
              <a:gd name="connsiteX1" fmla="*/ 287788 w 1112143"/>
              <a:gd name="connsiteY1" fmla="*/ 0 h 287787"/>
              <a:gd name="connsiteX2" fmla="*/ 824356 w 1112143"/>
              <a:gd name="connsiteY2" fmla="*/ 0 h 287787"/>
              <a:gd name="connsiteX3" fmla="*/ 1112143 w 1112143"/>
              <a:gd name="connsiteY3" fmla="*/ 287787 h 287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143" h="287787">
                <a:moveTo>
                  <a:pt x="0" y="287787"/>
                </a:moveTo>
                <a:lnTo>
                  <a:pt x="287788" y="0"/>
                </a:lnTo>
                <a:lnTo>
                  <a:pt x="824356" y="0"/>
                </a:lnTo>
                <a:lnTo>
                  <a:pt x="1112143" y="28778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243813" tIns="121906" rIns="243813" bIns="121906" numCol="1" anchor="t" anchorCtr="0" compatLnSpc="1">
            <a:prstTxWarp prst="textNoShape">
              <a:avLst/>
            </a:prstTxWarp>
          </a:bodyPr>
          <a:lstStyle/>
          <a:p>
            <a:endParaRPr lang="en-GB" sz="2400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CCE-2559-4602-AC93-EBA39C84EF0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A74B-8343-4691-89E8-1EAE6FB43FC1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6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Triangle 21">
            <a:extLst>
              <a:ext uri="{FF2B5EF4-FFF2-40B4-BE49-F238E27FC236}">
                <a16:creationId xmlns="" xmlns:a16="http://schemas.microsoft.com/office/drawing/2014/main" id="{251D1805-2EF8-4B6F-9C9D-A87449107E81}"/>
              </a:ext>
            </a:extLst>
          </p:cNvPr>
          <p:cNvSpPr/>
          <p:nvPr userDrawn="1"/>
        </p:nvSpPr>
        <p:spPr>
          <a:xfrm>
            <a:off x="0" y="3330816"/>
            <a:ext cx="24382413" cy="914279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="" xmlns:a16="http://schemas.microsoft.com/office/drawing/2014/main" id="{D3AC8B5F-D32D-4ABC-8C14-425876D36D0D}"/>
              </a:ext>
            </a:extLst>
          </p:cNvPr>
          <p:cNvSpPr/>
          <p:nvPr userDrawn="1"/>
        </p:nvSpPr>
        <p:spPr>
          <a:xfrm flipV="1">
            <a:off x="0" y="7423434"/>
            <a:ext cx="24382413" cy="1258351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9AD421-AAB5-448D-A291-160DDBEA08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0059" y="9081552"/>
            <a:ext cx="15010423" cy="1648017"/>
          </a:xfrm>
        </p:spPr>
        <p:txBody>
          <a:bodyPr anchor="b"/>
          <a:lstStyle>
            <a:lvl1pPr algn="l">
              <a:defRPr sz="8500"/>
            </a:lvl1pPr>
          </a:lstStyle>
          <a:p>
            <a:r>
              <a:rPr lang="en-US" dirty="0"/>
              <a:t>Insert Presentation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0C9656F-C8D8-4413-B01D-0DEC64D33D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0059" y="10965160"/>
            <a:ext cx="15010423" cy="1142874"/>
          </a:xfrm>
        </p:spPr>
        <p:txBody>
          <a:bodyPr>
            <a:normAutofit/>
          </a:bodyPr>
          <a:lstStyle>
            <a:lvl1pPr marL="0" indent="0" algn="l">
              <a:buNone/>
              <a:defRPr sz="4800"/>
            </a:lvl1pPr>
            <a:lvl2pPr marL="1219047" indent="0" algn="ctr">
              <a:buNone/>
              <a:defRPr sz="5300"/>
            </a:lvl2pPr>
            <a:lvl3pPr marL="2438099" indent="0" algn="ctr">
              <a:buNone/>
              <a:defRPr sz="4800"/>
            </a:lvl3pPr>
            <a:lvl4pPr marL="3657146" indent="0" algn="ctr">
              <a:buNone/>
              <a:defRPr sz="4300"/>
            </a:lvl4pPr>
            <a:lvl5pPr marL="4876195" indent="0" algn="ctr">
              <a:buNone/>
              <a:defRPr sz="4300"/>
            </a:lvl5pPr>
            <a:lvl6pPr marL="6095240" indent="0" algn="ctr">
              <a:buNone/>
              <a:defRPr sz="4300"/>
            </a:lvl6pPr>
            <a:lvl7pPr marL="7314286" indent="0" algn="ctr">
              <a:buNone/>
              <a:defRPr sz="4300"/>
            </a:lvl7pPr>
            <a:lvl8pPr marL="8533333" indent="0" algn="ctr">
              <a:buNone/>
              <a:defRPr sz="4300"/>
            </a:lvl8pPr>
            <a:lvl9pPr marL="9752383" indent="0" algn="ctr">
              <a:buNone/>
              <a:defRPr sz="4300"/>
            </a:lvl9pPr>
          </a:lstStyle>
          <a:p>
            <a:r>
              <a:rPr lang="en-US" dirty="0"/>
              <a:t>Insert Subtitle / Presenter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8650F0-B54C-4101-A93A-3961D465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73EA-EBE7-419D-B323-D9AD6B03D55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C430DB-201F-4C80-A27C-8E296101C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C48B75-BC83-4AF3-9227-E79005672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3DB6237-EE53-4CAD-BD5F-0480459FB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1" y="625614"/>
            <a:ext cx="8171919" cy="2139864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="" xmlns:a16="http://schemas.microsoft.com/office/drawing/2014/main" id="{A3E97885-21A5-4A64-8073-D25BD17F77C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-3167" y="3077251"/>
            <a:ext cx="24388762" cy="5795047"/>
          </a:xfrm>
          <a:custGeom>
            <a:avLst/>
            <a:gdLst>
              <a:gd name="T0" fmla="*/ 1983 w 4486"/>
              <a:gd name="T1" fmla="*/ 97 h 1062"/>
              <a:gd name="T2" fmla="*/ 1995 w 4486"/>
              <a:gd name="T3" fmla="*/ 97 h 1062"/>
              <a:gd name="T4" fmla="*/ 2376 w 4486"/>
              <a:gd name="T5" fmla="*/ 84 h 1062"/>
              <a:gd name="T6" fmla="*/ 2777 w 4486"/>
              <a:gd name="T7" fmla="*/ 71 h 1062"/>
              <a:gd name="T8" fmla="*/ 2388 w 4486"/>
              <a:gd name="T9" fmla="*/ 76 h 1062"/>
              <a:gd name="T10" fmla="*/ 425 w 4486"/>
              <a:gd name="T11" fmla="*/ 144 h 1062"/>
              <a:gd name="T12" fmla="*/ 989 w 4486"/>
              <a:gd name="T13" fmla="*/ 125 h 1062"/>
              <a:gd name="T14" fmla="*/ 1302 w 4486"/>
              <a:gd name="T15" fmla="*/ 114 h 1062"/>
              <a:gd name="T16" fmla="*/ 1652 w 4486"/>
              <a:gd name="T17" fmla="*/ 110 h 1062"/>
              <a:gd name="T18" fmla="*/ 2003 w 4486"/>
              <a:gd name="T19" fmla="*/ 96 h 1062"/>
              <a:gd name="T20" fmla="*/ 2401 w 4486"/>
              <a:gd name="T21" fmla="*/ 73 h 1062"/>
              <a:gd name="T22" fmla="*/ 2639 w 4486"/>
              <a:gd name="T23" fmla="*/ 74 h 1062"/>
              <a:gd name="T24" fmla="*/ 3032 w 4486"/>
              <a:gd name="T25" fmla="*/ 65 h 1062"/>
              <a:gd name="T26" fmla="*/ 3425 w 4486"/>
              <a:gd name="T27" fmla="*/ 45 h 1062"/>
              <a:gd name="T28" fmla="*/ 3764 w 4486"/>
              <a:gd name="T29" fmla="*/ 30 h 1062"/>
              <a:gd name="T30" fmla="*/ 3372 w 4486"/>
              <a:gd name="T31" fmla="*/ 34 h 1062"/>
              <a:gd name="T32" fmla="*/ 2849 w 4486"/>
              <a:gd name="T33" fmla="*/ 56 h 1062"/>
              <a:gd name="T34" fmla="*/ 2312 w 4486"/>
              <a:gd name="T35" fmla="*/ 72 h 1062"/>
              <a:gd name="T36" fmla="*/ 1692 w 4486"/>
              <a:gd name="T37" fmla="*/ 89 h 1062"/>
              <a:gd name="T38" fmla="*/ 994 w 4486"/>
              <a:gd name="T39" fmla="*/ 107 h 1062"/>
              <a:gd name="T40" fmla="*/ 109 w 4486"/>
              <a:gd name="T41" fmla="*/ 135 h 1062"/>
              <a:gd name="T42" fmla="*/ 3504 w 4486"/>
              <a:gd name="T43" fmla="*/ 46 h 1062"/>
              <a:gd name="T44" fmla="*/ 4102 w 4486"/>
              <a:gd name="T45" fmla="*/ 12 h 1062"/>
              <a:gd name="T46" fmla="*/ 4077 w 4486"/>
              <a:gd name="T47" fmla="*/ 22 h 1062"/>
              <a:gd name="T48" fmla="*/ 4086 w 4486"/>
              <a:gd name="T49" fmla="*/ 11 h 1062"/>
              <a:gd name="T50" fmla="*/ 1877 w 4486"/>
              <a:gd name="T51" fmla="*/ 82 h 1062"/>
              <a:gd name="T52" fmla="*/ 3798 w 4486"/>
              <a:gd name="T53" fmla="*/ 28 h 1062"/>
              <a:gd name="T54" fmla="*/ 3823 w 4486"/>
              <a:gd name="T55" fmla="*/ 19 h 1062"/>
              <a:gd name="T56" fmla="*/ 3682 w 4486"/>
              <a:gd name="T57" fmla="*/ 25 h 1062"/>
              <a:gd name="T58" fmla="*/ 3838 w 4486"/>
              <a:gd name="T59" fmla="*/ 27 h 1062"/>
              <a:gd name="T60" fmla="*/ 3918 w 4486"/>
              <a:gd name="T61" fmla="*/ 24 h 1062"/>
              <a:gd name="T62" fmla="*/ 2647 w 4486"/>
              <a:gd name="T63" fmla="*/ 1010 h 1062"/>
              <a:gd name="T64" fmla="*/ 2945 w 4486"/>
              <a:gd name="T65" fmla="*/ 1022 h 1062"/>
              <a:gd name="T66" fmla="*/ 620 w 4486"/>
              <a:gd name="T67" fmla="*/ 937 h 1062"/>
              <a:gd name="T68" fmla="*/ 756 w 4486"/>
              <a:gd name="T69" fmla="*/ 943 h 1062"/>
              <a:gd name="T70" fmla="*/ 1046 w 4486"/>
              <a:gd name="T71" fmla="*/ 943 h 1062"/>
              <a:gd name="T72" fmla="*/ 4020 w 4486"/>
              <a:gd name="T73" fmla="*/ 1036 h 1062"/>
              <a:gd name="T74" fmla="*/ 3436 w 4486"/>
              <a:gd name="T75" fmla="*/ 1018 h 1062"/>
              <a:gd name="T76" fmla="*/ 2541 w 4486"/>
              <a:gd name="T77" fmla="*/ 991 h 1062"/>
              <a:gd name="T78" fmla="*/ 2055 w 4486"/>
              <a:gd name="T79" fmla="*/ 973 h 1062"/>
              <a:gd name="T80" fmla="*/ 1538 w 4486"/>
              <a:gd name="T81" fmla="*/ 958 h 1062"/>
              <a:gd name="T82" fmla="*/ 927 w 4486"/>
              <a:gd name="T83" fmla="*/ 939 h 1062"/>
              <a:gd name="T84" fmla="*/ 817 w 4486"/>
              <a:gd name="T85" fmla="*/ 946 h 1062"/>
              <a:gd name="T86" fmla="*/ 1232 w 4486"/>
              <a:gd name="T87" fmla="*/ 966 h 1062"/>
              <a:gd name="T88" fmla="*/ 1496 w 4486"/>
              <a:gd name="T89" fmla="*/ 974 h 1062"/>
              <a:gd name="T90" fmla="*/ 1946 w 4486"/>
              <a:gd name="T91" fmla="*/ 989 h 1062"/>
              <a:gd name="T92" fmla="*/ 2125 w 4486"/>
              <a:gd name="T93" fmla="*/ 992 h 1062"/>
              <a:gd name="T94" fmla="*/ 2545 w 4486"/>
              <a:gd name="T95" fmla="*/ 1004 h 1062"/>
              <a:gd name="T96" fmla="*/ 3022 w 4486"/>
              <a:gd name="T97" fmla="*/ 1022 h 1062"/>
              <a:gd name="T98" fmla="*/ 3305 w 4486"/>
              <a:gd name="T99" fmla="*/ 1029 h 1062"/>
              <a:gd name="T100" fmla="*/ 3592 w 4486"/>
              <a:gd name="T101" fmla="*/ 1030 h 1062"/>
              <a:gd name="T102" fmla="*/ 4093 w 4486"/>
              <a:gd name="T103" fmla="*/ 1053 h 1062"/>
              <a:gd name="T104" fmla="*/ 2102 w 4486"/>
              <a:gd name="T105" fmla="*/ 985 h 1062"/>
              <a:gd name="T106" fmla="*/ 2462 w 4486"/>
              <a:gd name="T107" fmla="*/ 1010 h 1062"/>
              <a:gd name="T108" fmla="*/ 395 w 4486"/>
              <a:gd name="T109" fmla="*/ 924 h 1062"/>
              <a:gd name="T110" fmla="*/ 274 w 4486"/>
              <a:gd name="T111" fmla="*/ 919 h 1062"/>
              <a:gd name="T112" fmla="*/ 631 w 4486"/>
              <a:gd name="T113" fmla="*/ 931 h 1062"/>
              <a:gd name="T114" fmla="*/ 557 w 4486"/>
              <a:gd name="T115" fmla="*/ 929 h 1062"/>
              <a:gd name="T116" fmla="*/ 590 w 4486"/>
              <a:gd name="T117" fmla="*/ 940 h 1062"/>
              <a:gd name="T118" fmla="*/ 556 w 4486"/>
              <a:gd name="T119" fmla="*/ 929 h 1062"/>
              <a:gd name="T120" fmla="*/ 329 w 4486"/>
              <a:gd name="T121" fmla="*/ 926 h 1062"/>
              <a:gd name="T122" fmla="*/ 396 w 4486"/>
              <a:gd name="T123" fmla="*/ 931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486" h="1062">
                <a:moveTo>
                  <a:pt x="1864" y="100"/>
                </a:moveTo>
                <a:cubicBezTo>
                  <a:pt x="1863" y="100"/>
                  <a:pt x="1862" y="100"/>
                  <a:pt x="1861" y="100"/>
                </a:cubicBezTo>
                <a:cubicBezTo>
                  <a:pt x="1864" y="100"/>
                  <a:pt x="1865" y="100"/>
                  <a:pt x="1864" y="100"/>
                </a:cubicBezTo>
                <a:close/>
                <a:moveTo>
                  <a:pt x="1132" y="124"/>
                </a:moveTo>
                <a:cubicBezTo>
                  <a:pt x="1135" y="124"/>
                  <a:pt x="1139" y="124"/>
                  <a:pt x="1142" y="124"/>
                </a:cubicBezTo>
                <a:cubicBezTo>
                  <a:pt x="1138" y="124"/>
                  <a:pt x="1135" y="124"/>
                  <a:pt x="1132" y="124"/>
                </a:cubicBezTo>
                <a:close/>
                <a:moveTo>
                  <a:pt x="1861" y="100"/>
                </a:moveTo>
                <a:cubicBezTo>
                  <a:pt x="1854" y="101"/>
                  <a:pt x="1854" y="101"/>
                  <a:pt x="1854" y="101"/>
                </a:cubicBezTo>
                <a:cubicBezTo>
                  <a:pt x="1857" y="101"/>
                  <a:pt x="1860" y="101"/>
                  <a:pt x="1861" y="100"/>
                </a:cubicBezTo>
                <a:close/>
                <a:moveTo>
                  <a:pt x="1028" y="121"/>
                </a:moveTo>
                <a:cubicBezTo>
                  <a:pt x="1027" y="121"/>
                  <a:pt x="1027" y="121"/>
                  <a:pt x="1027" y="121"/>
                </a:cubicBezTo>
                <a:cubicBezTo>
                  <a:pt x="1019" y="122"/>
                  <a:pt x="1022" y="122"/>
                  <a:pt x="1028" y="121"/>
                </a:cubicBezTo>
                <a:close/>
                <a:moveTo>
                  <a:pt x="1132" y="124"/>
                </a:moveTo>
                <a:cubicBezTo>
                  <a:pt x="1129" y="124"/>
                  <a:pt x="1126" y="124"/>
                  <a:pt x="1123" y="124"/>
                </a:cubicBezTo>
                <a:cubicBezTo>
                  <a:pt x="1124" y="124"/>
                  <a:pt x="1127" y="124"/>
                  <a:pt x="1132" y="124"/>
                </a:cubicBezTo>
                <a:close/>
                <a:moveTo>
                  <a:pt x="3215" y="51"/>
                </a:moveTo>
                <a:cubicBezTo>
                  <a:pt x="3214" y="47"/>
                  <a:pt x="3214" y="47"/>
                  <a:pt x="3214" y="47"/>
                </a:cubicBezTo>
                <a:cubicBezTo>
                  <a:pt x="3210" y="51"/>
                  <a:pt x="3210" y="51"/>
                  <a:pt x="3210" y="51"/>
                </a:cubicBezTo>
                <a:cubicBezTo>
                  <a:pt x="3215" y="51"/>
                  <a:pt x="3215" y="51"/>
                  <a:pt x="3215" y="51"/>
                </a:cubicBezTo>
                <a:close/>
                <a:moveTo>
                  <a:pt x="1983" y="97"/>
                </a:moveTo>
                <a:cubicBezTo>
                  <a:pt x="1985" y="97"/>
                  <a:pt x="1989" y="97"/>
                  <a:pt x="1993" y="97"/>
                </a:cubicBezTo>
                <a:cubicBezTo>
                  <a:pt x="1990" y="97"/>
                  <a:pt x="1987" y="97"/>
                  <a:pt x="1984" y="97"/>
                </a:cubicBezTo>
                <a:cubicBezTo>
                  <a:pt x="1984" y="97"/>
                  <a:pt x="1984" y="97"/>
                  <a:pt x="1983" y="97"/>
                </a:cubicBezTo>
                <a:close/>
                <a:moveTo>
                  <a:pt x="3340" y="46"/>
                </a:moveTo>
                <a:cubicBezTo>
                  <a:pt x="3339" y="46"/>
                  <a:pt x="3339" y="46"/>
                  <a:pt x="3339" y="46"/>
                </a:cubicBezTo>
                <a:cubicBezTo>
                  <a:pt x="3341" y="47"/>
                  <a:pt x="3341" y="47"/>
                  <a:pt x="3340" y="46"/>
                </a:cubicBezTo>
                <a:close/>
                <a:moveTo>
                  <a:pt x="3241" y="58"/>
                </a:moveTo>
                <a:cubicBezTo>
                  <a:pt x="3235" y="58"/>
                  <a:pt x="3233" y="57"/>
                  <a:pt x="3231" y="57"/>
                </a:cubicBezTo>
                <a:cubicBezTo>
                  <a:pt x="3230" y="58"/>
                  <a:pt x="3233" y="58"/>
                  <a:pt x="3241" y="58"/>
                </a:cubicBezTo>
                <a:close/>
                <a:moveTo>
                  <a:pt x="3413" y="33"/>
                </a:moveTo>
                <a:cubicBezTo>
                  <a:pt x="3414" y="34"/>
                  <a:pt x="3416" y="34"/>
                  <a:pt x="3418" y="34"/>
                </a:cubicBezTo>
                <a:cubicBezTo>
                  <a:pt x="3425" y="33"/>
                  <a:pt x="3432" y="33"/>
                  <a:pt x="3441" y="33"/>
                </a:cubicBezTo>
                <a:cubicBezTo>
                  <a:pt x="3432" y="32"/>
                  <a:pt x="3422" y="32"/>
                  <a:pt x="3413" y="33"/>
                </a:cubicBezTo>
                <a:close/>
                <a:moveTo>
                  <a:pt x="2843" y="69"/>
                </a:moveTo>
                <a:cubicBezTo>
                  <a:pt x="2843" y="69"/>
                  <a:pt x="2844" y="69"/>
                  <a:pt x="2845" y="69"/>
                </a:cubicBezTo>
                <a:cubicBezTo>
                  <a:pt x="2844" y="69"/>
                  <a:pt x="2844" y="69"/>
                  <a:pt x="2843" y="69"/>
                </a:cubicBezTo>
                <a:close/>
                <a:moveTo>
                  <a:pt x="3466" y="33"/>
                </a:moveTo>
                <a:cubicBezTo>
                  <a:pt x="3441" y="33"/>
                  <a:pt x="3441" y="33"/>
                  <a:pt x="3441" y="33"/>
                </a:cubicBezTo>
                <a:cubicBezTo>
                  <a:pt x="3453" y="33"/>
                  <a:pt x="3463" y="35"/>
                  <a:pt x="3466" y="33"/>
                </a:cubicBezTo>
                <a:close/>
                <a:moveTo>
                  <a:pt x="1995" y="97"/>
                </a:moveTo>
                <a:cubicBezTo>
                  <a:pt x="1976" y="99"/>
                  <a:pt x="1976" y="99"/>
                  <a:pt x="1976" y="99"/>
                </a:cubicBezTo>
                <a:cubicBezTo>
                  <a:pt x="1988" y="101"/>
                  <a:pt x="2003" y="100"/>
                  <a:pt x="2025" y="101"/>
                </a:cubicBezTo>
                <a:cubicBezTo>
                  <a:pt x="2020" y="100"/>
                  <a:pt x="1982" y="98"/>
                  <a:pt x="2003" y="96"/>
                </a:cubicBezTo>
                <a:cubicBezTo>
                  <a:pt x="2001" y="96"/>
                  <a:pt x="1997" y="96"/>
                  <a:pt x="1993" y="97"/>
                </a:cubicBezTo>
                <a:cubicBezTo>
                  <a:pt x="1994" y="97"/>
                  <a:pt x="1994" y="97"/>
                  <a:pt x="1995" y="97"/>
                </a:cubicBezTo>
                <a:close/>
                <a:moveTo>
                  <a:pt x="2639" y="74"/>
                </a:moveTo>
                <a:cubicBezTo>
                  <a:pt x="2639" y="74"/>
                  <a:pt x="2639" y="74"/>
                  <a:pt x="2639" y="74"/>
                </a:cubicBezTo>
                <a:cubicBezTo>
                  <a:pt x="2637" y="74"/>
                  <a:pt x="2635" y="74"/>
                  <a:pt x="2634" y="74"/>
                </a:cubicBezTo>
                <a:cubicBezTo>
                  <a:pt x="2634" y="74"/>
                  <a:pt x="2634" y="74"/>
                  <a:pt x="2639" y="74"/>
                </a:cubicBezTo>
                <a:close/>
                <a:moveTo>
                  <a:pt x="2400" y="73"/>
                </a:moveTo>
                <a:cubicBezTo>
                  <a:pt x="2398" y="73"/>
                  <a:pt x="2397" y="73"/>
                  <a:pt x="2396" y="74"/>
                </a:cubicBezTo>
                <a:cubicBezTo>
                  <a:pt x="2397" y="74"/>
                  <a:pt x="2399" y="74"/>
                  <a:pt x="2400" y="73"/>
                </a:cubicBezTo>
                <a:close/>
                <a:moveTo>
                  <a:pt x="1918" y="99"/>
                </a:moveTo>
                <a:cubicBezTo>
                  <a:pt x="1920" y="98"/>
                  <a:pt x="1920" y="98"/>
                  <a:pt x="1920" y="98"/>
                </a:cubicBezTo>
                <a:cubicBezTo>
                  <a:pt x="1917" y="99"/>
                  <a:pt x="1916" y="99"/>
                  <a:pt x="1918" y="99"/>
                </a:cubicBezTo>
                <a:close/>
                <a:moveTo>
                  <a:pt x="2377" y="82"/>
                </a:moveTo>
                <a:cubicBezTo>
                  <a:pt x="2376" y="81"/>
                  <a:pt x="2375" y="81"/>
                  <a:pt x="2375" y="81"/>
                </a:cubicBezTo>
                <a:cubicBezTo>
                  <a:pt x="2373" y="81"/>
                  <a:pt x="2373" y="82"/>
                  <a:pt x="2377" y="82"/>
                </a:cubicBezTo>
                <a:close/>
                <a:moveTo>
                  <a:pt x="2361" y="82"/>
                </a:moveTo>
                <a:cubicBezTo>
                  <a:pt x="2376" y="84"/>
                  <a:pt x="2376" y="84"/>
                  <a:pt x="2376" y="84"/>
                </a:cubicBezTo>
                <a:cubicBezTo>
                  <a:pt x="2369" y="82"/>
                  <a:pt x="2364" y="82"/>
                  <a:pt x="2361" y="82"/>
                </a:cubicBezTo>
                <a:close/>
                <a:moveTo>
                  <a:pt x="3502" y="40"/>
                </a:moveTo>
                <a:cubicBezTo>
                  <a:pt x="3482" y="41"/>
                  <a:pt x="3482" y="41"/>
                  <a:pt x="3482" y="41"/>
                </a:cubicBezTo>
                <a:cubicBezTo>
                  <a:pt x="3480" y="41"/>
                  <a:pt x="3486" y="42"/>
                  <a:pt x="3493" y="41"/>
                </a:cubicBezTo>
                <a:cubicBezTo>
                  <a:pt x="3498" y="41"/>
                  <a:pt x="3505" y="40"/>
                  <a:pt x="3502" y="40"/>
                </a:cubicBezTo>
                <a:close/>
                <a:moveTo>
                  <a:pt x="1674" y="111"/>
                </a:moveTo>
                <a:cubicBezTo>
                  <a:pt x="1691" y="111"/>
                  <a:pt x="1691" y="111"/>
                  <a:pt x="1691" y="111"/>
                </a:cubicBezTo>
                <a:cubicBezTo>
                  <a:pt x="1679" y="111"/>
                  <a:pt x="1672" y="109"/>
                  <a:pt x="1674" y="111"/>
                </a:cubicBezTo>
                <a:close/>
                <a:moveTo>
                  <a:pt x="1542" y="114"/>
                </a:moveTo>
                <a:cubicBezTo>
                  <a:pt x="1556" y="114"/>
                  <a:pt x="1550" y="112"/>
                  <a:pt x="1551" y="111"/>
                </a:cubicBezTo>
                <a:cubicBezTo>
                  <a:pt x="1542" y="114"/>
                  <a:pt x="1542" y="114"/>
                  <a:pt x="1542" y="114"/>
                </a:cubicBezTo>
                <a:close/>
                <a:moveTo>
                  <a:pt x="1846" y="103"/>
                </a:moveTo>
                <a:cubicBezTo>
                  <a:pt x="1840" y="101"/>
                  <a:pt x="1840" y="101"/>
                  <a:pt x="1840" y="101"/>
                </a:cubicBezTo>
                <a:cubicBezTo>
                  <a:pt x="1843" y="103"/>
                  <a:pt x="1843" y="103"/>
                  <a:pt x="1843" y="103"/>
                </a:cubicBezTo>
                <a:cubicBezTo>
                  <a:pt x="1846" y="103"/>
                  <a:pt x="1846" y="103"/>
                  <a:pt x="1846" y="103"/>
                </a:cubicBezTo>
                <a:close/>
                <a:moveTo>
                  <a:pt x="13" y="139"/>
                </a:moveTo>
                <a:cubicBezTo>
                  <a:pt x="9" y="136"/>
                  <a:pt x="9" y="136"/>
                  <a:pt x="9" y="136"/>
                </a:cubicBezTo>
                <a:cubicBezTo>
                  <a:pt x="0" y="139"/>
                  <a:pt x="0" y="139"/>
                  <a:pt x="0" y="139"/>
                </a:cubicBezTo>
                <a:cubicBezTo>
                  <a:pt x="3" y="138"/>
                  <a:pt x="10" y="138"/>
                  <a:pt x="13" y="139"/>
                </a:cubicBezTo>
                <a:close/>
                <a:moveTo>
                  <a:pt x="2777" y="71"/>
                </a:moveTo>
                <a:cubicBezTo>
                  <a:pt x="2768" y="67"/>
                  <a:pt x="2768" y="67"/>
                  <a:pt x="2768" y="67"/>
                </a:cubicBezTo>
                <a:cubicBezTo>
                  <a:pt x="2751" y="74"/>
                  <a:pt x="2751" y="74"/>
                  <a:pt x="2751" y="74"/>
                </a:cubicBezTo>
                <a:cubicBezTo>
                  <a:pt x="2762" y="71"/>
                  <a:pt x="2769" y="71"/>
                  <a:pt x="2777" y="71"/>
                </a:cubicBezTo>
                <a:close/>
                <a:moveTo>
                  <a:pt x="2966" y="66"/>
                </a:moveTo>
                <a:cubicBezTo>
                  <a:pt x="2969" y="65"/>
                  <a:pt x="2971" y="65"/>
                  <a:pt x="2973" y="65"/>
                </a:cubicBezTo>
                <a:cubicBezTo>
                  <a:pt x="2969" y="65"/>
                  <a:pt x="2967" y="65"/>
                  <a:pt x="2966" y="66"/>
                </a:cubicBezTo>
                <a:close/>
                <a:moveTo>
                  <a:pt x="2966" y="66"/>
                </a:moveTo>
                <a:cubicBezTo>
                  <a:pt x="2952" y="67"/>
                  <a:pt x="2945" y="67"/>
                  <a:pt x="2952" y="69"/>
                </a:cubicBezTo>
                <a:cubicBezTo>
                  <a:pt x="2975" y="69"/>
                  <a:pt x="2957" y="67"/>
                  <a:pt x="2978" y="67"/>
                </a:cubicBezTo>
                <a:cubicBezTo>
                  <a:pt x="2983" y="66"/>
                  <a:pt x="2961" y="67"/>
                  <a:pt x="2966" y="66"/>
                </a:cubicBezTo>
                <a:close/>
                <a:moveTo>
                  <a:pt x="2044" y="100"/>
                </a:moveTo>
                <a:cubicBezTo>
                  <a:pt x="2045" y="99"/>
                  <a:pt x="2045" y="99"/>
                  <a:pt x="2045" y="99"/>
                </a:cubicBezTo>
                <a:cubicBezTo>
                  <a:pt x="2043" y="98"/>
                  <a:pt x="2040" y="98"/>
                  <a:pt x="2033" y="98"/>
                </a:cubicBezTo>
                <a:cubicBezTo>
                  <a:pt x="2044" y="100"/>
                  <a:pt x="2044" y="100"/>
                  <a:pt x="2044" y="100"/>
                </a:cubicBezTo>
                <a:close/>
                <a:moveTo>
                  <a:pt x="2946" y="46"/>
                </a:moveTo>
                <a:cubicBezTo>
                  <a:pt x="2949" y="47"/>
                  <a:pt x="2949" y="47"/>
                  <a:pt x="2949" y="47"/>
                </a:cubicBezTo>
                <a:cubicBezTo>
                  <a:pt x="2969" y="47"/>
                  <a:pt x="2969" y="47"/>
                  <a:pt x="2969" y="47"/>
                </a:cubicBezTo>
                <a:cubicBezTo>
                  <a:pt x="2957" y="46"/>
                  <a:pt x="2944" y="44"/>
                  <a:pt x="2946" y="46"/>
                </a:cubicBezTo>
                <a:close/>
                <a:moveTo>
                  <a:pt x="2385" y="75"/>
                </a:moveTo>
                <a:cubicBezTo>
                  <a:pt x="2386" y="75"/>
                  <a:pt x="2387" y="75"/>
                  <a:pt x="2388" y="76"/>
                </a:cubicBezTo>
                <a:cubicBezTo>
                  <a:pt x="2391" y="75"/>
                  <a:pt x="2394" y="74"/>
                  <a:pt x="2396" y="74"/>
                </a:cubicBezTo>
                <a:cubicBezTo>
                  <a:pt x="2393" y="74"/>
                  <a:pt x="2389" y="75"/>
                  <a:pt x="2385" y="75"/>
                </a:cubicBezTo>
                <a:close/>
                <a:moveTo>
                  <a:pt x="4479" y="2"/>
                </a:moveTo>
                <a:cubicBezTo>
                  <a:pt x="4486" y="2"/>
                  <a:pt x="4484" y="1"/>
                  <a:pt x="4485" y="0"/>
                </a:cubicBezTo>
                <a:cubicBezTo>
                  <a:pt x="4473" y="1"/>
                  <a:pt x="4480" y="3"/>
                  <a:pt x="4479" y="2"/>
                </a:cubicBezTo>
                <a:close/>
                <a:moveTo>
                  <a:pt x="55" y="150"/>
                </a:moveTo>
                <a:cubicBezTo>
                  <a:pt x="75" y="146"/>
                  <a:pt x="107" y="154"/>
                  <a:pt x="139" y="148"/>
                </a:cubicBezTo>
                <a:cubicBezTo>
                  <a:pt x="146" y="148"/>
                  <a:pt x="133" y="149"/>
                  <a:pt x="137" y="150"/>
                </a:cubicBezTo>
                <a:cubicBezTo>
                  <a:pt x="145" y="148"/>
                  <a:pt x="154" y="148"/>
                  <a:pt x="174" y="148"/>
                </a:cubicBezTo>
                <a:cubicBezTo>
                  <a:pt x="172" y="148"/>
                  <a:pt x="172" y="148"/>
                  <a:pt x="172" y="148"/>
                </a:cubicBezTo>
                <a:cubicBezTo>
                  <a:pt x="223" y="146"/>
                  <a:pt x="245" y="147"/>
                  <a:pt x="302" y="147"/>
                </a:cubicBezTo>
                <a:cubicBezTo>
                  <a:pt x="298" y="145"/>
                  <a:pt x="298" y="145"/>
                  <a:pt x="298" y="145"/>
                </a:cubicBezTo>
                <a:cubicBezTo>
                  <a:pt x="310" y="145"/>
                  <a:pt x="312" y="145"/>
                  <a:pt x="318" y="146"/>
                </a:cubicBezTo>
                <a:cubicBezTo>
                  <a:pt x="332" y="141"/>
                  <a:pt x="284" y="147"/>
                  <a:pt x="296" y="143"/>
                </a:cubicBezTo>
                <a:cubicBezTo>
                  <a:pt x="313" y="146"/>
                  <a:pt x="383" y="140"/>
                  <a:pt x="394" y="145"/>
                </a:cubicBezTo>
                <a:cubicBezTo>
                  <a:pt x="413" y="144"/>
                  <a:pt x="389" y="143"/>
                  <a:pt x="408" y="141"/>
                </a:cubicBezTo>
                <a:cubicBezTo>
                  <a:pt x="413" y="143"/>
                  <a:pt x="413" y="143"/>
                  <a:pt x="413" y="143"/>
                </a:cubicBezTo>
                <a:cubicBezTo>
                  <a:pt x="418" y="140"/>
                  <a:pt x="418" y="140"/>
                  <a:pt x="418" y="140"/>
                </a:cubicBezTo>
                <a:cubicBezTo>
                  <a:pt x="430" y="140"/>
                  <a:pt x="436" y="143"/>
                  <a:pt x="437" y="144"/>
                </a:cubicBezTo>
                <a:cubicBezTo>
                  <a:pt x="425" y="144"/>
                  <a:pt x="425" y="144"/>
                  <a:pt x="425" y="144"/>
                </a:cubicBezTo>
                <a:cubicBezTo>
                  <a:pt x="440" y="145"/>
                  <a:pt x="466" y="143"/>
                  <a:pt x="474" y="143"/>
                </a:cubicBezTo>
                <a:cubicBezTo>
                  <a:pt x="458" y="143"/>
                  <a:pt x="458" y="143"/>
                  <a:pt x="458" y="143"/>
                </a:cubicBezTo>
                <a:cubicBezTo>
                  <a:pt x="509" y="139"/>
                  <a:pt x="573" y="139"/>
                  <a:pt x="622" y="135"/>
                </a:cubicBezTo>
                <a:cubicBezTo>
                  <a:pt x="619" y="134"/>
                  <a:pt x="619" y="134"/>
                  <a:pt x="619" y="134"/>
                </a:cubicBezTo>
                <a:cubicBezTo>
                  <a:pt x="657" y="131"/>
                  <a:pt x="649" y="134"/>
                  <a:pt x="691" y="132"/>
                </a:cubicBezTo>
                <a:cubicBezTo>
                  <a:pt x="690" y="133"/>
                  <a:pt x="690" y="133"/>
                  <a:pt x="690" y="133"/>
                </a:cubicBezTo>
                <a:cubicBezTo>
                  <a:pt x="698" y="131"/>
                  <a:pt x="709" y="131"/>
                  <a:pt x="721" y="130"/>
                </a:cubicBezTo>
                <a:cubicBezTo>
                  <a:pt x="710" y="132"/>
                  <a:pt x="740" y="132"/>
                  <a:pt x="727" y="133"/>
                </a:cubicBezTo>
                <a:cubicBezTo>
                  <a:pt x="768" y="130"/>
                  <a:pt x="747" y="131"/>
                  <a:pt x="774" y="127"/>
                </a:cubicBezTo>
                <a:cubicBezTo>
                  <a:pt x="781" y="129"/>
                  <a:pt x="781" y="129"/>
                  <a:pt x="781" y="129"/>
                </a:cubicBezTo>
                <a:cubicBezTo>
                  <a:pt x="790" y="127"/>
                  <a:pt x="791" y="126"/>
                  <a:pt x="812" y="125"/>
                </a:cubicBezTo>
                <a:cubicBezTo>
                  <a:pt x="794" y="127"/>
                  <a:pt x="825" y="127"/>
                  <a:pt x="806" y="129"/>
                </a:cubicBezTo>
                <a:cubicBezTo>
                  <a:pt x="850" y="131"/>
                  <a:pt x="871" y="124"/>
                  <a:pt x="891" y="128"/>
                </a:cubicBezTo>
                <a:cubicBezTo>
                  <a:pt x="911" y="124"/>
                  <a:pt x="853" y="127"/>
                  <a:pt x="864" y="126"/>
                </a:cubicBezTo>
                <a:cubicBezTo>
                  <a:pt x="855" y="125"/>
                  <a:pt x="881" y="122"/>
                  <a:pt x="895" y="122"/>
                </a:cubicBezTo>
                <a:cubicBezTo>
                  <a:pt x="908" y="122"/>
                  <a:pt x="918" y="126"/>
                  <a:pt x="949" y="126"/>
                </a:cubicBezTo>
                <a:cubicBezTo>
                  <a:pt x="948" y="126"/>
                  <a:pt x="948" y="126"/>
                  <a:pt x="947" y="126"/>
                </a:cubicBezTo>
                <a:cubicBezTo>
                  <a:pt x="950" y="126"/>
                  <a:pt x="950" y="126"/>
                  <a:pt x="954" y="126"/>
                </a:cubicBezTo>
                <a:cubicBezTo>
                  <a:pt x="952" y="126"/>
                  <a:pt x="951" y="126"/>
                  <a:pt x="949" y="126"/>
                </a:cubicBezTo>
                <a:cubicBezTo>
                  <a:pt x="961" y="127"/>
                  <a:pt x="974" y="124"/>
                  <a:pt x="989" y="125"/>
                </a:cubicBezTo>
                <a:cubicBezTo>
                  <a:pt x="998" y="123"/>
                  <a:pt x="1010" y="125"/>
                  <a:pt x="1012" y="122"/>
                </a:cubicBezTo>
                <a:cubicBezTo>
                  <a:pt x="980" y="123"/>
                  <a:pt x="980" y="123"/>
                  <a:pt x="980" y="123"/>
                </a:cubicBezTo>
                <a:cubicBezTo>
                  <a:pt x="998" y="122"/>
                  <a:pt x="1015" y="118"/>
                  <a:pt x="1046" y="119"/>
                </a:cubicBezTo>
                <a:cubicBezTo>
                  <a:pt x="1043" y="120"/>
                  <a:pt x="1034" y="121"/>
                  <a:pt x="1028" y="121"/>
                </a:cubicBezTo>
                <a:cubicBezTo>
                  <a:pt x="1037" y="122"/>
                  <a:pt x="1045" y="120"/>
                  <a:pt x="1054" y="121"/>
                </a:cubicBezTo>
                <a:cubicBezTo>
                  <a:pt x="1052" y="124"/>
                  <a:pt x="1015" y="123"/>
                  <a:pt x="995" y="126"/>
                </a:cubicBezTo>
                <a:cubicBezTo>
                  <a:pt x="1005" y="127"/>
                  <a:pt x="1033" y="122"/>
                  <a:pt x="1023" y="126"/>
                </a:cubicBezTo>
                <a:cubicBezTo>
                  <a:pt x="1037" y="121"/>
                  <a:pt x="1058" y="126"/>
                  <a:pt x="1081" y="122"/>
                </a:cubicBezTo>
                <a:cubicBezTo>
                  <a:pt x="1080" y="123"/>
                  <a:pt x="1080" y="123"/>
                  <a:pt x="1080" y="123"/>
                </a:cubicBezTo>
                <a:cubicBezTo>
                  <a:pt x="1084" y="123"/>
                  <a:pt x="1091" y="122"/>
                  <a:pt x="1098" y="122"/>
                </a:cubicBezTo>
                <a:cubicBezTo>
                  <a:pt x="1086" y="125"/>
                  <a:pt x="1086" y="125"/>
                  <a:pt x="1086" y="125"/>
                </a:cubicBezTo>
                <a:cubicBezTo>
                  <a:pt x="1098" y="123"/>
                  <a:pt x="1110" y="124"/>
                  <a:pt x="1123" y="124"/>
                </a:cubicBezTo>
                <a:cubicBezTo>
                  <a:pt x="1116" y="123"/>
                  <a:pt x="1128" y="122"/>
                  <a:pt x="1116" y="121"/>
                </a:cubicBezTo>
                <a:cubicBezTo>
                  <a:pt x="1164" y="117"/>
                  <a:pt x="1145" y="125"/>
                  <a:pt x="1195" y="123"/>
                </a:cubicBezTo>
                <a:cubicBezTo>
                  <a:pt x="1187" y="123"/>
                  <a:pt x="1171" y="122"/>
                  <a:pt x="1182" y="121"/>
                </a:cubicBezTo>
                <a:cubicBezTo>
                  <a:pt x="1192" y="121"/>
                  <a:pt x="1205" y="121"/>
                  <a:pt x="1212" y="122"/>
                </a:cubicBezTo>
                <a:cubicBezTo>
                  <a:pt x="1247" y="121"/>
                  <a:pt x="1206" y="120"/>
                  <a:pt x="1221" y="119"/>
                </a:cubicBezTo>
                <a:cubicBezTo>
                  <a:pt x="1234" y="121"/>
                  <a:pt x="1239" y="117"/>
                  <a:pt x="1254" y="116"/>
                </a:cubicBezTo>
                <a:cubicBezTo>
                  <a:pt x="1255" y="118"/>
                  <a:pt x="1255" y="118"/>
                  <a:pt x="1255" y="118"/>
                </a:cubicBezTo>
                <a:cubicBezTo>
                  <a:pt x="1295" y="118"/>
                  <a:pt x="1265" y="114"/>
                  <a:pt x="1302" y="114"/>
                </a:cubicBezTo>
                <a:cubicBezTo>
                  <a:pt x="1286" y="117"/>
                  <a:pt x="1286" y="117"/>
                  <a:pt x="1286" y="117"/>
                </a:cubicBezTo>
                <a:cubicBezTo>
                  <a:pt x="1305" y="116"/>
                  <a:pt x="1305" y="116"/>
                  <a:pt x="1305" y="116"/>
                </a:cubicBezTo>
                <a:cubicBezTo>
                  <a:pt x="1301" y="118"/>
                  <a:pt x="1301" y="118"/>
                  <a:pt x="1301" y="118"/>
                </a:cubicBezTo>
                <a:cubicBezTo>
                  <a:pt x="1322" y="116"/>
                  <a:pt x="1328" y="116"/>
                  <a:pt x="1349" y="116"/>
                </a:cubicBezTo>
                <a:cubicBezTo>
                  <a:pt x="1344" y="115"/>
                  <a:pt x="1351" y="112"/>
                  <a:pt x="1369" y="111"/>
                </a:cubicBezTo>
                <a:cubicBezTo>
                  <a:pt x="1381" y="112"/>
                  <a:pt x="1362" y="114"/>
                  <a:pt x="1388" y="112"/>
                </a:cubicBezTo>
                <a:cubicBezTo>
                  <a:pt x="1382" y="115"/>
                  <a:pt x="1376" y="116"/>
                  <a:pt x="1365" y="115"/>
                </a:cubicBezTo>
                <a:cubicBezTo>
                  <a:pt x="1364" y="116"/>
                  <a:pt x="1359" y="116"/>
                  <a:pt x="1358" y="117"/>
                </a:cubicBezTo>
                <a:cubicBezTo>
                  <a:pt x="1371" y="118"/>
                  <a:pt x="1391" y="116"/>
                  <a:pt x="1400" y="116"/>
                </a:cubicBezTo>
                <a:cubicBezTo>
                  <a:pt x="1390" y="116"/>
                  <a:pt x="1390" y="116"/>
                  <a:pt x="1390" y="116"/>
                </a:cubicBezTo>
                <a:cubicBezTo>
                  <a:pt x="1427" y="111"/>
                  <a:pt x="1427" y="111"/>
                  <a:pt x="1427" y="111"/>
                </a:cubicBezTo>
                <a:cubicBezTo>
                  <a:pt x="1433" y="112"/>
                  <a:pt x="1428" y="112"/>
                  <a:pt x="1424" y="114"/>
                </a:cubicBezTo>
                <a:cubicBezTo>
                  <a:pt x="1431" y="114"/>
                  <a:pt x="1436" y="112"/>
                  <a:pt x="1447" y="111"/>
                </a:cubicBezTo>
                <a:cubicBezTo>
                  <a:pt x="1445" y="114"/>
                  <a:pt x="1445" y="115"/>
                  <a:pt x="1430" y="116"/>
                </a:cubicBezTo>
                <a:cubicBezTo>
                  <a:pt x="1465" y="114"/>
                  <a:pt x="1465" y="114"/>
                  <a:pt x="1465" y="114"/>
                </a:cubicBezTo>
                <a:cubicBezTo>
                  <a:pt x="1467" y="114"/>
                  <a:pt x="1483" y="115"/>
                  <a:pt x="1478" y="116"/>
                </a:cubicBezTo>
                <a:cubicBezTo>
                  <a:pt x="1498" y="116"/>
                  <a:pt x="1526" y="110"/>
                  <a:pt x="1552" y="111"/>
                </a:cubicBezTo>
                <a:cubicBezTo>
                  <a:pt x="1553" y="111"/>
                  <a:pt x="1556" y="110"/>
                  <a:pt x="1561" y="110"/>
                </a:cubicBezTo>
                <a:cubicBezTo>
                  <a:pt x="1586" y="109"/>
                  <a:pt x="1607" y="111"/>
                  <a:pt x="1636" y="108"/>
                </a:cubicBezTo>
                <a:cubicBezTo>
                  <a:pt x="1652" y="110"/>
                  <a:pt x="1652" y="110"/>
                  <a:pt x="1652" y="110"/>
                </a:cubicBezTo>
                <a:cubicBezTo>
                  <a:pt x="1675" y="109"/>
                  <a:pt x="1630" y="107"/>
                  <a:pt x="1668" y="105"/>
                </a:cubicBezTo>
                <a:cubicBezTo>
                  <a:pt x="1694" y="103"/>
                  <a:pt x="1677" y="107"/>
                  <a:pt x="1687" y="108"/>
                </a:cubicBezTo>
                <a:cubicBezTo>
                  <a:pt x="1700" y="106"/>
                  <a:pt x="1723" y="102"/>
                  <a:pt x="1747" y="104"/>
                </a:cubicBezTo>
                <a:cubicBezTo>
                  <a:pt x="1739" y="105"/>
                  <a:pt x="1733" y="104"/>
                  <a:pt x="1725" y="105"/>
                </a:cubicBezTo>
                <a:cubicBezTo>
                  <a:pt x="1744" y="106"/>
                  <a:pt x="1744" y="106"/>
                  <a:pt x="1744" y="106"/>
                </a:cubicBezTo>
                <a:cubicBezTo>
                  <a:pt x="1722" y="109"/>
                  <a:pt x="1705" y="109"/>
                  <a:pt x="1723" y="110"/>
                </a:cubicBezTo>
                <a:cubicBezTo>
                  <a:pt x="1725" y="105"/>
                  <a:pt x="1795" y="108"/>
                  <a:pt x="1797" y="102"/>
                </a:cubicBezTo>
                <a:cubicBezTo>
                  <a:pt x="1810" y="103"/>
                  <a:pt x="1810" y="103"/>
                  <a:pt x="1810" y="103"/>
                </a:cubicBezTo>
                <a:cubicBezTo>
                  <a:pt x="1806" y="103"/>
                  <a:pt x="1806" y="103"/>
                  <a:pt x="1802" y="103"/>
                </a:cubicBezTo>
                <a:cubicBezTo>
                  <a:pt x="1826" y="105"/>
                  <a:pt x="1820" y="99"/>
                  <a:pt x="1851" y="99"/>
                </a:cubicBezTo>
                <a:cubicBezTo>
                  <a:pt x="1858" y="99"/>
                  <a:pt x="1864" y="99"/>
                  <a:pt x="1864" y="100"/>
                </a:cubicBezTo>
                <a:cubicBezTo>
                  <a:pt x="1885" y="98"/>
                  <a:pt x="1885" y="98"/>
                  <a:pt x="1885" y="98"/>
                </a:cubicBezTo>
                <a:cubicBezTo>
                  <a:pt x="1891" y="98"/>
                  <a:pt x="1891" y="99"/>
                  <a:pt x="1887" y="99"/>
                </a:cubicBezTo>
                <a:cubicBezTo>
                  <a:pt x="1920" y="98"/>
                  <a:pt x="1920" y="98"/>
                  <a:pt x="1920" y="98"/>
                </a:cubicBezTo>
                <a:cubicBezTo>
                  <a:pt x="1925" y="97"/>
                  <a:pt x="1937" y="95"/>
                  <a:pt x="1942" y="95"/>
                </a:cubicBezTo>
                <a:cubicBezTo>
                  <a:pt x="1952" y="95"/>
                  <a:pt x="1938" y="95"/>
                  <a:pt x="1940" y="96"/>
                </a:cubicBezTo>
                <a:cubicBezTo>
                  <a:pt x="1960" y="94"/>
                  <a:pt x="1960" y="94"/>
                  <a:pt x="1960" y="94"/>
                </a:cubicBezTo>
                <a:cubicBezTo>
                  <a:pt x="1968" y="95"/>
                  <a:pt x="1952" y="97"/>
                  <a:pt x="1938" y="97"/>
                </a:cubicBezTo>
                <a:cubicBezTo>
                  <a:pt x="1955" y="102"/>
                  <a:pt x="1955" y="96"/>
                  <a:pt x="1984" y="97"/>
                </a:cubicBezTo>
                <a:cubicBezTo>
                  <a:pt x="1990" y="94"/>
                  <a:pt x="1995" y="95"/>
                  <a:pt x="2003" y="96"/>
                </a:cubicBezTo>
                <a:cubicBezTo>
                  <a:pt x="2010" y="96"/>
                  <a:pt x="2018" y="96"/>
                  <a:pt x="2030" y="94"/>
                </a:cubicBezTo>
                <a:cubicBezTo>
                  <a:pt x="2030" y="96"/>
                  <a:pt x="2041" y="95"/>
                  <a:pt x="2056" y="95"/>
                </a:cubicBezTo>
                <a:cubicBezTo>
                  <a:pt x="2055" y="98"/>
                  <a:pt x="2055" y="98"/>
                  <a:pt x="2055" y="98"/>
                </a:cubicBezTo>
                <a:cubicBezTo>
                  <a:pt x="2070" y="96"/>
                  <a:pt x="2069" y="95"/>
                  <a:pt x="2078" y="94"/>
                </a:cubicBezTo>
                <a:cubicBezTo>
                  <a:pt x="2095" y="93"/>
                  <a:pt x="2099" y="95"/>
                  <a:pt x="2103" y="97"/>
                </a:cubicBezTo>
                <a:cubicBezTo>
                  <a:pt x="2131" y="96"/>
                  <a:pt x="2084" y="94"/>
                  <a:pt x="2117" y="93"/>
                </a:cubicBezTo>
                <a:cubicBezTo>
                  <a:pt x="2140" y="93"/>
                  <a:pt x="2156" y="92"/>
                  <a:pt x="2184" y="89"/>
                </a:cubicBezTo>
                <a:cubicBezTo>
                  <a:pt x="2200" y="90"/>
                  <a:pt x="2181" y="91"/>
                  <a:pt x="2187" y="91"/>
                </a:cubicBezTo>
                <a:cubicBezTo>
                  <a:pt x="2201" y="89"/>
                  <a:pt x="2201" y="89"/>
                  <a:pt x="2201" y="89"/>
                </a:cubicBezTo>
                <a:cubicBezTo>
                  <a:pt x="2205" y="89"/>
                  <a:pt x="2203" y="90"/>
                  <a:pt x="2203" y="90"/>
                </a:cubicBezTo>
                <a:cubicBezTo>
                  <a:pt x="2215" y="89"/>
                  <a:pt x="2204" y="87"/>
                  <a:pt x="2223" y="86"/>
                </a:cubicBezTo>
                <a:cubicBezTo>
                  <a:pt x="2228" y="82"/>
                  <a:pt x="2262" y="89"/>
                  <a:pt x="2285" y="85"/>
                </a:cubicBezTo>
                <a:cubicBezTo>
                  <a:pt x="2291" y="86"/>
                  <a:pt x="2282" y="87"/>
                  <a:pt x="2284" y="88"/>
                </a:cubicBezTo>
                <a:cubicBezTo>
                  <a:pt x="2316" y="85"/>
                  <a:pt x="2312" y="85"/>
                  <a:pt x="2338" y="81"/>
                </a:cubicBezTo>
                <a:cubicBezTo>
                  <a:pt x="2361" y="82"/>
                  <a:pt x="2361" y="82"/>
                  <a:pt x="2361" y="82"/>
                </a:cubicBezTo>
                <a:cubicBezTo>
                  <a:pt x="2344" y="80"/>
                  <a:pt x="2365" y="78"/>
                  <a:pt x="2385" y="75"/>
                </a:cubicBezTo>
                <a:cubicBezTo>
                  <a:pt x="2379" y="74"/>
                  <a:pt x="2373" y="74"/>
                  <a:pt x="2370" y="73"/>
                </a:cubicBezTo>
                <a:cubicBezTo>
                  <a:pt x="2400" y="71"/>
                  <a:pt x="2400" y="71"/>
                  <a:pt x="2400" y="71"/>
                </a:cubicBezTo>
                <a:cubicBezTo>
                  <a:pt x="2402" y="72"/>
                  <a:pt x="2402" y="72"/>
                  <a:pt x="2400" y="73"/>
                </a:cubicBezTo>
                <a:cubicBezTo>
                  <a:pt x="2400" y="73"/>
                  <a:pt x="2400" y="73"/>
                  <a:pt x="2401" y="73"/>
                </a:cubicBezTo>
                <a:cubicBezTo>
                  <a:pt x="2412" y="74"/>
                  <a:pt x="2406" y="75"/>
                  <a:pt x="2399" y="77"/>
                </a:cubicBezTo>
                <a:cubicBezTo>
                  <a:pt x="2395" y="76"/>
                  <a:pt x="2392" y="76"/>
                  <a:pt x="2388" y="76"/>
                </a:cubicBezTo>
                <a:cubicBezTo>
                  <a:pt x="2381" y="77"/>
                  <a:pt x="2373" y="79"/>
                  <a:pt x="2375" y="81"/>
                </a:cubicBezTo>
                <a:cubicBezTo>
                  <a:pt x="2377" y="80"/>
                  <a:pt x="2381" y="80"/>
                  <a:pt x="2385" y="80"/>
                </a:cubicBezTo>
                <a:cubicBezTo>
                  <a:pt x="2384" y="80"/>
                  <a:pt x="2382" y="81"/>
                  <a:pt x="2383" y="81"/>
                </a:cubicBezTo>
                <a:cubicBezTo>
                  <a:pt x="2384" y="81"/>
                  <a:pt x="2387" y="80"/>
                  <a:pt x="2392" y="80"/>
                </a:cubicBezTo>
                <a:cubicBezTo>
                  <a:pt x="2399" y="82"/>
                  <a:pt x="2399" y="82"/>
                  <a:pt x="2399" y="82"/>
                </a:cubicBezTo>
                <a:cubicBezTo>
                  <a:pt x="2401" y="81"/>
                  <a:pt x="2401" y="81"/>
                  <a:pt x="2401" y="81"/>
                </a:cubicBezTo>
                <a:cubicBezTo>
                  <a:pt x="2439" y="82"/>
                  <a:pt x="2439" y="82"/>
                  <a:pt x="2439" y="82"/>
                </a:cubicBezTo>
                <a:cubicBezTo>
                  <a:pt x="2467" y="78"/>
                  <a:pt x="2491" y="73"/>
                  <a:pt x="2535" y="71"/>
                </a:cubicBezTo>
                <a:cubicBezTo>
                  <a:pt x="2524" y="73"/>
                  <a:pt x="2533" y="74"/>
                  <a:pt x="2532" y="77"/>
                </a:cubicBezTo>
                <a:cubicBezTo>
                  <a:pt x="2520" y="74"/>
                  <a:pt x="2498" y="79"/>
                  <a:pt x="2475" y="79"/>
                </a:cubicBezTo>
                <a:cubicBezTo>
                  <a:pt x="2487" y="79"/>
                  <a:pt x="2485" y="80"/>
                  <a:pt x="2482" y="81"/>
                </a:cubicBezTo>
                <a:cubicBezTo>
                  <a:pt x="2522" y="77"/>
                  <a:pt x="2522" y="77"/>
                  <a:pt x="2522" y="77"/>
                </a:cubicBezTo>
                <a:cubicBezTo>
                  <a:pt x="2521" y="79"/>
                  <a:pt x="2531" y="78"/>
                  <a:pt x="2541" y="79"/>
                </a:cubicBezTo>
                <a:cubicBezTo>
                  <a:pt x="2533" y="75"/>
                  <a:pt x="2572" y="75"/>
                  <a:pt x="2588" y="74"/>
                </a:cubicBezTo>
                <a:cubicBezTo>
                  <a:pt x="2589" y="75"/>
                  <a:pt x="2585" y="76"/>
                  <a:pt x="2565" y="77"/>
                </a:cubicBezTo>
                <a:cubicBezTo>
                  <a:pt x="2587" y="79"/>
                  <a:pt x="2594" y="71"/>
                  <a:pt x="2616" y="73"/>
                </a:cubicBezTo>
                <a:cubicBezTo>
                  <a:pt x="2611" y="73"/>
                  <a:pt x="2608" y="73"/>
                  <a:pt x="2606" y="74"/>
                </a:cubicBezTo>
                <a:cubicBezTo>
                  <a:pt x="2618" y="72"/>
                  <a:pt x="2645" y="73"/>
                  <a:pt x="2639" y="74"/>
                </a:cubicBezTo>
                <a:cubicBezTo>
                  <a:pt x="2673" y="74"/>
                  <a:pt x="2734" y="71"/>
                  <a:pt x="2739" y="68"/>
                </a:cubicBezTo>
                <a:cubicBezTo>
                  <a:pt x="2739" y="68"/>
                  <a:pt x="2734" y="72"/>
                  <a:pt x="2732" y="73"/>
                </a:cubicBezTo>
                <a:cubicBezTo>
                  <a:pt x="2791" y="59"/>
                  <a:pt x="2791" y="59"/>
                  <a:pt x="2791" y="59"/>
                </a:cubicBezTo>
                <a:cubicBezTo>
                  <a:pt x="2785" y="63"/>
                  <a:pt x="2805" y="69"/>
                  <a:pt x="2778" y="71"/>
                </a:cubicBezTo>
                <a:cubicBezTo>
                  <a:pt x="2786" y="72"/>
                  <a:pt x="2796" y="72"/>
                  <a:pt x="2812" y="70"/>
                </a:cubicBezTo>
                <a:cubicBezTo>
                  <a:pt x="2807" y="70"/>
                  <a:pt x="2799" y="66"/>
                  <a:pt x="2806" y="66"/>
                </a:cubicBezTo>
                <a:cubicBezTo>
                  <a:pt x="2825" y="69"/>
                  <a:pt x="2820" y="67"/>
                  <a:pt x="2843" y="69"/>
                </a:cubicBezTo>
                <a:cubicBezTo>
                  <a:pt x="2838" y="68"/>
                  <a:pt x="2846" y="64"/>
                  <a:pt x="2858" y="64"/>
                </a:cubicBezTo>
                <a:cubicBezTo>
                  <a:pt x="2856" y="65"/>
                  <a:pt x="2859" y="68"/>
                  <a:pt x="2854" y="69"/>
                </a:cubicBezTo>
                <a:cubicBezTo>
                  <a:pt x="2884" y="64"/>
                  <a:pt x="2884" y="64"/>
                  <a:pt x="2884" y="64"/>
                </a:cubicBezTo>
                <a:cubicBezTo>
                  <a:pt x="2879" y="65"/>
                  <a:pt x="2885" y="68"/>
                  <a:pt x="2891" y="69"/>
                </a:cubicBezTo>
                <a:cubicBezTo>
                  <a:pt x="2888" y="68"/>
                  <a:pt x="2919" y="68"/>
                  <a:pt x="2927" y="67"/>
                </a:cubicBezTo>
                <a:cubicBezTo>
                  <a:pt x="2914" y="66"/>
                  <a:pt x="2914" y="66"/>
                  <a:pt x="2914" y="66"/>
                </a:cubicBezTo>
                <a:cubicBezTo>
                  <a:pt x="2949" y="66"/>
                  <a:pt x="2948" y="59"/>
                  <a:pt x="2983" y="58"/>
                </a:cubicBezTo>
                <a:cubicBezTo>
                  <a:pt x="2979" y="59"/>
                  <a:pt x="2973" y="64"/>
                  <a:pt x="2991" y="64"/>
                </a:cubicBezTo>
                <a:cubicBezTo>
                  <a:pt x="2999" y="62"/>
                  <a:pt x="3027" y="51"/>
                  <a:pt x="3058" y="49"/>
                </a:cubicBezTo>
                <a:cubicBezTo>
                  <a:pt x="3064" y="50"/>
                  <a:pt x="3064" y="50"/>
                  <a:pt x="3064" y="50"/>
                </a:cubicBezTo>
                <a:cubicBezTo>
                  <a:pt x="3088" y="48"/>
                  <a:pt x="3088" y="48"/>
                  <a:pt x="3088" y="48"/>
                </a:cubicBezTo>
                <a:cubicBezTo>
                  <a:pt x="3073" y="51"/>
                  <a:pt x="3031" y="61"/>
                  <a:pt x="3009" y="64"/>
                </a:cubicBezTo>
                <a:cubicBezTo>
                  <a:pt x="3022" y="65"/>
                  <a:pt x="3013" y="66"/>
                  <a:pt x="3032" y="65"/>
                </a:cubicBezTo>
                <a:cubicBezTo>
                  <a:pt x="3039" y="66"/>
                  <a:pt x="3022" y="67"/>
                  <a:pt x="3016" y="68"/>
                </a:cubicBezTo>
                <a:cubicBezTo>
                  <a:pt x="3062" y="67"/>
                  <a:pt x="3062" y="67"/>
                  <a:pt x="3062" y="67"/>
                </a:cubicBezTo>
                <a:cubicBezTo>
                  <a:pt x="3060" y="64"/>
                  <a:pt x="3097" y="63"/>
                  <a:pt x="3095" y="61"/>
                </a:cubicBezTo>
                <a:cubicBezTo>
                  <a:pt x="3045" y="65"/>
                  <a:pt x="3045" y="65"/>
                  <a:pt x="3045" y="65"/>
                </a:cubicBezTo>
                <a:cubicBezTo>
                  <a:pt x="3043" y="63"/>
                  <a:pt x="3074" y="57"/>
                  <a:pt x="3107" y="56"/>
                </a:cubicBezTo>
                <a:cubicBezTo>
                  <a:pt x="3115" y="57"/>
                  <a:pt x="3101" y="61"/>
                  <a:pt x="3101" y="62"/>
                </a:cubicBezTo>
                <a:cubicBezTo>
                  <a:pt x="3106" y="61"/>
                  <a:pt x="3132" y="60"/>
                  <a:pt x="3135" y="60"/>
                </a:cubicBezTo>
                <a:cubicBezTo>
                  <a:pt x="3122" y="62"/>
                  <a:pt x="3122" y="62"/>
                  <a:pt x="3122" y="62"/>
                </a:cubicBezTo>
                <a:cubicBezTo>
                  <a:pt x="3140" y="63"/>
                  <a:pt x="3151" y="58"/>
                  <a:pt x="3173" y="60"/>
                </a:cubicBezTo>
                <a:cubicBezTo>
                  <a:pt x="3181" y="60"/>
                  <a:pt x="3196" y="62"/>
                  <a:pt x="3197" y="61"/>
                </a:cubicBezTo>
                <a:cubicBezTo>
                  <a:pt x="3185" y="58"/>
                  <a:pt x="3182" y="48"/>
                  <a:pt x="3190" y="45"/>
                </a:cubicBezTo>
                <a:cubicBezTo>
                  <a:pt x="3193" y="45"/>
                  <a:pt x="3230" y="47"/>
                  <a:pt x="3238" y="48"/>
                </a:cubicBezTo>
                <a:cubicBezTo>
                  <a:pt x="3251" y="50"/>
                  <a:pt x="3220" y="55"/>
                  <a:pt x="3231" y="57"/>
                </a:cubicBezTo>
                <a:cubicBezTo>
                  <a:pt x="3231" y="56"/>
                  <a:pt x="3238" y="55"/>
                  <a:pt x="3241" y="55"/>
                </a:cubicBezTo>
                <a:cubicBezTo>
                  <a:pt x="3249" y="55"/>
                  <a:pt x="3237" y="57"/>
                  <a:pt x="3255" y="56"/>
                </a:cubicBezTo>
                <a:cubicBezTo>
                  <a:pt x="3258" y="53"/>
                  <a:pt x="3290" y="56"/>
                  <a:pt x="3263" y="53"/>
                </a:cubicBezTo>
                <a:cubicBezTo>
                  <a:pt x="3280" y="52"/>
                  <a:pt x="3281" y="53"/>
                  <a:pt x="3301" y="52"/>
                </a:cubicBezTo>
                <a:cubicBezTo>
                  <a:pt x="3294" y="51"/>
                  <a:pt x="3318" y="46"/>
                  <a:pt x="3335" y="45"/>
                </a:cubicBezTo>
                <a:cubicBezTo>
                  <a:pt x="3334" y="45"/>
                  <a:pt x="3338" y="46"/>
                  <a:pt x="3340" y="46"/>
                </a:cubicBezTo>
                <a:cubicBezTo>
                  <a:pt x="3374" y="46"/>
                  <a:pt x="3393" y="46"/>
                  <a:pt x="3425" y="45"/>
                </a:cubicBezTo>
                <a:cubicBezTo>
                  <a:pt x="3428" y="46"/>
                  <a:pt x="3444" y="46"/>
                  <a:pt x="3437" y="48"/>
                </a:cubicBezTo>
                <a:cubicBezTo>
                  <a:pt x="3442" y="47"/>
                  <a:pt x="3446" y="46"/>
                  <a:pt x="3456" y="46"/>
                </a:cubicBezTo>
                <a:cubicBezTo>
                  <a:pt x="3475" y="48"/>
                  <a:pt x="3434" y="47"/>
                  <a:pt x="3448" y="49"/>
                </a:cubicBezTo>
                <a:cubicBezTo>
                  <a:pt x="3450" y="48"/>
                  <a:pt x="3474" y="46"/>
                  <a:pt x="3488" y="45"/>
                </a:cubicBezTo>
                <a:cubicBezTo>
                  <a:pt x="3484" y="42"/>
                  <a:pt x="3455" y="45"/>
                  <a:pt x="3441" y="47"/>
                </a:cubicBezTo>
                <a:cubicBezTo>
                  <a:pt x="3441" y="43"/>
                  <a:pt x="3466" y="39"/>
                  <a:pt x="3499" y="37"/>
                </a:cubicBezTo>
                <a:cubicBezTo>
                  <a:pt x="3526" y="35"/>
                  <a:pt x="3511" y="38"/>
                  <a:pt x="3516" y="38"/>
                </a:cubicBezTo>
                <a:cubicBezTo>
                  <a:pt x="3566" y="37"/>
                  <a:pt x="3558" y="31"/>
                  <a:pt x="3600" y="32"/>
                </a:cubicBezTo>
                <a:cubicBezTo>
                  <a:pt x="3617" y="34"/>
                  <a:pt x="3601" y="36"/>
                  <a:pt x="3605" y="38"/>
                </a:cubicBezTo>
                <a:cubicBezTo>
                  <a:pt x="3583" y="39"/>
                  <a:pt x="3571" y="37"/>
                  <a:pt x="3556" y="38"/>
                </a:cubicBezTo>
                <a:cubicBezTo>
                  <a:pt x="3575" y="38"/>
                  <a:pt x="3575" y="38"/>
                  <a:pt x="3575" y="38"/>
                </a:cubicBezTo>
                <a:cubicBezTo>
                  <a:pt x="3568" y="39"/>
                  <a:pt x="3553" y="40"/>
                  <a:pt x="3545" y="40"/>
                </a:cubicBezTo>
                <a:cubicBezTo>
                  <a:pt x="3559" y="41"/>
                  <a:pt x="3630" y="38"/>
                  <a:pt x="3669" y="38"/>
                </a:cubicBezTo>
                <a:cubicBezTo>
                  <a:pt x="3676" y="37"/>
                  <a:pt x="3688" y="36"/>
                  <a:pt x="3682" y="36"/>
                </a:cubicBezTo>
                <a:cubicBezTo>
                  <a:pt x="3670" y="36"/>
                  <a:pt x="3670" y="36"/>
                  <a:pt x="3670" y="36"/>
                </a:cubicBezTo>
                <a:cubicBezTo>
                  <a:pt x="3658" y="35"/>
                  <a:pt x="3693" y="33"/>
                  <a:pt x="3677" y="33"/>
                </a:cubicBezTo>
                <a:cubicBezTo>
                  <a:pt x="3694" y="31"/>
                  <a:pt x="3712" y="29"/>
                  <a:pt x="3735" y="29"/>
                </a:cubicBezTo>
                <a:cubicBezTo>
                  <a:pt x="3740" y="31"/>
                  <a:pt x="3740" y="31"/>
                  <a:pt x="3740" y="31"/>
                </a:cubicBezTo>
                <a:cubicBezTo>
                  <a:pt x="3739" y="31"/>
                  <a:pt x="3724" y="30"/>
                  <a:pt x="3718" y="31"/>
                </a:cubicBezTo>
                <a:cubicBezTo>
                  <a:pt x="3728" y="30"/>
                  <a:pt x="3754" y="33"/>
                  <a:pt x="3764" y="30"/>
                </a:cubicBezTo>
                <a:cubicBezTo>
                  <a:pt x="3748" y="29"/>
                  <a:pt x="3748" y="29"/>
                  <a:pt x="3748" y="29"/>
                </a:cubicBezTo>
                <a:cubicBezTo>
                  <a:pt x="3764" y="27"/>
                  <a:pt x="3785" y="23"/>
                  <a:pt x="3805" y="23"/>
                </a:cubicBezTo>
                <a:cubicBezTo>
                  <a:pt x="3796" y="21"/>
                  <a:pt x="3800" y="23"/>
                  <a:pt x="3786" y="21"/>
                </a:cubicBezTo>
                <a:cubicBezTo>
                  <a:pt x="3799" y="24"/>
                  <a:pt x="3733" y="22"/>
                  <a:pt x="3754" y="26"/>
                </a:cubicBezTo>
                <a:cubicBezTo>
                  <a:pt x="3739" y="23"/>
                  <a:pt x="3728" y="25"/>
                  <a:pt x="3709" y="24"/>
                </a:cubicBezTo>
                <a:cubicBezTo>
                  <a:pt x="3710" y="24"/>
                  <a:pt x="3713" y="24"/>
                  <a:pt x="3698" y="24"/>
                </a:cubicBezTo>
                <a:cubicBezTo>
                  <a:pt x="3697" y="24"/>
                  <a:pt x="3695" y="26"/>
                  <a:pt x="3694" y="26"/>
                </a:cubicBezTo>
                <a:cubicBezTo>
                  <a:pt x="3698" y="26"/>
                  <a:pt x="3702" y="26"/>
                  <a:pt x="3703" y="27"/>
                </a:cubicBezTo>
                <a:cubicBezTo>
                  <a:pt x="3694" y="29"/>
                  <a:pt x="3667" y="30"/>
                  <a:pt x="3658" y="31"/>
                </a:cubicBezTo>
                <a:cubicBezTo>
                  <a:pt x="3648" y="31"/>
                  <a:pt x="3662" y="30"/>
                  <a:pt x="3656" y="29"/>
                </a:cubicBezTo>
                <a:cubicBezTo>
                  <a:pt x="3643" y="31"/>
                  <a:pt x="3643" y="31"/>
                  <a:pt x="3643" y="31"/>
                </a:cubicBezTo>
                <a:cubicBezTo>
                  <a:pt x="3641" y="29"/>
                  <a:pt x="3615" y="29"/>
                  <a:pt x="3639" y="27"/>
                </a:cubicBezTo>
                <a:cubicBezTo>
                  <a:pt x="3618" y="28"/>
                  <a:pt x="3618" y="28"/>
                  <a:pt x="3618" y="28"/>
                </a:cubicBezTo>
                <a:cubicBezTo>
                  <a:pt x="3605" y="27"/>
                  <a:pt x="3587" y="27"/>
                  <a:pt x="3577" y="28"/>
                </a:cubicBezTo>
                <a:cubicBezTo>
                  <a:pt x="3566" y="28"/>
                  <a:pt x="3551" y="31"/>
                  <a:pt x="3560" y="29"/>
                </a:cubicBezTo>
                <a:cubicBezTo>
                  <a:pt x="3526" y="31"/>
                  <a:pt x="3526" y="31"/>
                  <a:pt x="3526" y="31"/>
                </a:cubicBezTo>
                <a:cubicBezTo>
                  <a:pt x="3525" y="31"/>
                  <a:pt x="3525" y="31"/>
                  <a:pt x="3525" y="31"/>
                </a:cubicBezTo>
                <a:cubicBezTo>
                  <a:pt x="3492" y="32"/>
                  <a:pt x="3456" y="36"/>
                  <a:pt x="3418" y="34"/>
                </a:cubicBezTo>
                <a:cubicBezTo>
                  <a:pt x="3407" y="35"/>
                  <a:pt x="3395" y="35"/>
                  <a:pt x="3376" y="35"/>
                </a:cubicBezTo>
                <a:cubicBezTo>
                  <a:pt x="3372" y="34"/>
                  <a:pt x="3372" y="34"/>
                  <a:pt x="3372" y="34"/>
                </a:cubicBezTo>
                <a:cubicBezTo>
                  <a:pt x="3358" y="35"/>
                  <a:pt x="3329" y="34"/>
                  <a:pt x="3323" y="36"/>
                </a:cubicBezTo>
                <a:cubicBezTo>
                  <a:pt x="3307" y="32"/>
                  <a:pt x="3252" y="37"/>
                  <a:pt x="3227" y="37"/>
                </a:cubicBezTo>
                <a:cubicBezTo>
                  <a:pt x="3226" y="39"/>
                  <a:pt x="3226" y="39"/>
                  <a:pt x="3226" y="39"/>
                </a:cubicBezTo>
                <a:cubicBezTo>
                  <a:pt x="3208" y="39"/>
                  <a:pt x="3191" y="40"/>
                  <a:pt x="3170" y="42"/>
                </a:cubicBezTo>
                <a:cubicBezTo>
                  <a:pt x="3171" y="43"/>
                  <a:pt x="3171" y="43"/>
                  <a:pt x="3171" y="43"/>
                </a:cubicBezTo>
                <a:cubicBezTo>
                  <a:pt x="3152" y="45"/>
                  <a:pt x="3123" y="43"/>
                  <a:pt x="3093" y="45"/>
                </a:cubicBezTo>
                <a:cubicBezTo>
                  <a:pt x="3095" y="44"/>
                  <a:pt x="3102" y="44"/>
                  <a:pt x="3108" y="44"/>
                </a:cubicBezTo>
                <a:cubicBezTo>
                  <a:pt x="3072" y="41"/>
                  <a:pt x="3033" y="49"/>
                  <a:pt x="3001" y="47"/>
                </a:cubicBezTo>
                <a:cubicBezTo>
                  <a:pt x="2993" y="48"/>
                  <a:pt x="2987" y="48"/>
                  <a:pt x="2981" y="48"/>
                </a:cubicBezTo>
                <a:cubicBezTo>
                  <a:pt x="2982" y="48"/>
                  <a:pt x="2983" y="48"/>
                  <a:pt x="2983" y="47"/>
                </a:cubicBezTo>
                <a:cubicBezTo>
                  <a:pt x="2982" y="47"/>
                  <a:pt x="2981" y="48"/>
                  <a:pt x="2980" y="48"/>
                </a:cubicBezTo>
                <a:cubicBezTo>
                  <a:pt x="2976" y="47"/>
                  <a:pt x="2973" y="47"/>
                  <a:pt x="2969" y="47"/>
                </a:cubicBezTo>
                <a:cubicBezTo>
                  <a:pt x="2972" y="47"/>
                  <a:pt x="2975" y="48"/>
                  <a:pt x="2978" y="48"/>
                </a:cubicBezTo>
                <a:cubicBezTo>
                  <a:pt x="2972" y="48"/>
                  <a:pt x="2962" y="48"/>
                  <a:pt x="2953" y="49"/>
                </a:cubicBezTo>
                <a:cubicBezTo>
                  <a:pt x="2949" y="47"/>
                  <a:pt x="2949" y="47"/>
                  <a:pt x="2949" y="47"/>
                </a:cubicBezTo>
                <a:cubicBezTo>
                  <a:pt x="2949" y="47"/>
                  <a:pt x="2948" y="47"/>
                  <a:pt x="2947" y="47"/>
                </a:cubicBezTo>
                <a:cubicBezTo>
                  <a:pt x="2938" y="47"/>
                  <a:pt x="2940" y="48"/>
                  <a:pt x="2945" y="50"/>
                </a:cubicBezTo>
                <a:cubicBezTo>
                  <a:pt x="2940" y="50"/>
                  <a:pt x="2936" y="51"/>
                  <a:pt x="2933" y="51"/>
                </a:cubicBezTo>
                <a:cubicBezTo>
                  <a:pt x="2925" y="48"/>
                  <a:pt x="2909" y="53"/>
                  <a:pt x="2898" y="50"/>
                </a:cubicBezTo>
                <a:cubicBezTo>
                  <a:pt x="2893" y="52"/>
                  <a:pt x="2858" y="52"/>
                  <a:pt x="2849" y="56"/>
                </a:cubicBezTo>
                <a:cubicBezTo>
                  <a:pt x="2848" y="57"/>
                  <a:pt x="2848" y="57"/>
                  <a:pt x="2847" y="57"/>
                </a:cubicBezTo>
                <a:cubicBezTo>
                  <a:pt x="2847" y="57"/>
                  <a:pt x="2845" y="57"/>
                  <a:pt x="2849" y="56"/>
                </a:cubicBezTo>
                <a:cubicBezTo>
                  <a:pt x="2839" y="56"/>
                  <a:pt x="2829" y="56"/>
                  <a:pt x="2820" y="57"/>
                </a:cubicBezTo>
                <a:cubicBezTo>
                  <a:pt x="2815" y="55"/>
                  <a:pt x="2815" y="55"/>
                  <a:pt x="2815" y="55"/>
                </a:cubicBezTo>
                <a:cubicBezTo>
                  <a:pt x="2793" y="59"/>
                  <a:pt x="2793" y="59"/>
                  <a:pt x="2793" y="59"/>
                </a:cubicBezTo>
                <a:cubicBezTo>
                  <a:pt x="2779" y="58"/>
                  <a:pt x="2774" y="57"/>
                  <a:pt x="2787" y="55"/>
                </a:cubicBezTo>
                <a:cubicBezTo>
                  <a:pt x="2755" y="59"/>
                  <a:pt x="2761" y="57"/>
                  <a:pt x="2733" y="60"/>
                </a:cubicBezTo>
                <a:cubicBezTo>
                  <a:pt x="2734" y="59"/>
                  <a:pt x="2734" y="59"/>
                  <a:pt x="2734" y="59"/>
                </a:cubicBezTo>
                <a:cubicBezTo>
                  <a:pt x="2724" y="59"/>
                  <a:pt x="2709" y="62"/>
                  <a:pt x="2703" y="61"/>
                </a:cubicBezTo>
                <a:cubicBezTo>
                  <a:pt x="2680" y="58"/>
                  <a:pt x="2593" y="63"/>
                  <a:pt x="2536" y="62"/>
                </a:cubicBezTo>
                <a:cubicBezTo>
                  <a:pt x="2547" y="67"/>
                  <a:pt x="2509" y="61"/>
                  <a:pt x="2507" y="65"/>
                </a:cubicBezTo>
                <a:cubicBezTo>
                  <a:pt x="2504" y="64"/>
                  <a:pt x="2496" y="63"/>
                  <a:pt x="2505" y="62"/>
                </a:cubicBezTo>
                <a:cubicBezTo>
                  <a:pt x="2476" y="64"/>
                  <a:pt x="2461" y="62"/>
                  <a:pt x="2441" y="65"/>
                </a:cubicBezTo>
                <a:cubicBezTo>
                  <a:pt x="2438" y="64"/>
                  <a:pt x="2447" y="63"/>
                  <a:pt x="2444" y="63"/>
                </a:cubicBezTo>
                <a:cubicBezTo>
                  <a:pt x="2442" y="63"/>
                  <a:pt x="2435" y="64"/>
                  <a:pt x="2432" y="63"/>
                </a:cubicBezTo>
                <a:cubicBezTo>
                  <a:pt x="2429" y="63"/>
                  <a:pt x="2433" y="62"/>
                  <a:pt x="2437" y="62"/>
                </a:cubicBezTo>
                <a:cubicBezTo>
                  <a:pt x="2410" y="63"/>
                  <a:pt x="2407" y="66"/>
                  <a:pt x="2406" y="70"/>
                </a:cubicBezTo>
                <a:cubicBezTo>
                  <a:pt x="2391" y="68"/>
                  <a:pt x="2384" y="69"/>
                  <a:pt x="2372" y="71"/>
                </a:cubicBezTo>
                <a:cubicBezTo>
                  <a:pt x="2367" y="70"/>
                  <a:pt x="2358" y="70"/>
                  <a:pt x="2376" y="69"/>
                </a:cubicBezTo>
                <a:cubicBezTo>
                  <a:pt x="2366" y="69"/>
                  <a:pt x="2313" y="69"/>
                  <a:pt x="2312" y="72"/>
                </a:cubicBezTo>
                <a:cubicBezTo>
                  <a:pt x="2309" y="71"/>
                  <a:pt x="2297" y="72"/>
                  <a:pt x="2295" y="72"/>
                </a:cubicBezTo>
                <a:cubicBezTo>
                  <a:pt x="2271" y="73"/>
                  <a:pt x="2269" y="73"/>
                  <a:pt x="2246" y="73"/>
                </a:cubicBezTo>
                <a:cubicBezTo>
                  <a:pt x="2253" y="74"/>
                  <a:pt x="2253" y="74"/>
                  <a:pt x="2253" y="74"/>
                </a:cubicBezTo>
                <a:cubicBezTo>
                  <a:pt x="2244" y="77"/>
                  <a:pt x="2234" y="75"/>
                  <a:pt x="2215" y="76"/>
                </a:cubicBezTo>
                <a:cubicBezTo>
                  <a:pt x="2216" y="75"/>
                  <a:pt x="2216" y="75"/>
                  <a:pt x="2216" y="75"/>
                </a:cubicBezTo>
                <a:cubicBezTo>
                  <a:pt x="2174" y="74"/>
                  <a:pt x="2198" y="77"/>
                  <a:pt x="2156" y="76"/>
                </a:cubicBezTo>
                <a:cubicBezTo>
                  <a:pt x="2158" y="78"/>
                  <a:pt x="2158" y="78"/>
                  <a:pt x="2158" y="78"/>
                </a:cubicBezTo>
                <a:cubicBezTo>
                  <a:pt x="2154" y="82"/>
                  <a:pt x="2121" y="76"/>
                  <a:pt x="2097" y="78"/>
                </a:cubicBezTo>
                <a:cubicBezTo>
                  <a:pt x="2106" y="79"/>
                  <a:pt x="2106" y="79"/>
                  <a:pt x="2106" y="79"/>
                </a:cubicBezTo>
                <a:cubicBezTo>
                  <a:pt x="2093" y="81"/>
                  <a:pt x="2069" y="75"/>
                  <a:pt x="2055" y="75"/>
                </a:cubicBezTo>
                <a:cubicBezTo>
                  <a:pt x="2052" y="74"/>
                  <a:pt x="2060" y="74"/>
                  <a:pt x="2064" y="74"/>
                </a:cubicBezTo>
                <a:cubicBezTo>
                  <a:pt x="2029" y="72"/>
                  <a:pt x="2060" y="76"/>
                  <a:pt x="2034" y="78"/>
                </a:cubicBezTo>
                <a:cubicBezTo>
                  <a:pt x="2029" y="76"/>
                  <a:pt x="2040" y="74"/>
                  <a:pt x="2022" y="74"/>
                </a:cubicBezTo>
                <a:cubicBezTo>
                  <a:pt x="2014" y="73"/>
                  <a:pt x="1972" y="80"/>
                  <a:pt x="1948" y="78"/>
                </a:cubicBezTo>
                <a:cubicBezTo>
                  <a:pt x="1953" y="79"/>
                  <a:pt x="1958" y="80"/>
                  <a:pt x="1946" y="81"/>
                </a:cubicBezTo>
                <a:cubicBezTo>
                  <a:pt x="1928" y="82"/>
                  <a:pt x="1897" y="79"/>
                  <a:pt x="1880" y="82"/>
                </a:cubicBezTo>
                <a:cubicBezTo>
                  <a:pt x="1878" y="82"/>
                  <a:pt x="1877" y="82"/>
                  <a:pt x="1877" y="82"/>
                </a:cubicBezTo>
                <a:cubicBezTo>
                  <a:pt x="1863" y="84"/>
                  <a:pt x="1831" y="85"/>
                  <a:pt x="1822" y="87"/>
                </a:cubicBezTo>
                <a:cubicBezTo>
                  <a:pt x="1809" y="80"/>
                  <a:pt x="1735" y="93"/>
                  <a:pt x="1735" y="87"/>
                </a:cubicBezTo>
                <a:cubicBezTo>
                  <a:pt x="1692" y="89"/>
                  <a:pt x="1692" y="89"/>
                  <a:pt x="1692" y="89"/>
                </a:cubicBezTo>
                <a:cubicBezTo>
                  <a:pt x="1693" y="88"/>
                  <a:pt x="1693" y="88"/>
                  <a:pt x="1693" y="88"/>
                </a:cubicBezTo>
                <a:cubicBezTo>
                  <a:pt x="1665" y="88"/>
                  <a:pt x="1655" y="90"/>
                  <a:pt x="1646" y="92"/>
                </a:cubicBezTo>
                <a:cubicBezTo>
                  <a:pt x="1639" y="92"/>
                  <a:pt x="1644" y="91"/>
                  <a:pt x="1644" y="91"/>
                </a:cubicBezTo>
                <a:cubicBezTo>
                  <a:pt x="1604" y="90"/>
                  <a:pt x="1600" y="91"/>
                  <a:pt x="1566" y="95"/>
                </a:cubicBezTo>
                <a:cubicBezTo>
                  <a:pt x="1562" y="93"/>
                  <a:pt x="1562" y="93"/>
                  <a:pt x="1562" y="93"/>
                </a:cubicBezTo>
                <a:cubicBezTo>
                  <a:pt x="1553" y="94"/>
                  <a:pt x="1504" y="92"/>
                  <a:pt x="1464" y="95"/>
                </a:cubicBezTo>
                <a:cubicBezTo>
                  <a:pt x="1464" y="95"/>
                  <a:pt x="1465" y="94"/>
                  <a:pt x="1466" y="94"/>
                </a:cubicBezTo>
                <a:cubicBezTo>
                  <a:pt x="1422" y="98"/>
                  <a:pt x="1361" y="92"/>
                  <a:pt x="1345" y="99"/>
                </a:cubicBezTo>
                <a:cubicBezTo>
                  <a:pt x="1316" y="102"/>
                  <a:pt x="1316" y="102"/>
                  <a:pt x="1316" y="102"/>
                </a:cubicBezTo>
                <a:cubicBezTo>
                  <a:pt x="1354" y="101"/>
                  <a:pt x="1310" y="105"/>
                  <a:pt x="1326" y="106"/>
                </a:cubicBezTo>
                <a:cubicBezTo>
                  <a:pt x="1311" y="107"/>
                  <a:pt x="1287" y="105"/>
                  <a:pt x="1305" y="104"/>
                </a:cubicBezTo>
                <a:cubicBezTo>
                  <a:pt x="1308" y="104"/>
                  <a:pt x="1308" y="104"/>
                  <a:pt x="1308" y="104"/>
                </a:cubicBezTo>
                <a:cubicBezTo>
                  <a:pt x="1315" y="100"/>
                  <a:pt x="1261" y="104"/>
                  <a:pt x="1262" y="102"/>
                </a:cubicBezTo>
                <a:cubicBezTo>
                  <a:pt x="1187" y="104"/>
                  <a:pt x="1113" y="104"/>
                  <a:pt x="1043" y="106"/>
                </a:cubicBezTo>
                <a:cubicBezTo>
                  <a:pt x="1051" y="109"/>
                  <a:pt x="1051" y="109"/>
                  <a:pt x="1051" y="109"/>
                </a:cubicBezTo>
                <a:cubicBezTo>
                  <a:pt x="1027" y="109"/>
                  <a:pt x="1027" y="109"/>
                  <a:pt x="1027" y="109"/>
                </a:cubicBezTo>
                <a:cubicBezTo>
                  <a:pt x="1020" y="109"/>
                  <a:pt x="1018" y="107"/>
                  <a:pt x="1036" y="107"/>
                </a:cubicBezTo>
                <a:cubicBezTo>
                  <a:pt x="1026" y="105"/>
                  <a:pt x="1006" y="109"/>
                  <a:pt x="1006" y="110"/>
                </a:cubicBezTo>
                <a:cubicBezTo>
                  <a:pt x="972" y="110"/>
                  <a:pt x="1019" y="106"/>
                  <a:pt x="1009" y="106"/>
                </a:cubicBezTo>
                <a:cubicBezTo>
                  <a:pt x="994" y="107"/>
                  <a:pt x="994" y="107"/>
                  <a:pt x="994" y="107"/>
                </a:cubicBezTo>
                <a:cubicBezTo>
                  <a:pt x="998" y="107"/>
                  <a:pt x="998" y="107"/>
                  <a:pt x="998" y="107"/>
                </a:cubicBezTo>
                <a:cubicBezTo>
                  <a:pt x="986" y="109"/>
                  <a:pt x="985" y="110"/>
                  <a:pt x="964" y="110"/>
                </a:cubicBezTo>
                <a:cubicBezTo>
                  <a:pt x="951" y="110"/>
                  <a:pt x="957" y="109"/>
                  <a:pt x="952" y="109"/>
                </a:cubicBezTo>
                <a:cubicBezTo>
                  <a:pt x="952" y="109"/>
                  <a:pt x="950" y="109"/>
                  <a:pt x="944" y="109"/>
                </a:cubicBezTo>
                <a:cubicBezTo>
                  <a:pt x="913" y="110"/>
                  <a:pt x="913" y="110"/>
                  <a:pt x="913" y="110"/>
                </a:cubicBezTo>
                <a:cubicBezTo>
                  <a:pt x="925" y="112"/>
                  <a:pt x="925" y="112"/>
                  <a:pt x="925" y="112"/>
                </a:cubicBezTo>
                <a:cubicBezTo>
                  <a:pt x="912" y="114"/>
                  <a:pt x="896" y="112"/>
                  <a:pt x="911" y="115"/>
                </a:cubicBezTo>
                <a:cubicBezTo>
                  <a:pt x="890" y="111"/>
                  <a:pt x="795" y="117"/>
                  <a:pt x="782" y="116"/>
                </a:cubicBezTo>
                <a:cubicBezTo>
                  <a:pt x="763" y="119"/>
                  <a:pt x="744" y="119"/>
                  <a:pt x="721" y="120"/>
                </a:cubicBezTo>
                <a:cubicBezTo>
                  <a:pt x="727" y="120"/>
                  <a:pt x="730" y="122"/>
                  <a:pt x="710" y="123"/>
                </a:cubicBezTo>
                <a:cubicBezTo>
                  <a:pt x="717" y="117"/>
                  <a:pt x="675" y="121"/>
                  <a:pt x="658" y="118"/>
                </a:cubicBezTo>
                <a:cubicBezTo>
                  <a:pt x="666" y="120"/>
                  <a:pt x="600" y="121"/>
                  <a:pt x="622" y="123"/>
                </a:cubicBezTo>
                <a:cubicBezTo>
                  <a:pt x="605" y="123"/>
                  <a:pt x="621" y="121"/>
                  <a:pt x="608" y="121"/>
                </a:cubicBezTo>
                <a:cubicBezTo>
                  <a:pt x="568" y="124"/>
                  <a:pt x="520" y="122"/>
                  <a:pt x="470" y="124"/>
                </a:cubicBezTo>
                <a:cubicBezTo>
                  <a:pt x="469" y="125"/>
                  <a:pt x="477" y="125"/>
                  <a:pt x="467" y="127"/>
                </a:cubicBezTo>
                <a:cubicBezTo>
                  <a:pt x="441" y="124"/>
                  <a:pt x="441" y="124"/>
                  <a:pt x="441" y="124"/>
                </a:cubicBezTo>
                <a:cubicBezTo>
                  <a:pt x="431" y="125"/>
                  <a:pt x="432" y="128"/>
                  <a:pt x="414" y="126"/>
                </a:cubicBezTo>
                <a:cubicBezTo>
                  <a:pt x="416" y="127"/>
                  <a:pt x="420" y="128"/>
                  <a:pt x="413" y="128"/>
                </a:cubicBezTo>
                <a:cubicBezTo>
                  <a:pt x="316" y="128"/>
                  <a:pt x="215" y="137"/>
                  <a:pt x="115" y="133"/>
                </a:cubicBezTo>
                <a:cubicBezTo>
                  <a:pt x="128" y="134"/>
                  <a:pt x="119" y="134"/>
                  <a:pt x="109" y="135"/>
                </a:cubicBezTo>
                <a:cubicBezTo>
                  <a:pt x="116" y="135"/>
                  <a:pt x="109" y="137"/>
                  <a:pt x="110" y="137"/>
                </a:cubicBezTo>
                <a:cubicBezTo>
                  <a:pt x="69" y="136"/>
                  <a:pt x="69" y="136"/>
                  <a:pt x="69" y="136"/>
                </a:cubicBezTo>
                <a:cubicBezTo>
                  <a:pt x="61" y="139"/>
                  <a:pt x="24" y="137"/>
                  <a:pt x="20" y="140"/>
                </a:cubicBezTo>
                <a:cubicBezTo>
                  <a:pt x="33" y="139"/>
                  <a:pt x="33" y="139"/>
                  <a:pt x="33" y="139"/>
                </a:cubicBezTo>
                <a:cubicBezTo>
                  <a:pt x="16" y="144"/>
                  <a:pt x="58" y="146"/>
                  <a:pt x="55" y="150"/>
                </a:cubicBezTo>
                <a:close/>
                <a:moveTo>
                  <a:pt x="2426" y="78"/>
                </a:moveTo>
                <a:cubicBezTo>
                  <a:pt x="2409" y="78"/>
                  <a:pt x="2409" y="78"/>
                  <a:pt x="2409" y="78"/>
                </a:cubicBezTo>
                <a:cubicBezTo>
                  <a:pt x="2414" y="77"/>
                  <a:pt x="2419" y="77"/>
                  <a:pt x="2426" y="78"/>
                </a:cubicBezTo>
                <a:close/>
                <a:moveTo>
                  <a:pt x="949" y="110"/>
                </a:moveTo>
                <a:cubicBezTo>
                  <a:pt x="954" y="110"/>
                  <a:pt x="954" y="110"/>
                  <a:pt x="954" y="110"/>
                </a:cubicBezTo>
                <a:cubicBezTo>
                  <a:pt x="943" y="111"/>
                  <a:pt x="946" y="110"/>
                  <a:pt x="949" y="110"/>
                </a:cubicBezTo>
                <a:close/>
                <a:moveTo>
                  <a:pt x="4370" y="9"/>
                </a:moveTo>
                <a:cubicBezTo>
                  <a:pt x="4356" y="11"/>
                  <a:pt x="4356" y="11"/>
                  <a:pt x="4356" y="11"/>
                </a:cubicBezTo>
                <a:cubicBezTo>
                  <a:pt x="4356" y="11"/>
                  <a:pt x="4356" y="11"/>
                  <a:pt x="4372" y="9"/>
                </a:cubicBezTo>
                <a:cubicBezTo>
                  <a:pt x="4372" y="9"/>
                  <a:pt x="4372" y="9"/>
                  <a:pt x="4370" y="9"/>
                </a:cubicBezTo>
                <a:close/>
                <a:moveTo>
                  <a:pt x="3793" y="28"/>
                </a:moveTo>
                <a:cubicBezTo>
                  <a:pt x="3797" y="26"/>
                  <a:pt x="3785" y="27"/>
                  <a:pt x="3773" y="28"/>
                </a:cubicBezTo>
                <a:cubicBezTo>
                  <a:pt x="3774" y="30"/>
                  <a:pt x="3784" y="29"/>
                  <a:pt x="3795" y="28"/>
                </a:cubicBezTo>
                <a:cubicBezTo>
                  <a:pt x="3795" y="28"/>
                  <a:pt x="3794" y="28"/>
                  <a:pt x="3793" y="28"/>
                </a:cubicBezTo>
                <a:close/>
                <a:moveTo>
                  <a:pt x="3504" y="46"/>
                </a:moveTo>
                <a:cubicBezTo>
                  <a:pt x="3502" y="46"/>
                  <a:pt x="3476" y="48"/>
                  <a:pt x="3501" y="48"/>
                </a:cubicBezTo>
                <a:cubicBezTo>
                  <a:pt x="3502" y="47"/>
                  <a:pt x="3522" y="46"/>
                  <a:pt x="3504" y="46"/>
                </a:cubicBezTo>
                <a:close/>
                <a:moveTo>
                  <a:pt x="3731" y="33"/>
                </a:moveTo>
                <a:cubicBezTo>
                  <a:pt x="3728" y="33"/>
                  <a:pt x="3721" y="33"/>
                  <a:pt x="3716" y="34"/>
                </a:cubicBezTo>
                <a:cubicBezTo>
                  <a:pt x="3722" y="34"/>
                  <a:pt x="3728" y="33"/>
                  <a:pt x="3731" y="33"/>
                </a:cubicBezTo>
                <a:close/>
                <a:moveTo>
                  <a:pt x="3782" y="33"/>
                </a:moveTo>
                <a:cubicBezTo>
                  <a:pt x="3778" y="31"/>
                  <a:pt x="3778" y="31"/>
                  <a:pt x="3778" y="31"/>
                </a:cubicBezTo>
                <a:cubicBezTo>
                  <a:pt x="3772" y="33"/>
                  <a:pt x="3772" y="33"/>
                  <a:pt x="3772" y="33"/>
                </a:cubicBezTo>
                <a:cubicBezTo>
                  <a:pt x="3782" y="33"/>
                  <a:pt x="3782" y="33"/>
                  <a:pt x="3782" y="33"/>
                </a:cubicBezTo>
                <a:close/>
                <a:moveTo>
                  <a:pt x="3552" y="45"/>
                </a:moveTo>
                <a:cubicBezTo>
                  <a:pt x="3561" y="43"/>
                  <a:pt x="3561" y="43"/>
                  <a:pt x="3561" y="43"/>
                </a:cubicBezTo>
                <a:cubicBezTo>
                  <a:pt x="3556" y="43"/>
                  <a:pt x="3555" y="43"/>
                  <a:pt x="3552" y="42"/>
                </a:cubicBezTo>
                <a:lnTo>
                  <a:pt x="3552" y="45"/>
                </a:lnTo>
                <a:close/>
                <a:moveTo>
                  <a:pt x="3758" y="35"/>
                </a:moveTo>
                <a:cubicBezTo>
                  <a:pt x="3752" y="34"/>
                  <a:pt x="3752" y="34"/>
                  <a:pt x="3752" y="34"/>
                </a:cubicBezTo>
                <a:cubicBezTo>
                  <a:pt x="3740" y="35"/>
                  <a:pt x="3740" y="35"/>
                  <a:pt x="3740" y="35"/>
                </a:cubicBezTo>
                <a:cubicBezTo>
                  <a:pt x="3758" y="35"/>
                  <a:pt x="3758" y="35"/>
                  <a:pt x="3758" y="35"/>
                </a:cubicBezTo>
                <a:close/>
                <a:moveTo>
                  <a:pt x="4088" y="12"/>
                </a:moveTo>
                <a:cubicBezTo>
                  <a:pt x="4090" y="12"/>
                  <a:pt x="4092" y="13"/>
                  <a:pt x="4092" y="13"/>
                </a:cubicBezTo>
                <a:cubicBezTo>
                  <a:pt x="4102" y="12"/>
                  <a:pt x="4102" y="12"/>
                  <a:pt x="4102" y="12"/>
                </a:cubicBezTo>
                <a:cubicBezTo>
                  <a:pt x="4098" y="12"/>
                  <a:pt x="4091" y="12"/>
                  <a:pt x="4088" y="12"/>
                </a:cubicBezTo>
                <a:close/>
                <a:moveTo>
                  <a:pt x="4091" y="20"/>
                </a:moveTo>
                <a:cubicBezTo>
                  <a:pt x="4089" y="21"/>
                  <a:pt x="4089" y="21"/>
                  <a:pt x="4089" y="21"/>
                </a:cubicBezTo>
                <a:cubicBezTo>
                  <a:pt x="4096" y="21"/>
                  <a:pt x="4089" y="22"/>
                  <a:pt x="4089" y="22"/>
                </a:cubicBezTo>
                <a:cubicBezTo>
                  <a:pt x="4094" y="22"/>
                  <a:pt x="4105" y="21"/>
                  <a:pt x="4091" y="20"/>
                </a:cubicBezTo>
                <a:close/>
                <a:moveTo>
                  <a:pt x="4076" y="15"/>
                </a:moveTo>
                <a:cubicBezTo>
                  <a:pt x="4059" y="17"/>
                  <a:pt x="4059" y="17"/>
                  <a:pt x="4059" y="17"/>
                </a:cubicBezTo>
                <a:cubicBezTo>
                  <a:pt x="4075" y="17"/>
                  <a:pt x="4075" y="17"/>
                  <a:pt x="4075" y="17"/>
                </a:cubicBezTo>
                <a:cubicBezTo>
                  <a:pt x="4075" y="16"/>
                  <a:pt x="4072" y="16"/>
                  <a:pt x="4076" y="15"/>
                </a:cubicBezTo>
                <a:close/>
                <a:moveTo>
                  <a:pt x="4062" y="19"/>
                </a:moveTo>
                <a:cubicBezTo>
                  <a:pt x="4062" y="19"/>
                  <a:pt x="4062" y="19"/>
                  <a:pt x="4061" y="18"/>
                </a:cubicBezTo>
                <a:cubicBezTo>
                  <a:pt x="4061" y="19"/>
                  <a:pt x="4061" y="19"/>
                  <a:pt x="4062" y="19"/>
                </a:cubicBezTo>
                <a:close/>
                <a:moveTo>
                  <a:pt x="4049" y="15"/>
                </a:moveTo>
                <a:cubicBezTo>
                  <a:pt x="4048" y="14"/>
                  <a:pt x="4046" y="14"/>
                  <a:pt x="4037" y="13"/>
                </a:cubicBezTo>
                <a:cubicBezTo>
                  <a:pt x="4043" y="15"/>
                  <a:pt x="4043" y="15"/>
                  <a:pt x="4043" y="15"/>
                </a:cubicBezTo>
                <a:lnTo>
                  <a:pt x="4049" y="15"/>
                </a:lnTo>
                <a:close/>
                <a:moveTo>
                  <a:pt x="4090" y="23"/>
                </a:moveTo>
                <a:cubicBezTo>
                  <a:pt x="4089" y="23"/>
                  <a:pt x="4090" y="23"/>
                  <a:pt x="4089" y="22"/>
                </a:cubicBezTo>
                <a:cubicBezTo>
                  <a:pt x="4087" y="23"/>
                  <a:pt x="4087" y="23"/>
                  <a:pt x="4090" y="23"/>
                </a:cubicBezTo>
                <a:close/>
                <a:moveTo>
                  <a:pt x="4077" y="22"/>
                </a:moveTo>
                <a:cubicBezTo>
                  <a:pt x="4080" y="22"/>
                  <a:pt x="4081" y="21"/>
                  <a:pt x="4089" y="21"/>
                </a:cubicBezTo>
                <a:cubicBezTo>
                  <a:pt x="4079" y="20"/>
                  <a:pt x="4066" y="19"/>
                  <a:pt x="4062" y="19"/>
                </a:cubicBezTo>
                <a:cubicBezTo>
                  <a:pt x="4066" y="20"/>
                  <a:pt x="4069" y="21"/>
                  <a:pt x="4077" y="22"/>
                </a:cubicBezTo>
                <a:close/>
                <a:moveTo>
                  <a:pt x="3918" y="17"/>
                </a:moveTo>
                <a:cubicBezTo>
                  <a:pt x="3921" y="17"/>
                  <a:pt x="3926" y="18"/>
                  <a:pt x="3930" y="18"/>
                </a:cubicBezTo>
                <a:cubicBezTo>
                  <a:pt x="3926" y="17"/>
                  <a:pt x="3919" y="17"/>
                  <a:pt x="3918" y="17"/>
                </a:cubicBezTo>
                <a:close/>
                <a:moveTo>
                  <a:pt x="3986" y="14"/>
                </a:moveTo>
                <a:cubicBezTo>
                  <a:pt x="3993" y="12"/>
                  <a:pt x="3977" y="12"/>
                  <a:pt x="3984" y="11"/>
                </a:cubicBezTo>
                <a:cubicBezTo>
                  <a:pt x="3973" y="12"/>
                  <a:pt x="3964" y="13"/>
                  <a:pt x="3956" y="14"/>
                </a:cubicBezTo>
                <a:cubicBezTo>
                  <a:pt x="3965" y="13"/>
                  <a:pt x="3974" y="13"/>
                  <a:pt x="3986" y="14"/>
                </a:cubicBezTo>
                <a:close/>
                <a:moveTo>
                  <a:pt x="3942" y="16"/>
                </a:moveTo>
                <a:cubicBezTo>
                  <a:pt x="3946" y="15"/>
                  <a:pt x="3951" y="15"/>
                  <a:pt x="3956" y="14"/>
                </a:cubicBezTo>
                <a:cubicBezTo>
                  <a:pt x="3951" y="14"/>
                  <a:pt x="3947" y="15"/>
                  <a:pt x="3942" y="16"/>
                </a:cubicBezTo>
                <a:close/>
                <a:moveTo>
                  <a:pt x="4026" y="12"/>
                </a:moveTo>
                <a:cubicBezTo>
                  <a:pt x="4026" y="12"/>
                  <a:pt x="4026" y="12"/>
                  <a:pt x="4019" y="13"/>
                </a:cubicBezTo>
                <a:cubicBezTo>
                  <a:pt x="4035" y="11"/>
                  <a:pt x="4035" y="11"/>
                  <a:pt x="4035" y="11"/>
                </a:cubicBezTo>
                <a:cubicBezTo>
                  <a:pt x="4035" y="11"/>
                  <a:pt x="4035" y="11"/>
                  <a:pt x="4026" y="12"/>
                </a:cubicBezTo>
                <a:close/>
                <a:moveTo>
                  <a:pt x="4086" y="11"/>
                </a:moveTo>
                <a:cubicBezTo>
                  <a:pt x="4086" y="11"/>
                  <a:pt x="4086" y="11"/>
                  <a:pt x="4087" y="11"/>
                </a:cubicBezTo>
                <a:cubicBezTo>
                  <a:pt x="4087" y="11"/>
                  <a:pt x="4086" y="11"/>
                  <a:pt x="4086" y="11"/>
                </a:cubicBezTo>
                <a:close/>
                <a:moveTo>
                  <a:pt x="4161" y="12"/>
                </a:moveTo>
                <a:cubicBezTo>
                  <a:pt x="4168" y="11"/>
                  <a:pt x="4168" y="11"/>
                  <a:pt x="4168" y="11"/>
                </a:cubicBezTo>
                <a:cubicBezTo>
                  <a:pt x="4167" y="11"/>
                  <a:pt x="4165" y="11"/>
                  <a:pt x="4161" y="12"/>
                </a:cubicBezTo>
                <a:close/>
                <a:moveTo>
                  <a:pt x="4174" y="10"/>
                </a:moveTo>
                <a:cubicBezTo>
                  <a:pt x="4188" y="8"/>
                  <a:pt x="4188" y="8"/>
                  <a:pt x="4188" y="8"/>
                </a:cubicBezTo>
                <a:cubicBezTo>
                  <a:pt x="4185" y="8"/>
                  <a:pt x="4173" y="8"/>
                  <a:pt x="4177" y="7"/>
                </a:cubicBezTo>
                <a:cubicBezTo>
                  <a:pt x="4163" y="8"/>
                  <a:pt x="4166" y="9"/>
                  <a:pt x="4174" y="10"/>
                </a:cubicBezTo>
                <a:close/>
                <a:moveTo>
                  <a:pt x="4196" y="12"/>
                </a:moveTo>
                <a:cubicBezTo>
                  <a:pt x="4224" y="11"/>
                  <a:pt x="4220" y="9"/>
                  <a:pt x="4192" y="10"/>
                </a:cubicBezTo>
                <a:cubicBezTo>
                  <a:pt x="4200" y="11"/>
                  <a:pt x="4211" y="11"/>
                  <a:pt x="4196" y="12"/>
                </a:cubicBezTo>
                <a:close/>
                <a:moveTo>
                  <a:pt x="4092" y="13"/>
                </a:moveTo>
                <a:cubicBezTo>
                  <a:pt x="4076" y="14"/>
                  <a:pt x="4076" y="14"/>
                  <a:pt x="4076" y="14"/>
                </a:cubicBezTo>
                <a:cubicBezTo>
                  <a:pt x="4090" y="14"/>
                  <a:pt x="4093" y="14"/>
                  <a:pt x="4092" y="13"/>
                </a:cubicBezTo>
                <a:close/>
                <a:moveTo>
                  <a:pt x="4224" y="7"/>
                </a:moveTo>
                <a:cubicBezTo>
                  <a:pt x="4222" y="8"/>
                  <a:pt x="4219" y="8"/>
                  <a:pt x="4213" y="8"/>
                </a:cubicBezTo>
                <a:cubicBezTo>
                  <a:pt x="4215" y="8"/>
                  <a:pt x="4214" y="9"/>
                  <a:pt x="4213" y="9"/>
                </a:cubicBezTo>
                <a:cubicBezTo>
                  <a:pt x="4215" y="9"/>
                  <a:pt x="4218" y="8"/>
                  <a:pt x="4226" y="8"/>
                </a:cubicBezTo>
                <a:cubicBezTo>
                  <a:pt x="4225" y="8"/>
                  <a:pt x="4224" y="8"/>
                  <a:pt x="4224" y="7"/>
                </a:cubicBezTo>
                <a:close/>
                <a:moveTo>
                  <a:pt x="1883" y="80"/>
                </a:moveTo>
                <a:cubicBezTo>
                  <a:pt x="1878" y="81"/>
                  <a:pt x="1876" y="81"/>
                  <a:pt x="1877" y="82"/>
                </a:cubicBezTo>
                <a:cubicBezTo>
                  <a:pt x="1882" y="81"/>
                  <a:pt x="1884" y="81"/>
                  <a:pt x="1883" y="80"/>
                </a:cubicBezTo>
                <a:close/>
                <a:moveTo>
                  <a:pt x="3860" y="18"/>
                </a:moveTo>
                <a:cubicBezTo>
                  <a:pt x="3844" y="21"/>
                  <a:pt x="3844" y="21"/>
                  <a:pt x="3844" y="21"/>
                </a:cubicBezTo>
                <a:cubicBezTo>
                  <a:pt x="3856" y="20"/>
                  <a:pt x="3856" y="20"/>
                  <a:pt x="3856" y="20"/>
                </a:cubicBezTo>
                <a:lnTo>
                  <a:pt x="3860" y="18"/>
                </a:lnTo>
                <a:close/>
                <a:moveTo>
                  <a:pt x="4117" y="15"/>
                </a:moveTo>
                <a:cubicBezTo>
                  <a:pt x="4108" y="16"/>
                  <a:pt x="4089" y="18"/>
                  <a:pt x="4107" y="19"/>
                </a:cubicBezTo>
                <a:cubicBezTo>
                  <a:pt x="4114" y="17"/>
                  <a:pt x="4103" y="17"/>
                  <a:pt x="4117" y="15"/>
                </a:cubicBezTo>
                <a:close/>
                <a:moveTo>
                  <a:pt x="4175" y="11"/>
                </a:moveTo>
                <a:cubicBezTo>
                  <a:pt x="4174" y="12"/>
                  <a:pt x="4177" y="11"/>
                  <a:pt x="4184" y="10"/>
                </a:cubicBezTo>
                <a:cubicBezTo>
                  <a:pt x="4168" y="11"/>
                  <a:pt x="4168" y="11"/>
                  <a:pt x="4168" y="11"/>
                </a:cubicBezTo>
                <a:cubicBezTo>
                  <a:pt x="4170" y="12"/>
                  <a:pt x="4170" y="13"/>
                  <a:pt x="4175" y="11"/>
                </a:cubicBezTo>
                <a:close/>
                <a:moveTo>
                  <a:pt x="4184" y="12"/>
                </a:moveTo>
                <a:cubicBezTo>
                  <a:pt x="4153" y="15"/>
                  <a:pt x="4153" y="15"/>
                  <a:pt x="4153" y="15"/>
                </a:cubicBezTo>
                <a:cubicBezTo>
                  <a:pt x="4158" y="15"/>
                  <a:pt x="4158" y="15"/>
                  <a:pt x="4158" y="15"/>
                </a:cubicBezTo>
                <a:cubicBezTo>
                  <a:pt x="4184" y="12"/>
                  <a:pt x="4184" y="12"/>
                  <a:pt x="4184" y="12"/>
                </a:cubicBezTo>
                <a:close/>
                <a:moveTo>
                  <a:pt x="4213" y="9"/>
                </a:moveTo>
                <a:cubicBezTo>
                  <a:pt x="4212" y="9"/>
                  <a:pt x="4212" y="9"/>
                  <a:pt x="4213" y="9"/>
                </a:cubicBezTo>
                <a:close/>
                <a:moveTo>
                  <a:pt x="3808" y="28"/>
                </a:moveTo>
                <a:cubicBezTo>
                  <a:pt x="3810" y="27"/>
                  <a:pt x="3804" y="28"/>
                  <a:pt x="3798" y="28"/>
                </a:cubicBezTo>
                <a:lnTo>
                  <a:pt x="3808" y="28"/>
                </a:lnTo>
                <a:close/>
                <a:moveTo>
                  <a:pt x="3756" y="21"/>
                </a:moveTo>
                <a:cubicBezTo>
                  <a:pt x="3742" y="22"/>
                  <a:pt x="3742" y="22"/>
                  <a:pt x="3742" y="22"/>
                </a:cubicBezTo>
                <a:cubicBezTo>
                  <a:pt x="3756" y="22"/>
                  <a:pt x="3756" y="22"/>
                  <a:pt x="3756" y="22"/>
                </a:cubicBezTo>
                <a:cubicBezTo>
                  <a:pt x="3756" y="22"/>
                  <a:pt x="3754" y="22"/>
                  <a:pt x="3756" y="21"/>
                </a:cubicBezTo>
                <a:close/>
                <a:moveTo>
                  <a:pt x="3989" y="24"/>
                </a:moveTo>
                <a:cubicBezTo>
                  <a:pt x="3989" y="23"/>
                  <a:pt x="3989" y="23"/>
                  <a:pt x="3989" y="23"/>
                </a:cubicBezTo>
                <a:cubicBezTo>
                  <a:pt x="4004" y="23"/>
                  <a:pt x="4000" y="22"/>
                  <a:pt x="4002" y="21"/>
                </a:cubicBezTo>
                <a:cubicBezTo>
                  <a:pt x="3976" y="23"/>
                  <a:pt x="3976" y="23"/>
                  <a:pt x="3976" y="23"/>
                </a:cubicBezTo>
                <a:lnTo>
                  <a:pt x="3989" y="24"/>
                </a:lnTo>
                <a:close/>
                <a:moveTo>
                  <a:pt x="4323" y="11"/>
                </a:moveTo>
                <a:cubicBezTo>
                  <a:pt x="4326" y="12"/>
                  <a:pt x="4326" y="12"/>
                  <a:pt x="4326" y="12"/>
                </a:cubicBezTo>
                <a:cubicBezTo>
                  <a:pt x="4334" y="9"/>
                  <a:pt x="4334" y="9"/>
                  <a:pt x="4334" y="9"/>
                </a:cubicBezTo>
                <a:cubicBezTo>
                  <a:pt x="4312" y="10"/>
                  <a:pt x="4284" y="13"/>
                  <a:pt x="4268" y="12"/>
                </a:cubicBezTo>
                <a:cubicBezTo>
                  <a:pt x="4278" y="15"/>
                  <a:pt x="4305" y="11"/>
                  <a:pt x="4323" y="11"/>
                </a:cubicBezTo>
                <a:close/>
                <a:moveTo>
                  <a:pt x="3897" y="30"/>
                </a:moveTo>
                <a:cubicBezTo>
                  <a:pt x="3904" y="30"/>
                  <a:pt x="3904" y="30"/>
                  <a:pt x="3904" y="30"/>
                </a:cubicBezTo>
                <a:cubicBezTo>
                  <a:pt x="3903" y="29"/>
                  <a:pt x="3903" y="29"/>
                  <a:pt x="3903" y="29"/>
                </a:cubicBezTo>
                <a:cubicBezTo>
                  <a:pt x="3893" y="29"/>
                  <a:pt x="3887" y="30"/>
                  <a:pt x="3897" y="30"/>
                </a:cubicBezTo>
                <a:close/>
                <a:moveTo>
                  <a:pt x="3823" y="19"/>
                </a:moveTo>
                <a:cubicBezTo>
                  <a:pt x="3814" y="21"/>
                  <a:pt x="3814" y="21"/>
                  <a:pt x="3814" y="21"/>
                </a:cubicBezTo>
                <a:cubicBezTo>
                  <a:pt x="3822" y="21"/>
                  <a:pt x="3822" y="21"/>
                  <a:pt x="3822" y="21"/>
                </a:cubicBezTo>
                <a:lnTo>
                  <a:pt x="3823" y="19"/>
                </a:lnTo>
                <a:close/>
                <a:moveTo>
                  <a:pt x="41" y="135"/>
                </a:moveTo>
                <a:cubicBezTo>
                  <a:pt x="26" y="134"/>
                  <a:pt x="26" y="134"/>
                  <a:pt x="26" y="134"/>
                </a:cubicBezTo>
                <a:cubicBezTo>
                  <a:pt x="36" y="135"/>
                  <a:pt x="36" y="135"/>
                  <a:pt x="36" y="135"/>
                </a:cubicBezTo>
                <a:lnTo>
                  <a:pt x="41" y="135"/>
                </a:lnTo>
                <a:close/>
                <a:moveTo>
                  <a:pt x="3682" y="25"/>
                </a:moveTo>
                <a:cubicBezTo>
                  <a:pt x="3682" y="25"/>
                  <a:pt x="3682" y="24"/>
                  <a:pt x="3682" y="24"/>
                </a:cubicBezTo>
                <a:cubicBezTo>
                  <a:pt x="3682" y="24"/>
                  <a:pt x="3682" y="25"/>
                  <a:pt x="3682" y="25"/>
                </a:cubicBezTo>
                <a:close/>
                <a:moveTo>
                  <a:pt x="3658" y="27"/>
                </a:moveTo>
                <a:cubicBezTo>
                  <a:pt x="3663" y="28"/>
                  <a:pt x="3661" y="24"/>
                  <a:pt x="3664" y="26"/>
                </a:cubicBezTo>
                <a:cubicBezTo>
                  <a:pt x="3670" y="23"/>
                  <a:pt x="3629" y="29"/>
                  <a:pt x="3658" y="27"/>
                </a:cubicBezTo>
                <a:close/>
                <a:moveTo>
                  <a:pt x="3928" y="19"/>
                </a:moveTo>
                <a:cubicBezTo>
                  <a:pt x="3929" y="18"/>
                  <a:pt x="3930" y="18"/>
                  <a:pt x="3931" y="18"/>
                </a:cubicBezTo>
                <a:cubicBezTo>
                  <a:pt x="3930" y="18"/>
                  <a:pt x="3929" y="18"/>
                  <a:pt x="3928" y="19"/>
                </a:cubicBezTo>
                <a:close/>
                <a:moveTo>
                  <a:pt x="3682" y="25"/>
                </a:moveTo>
                <a:cubicBezTo>
                  <a:pt x="3680" y="25"/>
                  <a:pt x="3677" y="26"/>
                  <a:pt x="3672" y="26"/>
                </a:cubicBezTo>
                <a:cubicBezTo>
                  <a:pt x="3683" y="26"/>
                  <a:pt x="3683" y="26"/>
                  <a:pt x="3683" y="26"/>
                </a:cubicBezTo>
                <a:cubicBezTo>
                  <a:pt x="3682" y="25"/>
                  <a:pt x="3682" y="25"/>
                  <a:pt x="3682" y="25"/>
                </a:cubicBezTo>
                <a:close/>
                <a:moveTo>
                  <a:pt x="4003" y="16"/>
                </a:moveTo>
                <a:cubicBezTo>
                  <a:pt x="4001" y="15"/>
                  <a:pt x="4001" y="15"/>
                  <a:pt x="4002" y="16"/>
                </a:cubicBezTo>
                <a:cubicBezTo>
                  <a:pt x="3998" y="16"/>
                  <a:pt x="3995" y="17"/>
                  <a:pt x="3993" y="17"/>
                </a:cubicBezTo>
                <a:cubicBezTo>
                  <a:pt x="3997" y="17"/>
                  <a:pt x="4001" y="16"/>
                  <a:pt x="4004" y="16"/>
                </a:cubicBezTo>
                <a:cubicBezTo>
                  <a:pt x="4004" y="16"/>
                  <a:pt x="4004" y="16"/>
                  <a:pt x="4003" y="16"/>
                </a:cubicBezTo>
                <a:close/>
                <a:moveTo>
                  <a:pt x="3993" y="17"/>
                </a:moveTo>
                <a:cubicBezTo>
                  <a:pt x="3987" y="17"/>
                  <a:pt x="3982" y="18"/>
                  <a:pt x="3975" y="18"/>
                </a:cubicBezTo>
                <a:cubicBezTo>
                  <a:pt x="3975" y="18"/>
                  <a:pt x="3975" y="18"/>
                  <a:pt x="3977" y="18"/>
                </a:cubicBezTo>
                <a:cubicBezTo>
                  <a:pt x="3984" y="18"/>
                  <a:pt x="3988" y="18"/>
                  <a:pt x="3993" y="17"/>
                </a:cubicBezTo>
                <a:close/>
                <a:moveTo>
                  <a:pt x="3947" y="18"/>
                </a:moveTo>
                <a:cubicBezTo>
                  <a:pt x="3932" y="18"/>
                  <a:pt x="3932" y="18"/>
                  <a:pt x="3932" y="18"/>
                </a:cubicBezTo>
                <a:cubicBezTo>
                  <a:pt x="3932" y="18"/>
                  <a:pt x="3932" y="18"/>
                  <a:pt x="3931" y="18"/>
                </a:cubicBezTo>
                <a:cubicBezTo>
                  <a:pt x="3930" y="18"/>
                  <a:pt x="3930" y="19"/>
                  <a:pt x="3929" y="19"/>
                </a:cubicBezTo>
                <a:cubicBezTo>
                  <a:pt x="3936" y="19"/>
                  <a:pt x="3941" y="18"/>
                  <a:pt x="3947" y="18"/>
                </a:cubicBezTo>
                <a:close/>
                <a:moveTo>
                  <a:pt x="3971" y="16"/>
                </a:moveTo>
                <a:cubicBezTo>
                  <a:pt x="3963" y="17"/>
                  <a:pt x="3956" y="18"/>
                  <a:pt x="3947" y="18"/>
                </a:cubicBezTo>
                <a:cubicBezTo>
                  <a:pt x="3975" y="18"/>
                  <a:pt x="3975" y="18"/>
                  <a:pt x="3975" y="18"/>
                </a:cubicBezTo>
                <a:cubicBezTo>
                  <a:pt x="3977" y="17"/>
                  <a:pt x="3981" y="16"/>
                  <a:pt x="3971" y="16"/>
                </a:cubicBezTo>
                <a:close/>
                <a:moveTo>
                  <a:pt x="3867" y="27"/>
                </a:moveTo>
                <a:cubicBezTo>
                  <a:pt x="3845" y="29"/>
                  <a:pt x="3849" y="27"/>
                  <a:pt x="3838" y="27"/>
                </a:cubicBezTo>
                <a:cubicBezTo>
                  <a:pt x="3847" y="29"/>
                  <a:pt x="3810" y="31"/>
                  <a:pt x="3815" y="33"/>
                </a:cubicBezTo>
                <a:cubicBezTo>
                  <a:pt x="3834" y="32"/>
                  <a:pt x="3834" y="32"/>
                  <a:pt x="3834" y="32"/>
                </a:cubicBezTo>
                <a:cubicBezTo>
                  <a:pt x="3835" y="32"/>
                  <a:pt x="3828" y="33"/>
                  <a:pt x="3833" y="33"/>
                </a:cubicBezTo>
                <a:cubicBezTo>
                  <a:pt x="3834" y="32"/>
                  <a:pt x="3853" y="30"/>
                  <a:pt x="3869" y="31"/>
                </a:cubicBezTo>
                <a:cubicBezTo>
                  <a:pt x="3885" y="29"/>
                  <a:pt x="3875" y="23"/>
                  <a:pt x="3861" y="21"/>
                </a:cubicBezTo>
                <a:cubicBezTo>
                  <a:pt x="3860" y="22"/>
                  <a:pt x="3860" y="22"/>
                  <a:pt x="3844" y="24"/>
                </a:cubicBezTo>
                <a:cubicBezTo>
                  <a:pt x="3850" y="24"/>
                  <a:pt x="3880" y="26"/>
                  <a:pt x="3867" y="27"/>
                </a:cubicBezTo>
                <a:close/>
                <a:moveTo>
                  <a:pt x="3899" y="20"/>
                </a:moveTo>
                <a:cubicBezTo>
                  <a:pt x="3891" y="20"/>
                  <a:pt x="3886" y="19"/>
                  <a:pt x="3875" y="18"/>
                </a:cubicBezTo>
                <a:cubicBezTo>
                  <a:pt x="3864" y="19"/>
                  <a:pt x="3862" y="20"/>
                  <a:pt x="3861" y="21"/>
                </a:cubicBezTo>
                <a:cubicBezTo>
                  <a:pt x="3894" y="20"/>
                  <a:pt x="3894" y="20"/>
                  <a:pt x="3894" y="20"/>
                </a:cubicBezTo>
                <a:cubicBezTo>
                  <a:pt x="3899" y="20"/>
                  <a:pt x="3899" y="20"/>
                  <a:pt x="3899" y="20"/>
                </a:cubicBezTo>
                <a:close/>
                <a:moveTo>
                  <a:pt x="4283" y="15"/>
                </a:moveTo>
                <a:cubicBezTo>
                  <a:pt x="4278" y="15"/>
                  <a:pt x="4262" y="15"/>
                  <a:pt x="4263" y="15"/>
                </a:cubicBezTo>
                <a:cubicBezTo>
                  <a:pt x="4274" y="16"/>
                  <a:pt x="4274" y="16"/>
                  <a:pt x="4274" y="16"/>
                </a:cubicBezTo>
                <a:cubicBezTo>
                  <a:pt x="4283" y="15"/>
                  <a:pt x="4283" y="15"/>
                  <a:pt x="4283" y="15"/>
                </a:cubicBezTo>
                <a:close/>
                <a:moveTo>
                  <a:pt x="3918" y="24"/>
                </a:moveTo>
                <a:cubicBezTo>
                  <a:pt x="3938" y="23"/>
                  <a:pt x="3932" y="22"/>
                  <a:pt x="3943" y="21"/>
                </a:cubicBezTo>
                <a:cubicBezTo>
                  <a:pt x="3911" y="22"/>
                  <a:pt x="3953" y="19"/>
                  <a:pt x="3929" y="19"/>
                </a:cubicBezTo>
                <a:cubicBezTo>
                  <a:pt x="3924" y="21"/>
                  <a:pt x="3908" y="22"/>
                  <a:pt x="3918" y="24"/>
                </a:cubicBezTo>
                <a:close/>
                <a:moveTo>
                  <a:pt x="3928" y="19"/>
                </a:moveTo>
                <a:cubicBezTo>
                  <a:pt x="3899" y="20"/>
                  <a:pt x="3899" y="20"/>
                  <a:pt x="3899" y="20"/>
                </a:cubicBezTo>
                <a:cubicBezTo>
                  <a:pt x="3906" y="20"/>
                  <a:pt x="3914" y="19"/>
                  <a:pt x="3929" y="19"/>
                </a:cubicBezTo>
                <a:cubicBezTo>
                  <a:pt x="3923" y="19"/>
                  <a:pt x="3925" y="19"/>
                  <a:pt x="3928" y="19"/>
                </a:cubicBezTo>
                <a:close/>
                <a:moveTo>
                  <a:pt x="679" y="938"/>
                </a:moveTo>
                <a:cubicBezTo>
                  <a:pt x="689" y="938"/>
                  <a:pt x="689" y="938"/>
                  <a:pt x="689" y="938"/>
                </a:cubicBezTo>
                <a:cubicBezTo>
                  <a:pt x="683" y="938"/>
                  <a:pt x="677" y="937"/>
                  <a:pt x="679" y="938"/>
                </a:cubicBezTo>
                <a:close/>
                <a:moveTo>
                  <a:pt x="1710" y="981"/>
                </a:moveTo>
                <a:cubicBezTo>
                  <a:pt x="1718" y="981"/>
                  <a:pt x="1725" y="981"/>
                  <a:pt x="1736" y="984"/>
                </a:cubicBezTo>
                <a:cubicBezTo>
                  <a:pt x="1719" y="977"/>
                  <a:pt x="1719" y="977"/>
                  <a:pt x="1719" y="977"/>
                </a:cubicBezTo>
                <a:cubicBezTo>
                  <a:pt x="1719" y="977"/>
                  <a:pt x="1719" y="977"/>
                  <a:pt x="1710" y="981"/>
                </a:cubicBezTo>
                <a:close/>
                <a:moveTo>
                  <a:pt x="2443" y="1009"/>
                </a:moveTo>
                <a:cubicBezTo>
                  <a:pt x="2443" y="1009"/>
                  <a:pt x="2443" y="1009"/>
                  <a:pt x="2454" y="1007"/>
                </a:cubicBezTo>
                <a:cubicBezTo>
                  <a:pt x="2447" y="1007"/>
                  <a:pt x="2444" y="1007"/>
                  <a:pt x="2442" y="1008"/>
                </a:cubicBezTo>
                <a:cubicBezTo>
                  <a:pt x="2442" y="1008"/>
                  <a:pt x="2442" y="1008"/>
                  <a:pt x="2443" y="1009"/>
                </a:cubicBezTo>
                <a:close/>
                <a:moveTo>
                  <a:pt x="1521" y="976"/>
                </a:moveTo>
                <a:cubicBezTo>
                  <a:pt x="1520" y="975"/>
                  <a:pt x="1518" y="975"/>
                  <a:pt x="1514" y="975"/>
                </a:cubicBezTo>
                <a:cubicBezTo>
                  <a:pt x="1516" y="975"/>
                  <a:pt x="1518" y="975"/>
                  <a:pt x="1521" y="976"/>
                </a:cubicBezTo>
                <a:close/>
                <a:moveTo>
                  <a:pt x="2644" y="1012"/>
                </a:moveTo>
                <a:cubicBezTo>
                  <a:pt x="2647" y="1010"/>
                  <a:pt x="2647" y="1010"/>
                  <a:pt x="2647" y="1010"/>
                </a:cubicBezTo>
                <a:cubicBezTo>
                  <a:pt x="2647" y="1010"/>
                  <a:pt x="2647" y="1010"/>
                  <a:pt x="2641" y="1012"/>
                </a:cubicBezTo>
                <a:cubicBezTo>
                  <a:pt x="2641" y="1012"/>
                  <a:pt x="2641" y="1012"/>
                  <a:pt x="2644" y="1012"/>
                </a:cubicBezTo>
                <a:close/>
                <a:moveTo>
                  <a:pt x="1521" y="976"/>
                </a:moveTo>
                <a:cubicBezTo>
                  <a:pt x="1526" y="977"/>
                  <a:pt x="1504" y="976"/>
                  <a:pt x="1509" y="977"/>
                </a:cubicBezTo>
                <a:cubicBezTo>
                  <a:pt x="1530" y="977"/>
                  <a:pt x="1512" y="979"/>
                  <a:pt x="1535" y="979"/>
                </a:cubicBezTo>
                <a:cubicBezTo>
                  <a:pt x="1542" y="977"/>
                  <a:pt x="1535" y="977"/>
                  <a:pt x="1521" y="976"/>
                </a:cubicBezTo>
                <a:close/>
                <a:moveTo>
                  <a:pt x="3460" y="1029"/>
                </a:moveTo>
                <a:cubicBezTo>
                  <a:pt x="3459" y="1029"/>
                  <a:pt x="3459" y="1029"/>
                  <a:pt x="3459" y="1029"/>
                </a:cubicBezTo>
                <a:cubicBezTo>
                  <a:pt x="3465" y="1030"/>
                  <a:pt x="3468" y="1030"/>
                  <a:pt x="3460" y="1029"/>
                </a:cubicBezTo>
                <a:close/>
                <a:moveTo>
                  <a:pt x="2796" y="1020"/>
                </a:moveTo>
                <a:cubicBezTo>
                  <a:pt x="2813" y="1020"/>
                  <a:pt x="2813" y="1020"/>
                  <a:pt x="2813" y="1020"/>
                </a:cubicBezTo>
                <a:cubicBezTo>
                  <a:pt x="2815" y="1018"/>
                  <a:pt x="2808" y="1020"/>
                  <a:pt x="2796" y="1020"/>
                </a:cubicBezTo>
                <a:close/>
                <a:moveTo>
                  <a:pt x="3364" y="1033"/>
                </a:moveTo>
                <a:cubicBezTo>
                  <a:pt x="3361" y="1033"/>
                  <a:pt x="3358" y="1033"/>
                  <a:pt x="3355" y="1033"/>
                </a:cubicBezTo>
                <a:cubicBezTo>
                  <a:pt x="3360" y="1033"/>
                  <a:pt x="3363" y="1033"/>
                  <a:pt x="3364" y="1033"/>
                </a:cubicBezTo>
                <a:close/>
                <a:moveTo>
                  <a:pt x="1272" y="962"/>
                </a:moveTo>
                <a:cubicBezTo>
                  <a:pt x="1272" y="962"/>
                  <a:pt x="1272" y="962"/>
                  <a:pt x="1277" y="962"/>
                </a:cubicBezTo>
                <a:cubicBezTo>
                  <a:pt x="1273" y="958"/>
                  <a:pt x="1273" y="958"/>
                  <a:pt x="1273" y="958"/>
                </a:cubicBezTo>
                <a:cubicBezTo>
                  <a:pt x="1273" y="958"/>
                  <a:pt x="1273" y="958"/>
                  <a:pt x="1272" y="962"/>
                </a:cubicBezTo>
                <a:close/>
                <a:moveTo>
                  <a:pt x="2945" y="1022"/>
                </a:moveTo>
                <a:cubicBezTo>
                  <a:pt x="2945" y="1022"/>
                  <a:pt x="2945" y="1022"/>
                  <a:pt x="2936" y="1020"/>
                </a:cubicBezTo>
                <a:cubicBezTo>
                  <a:pt x="2937" y="1021"/>
                  <a:pt x="2931" y="1022"/>
                  <a:pt x="2945" y="1022"/>
                </a:cubicBezTo>
                <a:close/>
                <a:moveTo>
                  <a:pt x="588" y="931"/>
                </a:moveTo>
                <a:cubicBezTo>
                  <a:pt x="588" y="931"/>
                  <a:pt x="588" y="931"/>
                  <a:pt x="593" y="931"/>
                </a:cubicBezTo>
                <a:cubicBezTo>
                  <a:pt x="593" y="931"/>
                  <a:pt x="593" y="931"/>
                  <a:pt x="626" y="932"/>
                </a:cubicBezTo>
                <a:cubicBezTo>
                  <a:pt x="625" y="931"/>
                  <a:pt x="623" y="930"/>
                  <a:pt x="612" y="929"/>
                </a:cubicBezTo>
                <a:cubicBezTo>
                  <a:pt x="601" y="930"/>
                  <a:pt x="596" y="931"/>
                  <a:pt x="588" y="931"/>
                </a:cubicBezTo>
                <a:close/>
                <a:moveTo>
                  <a:pt x="705" y="943"/>
                </a:moveTo>
                <a:cubicBezTo>
                  <a:pt x="705" y="943"/>
                  <a:pt x="705" y="943"/>
                  <a:pt x="715" y="943"/>
                </a:cubicBezTo>
                <a:cubicBezTo>
                  <a:pt x="709" y="941"/>
                  <a:pt x="709" y="941"/>
                  <a:pt x="709" y="941"/>
                </a:cubicBezTo>
                <a:cubicBezTo>
                  <a:pt x="709" y="941"/>
                  <a:pt x="709" y="941"/>
                  <a:pt x="705" y="943"/>
                </a:cubicBezTo>
                <a:close/>
                <a:moveTo>
                  <a:pt x="714" y="938"/>
                </a:moveTo>
                <a:cubicBezTo>
                  <a:pt x="702" y="937"/>
                  <a:pt x="690" y="936"/>
                  <a:pt x="694" y="938"/>
                </a:cubicBezTo>
                <a:cubicBezTo>
                  <a:pt x="693" y="938"/>
                  <a:pt x="692" y="938"/>
                  <a:pt x="692" y="938"/>
                </a:cubicBezTo>
                <a:cubicBezTo>
                  <a:pt x="703" y="939"/>
                  <a:pt x="713" y="940"/>
                  <a:pt x="714" y="938"/>
                </a:cubicBezTo>
                <a:close/>
                <a:moveTo>
                  <a:pt x="3355" y="1033"/>
                </a:moveTo>
                <a:cubicBezTo>
                  <a:pt x="3352" y="1033"/>
                  <a:pt x="3348" y="1033"/>
                  <a:pt x="3345" y="1032"/>
                </a:cubicBezTo>
                <a:cubicBezTo>
                  <a:pt x="3349" y="1033"/>
                  <a:pt x="3352" y="1033"/>
                  <a:pt x="3355" y="1033"/>
                </a:cubicBezTo>
                <a:close/>
                <a:moveTo>
                  <a:pt x="649" y="937"/>
                </a:moveTo>
                <a:cubicBezTo>
                  <a:pt x="638" y="937"/>
                  <a:pt x="642" y="939"/>
                  <a:pt x="620" y="937"/>
                </a:cubicBezTo>
                <a:cubicBezTo>
                  <a:pt x="607" y="936"/>
                  <a:pt x="637" y="935"/>
                  <a:pt x="643" y="935"/>
                </a:cubicBezTo>
                <a:cubicBezTo>
                  <a:pt x="627" y="933"/>
                  <a:pt x="627" y="933"/>
                  <a:pt x="626" y="932"/>
                </a:cubicBezTo>
                <a:cubicBezTo>
                  <a:pt x="612" y="934"/>
                  <a:pt x="602" y="939"/>
                  <a:pt x="618" y="941"/>
                </a:cubicBezTo>
                <a:cubicBezTo>
                  <a:pt x="634" y="940"/>
                  <a:pt x="653" y="942"/>
                  <a:pt x="654" y="943"/>
                </a:cubicBezTo>
                <a:cubicBezTo>
                  <a:pt x="659" y="943"/>
                  <a:pt x="652" y="942"/>
                  <a:pt x="653" y="942"/>
                </a:cubicBezTo>
                <a:cubicBezTo>
                  <a:pt x="653" y="942"/>
                  <a:pt x="653" y="942"/>
                  <a:pt x="672" y="943"/>
                </a:cubicBezTo>
                <a:cubicBezTo>
                  <a:pt x="677" y="941"/>
                  <a:pt x="640" y="939"/>
                  <a:pt x="649" y="937"/>
                </a:cubicBezTo>
                <a:close/>
                <a:moveTo>
                  <a:pt x="983" y="957"/>
                </a:moveTo>
                <a:cubicBezTo>
                  <a:pt x="965" y="957"/>
                  <a:pt x="985" y="958"/>
                  <a:pt x="986" y="959"/>
                </a:cubicBezTo>
                <a:cubicBezTo>
                  <a:pt x="1011" y="959"/>
                  <a:pt x="985" y="957"/>
                  <a:pt x="983" y="957"/>
                </a:cubicBezTo>
                <a:close/>
                <a:moveTo>
                  <a:pt x="1005" y="952"/>
                </a:moveTo>
                <a:cubicBezTo>
                  <a:pt x="1005" y="952"/>
                  <a:pt x="1005" y="952"/>
                  <a:pt x="985" y="951"/>
                </a:cubicBezTo>
                <a:cubicBezTo>
                  <a:pt x="982" y="951"/>
                  <a:pt x="989" y="952"/>
                  <a:pt x="994" y="952"/>
                </a:cubicBezTo>
                <a:cubicBezTo>
                  <a:pt x="1001" y="953"/>
                  <a:pt x="1007" y="952"/>
                  <a:pt x="1005" y="952"/>
                </a:cubicBezTo>
                <a:close/>
                <a:moveTo>
                  <a:pt x="935" y="956"/>
                </a:moveTo>
                <a:cubicBezTo>
                  <a:pt x="935" y="953"/>
                  <a:pt x="935" y="953"/>
                  <a:pt x="935" y="953"/>
                </a:cubicBezTo>
                <a:cubicBezTo>
                  <a:pt x="932" y="954"/>
                  <a:pt x="931" y="954"/>
                  <a:pt x="926" y="954"/>
                </a:cubicBezTo>
                <a:cubicBezTo>
                  <a:pt x="926" y="954"/>
                  <a:pt x="926" y="954"/>
                  <a:pt x="935" y="956"/>
                </a:cubicBezTo>
                <a:close/>
                <a:moveTo>
                  <a:pt x="771" y="944"/>
                </a:moveTo>
                <a:cubicBezTo>
                  <a:pt x="766" y="943"/>
                  <a:pt x="759" y="943"/>
                  <a:pt x="756" y="943"/>
                </a:cubicBezTo>
                <a:cubicBezTo>
                  <a:pt x="759" y="943"/>
                  <a:pt x="765" y="944"/>
                  <a:pt x="771" y="944"/>
                </a:cubicBezTo>
                <a:close/>
                <a:moveTo>
                  <a:pt x="729" y="945"/>
                </a:moveTo>
                <a:cubicBezTo>
                  <a:pt x="729" y="945"/>
                  <a:pt x="729" y="945"/>
                  <a:pt x="747" y="945"/>
                </a:cubicBezTo>
                <a:cubicBezTo>
                  <a:pt x="735" y="944"/>
                  <a:pt x="735" y="944"/>
                  <a:pt x="735" y="944"/>
                </a:cubicBezTo>
                <a:cubicBezTo>
                  <a:pt x="735" y="944"/>
                  <a:pt x="735" y="944"/>
                  <a:pt x="729" y="945"/>
                </a:cubicBezTo>
                <a:close/>
                <a:moveTo>
                  <a:pt x="665" y="932"/>
                </a:moveTo>
                <a:cubicBezTo>
                  <a:pt x="665" y="932"/>
                  <a:pt x="665" y="932"/>
                  <a:pt x="673" y="932"/>
                </a:cubicBezTo>
                <a:cubicBezTo>
                  <a:pt x="673" y="932"/>
                  <a:pt x="673" y="932"/>
                  <a:pt x="664" y="930"/>
                </a:cubicBezTo>
                <a:lnTo>
                  <a:pt x="665" y="932"/>
                </a:lnTo>
                <a:close/>
                <a:moveTo>
                  <a:pt x="1541" y="957"/>
                </a:moveTo>
                <a:cubicBezTo>
                  <a:pt x="1543" y="955"/>
                  <a:pt x="1530" y="957"/>
                  <a:pt x="1518" y="958"/>
                </a:cubicBezTo>
                <a:cubicBezTo>
                  <a:pt x="1538" y="958"/>
                  <a:pt x="1538" y="958"/>
                  <a:pt x="1538" y="958"/>
                </a:cubicBezTo>
                <a:cubicBezTo>
                  <a:pt x="1538" y="958"/>
                  <a:pt x="1538" y="958"/>
                  <a:pt x="1541" y="957"/>
                </a:cubicBezTo>
                <a:close/>
                <a:moveTo>
                  <a:pt x="2604" y="990"/>
                </a:moveTo>
                <a:cubicBezTo>
                  <a:pt x="2603" y="991"/>
                  <a:pt x="2605" y="991"/>
                  <a:pt x="2610" y="992"/>
                </a:cubicBezTo>
                <a:cubicBezTo>
                  <a:pt x="2611" y="991"/>
                  <a:pt x="2609" y="991"/>
                  <a:pt x="2604" y="990"/>
                </a:cubicBezTo>
                <a:close/>
                <a:moveTo>
                  <a:pt x="2626" y="1009"/>
                </a:moveTo>
                <a:cubicBezTo>
                  <a:pt x="2627" y="1010"/>
                  <a:pt x="2630" y="1010"/>
                  <a:pt x="2633" y="1010"/>
                </a:cubicBezTo>
                <a:cubicBezTo>
                  <a:pt x="2633" y="1010"/>
                  <a:pt x="2633" y="1010"/>
                  <a:pt x="2626" y="1009"/>
                </a:cubicBezTo>
                <a:close/>
                <a:moveTo>
                  <a:pt x="1046" y="943"/>
                </a:moveTo>
                <a:cubicBezTo>
                  <a:pt x="1021" y="943"/>
                  <a:pt x="1021" y="943"/>
                  <a:pt x="1021" y="943"/>
                </a:cubicBezTo>
                <a:cubicBezTo>
                  <a:pt x="1024" y="945"/>
                  <a:pt x="1034" y="943"/>
                  <a:pt x="1046" y="943"/>
                </a:cubicBezTo>
                <a:close/>
                <a:moveTo>
                  <a:pt x="2087" y="983"/>
                </a:moveTo>
                <a:cubicBezTo>
                  <a:pt x="2088" y="983"/>
                  <a:pt x="2090" y="984"/>
                  <a:pt x="2091" y="984"/>
                </a:cubicBezTo>
                <a:cubicBezTo>
                  <a:pt x="2090" y="983"/>
                  <a:pt x="2088" y="983"/>
                  <a:pt x="2087" y="983"/>
                </a:cubicBezTo>
                <a:close/>
                <a:moveTo>
                  <a:pt x="4477" y="1045"/>
                </a:moveTo>
                <a:cubicBezTo>
                  <a:pt x="4477" y="1045"/>
                  <a:pt x="4477" y="1045"/>
                  <a:pt x="4473" y="1048"/>
                </a:cubicBezTo>
                <a:cubicBezTo>
                  <a:pt x="4476" y="1047"/>
                  <a:pt x="4483" y="1047"/>
                  <a:pt x="4486" y="1048"/>
                </a:cubicBezTo>
                <a:lnTo>
                  <a:pt x="4477" y="1045"/>
                </a:lnTo>
                <a:close/>
                <a:moveTo>
                  <a:pt x="1148" y="957"/>
                </a:moveTo>
                <a:cubicBezTo>
                  <a:pt x="1148" y="957"/>
                  <a:pt x="1148" y="957"/>
                  <a:pt x="1147" y="957"/>
                </a:cubicBezTo>
                <a:cubicBezTo>
                  <a:pt x="1146" y="958"/>
                  <a:pt x="1146" y="958"/>
                  <a:pt x="1148" y="957"/>
                </a:cubicBezTo>
                <a:close/>
                <a:moveTo>
                  <a:pt x="4417" y="1045"/>
                </a:moveTo>
                <a:cubicBezTo>
                  <a:pt x="4417" y="1045"/>
                  <a:pt x="4417" y="1045"/>
                  <a:pt x="4376" y="1046"/>
                </a:cubicBezTo>
                <a:cubicBezTo>
                  <a:pt x="4377" y="1046"/>
                  <a:pt x="4370" y="1044"/>
                  <a:pt x="4377" y="1044"/>
                </a:cubicBezTo>
                <a:cubicBezTo>
                  <a:pt x="4367" y="1043"/>
                  <a:pt x="4358" y="1043"/>
                  <a:pt x="4371" y="1042"/>
                </a:cubicBezTo>
                <a:cubicBezTo>
                  <a:pt x="4272" y="1046"/>
                  <a:pt x="4171" y="1037"/>
                  <a:pt x="4074" y="1037"/>
                </a:cubicBezTo>
                <a:cubicBezTo>
                  <a:pt x="4067" y="1037"/>
                  <a:pt x="4071" y="1036"/>
                  <a:pt x="4073" y="1035"/>
                </a:cubicBezTo>
                <a:cubicBezTo>
                  <a:pt x="4055" y="1037"/>
                  <a:pt x="4056" y="1033"/>
                  <a:pt x="4046" y="1032"/>
                </a:cubicBezTo>
                <a:cubicBezTo>
                  <a:pt x="4046" y="1032"/>
                  <a:pt x="4046" y="1032"/>
                  <a:pt x="4020" y="1036"/>
                </a:cubicBezTo>
                <a:cubicBezTo>
                  <a:pt x="4010" y="1033"/>
                  <a:pt x="4018" y="1033"/>
                  <a:pt x="4017" y="1032"/>
                </a:cubicBezTo>
                <a:cubicBezTo>
                  <a:pt x="3967" y="1030"/>
                  <a:pt x="3919" y="1032"/>
                  <a:pt x="3879" y="1029"/>
                </a:cubicBezTo>
                <a:cubicBezTo>
                  <a:pt x="3866" y="1029"/>
                  <a:pt x="3882" y="1031"/>
                  <a:pt x="3865" y="1031"/>
                </a:cubicBezTo>
                <a:cubicBezTo>
                  <a:pt x="3887" y="1029"/>
                  <a:pt x="3821" y="1028"/>
                  <a:pt x="3829" y="1026"/>
                </a:cubicBezTo>
                <a:cubicBezTo>
                  <a:pt x="3812" y="1029"/>
                  <a:pt x="3770" y="1025"/>
                  <a:pt x="3777" y="1031"/>
                </a:cubicBezTo>
                <a:cubicBezTo>
                  <a:pt x="3757" y="1030"/>
                  <a:pt x="3760" y="1028"/>
                  <a:pt x="3766" y="1028"/>
                </a:cubicBezTo>
                <a:cubicBezTo>
                  <a:pt x="3743" y="1027"/>
                  <a:pt x="3724" y="1027"/>
                  <a:pt x="3705" y="1024"/>
                </a:cubicBezTo>
                <a:cubicBezTo>
                  <a:pt x="3692" y="1025"/>
                  <a:pt x="3597" y="1020"/>
                  <a:pt x="3576" y="1023"/>
                </a:cubicBezTo>
                <a:cubicBezTo>
                  <a:pt x="3591" y="1021"/>
                  <a:pt x="3575" y="1022"/>
                  <a:pt x="3562" y="1021"/>
                </a:cubicBezTo>
                <a:cubicBezTo>
                  <a:pt x="3562" y="1021"/>
                  <a:pt x="3562" y="1021"/>
                  <a:pt x="3574" y="1019"/>
                </a:cubicBezTo>
                <a:cubicBezTo>
                  <a:pt x="3574" y="1019"/>
                  <a:pt x="3574" y="1019"/>
                  <a:pt x="3543" y="1018"/>
                </a:cubicBezTo>
                <a:cubicBezTo>
                  <a:pt x="3537" y="1018"/>
                  <a:pt x="3535" y="1018"/>
                  <a:pt x="3535" y="1018"/>
                </a:cubicBezTo>
                <a:cubicBezTo>
                  <a:pt x="3530" y="1018"/>
                  <a:pt x="3536" y="1019"/>
                  <a:pt x="3523" y="1019"/>
                </a:cubicBezTo>
                <a:cubicBezTo>
                  <a:pt x="3502" y="1019"/>
                  <a:pt x="3501" y="1018"/>
                  <a:pt x="3489" y="1016"/>
                </a:cubicBezTo>
                <a:cubicBezTo>
                  <a:pt x="3489" y="1016"/>
                  <a:pt x="3489" y="1016"/>
                  <a:pt x="3493" y="1016"/>
                </a:cubicBezTo>
                <a:cubicBezTo>
                  <a:pt x="3493" y="1016"/>
                  <a:pt x="3493" y="1016"/>
                  <a:pt x="3478" y="1015"/>
                </a:cubicBezTo>
                <a:cubicBezTo>
                  <a:pt x="3468" y="1015"/>
                  <a:pt x="3515" y="1019"/>
                  <a:pt x="3481" y="1019"/>
                </a:cubicBezTo>
                <a:cubicBezTo>
                  <a:pt x="3481" y="1018"/>
                  <a:pt x="3461" y="1014"/>
                  <a:pt x="3451" y="1016"/>
                </a:cubicBezTo>
                <a:cubicBezTo>
                  <a:pt x="3469" y="1016"/>
                  <a:pt x="3467" y="1018"/>
                  <a:pt x="3460" y="1018"/>
                </a:cubicBezTo>
                <a:cubicBezTo>
                  <a:pt x="3460" y="1018"/>
                  <a:pt x="3460" y="1018"/>
                  <a:pt x="3436" y="1018"/>
                </a:cubicBezTo>
                <a:cubicBezTo>
                  <a:pt x="3436" y="1018"/>
                  <a:pt x="3436" y="1018"/>
                  <a:pt x="3444" y="1015"/>
                </a:cubicBezTo>
                <a:cubicBezTo>
                  <a:pt x="3374" y="1013"/>
                  <a:pt x="3300" y="1013"/>
                  <a:pt x="3225" y="1011"/>
                </a:cubicBezTo>
                <a:cubicBezTo>
                  <a:pt x="3226" y="1013"/>
                  <a:pt x="3172" y="1009"/>
                  <a:pt x="3179" y="1013"/>
                </a:cubicBezTo>
                <a:cubicBezTo>
                  <a:pt x="3179" y="1013"/>
                  <a:pt x="3179" y="1013"/>
                  <a:pt x="3182" y="1013"/>
                </a:cubicBezTo>
                <a:cubicBezTo>
                  <a:pt x="3200" y="1014"/>
                  <a:pt x="3176" y="1016"/>
                  <a:pt x="3161" y="1015"/>
                </a:cubicBezTo>
                <a:cubicBezTo>
                  <a:pt x="3177" y="1014"/>
                  <a:pt x="3133" y="1010"/>
                  <a:pt x="3171" y="1011"/>
                </a:cubicBezTo>
                <a:cubicBezTo>
                  <a:pt x="3171" y="1011"/>
                  <a:pt x="3171" y="1011"/>
                  <a:pt x="3142" y="1008"/>
                </a:cubicBezTo>
                <a:cubicBezTo>
                  <a:pt x="3126" y="1001"/>
                  <a:pt x="3065" y="1007"/>
                  <a:pt x="3021" y="1003"/>
                </a:cubicBezTo>
                <a:cubicBezTo>
                  <a:pt x="3022" y="1004"/>
                  <a:pt x="3023" y="1004"/>
                  <a:pt x="3023" y="1004"/>
                </a:cubicBezTo>
                <a:cubicBezTo>
                  <a:pt x="2983" y="1001"/>
                  <a:pt x="2934" y="1003"/>
                  <a:pt x="2925" y="1002"/>
                </a:cubicBezTo>
                <a:cubicBezTo>
                  <a:pt x="2925" y="1002"/>
                  <a:pt x="2925" y="1002"/>
                  <a:pt x="2921" y="1004"/>
                </a:cubicBezTo>
                <a:cubicBezTo>
                  <a:pt x="2887" y="1000"/>
                  <a:pt x="2883" y="999"/>
                  <a:pt x="2843" y="1000"/>
                </a:cubicBezTo>
                <a:cubicBezTo>
                  <a:pt x="2843" y="1000"/>
                  <a:pt x="2848" y="1001"/>
                  <a:pt x="2841" y="1001"/>
                </a:cubicBezTo>
                <a:cubicBezTo>
                  <a:pt x="2832" y="999"/>
                  <a:pt x="2822" y="997"/>
                  <a:pt x="2794" y="997"/>
                </a:cubicBezTo>
                <a:cubicBezTo>
                  <a:pt x="2794" y="997"/>
                  <a:pt x="2794" y="997"/>
                  <a:pt x="2795" y="998"/>
                </a:cubicBezTo>
                <a:cubicBezTo>
                  <a:pt x="2795" y="998"/>
                  <a:pt x="2795" y="998"/>
                  <a:pt x="2752" y="996"/>
                </a:cubicBezTo>
                <a:cubicBezTo>
                  <a:pt x="2752" y="1002"/>
                  <a:pt x="2678" y="990"/>
                  <a:pt x="2665" y="996"/>
                </a:cubicBezTo>
                <a:cubicBezTo>
                  <a:pt x="2656" y="994"/>
                  <a:pt x="2624" y="993"/>
                  <a:pt x="2610" y="992"/>
                </a:cubicBezTo>
                <a:cubicBezTo>
                  <a:pt x="2610" y="992"/>
                  <a:pt x="2609" y="992"/>
                  <a:pt x="2607" y="992"/>
                </a:cubicBezTo>
                <a:cubicBezTo>
                  <a:pt x="2590" y="989"/>
                  <a:pt x="2559" y="992"/>
                  <a:pt x="2541" y="991"/>
                </a:cubicBezTo>
                <a:cubicBezTo>
                  <a:pt x="2529" y="990"/>
                  <a:pt x="2534" y="989"/>
                  <a:pt x="2539" y="988"/>
                </a:cubicBezTo>
                <a:cubicBezTo>
                  <a:pt x="2515" y="990"/>
                  <a:pt x="2473" y="983"/>
                  <a:pt x="2465" y="984"/>
                </a:cubicBezTo>
                <a:cubicBezTo>
                  <a:pt x="2447" y="984"/>
                  <a:pt x="2458" y="986"/>
                  <a:pt x="2453" y="988"/>
                </a:cubicBezTo>
                <a:cubicBezTo>
                  <a:pt x="2427" y="986"/>
                  <a:pt x="2458" y="982"/>
                  <a:pt x="2423" y="984"/>
                </a:cubicBezTo>
                <a:cubicBezTo>
                  <a:pt x="2427" y="984"/>
                  <a:pt x="2435" y="984"/>
                  <a:pt x="2432" y="985"/>
                </a:cubicBezTo>
                <a:cubicBezTo>
                  <a:pt x="2418" y="985"/>
                  <a:pt x="2394" y="991"/>
                  <a:pt x="2381" y="989"/>
                </a:cubicBezTo>
                <a:cubicBezTo>
                  <a:pt x="2381" y="989"/>
                  <a:pt x="2381" y="989"/>
                  <a:pt x="2390" y="988"/>
                </a:cubicBezTo>
                <a:cubicBezTo>
                  <a:pt x="2365" y="986"/>
                  <a:pt x="2332" y="992"/>
                  <a:pt x="2328" y="988"/>
                </a:cubicBezTo>
                <a:cubicBezTo>
                  <a:pt x="2328" y="988"/>
                  <a:pt x="2328" y="988"/>
                  <a:pt x="2330" y="986"/>
                </a:cubicBezTo>
                <a:cubicBezTo>
                  <a:pt x="2288" y="987"/>
                  <a:pt x="2312" y="984"/>
                  <a:pt x="2270" y="985"/>
                </a:cubicBezTo>
                <a:cubicBezTo>
                  <a:pt x="2270" y="985"/>
                  <a:pt x="2270" y="985"/>
                  <a:pt x="2271" y="986"/>
                </a:cubicBezTo>
                <a:cubicBezTo>
                  <a:pt x="2252" y="985"/>
                  <a:pt x="2242" y="987"/>
                  <a:pt x="2233" y="984"/>
                </a:cubicBezTo>
                <a:cubicBezTo>
                  <a:pt x="2233" y="984"/>
                  <a:pt x="2233" y="984"/>
                  <a:pt x="2240" y="983"/>
                </a:cubicBezTo>
                <a:cubicBezTo>
                  <a:pt x="2217" y="983"/>
                  <a:pt x="2215" y="983"/>
                  <a:pt x="2191" y="982"/>
                </a:cubicBezTo>
                <a:cubicBezTo>
                  <a:pt x="2189" y="982"/>
                  <a:pt x="2177" y="981"/>
                  <a:pt x="2174" y="982"/>
                </a:cubicBezTo>
                <a:cubicBezTo>
                  <a:pt x="2173" y="979"/>
                  <a:pt x="2120" y="979"/>
                  <a:pt x="2110" y="979"/>
                </a:cubicBezTo>
                <a:cubicBezTo>
                  <a:pt x="2128" y="980"/>
                  <a:pt x="2119" y="980"/>
                  <a:pt x="2114" y="981"/>
                </a:cubicBezTo>
                <a:cubicBezTo>
                  <a:pt x="2103" y="979"/>
                  <a:pt x="2096" y="978"/>
                  <a:pt x="2081" y="980"/>
                </a:cubicBezTo>
                <a:cubicBezTo>
                  <a:pt x="2079" y="976"/>
                  <a:pt x="2077" y="973"/>
                  <a:pt x="2050" y="972"/>
                </a:cubicBezTo>
                <a:cubicBezTo>
                  <a:pt x="2054" y="972"/>
                  <a:pt x="2058" y="973"/>
                  <a:pt x="2055" y="973"/>
                </a:cubicBezTo>
                <a:cubicBezTo>
                  <a:pt x="2052" y="974"/>
                  <a:pt x="2045" y="973"/>
                  <a:pt x="2043" y="973"/>
                </a:cubicBezTo>
                <a:cubicBezTo>
                  <a:pt x="2040" y="973"/>
                  <a:pt x="2049" y="974"/>
                  <a:pt x="2046" y="975"/>
                </a:cubicBezTo>
                <a:cubicBezTo>
                  <a:pt x="2026" y="972"/>
                  <a:pt x="2011" y="974"/>
                  <a:pt x="1982" y="972"/>
                </a:cubicBezTo>
                <a:cubicBezTo>
                  <a:pt x="1991" y="973"/>
                  <a:pt x="1983" y="974"/>
                  <a:pt x="1980" y="975"/>
                </a:cubicBezTo>
                <a:cubicBezTo>
                  <a:pt x="1978" y="971"/>
                  <a:pt x="1940" y="977"/>
                  <a:pt x="1951" y="972"/>
                </a:cubicBezTo>
                <a:cubicBezTo>
                  <a:pt x="1894" y="973"/>
                  <a:pt x="1807" y="968"/>
                  <a:pt x="1784" y="971"/>
                </a:cubicBezTo>
                <a:cubicBezTo>
                  <a:pt x="1778" y="972"/>
                  <a:pt x="1763" y="969"/>
                  <a:pt x="1753" y="969"/>
                </a:cubicBezTo>
                <a:cubicBezTo>
                  <a:pt x="1753" y="969"/>
                  <a:pt x="1753" y="969"/>
                  <a:pt x="1754" y="970"/>
                </a:cubicBezTo>
                <a:cubicBezTo>
                  <a:pt x="1726" y="967"/>
                  <a:pt x="1732" y="969"/>
                  <a:pt x="1700" y="965"/>
                </a:cubicBezTo>
                <a:cubicBezTo>
                  <a:pt x="1713" y="967"/>
                  <a:pt x="1708" y="968"/>
                  <a:pt x="1694" y="969"/>
                </a:cubicBezTo>
                <a:cubicBezTo>
                  <a:pt x="1694" y="969"/>
                  <a:pt x="1694" y="969"/>
                  <a:pt x="1672" y="965"/>
                </a:cubicBezTo>
                <a:cubicBezTo>
                  <a:pt x="1672" y="965"/>
                  <a:pt x="1672" y="965"/>
                  <a:pt x="1667" y="967"/>
                </a:cubicBezTo>
                <a:cubicBezTo>
                  <a:pt x="1658" y="966"/>
                  <a:pt x="1648" y="966"/>
                  <a:pt x="1638" y="966"/>
                </a:cubicBezTo>
                <a:cubicBezTo>
                  <a:pt x="1642" y="967"/>
                  <a:pt x="1640" y="967"/>
                  <a:pt x="1640" y="967"/>
                </a:cubicBezTo>
                <a:cubicBezTo>
                  <a:pt x="1639" y="967"/>
                  <a:pt x="1639" y="967"/>
                  <a:pt x="1638" y="966"/>
                </a:cubicBezTo>
                <a:cubicBezTo>
                  <a:pt x="1629" y="963"/>
                  <a:pt x="1594" y="963"/>
                  <a:pt x="1589" y="961"/>
                </a:cubicBezTo>
                <a:cubicBezTo>
                  <a:pt x="1578" y="964"/>
                  <a:pt x="1562" y="959"/>
                  <a:pt x="1554" y="962"/>
                </a:cubicBezTo>
                <a:cubicBezTo>
                  <a:pt x="1551" y="962"/>
                  <a:pt x="1547" y="961"/>
                  <a:pt x="1542" y="961"/>
                </a:cubicBezTo>
                <a:cubicBezTo>
                  <a:pt x="1547" y="959"/>
                  <a:pt x="1549" y="958"/>
                  <a:pt x="1540" y="958"/>
                </a:cubicBezTo>
                <a:cubicBezTo>
                  <a:pt x="1539" y="958"/>
                  <a:pt x="1538" y="958"/>
                  <a:pt x="1538" y="958"/>
                </a:cubicBezTo>
                <a:cubicBezTo>
                  <a:pt x="1538" y="958"/>
                  <a:pt x="1538" y="958"/>
                  <a:pt x="1534" y="960"/>
                </a:cubicBezTo>
                <a:cubicBezTo>
                  <a:pt x="1525" y="959"/>
                  <a:pt x="1515" y="959"/>
                  <a:pt x="1509" y="959"/>
                </a:cubicBezTo>
                <a:cubicBezTo>
                  <a:pt x="1512" y="959"/>
                  <a:pt x="1515" y="958"/>
                  <a:pt x="1518" y="958"/>
                </a:cubicBezTo>
                <a:cubicBezTo>
                  <a:pt x="1514" y="958"/>
                  <a:pt x="1511" y="958"/>
                  <a:pt x="1507" y="959"/>
                </a:cubicBezTo>
                <a:cubicBezTo>
                  <a:pt x="1506" y="959"/>
                  <a:pt x="1505" y="958"/>
                  <a:pt x="1504" y="958"/>
                </a:cubicBezTo>
                <a:cubicBezTo>
                  <a:pt x="1504" y="959"/>
                  <a:pt x="1505" y="959"/>
                  <a:pt x="1506" y="959"/>
                </a:cubicBezTo>
                <a:cubicBezTo>
                  <a:pt x="1500" y="959"/>
                  <a:pt x="1494" y="959"/>
                  <a:pt x="1486" y="958"/>
                </a:cubicBezTo>
                <a:cubicBezTo>
                  <a:pt x="1454" y="960"/>
                  <a:pt x="1415" y="952"/>
                  <a:pt x="1379" y="955"/>
                </a:cubicBezTo>
                <a:cubicBezTo>
                  <a:pt x="1385" y="955"/>
                  <a:pt x="1392" y="955"/>
                  <a:pt x="1394" y="956"/>
                </a:cubicBezTo>
                <a:cubicBezTo>
                  <a:pt x="1364" y="954"/>
                  <a:pt x="1335" y="956"/>
                  <a:pt x="1316" y="954"/>
                </a:cubicBezTo>
                <a:cubicBezTo>
                  <a:pt x="1316" y="954"/>
                  <a:pt x="1316" y="954"/>
                  <a:pt x="1317" y="953"/>
                </a:cubicBezTo>
                <a:cubicBezTo>
                  <a:pt x="1296" y="951"/>
                  <a:pt x="1279" y="950"/>
                  <a:pt x="1261" y="950"/>
                </a:cubicBezTo>
                <a:cubicBezTo>
                  <a:pt x="1261" y="950"/>
                  <a:pt x="1261" y="950"/>
                  <a:pt x="1260" y="948"/>
                </a:cubicBezTo>
                <a:cubicBezTo>
                  <a:pt x="1235" y="948"/>
                  <a:pt x="1180" y="942"/>
                  <a:pt x="1164" y="946"/>
                </a:cubicBezTo>
                <a:cubicBezTo>
                  <a:pt x="1158" y="944"/>
                  <a:pt x="1129" y="945"/>
                  <a:pt x="1115" y="944"/>
                </a:cubicBezTo>
                <a:cubicBezTo>
                  <a:pt x="1115" y="944"/>
                  <a:pt x="1115" y="944"/>
                  <a:pt x="1111" y="945"/>
                </a:cubicBezTo>
                <a:cubicBezTo>
                  <a:pt x="1092" y="945"/>
                  <a:pt x="1080" y="945"/>
                  <a:pt x="1069" y="944"/>
                </a:cubicBezTo>
                <a:cubicBezTo>
                  <a:pt x="1031" y="946"/>
                  <a:pt x="995" y="942"/>
                  <a:pt x="962" y="941"/>
                </a:cubicBezTo>
                <a:cubicBezTo>
                  <a:pt x="962" y="941"/>
                  <a:pt x="962" y="941"/>
                  <a:pt x="961" y="941"/>
                </a:cubicBezTo>
                <a:cubicBezTo>
                  <a:pt x="961" y="941"/>
                  <a:pt x="961" y="941"/>
                  <a:pt x="927" y="939"/>
                </a:cubicBezTo>
                <a:cubicBezTo>
                  <a:pt x="936" y="941"/>
                  <a:pt x="921" y="938"/>
                  <a:pt x="910" y="938"/>
                </a:cubicBezTo>
                <a:cubicBezTo>
                  <a:pt x="900" y="937"/>
                  <a:pt x="882" y="937"/>
                  <a:pt x="869" y="938"/>
                </a:cubicBezTo>
                <a:cubicBezTo>
                  <a:pt x="869" y="938"/>
                  <a:pt x="869" y="938"/>
                  <a:pt x="848" y="937"/>
                </a:cubicBezTo>
                <a:cubicBezTo>
                  <a:pt x="872" y="939"/>
                  <a:pt x="846" y="939"/>
                  <a:pt x="844" y="941"/>
                </a:cubicBezTo>
                <a:cubicBezTo>
                  <a:pt x="844" y="941"/>
                  <a:pt x="844" y="941"/>
                  <a:pt x="831" y="939"/>
                </a:cubicBezTo>
                <a:cubicBezTo>
                  <a:pt x="825" y="940"/>
                  <a:pt x="839" y="941"/>
                  <a:pt x="829" y="941"/>
                </a:cubicBezTo>
                <a:cubicBezTo>
                  <a:pt x="820" y="940"/>
                  <a:pt x="793" y="939"/>
                  <a:pt x="784" y="937"/>
                </a:cubicBezTo>
                <a:cubicBezTo>
                  <a:pt x="785" y="936"/>
                  <a:pt x="789" y="936"/>
                  <a:pt x="793" y="936"/>
                </a:cubicBezTo>
                <a:cubicBezTo>
                  <a:pt x="792" y="936"/>
                  <a:pt x="790" y="935"/>
                  <a:pt x="789" y="935"/>
                </a:cubicBezTo>
                <a:cubicBezTo>
                  <a:pt x="774" y="935"/>
                  <a:pt x="777" y="935"/>
                  <a:pt x="778" y="934"/>
                </a:cubicBezTo>
                <a:cubicBezTo>
                  <a:pt x="759" y="936"/>
                  <a:pt x="748" y="934"/>
                  <a:pt x="733" y="936"/>
                </a:cubicBezTo>
                <a:cubicBezTo>
                  <a:pt x="754" y="933"/>
                  <a:pt x="688" y="935"/>
                  <a:pt x="701" y="932"/>
                </a:cubicBezTo>
                <a:cubicBezTo>
                  <a:pt x="687" y="934"/>
                  <a:pt x="691" y="932"/>
                  <a:pt x="682" y="934"/>
                </a:cubicBezTo>
                <a:cubicBezTo>
                  <a:pt x="702" y="934"/>
                  <a:pt x="723" y="937"/>
                  <a:pt x="739" y="939"/>
                </a:cubicBezTo>
                <a:cubicBezTo>
                  <a:pt x="739" y="939"/>
                  <a:pt x="739" y="939"/>
                  <a:pt x="723" y="940"/>
                </a:cubicBezTo>
                <a:cubicBezTo>
                  <a:pt x="733" y="943"/>
                  <a:pt x="759" y="940"/>
                  <a:pt x="769" y="941"/>
                </a:cubicBezTo>
                <a:cubicBezTo>
                  <a:pt x="763" y="940"/>
                  <a:pt x="748" y="941"/>
                  <a:pt x="747" y="941"/>
                </a:cubicBezTo>
                <a:cubicBezTo>
                  <a:pt x="747" y="941"/>
                  <a:pt x="747" y="941"/>
                  <a:pt x="752" y="939"/>
                </a:cubicBezTo>
                <a:cubicBezTo>
                  <a:pt x="775" y="939"/>
                  <a:pt x="793" y="941"/>
                  <a:pt x="810" y="943"/>
                </a:cubicBezTo>
                <a:cubicBezTo>
                  <a:pt x="794" y="943"/>
                  <a:pt x="829" y="945"/>
                  <a:pt x="817" y="946"/>
                </a:cubicBezTo>
                <a:cubicBezTo>
                  <a:pt x="817" y="946"/>
                  <a:pt x="817" y="946"/>
                  <a:pt x="805" y="946"/>
                </a:cubicBezTo>
                <a:cubicBezTo>
                  <a:pt x="799" y="946"/>
                  <a:pt x="811" y="948"/>
                  <a:pt x="818" y="949"/>
                </a:cubicBezTo>
                <a:cubicBezTo>
                  <a:pt x="857" y="949"/>
                  <a:pt x="928" y="952"/>
                  <a:pt x="942" y="951"/>
                </a:cubicBezTo>
                <a:cubicBezTo>
                  <a:pt x="934" y="951"/>
                  <a:pt x="919" y="950"/>
                  <a:pt x="912" y="949"/>
                </a:cubicBezTo>
                <a:cubicBezTo>
                  <a:pt x="912" y="949"/>
                  <a:pt x="912" y="949"/>
                  <a:pt x="931" y="949"/>
                </a:cubicBezTo>
                <a:cubicBezTo>
                  <a:pt x="916" y="948"/>
                  <a:pt x="904" y="950"/>
                  <a:pt x="882" y="949"/>
                </a:cubicBezTo>
                <a:cubicBezTo>
                  <a:pt x="886" y="946"/>
                  <a:pt x="870" y="944"/>
                  <a:pt x="887" y="942"/>
                </a:cubicBezTo>
                <a:cubicBezTo>
                  <a:pt x="929" y="941"/>
                  <a:pt x="921" y="948"/>
                  <a:pt x="971" y="949"/>
                </a:cubicBezTo>
                <a:cubicBezTo>
                  <a:pt x="976" y="949"/>
                  <a:pt x="961" y="945"/>
                  <a:pt x="988" y="948"/>
                </a:cubicBezTo>
                <a:cubicBezTo>
                  <a:pt x="1021" y="950"/>
                  <a:pt x="1046" y="954"/>
                  <a:pt x="1046" y="958"/>
                </a:cubicBezTo>
                <a:cubicBezTo>
                  <a:pt x="1032" y="956"/>
                  <a:pt x="1003" y="953"/>
                  <a:pt x="999" y="956"/>
                </a:cubicBezTo>
                <a:cubicBezTo>
                  <a:pt x="1013" y="957"/>
                  <a:pt x="1037" y="959"/>
                  <a:pt x="1039" y="960"/>
                </a:cubicBezTo>
                <a:cubicBezTo>
                  <a:pt x="1053" y="958"/>
                  <a:pt x="1012" y="959"/>
                  <a:pt x="1031" y="957"/>
                </a:cubicBezTo>
                <a:cubicBezTo>
                  <a:pt x="1041" y="957"/>
                  <a:pt x="1045" y="958"/>
                  <a:pt x="1050" y="959"/>
                </a:cubicBezTo>
                <a:cubicBezTo>
                  <a:pt x="1043" y="957"/>
                  <a:pt x="1059" y="957"/>
                  <a:pt x="1062" y="956"/>
                </a:cubicBezTo>
                <a:cubicBezTo>
                  <a:pt x="1094" y="957"/>
                  <a:pt x="1113" y="957"/>
                  <a:pt x="1147" y="957"/>
                </a:cubicBezTo>
                <a:cubicBezTo>
                  <a:pt x="1149" y="957"/>
                  <a:pt x="1153" y="956"/>
                  <a:pt x="1152" y="956"/>
                </a:cubicBezTo>
                <a:cubicBezTo>
                  <a:pt x="1169" y="957"/>
                  <a:pt x="1193" y="962"/>
                  <a:pt x="1186" y="963"/>
                </a:cubicBezTo>
                <a:cubicBezTo>
                  <a:pt x="1206" y="964"/>
                  <a:pt x="1207" y="963"/>
                  <a:pt x="1224" y="964"/>
                </a:cubicBezTo>
                <a:cubicBezTo>
                  <a:pt x="1197" y="966"/>
                  <a:pt x="1229" y="964"/>
                  <a:pt x="1232" y="966"/>
                </a:cubicBezTo>
                <a:cubicBezTo>
                  <a:pt x="1250" y="967"/>
                  <a:pt x="1238" y="965"/>
                  <a:pt x="1246" y="965"/>
                </a:cubicBezTo>
                <a:cubicBezTo>
                  <a:pt x="1249" y="965"/>
                  <a:pt x="1256" y="966"/>
                  <a:pt x="1256" y="967"/>
                </a:cubicBezTo>
                <a:cubicBezTo>
                  <a:pt x="1267" y="965"/>
                  <a:pt x="1236" y="961"/>
                  <a:pt x="1249" y="959"/>
                </a:cubicBezTo>
                <a:cubicBezTo>
                  <a:pt x="1257" y="958"/>
                  <a:pt x="1294" y="956"/>
                  <a:pt x="1297" y="956"/>
                </a:cubicBezTo>
                <a:cubicBezTo>
                  <a:pt x="1305" y="959"/>
                  <a:pt x="1302" y="968"/>
                  <a:pt x="1290" y="971"/>
                </a:cubicBezTo>
                <a:cubicBezTo>
                  <a:pt x="1291" y="972"/>
                  <a:pt x="1306" y="970"/>
                  <a:pt x="1314" y="970"/>
                </a:cubicBezTo>
                <a:cubicBezTo>
                  <a:pt x="1336" y="968"/>
                  <a:pt x="1347" y="973"/>
                  <a:pt x="1365" y="972"/>
                </a:cubicBezTo>
                <a:cubicBezTo>
                  <a:pt x="1365" y="972"/>
                  <a:pt x="1365" y="972"/>
                  <a:pt x="1352" y="970"/>
                </a:cubicBezTo>
                <a:cubicBezTo>
                  <a:pt x="1355" y="970"/>
                  <a:pt x="1381" y="971"/>
                  <a:pt x="1386" y="972"/>
                </a:cubicBezTo>
                <a:cubicBezTo>
                  <a:pt x="1386" y="971"/>
                  <a:pt x="1372" y="967"/>
                  <a:pt x="1380" y="966"/>
                </a:cubicBezTo>
                <a:cubicBezTo>
                  <a:pt x="1413" y="967"/>
                  <a:pt x="1444" y="973"/>
                  <a:pt x="1442" y="975"/>
                </a:cubicBezTo>
                <a:cubicBezTo>
                  <a:pt x="1442" y="975"/>
                  <a:pt x="1442" y="975"/>
                  <a:pt x="1392" y="971"/>
                </a:cubicBezTo>
                <a:cubicBezTo>
                  <a:pt x="1390" y="973"/>
                  <a:pt x="1427" y="974"/>
                  <a:pt x="1425" y="977"/>
                </a:cubicBezTo>
                <a:cubicBezTo>
                  <a:pt x="1425" y="977"/>
                  <a:pt x="1425" y="977"/>
                  <a:pt x="1471" y="978"/>
                </a:cubicBezTo>
                <a:cubicBezTo>
                  <a:pt x="1465" y="977"/>
                  <a:pt x="1448" y="976"/>
                  <a:pt x="1455" y="975"/>
                </a:cubicBezTo>
                <a:cubicBezTo>
                  <a:pt x="1474" y="976"/>
                  <a:pt x="1465" y="975"/>
                  <a:pt x="1478" y="974"/>
                </a:cubicBezTo>
                <a:cubicBezTo>
                  <a:pt x="1456" y="971"/>
                  <a:pt x="1414" y="962"/>
                  <a:pt x="1399" y="959"/>
                </a:cubicBezTo>
                <a:cubicBezTo>
                  <a:pt x="1399" y="959"/>
                  <a:pt x="1399" y="959"/>
                  <a:pt x="1423" y="961"/>
                </a:cubicBezTo>
                <a:cubicBezTo>
                  <a:pt x="1423" y="961"/>
                  <a:pt x="1423" y="961"/>
                  <a:pt x="1429" y="960"/>
                </a:cubicBezTo>
                <a:cubicBezTo>
                  <a:pt x="1460" y="962"/>
                  <a:pt x="1488" y="972"/>
                  <a:pt x="1496" y="974"/>
                </a:cubicBezTo>
                <a:cubicBezTo>
                  <a:pt x="1514" y="974"/>
                  <a:pt x="1508" y="969"/>
                  <a:pt x="1504" y="968"/>
                </a:cubicBezTo>
                <a:cubicBezTo>
                  <a:pt x="1539" y="969"/>
                  <a:pt x="1538" y="976"/>
                  <a:pt x="1573" y="976"/>
                </a:cubicBezTo>
                <a:cubicBezTo>
                  <a:pt x="1573" y="976"/>
                  <a:pt x="1573" y="976"/>
                  <a:pt x="1560" y="977"/>
                </a:cubicBezTo>
                <a:cubicBezTo>
                  <a:pt x="1568" y="978"/>
                  <a:pt x="1599" y="978"/>
                  <a:pt x="1596" y="979"/>
                </a:cubicBezTo>
                <a:cubicBezTo>
                  <a:pt x="1602" y="978"/>
                  <a:pt x="1608" y="975"/>
                  <a:pt x="1603" y="974"/>
                </a:cubicBezTo>
                <a:cubicBezTo>
                  <a:pt x="1603" y="974"/>
                  <a:pt x="1603" y="974"/>
                  <a:pt x="1633" y="979"/>
                </a:cubicBezTo>
                <a:cubicBezTo>
                  <a:pt x="1628" y="978"/>
                  <a:pt x="1631" y="975"/>
                  <a:pt x="1629" y="974"/>
                </a:cubicBezTo>
                <a:cubicBezTo>
                  <a:pt x="1641" y="974"/>
                  <a:pt x="1649" y="978"/>
                  <a:pt x="1644" y="979"/>
                </a:cubicBezTo>
                <a:cubicBezTo>
                  <a:pt x="1667" y="977"/>
                  <a:pt x="1662" y="979"/>
                  <a:pt x="1681" y="976"/>
                </a:cubicBezTo>
                <a:cubicBezTo>
                  <a:pt x="1688" y="976"/>
                  <a:pt x="1680" y="980"/>
                  <a:pt x="1675" y="980"/>
                </a:cubicBezTo>
                <a:cubicBezTo>
                  <a:pt x="1691" y="982"/>
                  <a:pt x="1701" y="982"/>
                  <a:pt x="1709" y="981"/>
                </a:cubicBezTo>
                <a:cubicBezTo>
                  <a:pt x="1682" y="979"/>
                  <a:pt x="1702" y="973"/>
                  <a:pt x="1696" y="969"/>
                </a:cubicBezTo>
                <a:cubicBezTo>
                  <a:pt x="1696" y="969"/>
                  <a:pt x="1696" y="969"/>
                  <a:pt x="1755" y="983"/>
                </a:cubicBezTo>
                <a:cubicBezTo>
                  <a:pt x="1753" y="982"/>
                  <a:pt x="1748" y="978"/>
                  <a:pt x="1748" y="978"/>
                </a:cubicBezTo>
                <a:cubicBezTo>
                  <a:pt x="1753" y="981"/>
                  <a:pt x="1814" y="984"/>
                  <a:pt x="1848" y="984"/>
                </a:cubicBezTo>
                <a:cubicBezTo>
                  <a:pt x="1842" y="983"/>
                  <a:pt x="1869" y="982"/>
                  <a:pt x="1881" y="984"/>
                </a:cubicBezTo>
                <a:cubicBezTo>
                  <a:pt x="1879" y="983"/>
                  <a:pt x="1876" y="983"/>
                  <a:pt x="1871" y="983"/>
                </a:cubicBezTo>
                <a:cubicBezTo>
                  <a:pt x="1893" y="981"/>
                  <a:pt x="1900" y="989"/>
                  <a:pt x="1922" y="987"/>
                </a:cubicBezTo>
                <a:cubicBezTo>
                  <a:pt x="1902" y="986"/>
                  <a:pt x="1898" y="985"/>
                  <a:pt x="1899" y="984"/>
                </a:cubicBezTo>
                <a:cubicBezTo>
                  <a:pt x="1915" y="985"/>
                  <a:pt x="1954" y="985"/>
                  <a:pt x="1946" y="989"/>
                </a:cubicBezTo>
                <a:cubicBezTo>
                  <a:pt x="1956" y="988"/>
                  <a:pt x="1966" y="989"/>
                  <a:pt x="1965" y="987"/>
                </a:cubicBezTo>
                <a:cubicBezTo>
                  <a:pt x="1965" y="987"/>
                  <a:pt x="1965" y="987"/>
                  <a:pt x="2005" y="991"/>
                </a:cubicBezTo>
                <a:cubicBezTo>
                  <a:pt x="2002" y="990"/>
                  <a:pt x="2000" y="989"/>
                  <a:pt x="2012" y="989"/>
                </a:cubicBezTo>
                <a:cubicBezTo>
                  <a:pt x="1989" y="989"/>
                  <a:pt x="1967" y="984"/>
                  <a:pt x="1955" y="987"/>
                </a:cubicBezTo>
                <a:cubicBezTo>
                  <a:pt x="1954" y="984"/>
                  <a:pt x="1963" y="983"/>
                  <a:pt x="1952" y="981"/>
                </a:cubicBezTo>
                <a:cubicBezTo>
                  <a:pt x="1996" y="983"/>
                  <a:pt x="2020" y="988"/>
                  <a:pt x="2048" y="992"/>
                </a:cubicBezTo>
                <a:cubicBezTo>
                  <a:pt x="2048" y="992"/>
                  <a:pt x="2048" y="992"/>
                  <a:pt x="2086" y="991"/>
                </a:cubicBezTo>
                <a:cubicBezTo>
                  <a:pt x="2086" y="991"/>
                  <a:pt x="2086" y="991"/>
                  <a:pt x="2088" y="992"/>
                </a:cubicBezTo>
                <a:cubicBezTo>
                  <a:pt x="2088" y="992"/>
                  <a:pt x="2088" y="992"/>
                  <a:pt x="2095" y="990"/>
                </a:cubicBezTo>
                <a:cubicBezTo>
                  <a:pt x="2100" y="990"/>
                  <a:pt x="2103" y="991"/>
                  <a:pt x="2104" y="991"/>
                </a:cubicBezTo>
                <a:cubicBezTo>
                  <a:pt x="2105" y="991"/>
                  <a:pt x="2103" y="990"/>
                  <a:pt x="2102" y="990"/>
                </a:cubicBezTo>
                <a:cubicBezTo>
                  <a:pt x="2106" y="990"/>
                  <a:pt x="2109" y="990"/>
                  <a:pt x="2111" y="991"/>
                </a:cubicBezTo>
                <a:cubicBezTo>
                  <a:pt x="2113" y="989"/>
                  <a:pt x="2106" y="987"/>
                  <a:pt x="2099" y="986"/>
                </a:cubicBezTo>
                <a:cubicBezTo>
                  <a:pt x="2095" y="986"/>
                  <a:pt x="2092" y="986"/>
                  <a:pt x="2088" y="987"/>
                </a:cubicBezTo>
                <a:cubicBezTo>
                  <a:pt x="2081" y="985"/>
                  <a:pt x="2075" y="984"/>
                  <a:pt x="2086" y="983"/>
                </a:cubicBezTo>
                <a:cubicBezTo>
                  <a:pt x="2087" y="983"/>
                  <a:pt x="2087" y="983"/>
                  <a:pt x="2087" y="983"/>
                </a:cubicBezTo>
                <a:cubicBezTo>
                  <a:pt x="2085" y="982"/>
                  <a:pt x="2085" y="982"/>
                  <a:pt x="2087" y="981"/>
                </a:cubicBezTo>
                <a:cubicBezTo>
                  <a:pt x="2087" y="981"/>
                  <a:pt x="2087" y="981"/>
                  <a:pt x="2116" y="983"/>
                </a:cubicBezTo>
                <a:cubicBezTo>
                  <a:pt x="2113" y="984"/>
                  <a:pt x="2108" y="984"/>
                  <a:pt x="2102" y="985"/>
                </a:cubicBezTo>
                <a:cubicBezTo>
                  <a:pt x="2121" y="988"/>
                  <a:pt x="2142" y="990"/>
                  <a:pt x="2125" y="992"/>
                </a:cubicBezTo>
                <a:cubicBezTo>
                  <a:pt x="2125" y="992"/>
                  <a:pt x="2125" y="992"/>
                  <a:pt x="2148" y="991"/>
                </a:cubicBezTo>
                <a:cubicBezTo>
                  <a:pt x="2174" y="994"/>
                  <a:pt x="2170" y="994"/>
                  <a:pt x="2202" y="997"/>
                </a:cubicBezTo>
                <a:cubicBezTo>
                  <a:pt x="2204" y="996"/>
                  <a:pt x="2195" y="995"/>
                  <a:pt x="2201" y="994"/>
                </a:cubicBezTo>
                <a:cubicBezTo>
                  <a:pt x="2224" y="998"/>
                  <a:pt x="2258" y="992"/>
                  <a:pt x="2263" y="995"/>
                </a:cubicBezTo>
                <a:cubicBezTo>
                  <a:pt x="2282" y="996"/>
                  <a:pt x="2271" y="998"/>
                  <a:pt x="2283" y="999"/>
                </a:cubicBezTo>
                <a:cubicBezTo>
                  <a:pt x="2283" y="999"/>
                  <a:pt x="2281" y="998"/>
                  <a:pt x="2285" y="998"/>
                </a:cubicBezTo>
                <a:cubicBezTo>
                  <a:pt x="2285" y="998"/>
                  <a:pt x="2285" y="998"/>
                  <a:pt x="2299" y="1000"/>
                </a:cubicBezTo>
                <a:cubicBezTo>
                  <a:pt x="2305" y="1000"/>
                  <a:pt x="2286" y="999"/>
                  <a:pt x="2302" y="998"/>
                </a:cubicBezTo>
                <a:cubicBezTo>
                  <a:pt x="2330" y="1001"/>
                  <a:pt x="2346" y="1002"/>
                  <a:pt x="2369" y="1002"/>
                </a:cubicBezTo>
                <a:cubicBezTo>
                  <a:pt x="2403" y="1003"/>
                  <a:pt x="2355" y="1005"/>
                  <a:pt x="2384" y="1006"/>
                </a:cubicBezTo>
                <a:cubicBezTo>
                  <a:pt x="2388" y="1004"/>
                  <a:pt x="2392" y="1002"/>
                  <a:pt x="2409" y="1003"/>
                </a:cubicBezTo>
                <a:cubicBezTo>
                  <a:pt x="2418" y="1004"/>
                  <a:pt x="2417" y="1005"/>
                  <a:pt x="2432" y="1007"/>
                </a:cubicBezTo>
                <a:cubicBezTo>
                  <a:pt x="2432" y="1007"/>
                  <a:pt x="2432" y="1007"/>
                  <a:pt x="2431" y="1004"/>
                </a:cubicBezTo>
                <a:cubicBezTo>
                  <a:pt x="2446" y="1004"/>
                  <a:pt x="2457" y="1005"/>
                  <a:pt x="2457" y="1003"/>
                </a:cubicBezTo>
                <a:cubicBezTo>
                  <a:pt x="2469" y="1005"/>
                  <a:pt x="2477" y="1005"/>
                  <a:pt x="2484" y="1005"/>
                </a:cubicBezTo>
                <a:cubicBezTo>
                  <a:pt x="2492" y="1004"/>
                  <a:pt x="2497" y="1003"/>
                  <a:pt x="2503" y="1006"/>
                </a:cubicBezTo>
                <a:cubicBezTo>
                  <a:pt x="2532" y="1005"/>
                  <a:pt x="2531" y="1011"/>
                  <a:pt x="2549" y="1006"/>
                </a:cubicBezTo>
                <a:cubicBezTo>
                  <a:pt x="2535" y="1006"/>
                  <a:pt x="2519" y="1004"/>
                  <a:pt x="2527" y="1003"/>
                </a:cubicBezTo>
                <a:cubicBezTo>
                  <a:pt x="2527" y="1003"/>
                  <a:pt x="2527" y="1003"/>
                  <a:pt x="2547" y="1005"/>
                </a:cubicBezTo>
                <a:cubicBezTo>
                  <a:pt x="2549" y="1004"/>
                  <a:pt x="2535" y="1004"/>
                  <a:pt x="2545" y="1004"/>
                </a:cubicBezTo>
                <a:cubicBezTo>
                  <a:pt x="2550" y="1004"/>
                  <a:pt x="2562" y="1006"/>
                  <a:pt x="2567" y="1007"/>
                </a:cubicBezTo>
                <a:cubicBezTo>
                  <a:pt x="2567" y="1007"/>
                  <a:pt x="2567" y="1007"/>
                  <a:pt x="2600" y="1008"/>
                </a:cubicBezTo>
                <a:cubicBezTo>
                  <a:pt x="2596" y="1008"/>
                  <a:pt x="2596" y="1007"/>
                  <a:pt x="2602" y="1007"/>
                </a:cubicBezTo>
                <a:cubicBezTo>
                  <a:pt x="2602" y="1007"/>
                  <a:pt x="2602" y="1007"/>
                  <a:pt x="2622" y="1009"/>
                </a:cubicBezTo>
                <a:cubicBezTo>
                  <a:pt x="2623" y="1009"/>
                  <a:pt x="2629" y="1008"/>
                  <a:pt x="2636" y="1008"/>
                </a:cubicBezTo>
                <a:cubicBezTo>
                  <a:pt x="2667" y="1008"/>
                  <a:pt x="2661" y="1014"/>
                  <a:pt x="2685" y="1012"/>
                </a:cubicBezTo>
                <a:cubicBezTo>
                  <a:pt x="2681" y="1012"/>
                  <a:pt x="2681" y="1012"/>
                  <a:pt x="2677" y="1012"/>
                </a:cubicBezTo>
                <a:cubicBezTo>
                  <a:pt x="2677" y="1012"/>
                  <a:pt x="2677" y="1012"/>
                  <a:pt x="2690" y="1011"/>
                </a:cubicBezTo>
                <a:cubicBezTo>
                  <a:pt x="2692" y="1017"/>
                  <a:pt x="2762" y="1014"/>
                  <a:pt x="2764" y="1019"/>
                </a:cubicBezTo>
                <a:cubicBezTo>
                  <a:pt x="2782" y="1018"/>
                  <a:pt x="2765" y="1018"/>
                  <a:pt x="2743" y="1015"/>
                </a:cubicBezTo>
                <a:cubicBezTo>
                  <a:pt x="2743" y="1015"/>
                  <a:pt x="2743" y="1015"/>
                  <a:pt x="2762" y="1014"/>
                </a:cubicBezTo>
                <a:cubicBezTo>
                  <a:pt x="2754" y="1013"/>
                  <a:pt x="2748" y="1014"/>
                  <a:pt x="2740" y="1013"/>
                </a:cubicBezTo>
                <a:cubicBezTo>
                  <a:pt x="2764" y="1011"/>
                  <a:pt x="2787" y="1015"/>
                  <a:pt x="2800" y="1017"/>
                </a:cubicBezTo>
                <a:cubicBezTo>
                  <a:pt x="2810" y="1016"/>
                  <a:pt x="2793" y="1012"/>
                  <a:pt x="2819" y="1014"/>
                </a:cubicBezTo>
                <a:cubicBezTo>
                  <a:pt x="2857" y="1016"/>
                  <a:pt x="2812" y="1018"/>
                  <a:pt x="2835" y="1019"/>
                </a:cubicBezTo>
                <a:cubicBezTo>
                  <a:pt x="2835" y="1019"/>
                  <a:pt x="2835" y="1019"/>
                  <a:pt x="2851" y="1017"/>
                </a:cubicBezTo>
                <a:cubicBezTo>
                  <a:pt x="2880" y="1020"/>
                  <a:pt x="2901" y="1018"/>
                  <a:pt x="2926" y="1019"/>
                </a:cubicBezTo>
                <a:cubicBezTo>
                  <a:pt x="2931" y="1019"/>
                  <a:pt x="2934" y="1020"/>
                  <a:pt x="2935" y="1020"/>
                </a:cubicBezTo>
                <a:cubicBezTo>
                  <a:pt x="2961" y="1019"/>
                  <a:pt x="2989" y="1024"/>
                  <a:pt x="3009" y="1024"/>
                </a:cubicBezTo>
                <a:cubicBezTo>
                  <a:pt x="3004" y="1023"/>
                  <a:pt x="3020" y="1022"/>
                  <a:pt x="3022" y="1022"/>
                </a:cubicBezTo>
                <a:cubicBezTo>
                  <a:pt x="3022" y="1022"/>
                  <a:pt x="3022" y="1022"/>
                  <a:pt x="3057" y="1024"/>
                </a:cubicBezTo>
                <a:cubicBezTo>
                  <a:pt x="3042" y="1023"/>
                  <a:pt x="3042" y="1022"/>
                  <a:pt x="3040" y="1020"/>
                </a:cubicBezTo>
                <a:cubicBezTo>
                  <a:pt x="3051" y="1021"/>
                  <a:pt x="3056" y="1022"/>
                  <a:pt x="3063" y="1022"/>
                </a:cubicBezTo>
                <a:cubicBezTo>
                  <a:pt x="3059" y="1021"/>
                  <a:pt x="3054" y="1021"/>
                  <a:pt x="3060" y="1020"/>
                </a:cubicBezTo>
                <a:cubicBezTo>
                  <a:pt x="3060" y="1020"/>
                  <a:pt x="3060" y="1020"/>
                  <a:pt x="3097" y="1024"/>
                </a:cubicBezTo>
                <a:cubicBezTo>
                  <a:pt x="3087" y="1024"/>
                  <a:pt x="3087" y="1024"/>
                  <a:pt x="3087" y="1024"/>
                </a:cubicBezTo>
                <a:cubicBezTo>
                  <a:pt x="3096" y="1024"/>
                  <a:pt x="3116" y="1026"/>
                  <a:pt x="3129" y="1025"/>
                </a:cubicBezTo>
                <a:cubicBezTo>
                  <a:pt x="3128" y="1024"/>
                  <a:pt x="3123" y="1024"/>
                  <a:pt x="3122" y="1023"/>
                </a:cubicBezTo>
                <a:cubicBezTo>
                  <a:pt x="3111" y="1024"/>
                  <a:pt x="3105" y="1023"/>
                  <a:pt x="3099" y="1021"/>
                </a:cubicBezTo>
                <a:cubicBezTo>
                  <a:pt x="3125" y="1022"/>
                  <a:pt x="3106" y="1021"/>
                  <a:pt x="3118" y="1020"/>
                </a:cubicBezTo>
                <a:cubicBezTo>
                  <a:pt x="3136" y="1021"/>
                  <a:pt x="3143" y="1023"/>
                  <a:pt x="3138" y="1024"/>
                </a:cubicBezTo>
                <a:cubicBezTo>
                  <a:pt x="3159" y="1024"/>
                  <a:pt x="3165" y="1024"/>
                  <a:pt x="3186" y="1026"/>
                </a:cubicBezTo>
                <a:cubicBezTo>
                  <a:pt x="3186" y="1026"/>
                  <a:pt x="3186" y="1026"/>
                  <a:pt x="3182" y="1024"/>
                </a:cubicBezTo>
                <a:cubicBezTo>
                  <a:pt x="3182" y="1024"/>
                  <a:pt x="3182" y="1024"/>
                  <a:pt x="3201" y="1025"/>
                </a:cubicBezTo>
                <a:cubicBezTo>
                  <a:pt x="3201" y="1025"/>
                  <a:pt x="3201" y="1025"/>
                  <a:pt x="3185" y="1022"/>
                </a:cubicBezTo>
                <a:cubicBezTo>
                  <a:pt x="3222" y="1022"/>
                  <a:pt x="3192" y="1026"/>
                  <a:pt x="3232" y="1026"/>
                </a:cubicBezTo>
                <a:cubicBezTo>
                  <a:pt x="3232" y="1026"/>
                  <a:pt x="3232" y="1026"/>
                  <a:pt x="3233" y="1024"/>
                </a:cubicBezTo>
                <a:cubicBezTo>
                  <a:pt x="3248" y="1025"/>
                  <a:pt x="3253" y="1029"/>
                  <a:pt x="3266" y="1027"/>
                </a:cubicBezTo>
                <a:cubicBezTo>
                  <a:pt x="3281" y="1028"/>
                  <a:pt x="3240" y="1029"/>
                  <a:pt x="3275" y="1030"/>
                </a:cubicBezTo>
                <a:cubicBezTo>
                  <a:pt x="3282" y="1029"/>
                  <a:pt x="3295" y="1029"/>
                  <a:pt x="3305" y="1029"/>
                </a:cubicBezTo>
                <a:cubicBezTo>
                  <a:pt x="3316" y="1030"/>
                  <a:pt x="3300" y="1031"/>
                  <a:pt x="3292" y="1031"/>
                </a:cubicBezTo>
                <a:cubicBezTo>
                  <a:pt x="3342" y="1033"/>
                  <a:pt x="3323" y="1025"/>
                  <a:pt x="3371" y="1029"/>
                </a:cubicBezTo>
                <a:cubicBezTo>
                  <a:pt x="3359" y="1030"/>
                  <a:pt x="3371" y="1032"/>
                  <a:pt x="3364" y="1033"/>
                </a:cubicBezTo>
                <a:cubicBezTo>
                  <a:pt x="3376" y="1032"/>
                  <a:pt x="3388" y="1032"/>
                  <a:pt x="3401" y="1033"/>
                </a:cubicBezTo>
                <a:cubicBezTo>
                  <a:pt x="3401" y="1033"/>
                  <a:pt x="3401" y="1033"/>
                  <a:pt x="3389" y="1030"/>
                </a:cubicBezTo>
                <a:cubicBezTo>
                  <a:pt x="3396" y="1030"/>
                  <a:pt x="3403" y="1031"/>
                  <a:pt x="3407" y="1031"/>
                </a:cubicBezTo>
                <a:cubicBezTo>
                  <a:pt x="3407" y="1031"/>
                  <a:pt x="3407" y="1031"/>
                  <a:pt x="3406" y="1030"/>
                </a:cubicBezTo>
                <a:cubicBezTo>
                  <a:pt x="3429" y="1035"/>
                  <a:pt x="3450" y="1029"/>
                  <a:pt x="3464" y="1035"/>
                </a:cubicBezTo>
                <a:cubicBezTo>
                  <a:pt x="3454" y="1030"/>
                  <a:pt x="3482" y="1036"/>
                  <a:pt x="3492" y="1035"/>
                </a:cubicBezTo>
                <a:cubicBezTo>
                  <a:pt x="3472" y="1031"/>
                  <a:pt x="3435" y="1032"/>
                  <a:pt x="3433" y="1029"/>
                </a:cubicBezTo>
                <a:cubicBezTo>
                  <a:pt x="3442" y="1028"/>
                  <a:pt x="3450" y="1030"/>
                  <a:pt x="3459" y="1029"/>
                </a:cubicBezTo>
                <a:cubicBezTo>
                  <a:pt x="3453" y="1029"/>
                  <a:pt x="3444" y="1028"/>
                  <a:pt x="3441" y="1027"/>
                </a:cubicBezTo>
                <a:cubicBezTo>
                  <a:pt x="3472" y="1026"/>
                  <a:pt x="3489" y="1030"/>
                  <a:pt x="3507" y="1031"/>
                </a:cubicBezTo>
                <a:cubicBezTo>
                  <a:pt x="3507" y="1031"/>
                  <a:pt x="3507" y="1031"/>
                  <a:pt x="3475" y="1030"/>
                </a:cubicBezTo>
                <a:cubicBezTo>
                  <a:pt x="3477" y="1033"/>
                  <a:pt x="3489" y="1031"/>
                  <a:pt x="3498" y="1033"/>
                </a:cubicBezTo>
                <a:cubicBezTo>
                  <a:pt x="3513" y="1033"/>
                  <a:pt x="3526" y="1035"/>
                  <a:pt x="3538" y="1035"/>
                </a:cubicBezTo>
                <a:cubicBezTo>
                  <a:pt x="3536" y="1035"/>
                  <a:pt x="3535" y="1035"/>
                  <a:pt x="3533" y="1035"/>
                </a:cubicBezTo>
                <a:cubicBezTo>
                  <a:pt x="3537" y="1035"/>
                  <a:pt x="3537" y="1035"/>
                  <a:pt x="3540" y="1035"/>
                </a:cubicBezTo>
                <a:cubicBezTo>
                  <a:pt x="3539" y="1035"/>
                  <a:pt x="3539" y="1035"/>
                  <a:pt x="3538" y="1035"/>
                </a:cubicBezTo>
                <a:cubicBezTo>
                  <a:pt x="3569" y="1035"/>
                  <a:pt x="3579" y="1030"/>
                  <a:pt x="3592" y="1030"/>
                </a:cubicBezTo>
                <a:cubicBezTo>
                  <a:pt x="3606" y="1030"/>
                  <a:pt x="3632" y="1033"/>
                  <a:pt x="3623" y="1035"/>
                </a:cubicBezTo>
                <a:cubicBezTo>
                  <a:pt x="3634" y="1036"/>
                  <a:pt x="3576" y="1032"/>
                  <a:pt x="3596" y="1037"/>
                </a:cubicBezTo>
                <a:cubicBezTo>
                  <a:pt x="3616" y="1032"/>
                  <a:pt x="3637" y="1040"/>
                  <a:pt x="3681" y="1038"/>
                </a:cubicBezTo>
                <a:cubicBezTo>
                  <a:pt x="3662" y="1036"/>
                  <a:pt x="3693" y="1036"/>
                  <a:pt x="3675" y="1033"/>
                </a:cubicBezTo>
                <a:cubicBezTo>
                  <a:pt x="3696" y="1035"/>
                  <a:pt x="3697" y="1036"/>
                  <a:pt x="3706" y="1038"/>
                </a:cubicBezTo>
                <a:cubicBezTo>
                  <a:pt x="3706" y="1038"/>
                  <a:pt x="3706" y="1038"/>
                  <a:pt x="3713" y="1036"/>
                </a:cubicBezTo>
                <a:cubicBezTo>
                  <a:pt x="3740" y="1040"/>
                  <a:pt x="3719" y="1039"/>
                  <a:pt x="3760" y="1042"/>
                </a:cubicBezTo>
                <a:cubicBezTo>
                  <a:pt x="3747" y="1041"/>
                  <a:pt x="3777" y="1041"/>
                  <a:pt x="3766" y="1039"/>
                </a:cubicBezTo>
                <a:cubicBezTo>
                  <a:pt x="3778" y="1040"/>
                  <a:pt x="3789" y="1040"/>
                  <a:pt x="3797" y="1042"/>
                </a:cubicBezTo>
                <a:cubicBezTo>
                  <a:pt x="3797" y="1042"/>
                  <a:pt x="3797" y="1042"/>
                  <a:pt x="3796" y="1041"/>
                </a:cubicBezTo>
                <a:cubicBezTo>
                  <a:pt x="3838" y="1043"/>
                  <a:pt x="3830" y="1040"/>
                  <a:pt x="3868" y="1043"/>
                </a:cubicBezTo>
                <a:cubicBezTo>
                  <a:pt x="3868" y="1043"/>
                  <a:pt x="3868" y="1043"/>
                  <a:pt x="3865" y="1044"/>
                </a:cubicBezTo>
                <a:cubicBezTo>
                  <a:pt x="3914" y="1048"/>
                  <a:pt x="3978" y="1048"/>
                  <a:pt x="4029" y="1051"/>
                </a:cubicBezTo>
                <a:cubicBezTo>
                  <a:pt x="4029" y="1051"/>
                  <a:pt x="4029" y="1051"/>
                  <a:pt x="4013" y="1051"/>
                </a:cubicBezTo>
                <a:cubicBezTo>
                  <a:pt x="4021" y="1051"/>
                  <a:pt x="4047" y="1053"/>
                  <a:pt x="4062" y="1052"/>
                </a:cubicBezTo>
                <a:cubicBezTo>
                  <a:pt x="4050" y="1052"/>
                  <a:pt x="4050" y="1052"/>
                  <a:pt x="4050" y="1052"/>
                </a:cubicBezTo>
                <a:cubicBezTo>
                  <a:pt x="4051" y="1051"/>
                  <a:pt x="4057" y="1049"/>
                  <a:pt x="4069" y="1049"/>
                </a:cubicBezTo>
                <a:cubicBezTo>
                  <a:pt x="4069" y="1049"/>
                  <a:pt x="4069" y="1049"/>
                  <a:pt x="4074" y="1051"/>
                </a:cubicBezTo>
                <a:cubicBezTo>
                  <a:pt x="4074" y="1051"/>
                  <a:pt x="4074" y="1051"/>
                  <a:pt x="4079" y="1050"/>
                </a:cubicBezTo>
                <a:cubicBezTo>
                  <a:pt x="4098" y="1051"/>
                  <a:pt x="4074" y="1052"/>
                  <a:pt x="4093" y="1053"/>
                </a:cubicBezTo>
                <a:cubicBezTo>
                  <a:pt x="4104" y="1049"/>
                  <a:pt x="4174" y="1054"/>
                  <a:pt x="4191" y="1051"/>
                </a:cubicBezTo>
                <a:cubicBezTo>
                  <a:pt x="4203" y="1055"/>
                  <a:pt x="4155" y="1050"/>
                  <a:pt x="4169" y="1054"/>
                </a:cubicBezTo>
                <a:cubicBezTo>
                  <a:pt x="4175" y="1053"/>
                  <a:pt x="4177" y="1053"/>
                  <a:pt x="4189" y="1053"/>
                </a:cubicBezTo>
                <a:cubicBezTo>
                  <a:pt x="4189" y="1053"/>
                  <a:pt x="4189" y="1053"/>
                  <a:pt x="4185" y="1055"/>
                </a:cubicBezTo>
                <a:cubicBezTo>
                  <a:pt x="4242" y="1055"/>
                  <a:pt x="4264" y="1054"/>
                  <a:pt x="4315" y="1056"/>
                </a:cubicBezTo>
                <a:cubicBezTo>
                  <a:pt x="4315" y="1056"/>
                  <a:pt x="4315" y="1056"/>
                  <a:pt x="4313" y="1056"/>
                </a:cubicBezTo>
                <a:cubicBezTo>
                  <a:pt x="4332" y="1056"/>
                  <a:pt x="4341" y="1056"/>
                  <a:pt x="4349" y="1058"/>
                </a:cubicBezTo>
                <a:cubicBezTo>
                  <a:pt x="4353" y="1057"/>
                  <a:pt x="4340" y="1056"/>
                  <a:pt x="4347" y="1056"/>
                </a:cubicBezTo>
                <a:cubicBezTo>
                  <a:pt x="4379" y="1062"/>
                  <a:pt x="4411" y="1054"/>
                  <a:pt x="4431" y="1058"/>
                </a:cubicBezTo>
                <a:cubicBezTo>
                  <a:pt x="4428" y="1054"/>
                  <a:pt x="4470" y="1052"/>
                  <a:pt x="4453" y="1048"/>
                </a:cubicBezTo>
                <a:cubicBezTo>
                  <a:pt x="4453" y="1048"/>
                  <a:pt x="4453" y="1048"/>
                  <a:pt x="4466" y="1049"/>
                </a:cubicBezTo>
                <a:cubicBezTo>
                  <a:pt x="4462" y="1046"/>
                  <a:pt x="4425" y="1048"/>
                  <a:pt x="4417" y="1045"/>
                </a:cubicBezTo>
                <a:close/>
                <a:moveTo>
                  <a:pt x="2061" y="988"/>
                </a:moveTo>
                <a:cubicBezTo>
                  <a:pt x="2068" y="987"/>
                  <a:pt x="2073" y="987"/>
                  <a:pt x="2078" y="988"/>
                </a:cubicBezTo>
                <a:lnTo>
                  <a:pt x="2061" y="988"/>
                </a:lnTo>
                <a:close/>
                <a:moveTo>
                  <a:pt x="3533" y="1019"/>
                </a:moveTo>
                <a:cubicBezTo>
                  <a:pt x="3533" y="1019"/>
                  <a:pt x="3533" y="1019"/>
                  <a:pt x="3538" y="1019"/>
                </a:cubicBezTo>
                <a:cubicBezTo>
                  <a:pt x="3541" y="1019"/>
                  <a:pt x="3544" y="1020"/>
                  <a:pt x="3533" y="1019"/>
                </a:cubicBezTo>
                <a:close/>
                <a:moveTo>
                  <a:pt x="2099" y="986"/>
                </a:moveTo>
                <a:cubicBezTo>
                  <a:pt x="2100" y="985"/>
                  <a:pt x="2101" y="985"/>
                  <a:pt x="2102" y="985"/>
                </a:cubicBezTo>
                <a:cubicBezTo>
                  <a:pt x="2098" y="985"/>
                  <a:pt x="2094" y="984"/>
                  <a:pt x="2091" y="984"/>
                </a:cubicBezTo>
                <a:cubicBezTo>
                  <a:pt x="2093" y="984"/>
                  <a:pt x="2096" y="985"/>
                  <a:pt x="2099" y="986"/>
                </a:cubicBezTo>
                <a:close/>
                <a:moveTo>
                  <a:pt x="1046" y="943"/>
                </a:moveTo>
                <a:cubicBezTo>
                  <a:pt x="1055" y="943"/>
                  <a:pt x="1062" y="943"/>
                  <a:pt x="1069" y="944"/>
                </a:cubicBezTo>
                <a:cubicBezTo>
                  <a:pt x="1071" y="944"/>
                  <a:pt x="1073" y="944"/>
                  <a:pt x="1074" y="943"/>
                </a:cubicBezTo>
                <a:cubicBezTo>
                  <a:pt x="1065" y="942"/>
                  <a:pt x="1055" y="942"/>
                  <a:pt x="1046" y="943"/>
                </a:cubicBezTo>
                <a:close/>
                <a:moveTo>
                  <a:pt x="1256" y="967"/>
                </a:moveTo>
                <a:cubicBezTo>
                  <a:pt x="1254" y="967"/>
                  <a:pt x="1252" y="968"/>
                  <a:pt x="1246" y="968"/>
                </a:cubicBezTo>
                <a:cubicBezTo>
                  <a:pt x="1254" y="968"/>
                  <a:pt x="1257" y="968"/>
                  <a:pt x="1256" y="967"/>
                </a:cubicBezTo>
                <a:close/>
                <a:moveTo>
                  <a:pt x="2567" y="1007"/>
                </a:moveTo>
                <a:cubicBezTo>
                  <a:pt x="2567" y="1007"/>
                  <a:pt x="2567" y="1007"/>
                  <a:pt x="2569" y="1008"/>
                </a:cubicBezTo>
                <a:cubicBezTo>
                  <a:pt x="2571" y="1008"/>
                  <a:pt x="2570" y="1008"/>
                  <a:pt x="2567" y="1007"/>
                </a:cubicBezTo>
                <a:close/>
                <a:moveTo>
                  <a:pt x="2504" y="1006"/>
                </a:moveTo>
                <a:cubicBezTo>
                  <a:pt x="2503" y="1006"/>
                  <a:pt x="2503" y="1006"/>
                  <a:pt x="2503" y="1006"/>
                </a:cubicBezTo>
                <a:cubicBezTo>
                  <a:pt x="2500" y="1006"/>
                  <a:pt x="2497" y="1006"/>
                  <a:pt x="2494" y="1006"/>
                </a:cubicBezTo>
                <a:cubicBezTo>
                  <a:pt x="2498" y="1006"/>
                  <a:pt x="2502" y="1007"/>
                  <a:pt x="2504" y="1006"/>
                </a:cubicBezTo>
                <a:close/>
                <a:moveTo>
                  <a:pt x="2626" y="1009"/>
                </a:moveTo>
                <a:cubicBezTo>
                  <a:pt x="2624" y="1009"/>
                  <a:pt x="2623" y="1009"/>
                  <a:pt x="2622" y="1009"/>
                </a:cubicBezTo>
                <a:cubicBezTo>
                  <a:pt x="2622" y="1009"/>
                  <a:pt x="2623" y="1009"/>
                  <a:pt x="2626" y="1009"/>
                </a:cubicBezTo>
                <a:close/>
                <a:moveTo>
                  <a:pt x="2462" y="1010"/>
                </a:moveTo>
                <a:cubicBezTo>
                  <a:pt x="2484" y="1009"/>
                  <a:pt x="2499" y="1010"/>
                  <a:pt x="2511" y="1008"/>
                </a:cubicBezTo>
                <a:cubicBezTo>
                  <a:pt x="2511" y="1008"/>
                  <a:pt x="2511" y="1008"/>
                  <a:pt x="2492" y="1006"/>
                </a:cubicBezTo>
                <a:cubicBezTo>
                  <a:pt x="2492" y="1006"/>
                  <a:pt x="2493" y="1006"/>
                  <a:pt x="2494" y="1006"/>
                </a:cubicBezTo>
                <a:cubicBezTo>
                  <a:pt x="2490" y="1006"/>
                  <a:pt x="2486" y="1005"/>
                  <a:pt x="2484" y="1005"/>
                </a:cubicBezTo>
                <a:cubicBezTo>
                  <a:pt x="2505" y="1007"/>
                  <a:pt x="2467" y="1009"/>
                  <a:pt x="2462" y="1010"/>
                </a:cubicBezTo>
                <a:close/>
                <a:moveTo>
                  <a:pt x="2125" y="992"/>
                </a:moveTo>
                <a:cubicBezTo>
                  <a:pt x="2122" y="992"/>
                  <a:pt x="2117" y="992"/>
                  <a:pt x="2110" y="993"/>
                </a:cubicBezTo>
                <a:lnTo>
                  <a:pt x="2125" y="992"/>
                </a:lnTo>
                <a:close/>
                <a:moveTo>
                  <a:pt x="1853" y="984"/>
                </a:moveTo>
                <a:cubicBezTo>
                  <a:pt x="1852" y="984"/>
                  <a:pt x="1850" y="984"/>
                  <a:pt x="1848" y="984"/>
                </a:cubicBezTo>
                <a:cubicBezTo>
                  <a:pt x="1848" y="984"/>
                  <a:pt x="1848" y="984"/>
                  <a:pt x="1848" y="984"/>
                </a:cubicBezTo>
                <a:cubicBezTo>
                  <a:pt x="1853" y="984"/>
                  <a:pt x="1853" y="984"/>
                  <a:pt x="1853" y="984"/>
                </a:cubicBezTo>
                <a:close/>
                <a:moveTo>
                  <a:pt x="1644" y="979"/>
                </a:moveTo>
                <a:cubicBezTo>
                  <a:pt x="1643" y="979"/>
                  <a:pt x="1643" y="979"/>
                  <a:pt x="1642" y="979"/>
                </a:cubicBezTo>
                <a:cubicBezTo>
                  <a:pt x="1643" y="979"/>
                  <a:pt x="1643" y="979"/>
                  <a:pt x="1644" y="979"/>
                </a:cubicBezTo>
                <a:close/>
                <a:moveTo>
                  <a:pt x="2111" y="991"/>
                </a:moveTo>
                <a:cubicBezTo>
                  <a:pt x="2111" y="991"/>
                  <a:pt x="2110" y="991"/>
                  <a:pt x="2109" y="992"/>
                </a:cubicBezTo>
                <a:cubicBezTo>
                  <a:pt x="2113" y="992"/>
                  <a:pt x="2113" y="991"/>
                  <a:pt x="2111" y="991"/>
                </a:cubicBezTo>
                <a:close/>
                <a:moveTo>
                  <a:pt x="411" y="925"/>
                </a:moveTo>
                <a:cubicBezTo>
                  <a:pt x="411" y="925"/>
                  <a:pt x="411" y="925"/>
                  <a:pt x="395" y="924"/>
                </a:cubicBezTo>
                <a:cubicBezTo>
                  <a:pt x="394" y="925"/>
                  <a:pt x="397" y="925"/>
                  <a:pt x="411" y="925"/>
                </a:cubicBezTo>
                <a:close/>
                <a:moveTo>
                  <a:pt x="319" y="922"/>
                </a:moveTo>
                <a:cubicBezTo>
                  <a:pt x="319" y="922"/>
                  <a:pt x="319" y="922"/>
                  <a:pt x="303" y="921"/>
                </a:cubicBezTo>
                <a:cubicBezTo>
                  <a:pt x="310" y="922"/>
                  <a:pt x="313" y="923"/>
                  <a:pt x="312" y="922"/>
                </a:cubicBezTo>
                <a:cubicBezTo>
                  <a:pt x="317" y="924"/>
                  <a:pt x="317" y="923"/>
                  <a:pt x="319" y="922"/>
                </a:cubicBezTo>
                <a:close/>
                <a:moveTo>
                  <a:pt x="319" y="922"/>
                </a:moveTo>
                <a:cubicBezTo>
                  <a:pt x="319" y="922"/>
                  <a:pt x="319" y="922"/>
                  <a:pt x="326" y="923"/>
                </a:cubicBezTo>
                <a:cubicBezTo>
                  <a:pt x="322" y="922"/>
                  <a:pt x="320" y="922"/>
                  <a:pt x="319" y="922"/>
                </a:cubicBezTo>
                <a:close/>
                <a:moveTo>
                  <a:pt x="1" y="911"/>
                </a:moveTo>
                <a:cubicBezTo>
                  <a:pt x="2" y="912"/>
                  <a:pt x="0" y="913"/>
                  <a:pt x="7" y="913"/>
                </a:cubicBezTo>
                <a:cubicBezTo>
                  <a:pt x="6" y="914"/>
                  <a:pt x="13" y="912"/>
                  <a:pt x="1" y="911"/>
                </a:cubicBezTo>
                <a:close/>
                <a:moveTo>
                  <a:pt x="558" y="930"/>
                </a:moveTo>
                <a:cubicBezTo>
                  <a:pt x="573" y="930"/>
                  <a:pt x="581" y="931"/>
                  <a:pt x="588" y="931"/>
                </a:cubicBezTo>
                <a:cubicBezTo>
                  <a:pt x="588" y="931"/>
                  <a:pt x="588" y="931"/>
                  <a:pt x="559" y="930"/>
                </a:cubicBezTo>
                <a:cubicBezTo>
                  <a:pt x="562" y="930"/>
                  <a:pt x="564" y="930"/>
                  <a:pt x="558" y="930"/>
                </a:cubicBezTo>
                <a:close/>
                <a:moveTo>
                  <a:pt x="114" y="920"/>
                </a:moveTo>
                <a:cubicBezTo>
                  <a:pt x="130" y="922"/>
                  <a:pt x="130" y="922"/>
                  <a:pt x="130" y="922"/>
                </a:cubicBezTo>
                <a:cubicBezTo>
                  <a:pt x="116" y="920"/>
                  <a:pt x="116" y="920"/>
                  <a:pt x="116" y="920"/>
                </a:cubicBezTo>
                <a:cubicBezTo>
                  <a:pt x="114" y="920"/>
                  <a:pt x="114" y="920"/>
                  <a:pt x="114" y="920"/>
                </a:cubicBezTo>
                <a:close/>
                <a:moveTo>
                  <a:pt x="274" y="919"/>
                </a:moveTo>
                <a:cubicBezTo>
                  <a:pt x="268" y="919"/>
                  <a:pt x="265" y="919"/>
                  <a:pt x="263" y="918"/>
                </a:cubicBezTo>
                <a:cubicBezTo>
                  <a:pt x="263" y="919"/>
                  <a:pt x="262" y="919"/>
                  <a:pt x="261" y="919"/>
                </a:cubicBezTo>
                <a:cubicBezTo>
                  <a:pt x="269" y="920"/>
                  <a:pt x="272" y="920"/>
                  <a:pt x="274" y="920"/>
                </a:cubicBezTo>
                <a:cubicBezTo>
                  <a:pt x="273" y="920"/>
                  <a:pt x="272" y="920"/>
                  <a:pt x="274" y="919"/>
                </a:cubicBezTo>
                <a:close/>
                <a:moveTo>
                  <a:pt x="385" y="923"/>
                </a:moveTo>
                <a:cubicBezTo>
                  <a:pt x="385" y="923"/>
                  <a:pt x="385" y="923"/>
                  <a:pt x="395" y="924"/>
                </a:cubicBezTo>
                <a:cubicBezTo>
                  <a:pt x="395" y="924"/>
                  <a:pt x="397" y="923"/>
                  <a:pt x="399" y="923"/>
                </a:cubicBezTo>
                <a:cubicBezTo>
                  <a:pt x="396" y="923"/>
                  <a:pt x="389" y="923"/>
                  <a:pt x="385" y="923"/>
                </a:cubicBezTo>
                <a:close/>
                <a:moveTo>
                  <a:pt x="213" y="927"/>
                </a:moveTo>
                <a:cubicBezTo>
                  <a:pt x="213" y="927"/>
                  <a:pt x="213" y="927"/>
                  <a:pt x="224" y="926"/>
                </a:cubicBezTo>
                <a:cubicBezTo>
                  <a:pt x="225" y="926"/>
                  <a:pt x="209" y="926"/>
                  <a:pt x="204" y="926"/>
                </a:cubicBezTo>
                <a:cubicBezTo>
                  <a:pt x="204" y="926"/>
                  <a:pt x="204" y="926"/>
                  <a:pt x="213" y="927"/>
                </a:cubicBezTo>
                <a:close/>
                <a:moveTo>
                  <a:pt x="219" y="923"/>
                </a:moveTo>
                <a:cubicBezTo>
                  <a:pt x="203" y="924"/>
                  <a:pt x="175" y="921"/>
                  <a:pt x="152" y="920"/>
                </a:cubicBezTo>
                <a:cubicBezTo>
                  <a:pt x="152" y="920"/>
                  <a:pt x="152" y="920"/>
                  <a:pt x="161" y="923"/>
                </a:cubicBezTo>
                <a:cubicBezTo>
                  <a:pt x="161" y="923"/>
                  <a:pt x="161" y="923"/>
                  <a:pt x="164" y="922"/>
                </a:cubicBezTo>
                <a:cubicBezTo>
                  <a:pt x="182" y="922"/>
                  <a:pt x="209" y="926"/>
                  <a:pt x="219" y="923"/>
                </a:cubicBezTo>
                <a:close/>
                <a:moveTo>
                  <a:pt x="643" y="932"/>
                </a:moveTo>
                <a:cubicBezTo>
                  <a:pt x="643" y="932"/>
                  <a:pt x="643" y="932"/>
                  <a:pt x="627" y="929"/>
                </a:cubicBezTo>
                <a:cubicBezTo>
                  <a:pt x="631" y="931"/>
                  <a:pt x="631" y="931"/>
                  <a:pt x="631" y="931"/>
                </a:cubicBezTo>
                <a:cubicBezTo>
                  <a:pt x="631" y="931"/>
                  <a:pt x="631" y="931"/>
                  <a:pt x="643" y="932"/>
                </a:cubicBezTo>
                <a:close/>
                <a:moveTo>
                  <a:pt x="823" y="936"/>
                </a:moveTo>
                <a:cubicBezTo>
                  <a:pt x="826" y="935"/>
                  <a:pt x="824" y="938"/>
                  <a:pt x="829" y="937"/>
                </a:cubicBezTo>
                <a:cubicBezTo>
                  <a:pt x="858" y="939"/>
                  <a:pt x="817" y="934"/>
                  <a:pt x="823" y="936"/>
                </a:cubicBezTo>
                <a:close/>
                <a:moveTo>
                  <a:pt x="501" y="925"/>
                </a:moveTo>
                <a:cubicBezTo>
                  <a:pt x="513" y="924"/>
                  <a:pt x="522" y="924"/>
                  <a:pt x="531" y="925"/>
                </a:cubicBezTo>
                <a:cubicBezTo>
                  <a:pt x="523" y="924"/>
                  <a:pt x="514" y="923"/>
                  <a:pt x="503" y="922"/>
                </a:cubicBezTo>
                <a:cubicBezTo>
                  <a:pt x="510" y="923"/>
                  <a:pt x="494" y="923"/>
                  <a:pt x="501" y="925"/>
                </a:cubicBezTo>
                <a:close/>
                <a:moveTo>
                  <a:pt x="815" y="936"/>
                </a:moveTo>
                <a:cubicBezTo>
                  <a:pt x="810" y="936"/>
                  <a:pt x="807" y="936"/>
                  <a:pt x="805" y="935"/>
                </a:cubicBezTo>
                <a:cubicBezTo>
                  <a:pt x="805" y="935"/>
                  <a:pt x="804" y="936"/>
                  <a:pt x="804" y="936"/>
                </a:cubicBezTo>
                <a:lnTo>
                  <a:pt x="815" y="936"/>
                </a:lnTo>
                <a:close/>
                <a:moveTo>
                  <a:pt x="4460" y="1043"/>
                </a:moveTo>
                <a:cubicBezTo>
                  <a:pt x="4460" y="1043"/>
                  <a:pt x="4460" y="1043"/>
                  <a:pt x="4445" y="1044"/>
                </a:cubicBezTo>
                <a:cubicBezTo>
                  <a:pt x="4450" y="1044"/>
                  <a:pt x="4450" y="1044"/>
                  <a:pt x="4450" y="1044"/>
                </a:cubicBezTo>
                <a:cubicBezTo>
                  <a:pt x="4450" y="1044"/>
                  <a:pt x="4450" y="1044"/>
                  <a:pt x="4460" y="1043"/>
                </a:cubicBezTo>
                <a:close/>
                <a:moveTo>
                  <a:pt x="805" y="935"/>
                </a:moveTo>
                <a:cubicBezTo>
                  <a:pt x="805" y="935"/>
                  <a:pt x="805" y="935"/>
                  <a:pt x="805" y="935"/>
                </a:cubicBezTo>
                <a:cubicBezTo>
                  <a:pt x="805" y="935"/>
                  <a:pt x="805" y="935"/>
                  <a:pt x="805" y="935"/>
                </a:cubicBezTo>
                <a:close/>
                <a:moveTo>
                  <a:pt x="557" y="929"/>
                </a:moveTo>
                <a:cubicBezTo>
                  <a:pt x="561" y="929"/>
                  <a:pt x="566" y="928"/>
                  <a:pt x="569" y="928"/>
                </a:cubicBezTo>
                <a:cubicBezTo>
                  <a:pt x="568" y="928"/>
                  <a:pt x="561" y="928"/>
                  <a:pt x="557" y="929"/>
                </a:cubicBezTo>
                <a:close/>
                <a:moveTo>
                  <a:pt x="745" y="933"/>
                </a:moveTo>
                <a:cubicBezTo>
                  <a:pt x="745" y="933"/>
                  <a:pt x="745" y="933"/>
                  <a:pt x="731" y="932"/>
                </a:cubicBezTo>
                <a:cubicBezTo>
                  <a:pt x="733" y="933"/>
                  <a:pt x="731" y="933"/>
                  <a:pt x="731" y="933"/>
                </a:cubicBezTo>
                <a:lnTo>
                  <a:pt x="745" y="933"/>
                </a:lnTo>
                <a:close/>
                <a:moveTo>
                  <a:pt x="531" y="925"/>
                </a:moveTo>
                <a:cubicBezTo>
                  <a:pt x="536" y="926"/>
                  <a:pt x="541" y="926"/>
                  <a:pt x="545" y="927"/>
                </a:cubicBezTo>
                <a:cubicBezTo>
                  <a:pt x="540" y="926"/>
                  <a:pt x="536" y="925"/>
                  <a:pt x="531" y="925"/>
                </a:cubicBezTo>
                <a:close/>
                <a:moveTo>
                  <a:pt x="274" y="920"/>
                </a:moveTo>
                <a:cubicBezTo>
                  <a:pt x="274" y="920"/>
                  <a:pt x="275" y="920"/>
                  <a:pt x="274" y="920"/>
                </a:cubicBezTo>
                <a:close/>
                <a:moveTo>
                  <a:pt x="400" y="922"/>
                </a:moveTo>
                <a:cubicBezTo>
                  <a:pt x="401" y="922"/>
                  <a:pt x="401" y="922"/>
                  <a:pt x="401" y="922"/>
                </a:cubicBezTo>
                <a:cubicBezTo>
                  <a:pt x="401" y="922"/>
                  <a:pt x="400" y="922"/>
                  <a:pt x="400" y="922"/>
                </a:cubicBezTo>
                <a:close/>
                <a:moveTo>
                  <a:pt x="444" y="926"/>
                </a:moveTo>
                <a:cubicBezTo>
                  <a:pt x="450" y="924"/>
                  <a:pt x="450" y="924"/>
                  <a:pt x="450" y="924"/>
                </a:cubicBezTo>
                <a:cubicBezTo>
                  <a:pt x="441" y="925"/>
                  <a:pt x="439" y="925"/>
                  <a:pt x="438" y="926"/>
                </a:cubicBezTo>
                <a:lnTo>
                  <a:pt x="444" y="926"/>
                </a:lnTo>
                <a:close/>
                <a:moveTo>
                  <a:pt x="583" y="940"/>
                </a:moveTo>
                <a:cubicBezTo>
                  <a:pt x="590" y="940"/>
                  <a:pt x="590" y="940"/>
                  <a:pt x="590" y="940"/>
                </a:cubicBezTo>
                <a:cubicBezTo>
                  <a:pt x="600" y="940"/>
                  <a:pt x="594" y="939"/>
                  <a:pt x="584" y="939"/>
                </a:cubicBezTo>
                <a:cubicBezTo>
                  <a:pt x="584" y="939"/>
                  <a:pt x="584" y="939"/>
                  <a:pt x="583" y="940"/>
                </a:cubicBezTo>
                <a:close/>
                <a:moveTo>
                  <a:pt x="498" y="934"/>
                </a:moveTo>
                <a:cubicBezTo>
                  <a:pt x="498" y="934"/>
                  <a:pt x="498" y="934"/>
                  <a:pt x="498" y="935"/>
                </a:cubicBezTo>
                <a:cubicBezTo>
                  <a:pt x="511" y="934"/>
                  <a:pt x="511" y="934"/>
                  <a:pt x="511" y="934"/>
                </a:cubicBezTo>
                <a:cubicBezTo>
                  <a:pt x="511" y="934"/>
                  <a:pt x="511" y="934"/>
                  <a:pt x="485" y="932"/>
                </a:cubicBezTo>
                <a:cubicBezTo>
                  <a:pt x="487" y="933"/>
                  <a:pt x="483" y="934"/>
                  <a:pt x="498" y="934"/>
                </a:cubicBezTo>
                <a:close/>
                <a:moveTo>
                  <a:pt x="510" y="929"/>
                </a:moveTo>
                <a:cubicBezTo>
                  <a:pt x="512" y="929"/>
                  <a:pt x="512" y="929"/>
                  <a:pt x="512" y="929"/>
                </a:cubicBezTo>
                <a:cubicBezTo>
                  <a:pt x="505" y="929"/>
                  <a:pt x="500" y="928"/>
                  <a:pt x="494" y="928"/>
                </a:cubicBezTo>
                <a:cubicBezTo>
                  <a:pt x="499" y="929"/>
                  <a:pt x="503" y="929"/>
                  <a:pt x="510" y="929"/>
                </a:cubicBezTo>
                <a:close/>
                <a:moveTo>
                  <a:pt x="452" y="922"/>
                </a:moveTo>
                <a:cubicBezTo>
                  <a:pt x="468" y="924"/>
                  <a:pt x="468" y="924"/>
                  <a:pt x="468" y="924"/>
                </a:cubicBezTo>
                <a:cubicBezTo>
                  <a:pt x="461" y="923"/>
                  <a:pt x="461" y="923"/>
                  <a:pt x="461" y="923"/>
                </a:cubicBezTo>
                <a:cubicBezTo>
                  <a:pt x="452" y="922"/>
                  <a:pt x="452" y="922"/>
                  <a:pt x="452" y="922"/>
                </a:cubicBezTo>
                <a:close/>
                <a:moveTo>
                  <a:pt x="544" y="932"/>
                </a:moveTo>
                <a:cubicBezTo>
                  <a:pt x="555" y="933"/>
                  <a:pt x="549" y="934"/>
                  <a:pt x="569" y="935"/>
                </a:cubicBezTo>
                <a:cubicBezTo>
                  <a:pt x="579" y="933"/>
                  <a:pt x="563" y="932"/>
                  <a:pt x="558" y="930"/>
                </a:cubicBezTo>
                <a:cubicBezTo>
                  <a:pt x="534" y="930"/>
                  <a:pt x="576" y="933"/>
                  <a:pt x="544" y="932"/>
                </a:cubicBezTo>
                <a:close/>
                <a:moveTo>
                  <a:pt x="556" y="929"/>
                </a:moveTo>
                <a:cubicBezTo>
                  <a:pt x="557" y="929"/>
                  <a:pt x="558" y="929"/>
                  <a:pt x="559" y="930"/>
                </a:cubicBezTo>
                <a:cubicBezTo>
                  <a:pt x="558" y="929"/>
                  <a:pt x="557" y="929"/>
                  <a:pt x="556" y="929"/>
                </a:cubicBezTo>
                <a:close/>
                <a:moveTo>
                  <a:pt x="555" y="929"/>
                </a:moveTo>
                <a:cubicBezTo>
                  <a:pt x="540" y="929"/>
                  <a:pt x="540" y="929"/>
                  <a:pt x="540" y="929"/>
                </a:cubicBezTo>
                <a:cubicBezTo>
                  <a:pt x="546" y="929"/>
                  <a:pt x="551" y="930"/>
                  <a:pt x="558" y="930"/>
                </a:cubicBezTo>
                <a:cubicBezTo>
                  <a:pt x="557" y="930"/>
                  <a:pt x="557" y="929"/>
                  <a:pt x="556" y="929"/>
                </a:cubicBezTo>
                <a:cubicBezTo>
                  <a:pt x="555" y="929"/>
                  <a:pt x="554" y="929"/>
                  <a:pt x="555" y="929"/>
                </a:cubicBezTo>
                <a:close/>
                <a:moveTo>
                  <a:pt x="484" y="927"/>
                </a:moveTo>
                <a:cubicBezTo>
                  <a:pt x="483" y="927"/>
                  <a:pt x="483" y="927"/>
                  <a:pt x="483" y="927"/>
                </a:cubicBezTo>
                <a:cubicBezTo>
                  <a:pt x="486" y="927"/>
                  <a:pt x="490" y="928"/>
                  <a:pt x="494" y="928"/>
                </a:cubicBezTo>
                <a:cubicBezTo>
                  <a:pt x="492" y="928"/>
                  <a:pt x="489" y="927"/>
                  <a:pt x="485" y="927"/>
                </a:cubicBezTo>
                <a:cubicBezTo>
                  <a:pt x="486" y="926"/>
                  <a:pt x="486" y="926"/>
                  <a:pt x="484" y="927"/>
                </a:cubicBezTo>
                <a:close/>
                <a:moveTo>
                  <a:pt x="512" y="929"/>
                </a:moveTo>
                <a:cubicBezTo>
                  <a:pt x="540" y="929"/>
                  <a:pt x="540" y="929"/>
                  <a:pt x="540" y="929"/>
                </a:cubicBezTo>
                <a:cubicBezTo>
                  <a:pt x="531" y="929"/>
                  <a:pt x="524" y="928"/>
                  <a:pt x="516" y="927"/>
                </a:cubicBezTo>
                <a:cubicBezTo>
                  <a:pt x="506" y="927"/>
                  <a:pt x="510" y="928"/>
                  <a:pt x="512" y="929"/>
                </a:cubicBezTo>
                <a:close/>
                <a:moveTo>
                  <a:pt x="291" y="923"/>
                </a:moveTo>
                <a:cubicBezTo>
                  <a:pt x="276" y="922"/>
                  <a:pt x="287" y="922"/>
                  <a:pt x="295" y="921"/>
                </a:cubicBezTo>
                <a:cubicBezTo>
                  <a:pt x="267" y="920"/>
                  <a:pt x="263" y="922"/>
                  <a:pt x="291" y="923"/>
                </a:cubicBezTo>
                <a:close/>
                <a:moveTo>
                  <a:pt x="329" y="926"/>
                </a:moveTo>
                <a:cubicBezTo>
                  <a:pt x="334" y="926"/>
                  <a:pt x="334" y="926"/>
                  <a:pt x="334" y="926"/>
                </a:cubicBezTo>
                <a:cubicBezTo>
                  <a:pt x="334" y="926"/>
                  <a:pt x="334" y="926"/>
                  <a:pt x="303" y="923"/>
                </a:cubicBezTo>
                <a:cubicBezTo>
                  <a:pt x="303" y="923"/>
                  <a:pt x="303" y="923"/>
                  <a:pt x="329" y="926"/>
                </a:cubicBezTo>
                <a:close/>
                <a:moveTo>
                  <a:pt x="380" y="930"/>
                </a:moveTo>
                <a:cubicBezTo>
                  <a:pt x="398" y="929"/>
                  <a:pt x="379" y="927"/>
                  <a:pt x="370" y="926"/>
                </a:cubicBezTo>
                <a:cubicBezTo>
                  <a:pt x="384" y="928"/>
                  <a:pt x="373" y="928"/>
                  <a:pt x="380" y="930"/>
                </a:cubicBezTo>
                <a:close/>
                <a:moveTo>
                  <a:pt x="410" y="933"/>
                </a:moveTo>
                <a:cubicBezTo>
                  <a:pt x="418" y="932"/>
                  <a:pt x="421" y="931"/>
                  <a:pt x="425" y="930"/>
                </a:cubicBezTo>
                <a:cubicBezTo>
                  <a:pt x="421" y="930"/>
                  <a:pt x="408" y="931"/>
                  <a:pt x="398" y="932"/>
                </a:cubicBezTo>
                <a:cubicBezTo>
                  <a:pt x="406" y="932"/>
                  <a:pt x="407" y="933"/>
                  <a:pt x="410" y="933"/>
                </a:cubicBezTo>
                <a:close/>
                <a:moveTo>
                  <a:pt x="299" y="919"/>
                </a:moveTo>
                <a:cubicBezTo>
                  <a:pt x="299" y="919"/>
                  <a:pt x="299" y="919"/>
                  <a:pt x="313" y="921"/>
                </a:cubicBezTo>
                <a:cubicBezTo>
                  <a:pt x="321" y="920"/>
                  <a:pt x="324" y="919"/>
                  <a:pt x="310" y="918"/>
                </a:cubicBezTo>
                <a:cubicBezTo>
                  <a:pt x="314" y="919"/>
                  <a:pt x="302" y="919"/>
                  <a:pt x="299" y="919"/>
                </a:cubicBezTo>
                <a:close/>
                <a:moveTo>
                  <a:pt x="426" y="929"/>
                </a:moveTo>
                <a:cubicBezTo>
                  <a:pt x="425" y="930"/>
                  <a:pt x="425" y="930"/>
                  <a:pt x="425" y="930"/>
                </a:cubicBezTo>
                <a:cubicBezTo>
                  <a:pt x="426" y="930"/>
                  <a:pt x="426" y="930"/>
                  <a:pt x="426" y="929"/>
                </a:cubicBezTo>
                <a:close/>
                <a:moveTo>
                  <a:pt x="398" y="933"/>
                </a:moveTo>
                <a:cubicBezTo>
                  <a:pt x="398" y="933"/>
                  <a:pt x="391" y="932"/>
                  <a:pt x="398" y="932"/>
                </a:cubicBezTo>
                <a:cubicBezTo>
                  <a:pt x="398" y="932"/>
                  <a:pt x="398" y="932"/>
                  <a:pt x="396" y="931"/>
                </a:cubicBezTo>
                <a:cubicBezTo>
                  <a:pt x="382" y="932"/>
                  <a:pt x="393" y="933"/>
                  <a:pt x="398" y="933"/>
                </a:cubicBezTo>
                <a:close/>
                <a:moveTo>
                  <a:pt x="412" y="928"/>
                </a:moveTo>
                <a:cubicBezTo>
                  <a:pt x="412" y="928"/>
                  <a:pt x="412" y="928"/>
                  <a:pt x="428" y="928"/>
                </a:cubicBezTo>
                <a:cubicBezTo>
                  <a:pt x="428" y="928"/>
                  <a:pt x="428" y="928"/>
                  <a:pt x="411" y="926"/>
                </a:cubicBezTo>
                <a:cubicBezTo>
                  <a:pt x="415" y="927"/>
                  <a:pt x="412" y="927"/>
                  <a:pt x="412" y="928"/>
                </a:cubicBezTo>
                <a:close/>
                <a:moveTo>
                  <a:pt x="397" y="934"/>
                </a:moveTo>
                <a:cubicBezTo>
                  <a:pt x="400" y="934"/>
                  <a:pt x="400" y="934"/>
                  <a:pt x="398" y="933"/>
                </a:cubicBezTo>
                <a:cubicBezTo>
                  <a:pt x="397" y="934"/>
                  <a:pt x="398" y="934"/>
                  <a:pt x="397" y="934"/>
                </a:cubicBezTo>
                <a:close/>
                <a:moveTo>
                  <a:pt x="4483" y="35"/>
                </a:moveTo>
                <a:cubicBezTo>
                  <a:pt x="0" y="161"/>
                  <a:pt x="0" y="161"/>
                  <a:pt x="0" y="161"/>
                </a:cubicBezTo>
                <a:cubicBezTo>
                  <a:pt x="0" y="904"/>
                  <a:pt x="0" y="904"/>
                  <a:pt x="0" y="904"/>
                </a:cubicBezTo>
                <a:cubicBezTo>
                  <a:pt x="4483" y="1030"/>
                  <a:pt x="4483" y="1030"/>
                  <a:pt x="4483" y="1030"/>
                </a:cubicBezTo>
                <a:lnTo>
                  <a:pt x="4483" y="35"/>
                </a:lnTo>
                <a:close/>
              </a:path>
            </a:pathLst>
          </a:custGeom>
          <a:blipFill>
            <a:blip r:embed="rId3"/>
            <a:srcRect/>
            <a:stretch>
              <a:fillRect l="-4693" r="-4693"/>
            </a:stretch>
          </a:blipFill>
          <a:ln>
            <a:noFill/>
          </a:ln>
        </p:spPr>
        <p:txBody>
          <a:bodyPr vert="horz" wrap="square" lIns="243813" tIns="121906" rIns="243813" bIns="121906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817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E4067A7-C615-4492-BF8E-E43C195C8B81}"/>
              </a:ext>
            </a:extLst>
          </p:cNvPr>
          <p:cNvGrpSpPr/>
          <p:nvPr userDrawn="1"/>
        </p:nvGrpSpPr>
        <p:grpSpPr>
          <a:xfrm>
            <a:off x="-3167" y="3884952"/>
            <a:ext cx="24388762" cy="5795047"/>
            <a:chOff x="-1587" y="1538446"/>
            <a:chExt cx="12195175" cy="2897188"/>
          </a:xfrm>
        </p:grpSpPr>
        <p:sp>
          <p:nvSpPr>
            <p:cNvPr id="22" name="Right Triangle 21">
              <a:extLst>
                <a:ext uri="{FF2B5EF4-FFF2-40B4-BE49-F238E27FC236}">
                  <a16:creationId xmlns="" xmlns:a16="http://schemas.microsoft.com/office/drawing/2014/main" id="{251D1805-2EF8-4B6F-9C9D-A87449107E81}"/>
                </a:ext>
              </a:extLst>
            </p:cNvPr>
            <p:cNvSpPr/>
            <p:nvPr userDrawn="1"/>
          </p:nvSpPr>
          <p:spPr>
            <a:xfrm>
              <a:off x="0" y="1665210"/>
              <a:ext cx="12192000" cy="457086"/>
            </a:xfrm>
            <a:prstGeom prst="rtTriangl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="" xmlns:a16="http://schemas.microsoft.com/office/drawing/2014/main" id="{D3AC8B5F-D32D-4ABC-8C14-425876D36D0D}"/>
                </a:ext>
              </a:extLst>
            </p:cNvPr>
            <p:cNvSpPr/>
            <p:nvPr userDrawn="1"/>
          </p:nvSpPr>
          <p:spPr>
            <a:xfrm flipV="1">
              <a:off x="0" y="3711281"/>
              <a:ext cx="12192000" cy="629102"/>
            </a:xfrm>
            <a:prstGeom prst="rtTriangl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="" xmlns:a16="http://schemas.microsoft.com/office/drawing/2014/main" id="{A3E97885-21A5-4A64-8073-D25BD17F77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587" y="1538446"/>
              <a:ext cx="12195175" cy="2897188"/>
            </a:xfrm>
            <a:custGeom>
              <a:avLst/>
              <a:gdLst>
                <a:gd name="T0" fmla="*/ 1983 w 4486"/>
                <a:gd name="T1" fmla="*/ 97 h 1062"/>
                <a:gd name="T2" fmla="*/ 1995 w 4486"/>
                <a:gd name="T3" fmla="*/ 97 h 1062"/>
                <a:gd name="T4" fmla="*/ 2376 w 4486"/>
                <a:gd name="T5" fmla="*/ 84 h 1062"/>
                <a:gd name="T6" fmla="*/ 2777 w 4486"/>
                <a:gd name="T7" fmla="*/ 71 h 1062"/>
                <a:gd name="T8" fmla="*/ 2388 w 4486"/>
                <a:gd name="T9" fmla="*/ 76 h 1062"/>
                <a:gd name="T10" fmla="*/ 425 w 4486"/>
                <a:gd name="T11" fmla="*/ 144 h 1062"/>
                <a:gd name="T12" fmla="*/ 989 w 4486"/>
                <a:gd name="T13" fmla="*/ 125 h 1062"/>
                <a:gd name="T14" fmla="*/ 1302 w 4486"/>
                <a:gd name="T15" fmla="*/ 114 h 1062"/>
                <a:gd name="T16" fmla="*/ 1652 w 4486"/>
                <a:gd name="T17" fmla="*/ 110 h 1062"/>
                <a:gd name="T18" fmla="*/ 2003 w 4486"/>
                <a:gd name="T19" fmla="*/ 96 h 1062"/>
                <a:gd name="T20" fmla="*/ 2401 w 4486"/>
                <a:gd name="T21" fmla="*/ 73 h 1062"/>
                <a:gd name="T22" fmla="*/ 2639 w 4486"/>
                <a:gd name="T23" fmla="*/ 74 h 1062"/>
                <a:gd name="T24" fmla="*/ 3032 w 4486"/>
                <a:gd name="T25" fmla="*/ 65 h 1062"/>
                <a:gd name="T26" fmla="*/ 3425 w 4486"/>
                <a:gd name="T27" fmla="*/ 45 h 1062"/>
                <a:gd name="T28" fmla="*/ 3764 w 4486"/>
                <a:gd name="T29" fmla="*/ 30 h 1062"/>
                <a:gd name="T30" fmla="*/ 3372 w 4486"/>
                <a:gd name="T31" fmla="*/ 34 h 1062"/>
                <a:gd name="T32" fmla="*/ 2849 w 4486"/>
                <a:gd name="T33" fmla="*/ 56 h 1062"/>
                <a:gd name="T34" fmla="*/ 2312 w 4486"/>
                <a:gd name="T35" fmla="*/ 72 h 1062"/>
                <a:gd name="T36" fmla="*/ 1692 w 4486"/>
                <a:gd name="T37" fmla="*/ 89 h 1062"/>
                <a:gd name="T38" fmla="*/ 994 w 4486"/>
                <a:gd name="T39" fmla="*/ 107 h 1062"/>
                <a:gd name="T40" fmla="*/ 109 w 4486"/>
                <a:gd name="T41" fmla="*/ 135 h 1062"/>
                <a:gd name="T42" fmla="*/ 3504 w 4486"/>
                <a:gd name="T43" fmla="*/ 46 h 1062"/>
                <a:gd name="T44" fmla="*/ 4102 w 4486"/>
                <a:gd name="T45" fmla="*/ 12 h 1062"/>
                <a:gd name="T46" fmla="*/ 4077 w 4486"/>
                <a:gd name="T47" fmla="*/ 22 h 1062"/>
                <a:gd name="T48" fmla="*/ 4086 w 4486"/>
                <a:gd name="T49" fmla="*/ 11 h 1062"/>
                <a:gd name="T50" fmla="*/ 1877 w 4486"/>
                <a:gd name="T51" fmla="*/ 82 h 1062"/>
                <a:gd name="T52" fmla="*/ 3798 w 4486"/>
                <a:gd name="T53" fmla="*/ 28 h 1062"/>
                <a:gd name="T54" fmla="*/ 3823 w 4486"/>
                <a:gd name="T55" fmla="*/ 19 h 1062"/>
                <a:gd name="T56" fmla="*/ 3682 w 4486"/>
                <a:gd name="T57" fmla="*/ 25 h 1062"/>
                <a:gd name="T58" fmla="*/ 3838 w 4486"/>
                <a:gd name="T59" fmla="*/ 27 h 1062"/>
                <a:gd name="T60" fmla="*/ 3918 w 4486"/>
                <a:gd name="T61" fmla="*/ 24 h 1062"/>
                <a:gd name="T62" fmla="*/ 2647 w 4486"/>
                <a:gd name="T63" fmla="*/ 1010 h 1062"/>
                <a:gd name="T64" fmla="*/ 2945 w 4486"/>
                <a:gd name="T65" fmla="*/ 1022 h 1062"/>
                <a:gd name="T66" fmla="*/ 620 w 4486"/>
                <a:gd name="T67" fmla="*/ 937 h 1062"/>
                <a:gd name="T68" fmla="*/ 756 w 4486"/>
                <a:gd name="T69" fmla="*/ 943 h 1062"/>
                <a:gd name="T70" fmla="*/ 1046 w 4486"/>
                <a:gd name="T71" fmla="*/ 943 h 1062"/>
                <a:gd name="T72" fmla="*/ 4020 w 4486"/>
                <a:gd name="T73" fmla="*/ 1036 h 1062"/>
                <a:gd name="T74" fmla="*/ 3436 w 4486"/>
                <a:gd name="T75" fmla="*/ 1018 h 1062"/>
                <a:gd name="T76" fmla="*/ 2541 w 4486"/>
                <a:gd name="T77" fmla="*/ 991 h 1062"/>
                <a:gd name="T78" fmla="*/ 2055 w 4486"/>
                <a:gd name="T79" fmla="*/ 973 h 1062"/>
                <a:gd name="T80" fmla="*/ 1538 w 4486"/>
                <a:gd name="T81" fmla="*/ 958 h 1062"/>
                <a:gd name="T82" fmla="*/ 927 w 4486"/>
                <a:gd name="T83" fmla="*/ 939 h 1062"/>
                <a:gd name="T84" fmla="*/ 817 w 4486"/>
                <a:gd name="T85" fmla="*/ 946 h 1062"/>
                <a:gd name="T86" fmla="*/ 1232 w 4486"/>
                <a:gd name="T87" fmla="*/ 966 h 1062"/>
                <a:gd name="T88" fmla="*/ 1496 w 4486"/>
                <a:gd name="T89" fmla="*/ 974 h 1062"/>
                <a:gd name="T90" fmla="*/ 1946 w 4486"/>
                <a:gd name="T91" fmla="*/ 989 h 1062"/>
                <a:gd name="T92" fmla="*/ 2125 w 4486"/>
                <a:gd name="T93" fmla="*/ 992 h 1062"/>
                <a:gd name="T94" fmla="*/ 2545 w 4486"/>
                <a:gd name="T95" fmla="*/ 1004 h 1062"/>
                <a:gd name="T96" fmla="*/ 3022 w 4486"/>
                <a:gd name="T97" fmla="*/ 1022 h 1062"/>
                <a:gd name="T98" fmla="*/ 3305 w 4486"/>
                <a:gd name="T99" fmla="*/ 1029 h 1062"/>
                <a:gd name="T100" fmla="*/ 3592 w 4486"/>
                <a:gd name="T101" fmla="*/ 1030 h 1062"/>
                <a:gd name="T102" fmla="*/ 4093 w 4486"/>
                <a:gd name="T103" fmla="*/ 1053 h 1062"/>
                <a:gd name="T104" fmla="*/ 2102 w 4486"/>
                <a:gd name="T105" fmla="*/ 985 h 1062"/>
                <a:gd name="T106" fmla="*/ 2462 w 4486"/>
                <a:gd name="T107" fmla="*/ 1010 h 1062"/>
                <a:gd name="T108" fmla="*/ 395 w 4486"/>
                <a:gd name="T109" fmla="*/ 924 h 1062"/>
                <a:gd name="T110" fmla="*/ 274 w 4486"/>
                <a:gd name="T111" fmla="*/ 919 h 1062"/>
                <a:gd name="T112" fmla="*/ 631 w 4486"/>
                <a:gd name="T113" fmla="*/ 931 h 1062"/>
                <a:gd name="T114" fmla="*/ 557 w 4486"/>
                <a:gd name="T115" fmla="*/ 929 h 1062"/>
                <a:gd name="T116" fmla="*/ 590 w 4486"/>
                <a:gd name="T117" fmla="*/ 940 h 1062"/>
                <a:gd name="T118" fmla="*/ 556 w 4486"/>
                <a:gd name="T119" fmla="*/ 929 h 1062"/>
                <a:gd name="T120" fmla="*/ 329 w 4486"/>
                <a:gd name="T121" fmla="*/ 926 h 1062"/>
                <a:gd name="T122" fmla="*/ 396 w 4486"/>
                <a:gd name="T123" fmla="*/ 931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86" h="1062">
                  <a:moveTo>
                    <a:pt x="1864" y="100"/>
                  </a:moveTo>
                  <a:cubicBezTo>
                    <a:pt x="1863" y="100"/>
                    <a:pt x="1862" y="100"/>
                    <a:pt x="1861" y="100"/>
                  </a:cubicBezTo>
                  <a:cubicBezTo>
                    <a:pt x="1864" y="100"/>
                    <a:pt x="1865" y="100"/>
                    <a:pt x="1864" y="100"/>
                  </a:cubicBezTo>
                  <a:close/>
                  <a:moveTo>
                    <a:pt x="1132" y="124"/>
                  </a:moveTo>
                  <a:cubicBezTo>
                    <a:pt x="1135" y="124"/>
                    <a:pt x="1139" y="124"/>
                    <a:pt x="1142" y="124"/>
                  </a:cubicBezTo>
                  <a:cubicBezTo>
                    <a:pt x="1138" y="124"/>
                    <a:pt x="1135" y="124"/>
                    <a:pt x="1132" y="124"/>
                  </a:cubicBezTo>
                  <a:close/>
                  <a:moveTo>
                    <a:pt x="1861" y="100"/>
                  </a:moveTo>
                  <a:cubicBezTo>
                    <a:pt x="1854" y="101"/>
                    <a:pt x="1854" y="101"/>
                    <a:pt x="1854" y="101"/>
                  </a:cubicBezTo>
                  <a:cubicBezTo>
                    <a:pt x="1857" y="101"/>
                    <a:pt x="1860" y="101"/>
                    <a:pt x="1861" y="100"/>
                  </a:cubicBezTo>
                  <a:close/>
                  <a:moveTo>
                    <a:pt x="1028" y="121"/>
                  </a:moveTo>
                  <a:cubicBezTo>
                    <a:pt x="1027" y="121"/>
                    <a:pt x="1027" y="121"/>
                    <a:pt x="1027" y="121"/>
                  </a:cubicBezTo>
                  <a:cubicBezTo>
                    <a:pt x="1019" y="122"/>
                    <a:pt x="1022" y="122"/>
                    <a:pt x="1028" y="121"/>
                  </a:cubicBezTo>
                  <a:close/>
                  <a:moveTo>
                    <a:pt x="1132" y="124"/>
                  </a:moveTo>
                  <a:cubicBezTo>
                    <a:pt x="1129" y="124"/>
                    <a:pt x="1126" y="124"/>
                    <a:pt x="1123" y="124"/>
                  </a:cubicBezTo>
                  <a:cubicBezTo>
                    <a:pt x="1124" y="124"/>
                    <a:pt x="1127" y="124"/>
                    <a:pt x="1132" y="124"/>
                  </a:cubicBezTo>
                  <a:close/>
                  <a:moveTo>
                    <a:pt x="3215" y="51"/>
                  </a:moveTo>
                  <a:cubicBezTo>
                    <a:pt x="3214" y="47"/>
                    <a:pt x="3214" y="47"/>
                    <a:pt x="3214" y="47"/>
                  </a:cubicBezTo>
                  <a:cubicBezTo>
                    <a:pt x="3210" y="51"/>
                    <a:pt x="3210" y="51"/>
                    <a:pt x="3210" y="51"/>
                  </a:cubicBezTo>
                  <a:cubicBezTo>
                    <a:pt x="3215" y="51"/>
                    <a:pt x="3215" y="51"/>
                    <a:pt x="3215" y="51"/>
                  </a:cubicBezTo>
                  <a:close/>
                  <a:moveTo>
                    <a:pt x="1983" y="97"/>
                  </a:moveTo>
                  <a:cubicBezTo>
                    <a:pt x="1985" y="97"/>
                    <a:pt x="1989" y="97"/>
                    <a:pt x="1993" y="97"/>
                  </a:cubicBezTo>
                  <a:cubicBezTo>
                    <a:pt x="1990" y="97"/>
                    <a:pt x="1987" y="97"/>
                    <a:pt x="1984" y="97"/>
                  </a:cubicBezTo>
                  <a:cubicBezTo>
                    <a:pt x="1984" y="97"/>
                    <a:pt x="1984" y="97"/>
                    <a:pt x="1983" y="97"/>
                  </a:cubicBezTo>
                  <a:close/>
                  <a:moveTo>
                    <a:pt x="3340" y="46"/>
                  </a:moveTo>
                  <a:cubicBezTo>
                    <a:pt x="3339" y="46"/>
                    <a:pt x="3339" y="46"/>
                    <a:pt x="3339" y="46"/>
                  </a:cubicBezTo>
                  <a:cubicBezTo>
                    <a:pt x="3341" y="47"/>
                    <a:pt x="3341" y="47"/>
                    <a:pt x="3340" y="46"/>
                  </a:cubicBezTo>
                  <a:close/>
                  <a:moveTo>
                    <a:pt x="3241" y="58"/>
                  </a:moveTo>
                  <a:cubicBezTo>
                    <a:pt x="3235" y="58"/>
                    <a:pt x="3233" y="57"/>
                    <a:pt x="3231" y="57"/>
                  </a:cubicBezTo>
                  <a:cubicBezTo>
                    <a:pt x="3230" y="58"/>
                    <a:pt x="3233" y="58"/>
                    <a:pt x="3241" y="58"/>
                  </a:cubicBezTo>
                  <a:close/>
                  <a:moveTo>
                    <a:pt x="3413" y="33"/>
                  </a:moveTo>
                  <a:cubicBezTo>
                    <a:pt x="3414" y="34"/>
                    <a:pt x="3416" y="34"/>
                    <a:pt x="3418" y="34"/>
                  </a:cubicBezTo>
                  <a:cubicBezTo>
                    <a:pt x="3425" y="33"/>
                    <a:pt x="3432" y="33"/>
                    <a:pt x="3441" y="33"/>
                  </a:cubicBezTo>
                  <a:cubicBezTo>
                    <a:pt x="3432" y="32"/>
                    <a:pt x="3422" y="32"/>
                    <a:pt x="3413" y="33"/>
                  </a:cubicBezTo>
                  <a:close/>
                  <a:moveTo>
                    <a:pt x="2843" y="69"/>
                  </a:moveTo>
                  <a:cubicBezTo>
                    <a:pt x="2843" y="69"/>
                    <a:pt x="2844" y="69"/>
                    <a:pt x="2845" y="69"/>
                  </a:cubicBezTo>
                  <a:cubicBezTo>
                    <a:pt x="2844" y="69"/>
                    <a:pt x="2844" y="69"/>
                    <a:pt x="2843" y="69"/>
                  </a:cubicBezTo>
                  <a:close/>
                  <a:moveTo>
                    <a:pt x="3466" y="33"/>
                  </a:moveTo>
                  <a:cubicBezTo>
                    <a:pt x="3441" y="33"/>
                    <a:pt x="3441" y="33"/>
                    <a:pt x="3441" y="33"/>
                  </a:cubicBezTo>
                  <a:cubicBezTo>
                    <a:pt x="3453" y="33"/>
                    <a:pt x="3463" y="35"/>
                    <a:pt x="3466" y="33"/>
                  </a:cubicBezTo>
                  <a:close/>
                  <a:moveTo>
                    <a:pt x="1995" y="97"/>
                  </a:moveTo>
                  <a:cubicBezTo>
                    <a:pt x="1976" y="99"/>
                    <a:pt x="1976" y="99"/>
                    <a:pt x="1976" y="99"/>
                  </a:cubicBezTo>
                  <a:cubicBezTo>
                    <a:pt x="1988" y="101"/>
                    <a:pt x="2003" y="100"/>
                    <a:pt x="2025" y="101"/>
                  </a:cubicBezTo>
                  <a:cubicBezTo>
                    <a:pt x="2020" y="100"/>
                    <a:pt x="1982" y="98"/>
                    <a:pt x="2003" y="96"/>
                  </a:cubicBezTo>
                  <a:cubicBezTo>
                    <a:pt x="2001" y="96"/>
                    <a:pt x="1997" y="96"/>
                    <a:pt x="1993" y="97"/>
                  </a:cubicBezTo>
                  <a:cubicBezTo>
                    <a:pt x="1994" y="97"/>
                    <a:pt x="1994" y="97"/>
                    <a:pt x="1995" y="97"/>
                  </a:cubicBezTo>
                  <a:close/>
                  <a:moveTo>
                    <a:pt x="2639" y="74"/>
                  </a:moveTo>
                  <a:cubicBezTo>
                    <a:pt x="2639" y="74"/>
                    <a:pt x="2639" y="74"/>
                    <a:pt x="2639" y="74"/>
                  </a:cubicBezTo>
                  <a:cubicBezTo>
                    <a:pt x="2637" y="74"/>
                    <a:pt x="2635" y="74"/>
                    <a:pt x="2634" y="74"/>
                  </a:cubicBezTo>
                  <a:cubicBezTo>
                    <a:pt x="2634" y="74"/>
                    <a:pt x="2634" y="74"/>
                    <a:pt x="2639" y="74"/>
                  </a:cubicBezTo>
                  <a:close/>
                  <a:moveTo>
                    <a:pt x="2400" y="73"/>
                  </a:moveTo>
                  <a:cubicBezTo>
                    <a:pt x="2398" y="73"/>
                    <a:pt x="2397" y="73"/>
                    <a:pt x="2396" y="74"/>
                  </a:cubicBezTo>
                  <a:cubicBezTo>
                    <a:pt x="2397" y="74"/>
                    <a:pt x="2399" y="74"/>
                    <a:pt x="2400" y="73"/>
                  </a:cubicBezTo>
                  <a:close/>
                  <a:moveTo>
                    <a:pt x="1918" y="99"/>
                  </a:moveTo>
                  <a:cubicBezTo>
                    <a:pt x="1920" y="98"/>
                    <a:pt x="1920" y="98"/>
                    <a:pt x="1920" y="98"/>
                  </a:cubicBezTo>
                  <a:cubicBezTo>
                    <a:pt x="1917" y="99"/>
                    <a:pt x="1916" y="99"/>
                    <a:pt x="1918" y="99"/>
                  </a:cubicBezTo>
                  <a:close/>
                  <a:moveTo>
                    <a:pt x="2377" y="82"/>
                  </a:moveTo>
                  <a:cubicBezTo>
                    <a:pt x="2376" y="81"/>
                    <a:pt x="2375" y="81"/>
                    <a:pt x="2375" y="81"/>
                  </a:cubicBezTo>
                  <a:cubicBezTo>
                    <a:pt x="2373" y="81"/>
                    <a:pt x="2373" y="82"/>
                    <a:pt x="2377" y="82"/>
                  </a:cubicBezTo>
                  <a:close/>
                  <a:moveTo>
                    <a:pt x="2361" y="82"/>
                  </a:moveTo>
                  <a:cubicBezTo>
                    <a:pt x="2376" y="84"/>
                    <a:pt x="2376" y="84"/>
                    <a:pt x="2376" y="84"/>
                  </a:cubicBezTo>
                  <a:cubicBezTo>
                    <a:pt x="2369" y="82"/>
                    <a:pt x="2364" y="82"/>
                    <a:pt x="2361" y="82"/>
                  </a:cubicBezTo>
                  <a:close/>
                  <a:moveTo>
                    <a:pt x="3502" y="40"/>
                  </a:moveTo>
                  <a:cubicBezTo>
                    <a:pt x="3482" y="41"/>
                    <a:pt x="3482" y="41"/>
                    <a:pt x="3482" y="41"/>
                  </a:cubicBezTo>
                  <a:cubicBezTo>
                    <a:pt x="3480" y="41"/>
                    <a:pt x="3486" y="42"/>
                    <a:pt x="3493" y="41"/>
                  </a:cubicBezTo>
                  <a:cubicBezTo>
                    <a:pt x="3498" y="41"/>
                    <a:pt x="3505" y="40"/>
                    <a:pt x="3502" y="40"/>
                  </a:cubicBezTo>
                  <a:close/>
                  <a:moveTo>
                    <a:pt x="1674" y="111"/>
                  </a:moveTo>
                  <a:cubicBezTo>
                    <a:pt x="1691" y="111"/>
                    <a:pt x="1691" y="111"/>
                    <a:pt x="1691" y="111"/>
                  </a:cubicBezTo>
                  <a:cubicBezTo>
                    <a:pt x="1679" y="111"/>
                    <a:pt x="1672" y="109"/>
                    <a:pt x="1674" y="111"/>
                  </a:cubicBezTo>
                  <a:close/>
                  <a:moveTo>
                    <a:pt x="1542" y="114"/>
                  </a:moveTo>
                  <a:cubicBezTo>
                    <a:pt x="1556" y="114"/>
                    <a:pt x="1550" y="112"/>
                    <a:pt x="1551" y="111"/>
                  </a:cubicBezTo>
                  <a:cubicBezTo>
                    <a:pt x="1542" y="114"/>
                    <a:pt x="1542" y="114"/>
                    <a:pt x="1542" y="114"/>
                  </a:cubicBezTo>
                  <a:close/>
                  <a:moveTo>
                    <a:pt x="1846" y="103"/>
                  </a:moveTo>
                  <a:cubicBezTo>
                    <a:pt x="1840" y="101"/>
                    <a:pt x="1840" y="101"/>
                    <a:pt x="1840" y="101"/>
                  </a:cubicBezTo>
                  <a:cubicBezTo>
                    <a:pt x="1843" y="103"/>
                    <a:pt x="1843" y="103"/>
                    <a:pt x="1843" y="103"/>
                  </a:cubicBezTo>
                  <a:cubicBezTo>
                    <a:pt x="1846" y="103"/>
                    <a:pt x="1846" y="103"/>
                    <a:pt x="1846" y="103"/>
                  </a:cubicBezTo>
                  <a:close/>
                  <a:moveTo>
                    <a:pt x="13" y="139"/>
                  </a:moveTo>
                  <a:cubicBezTo>
                    <a:pt x="9" y="136"/>
                    <a:pt x="9" y="136"/>
                    <a:pt x="9" y="136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3" y="138"/>
                    <a:pt x="10" y="138"/>
                    <a:pt x="13" y="139"/>
                  </a:cubicBezTo>
                  <a:close/>
                  <a:moveTo>
                    <a:pt x="2777" y="71"/>
                  </a:moveTo>
                  <a:cubicBezTo>
                    <a:pt x="2768" y="67"/>
                    <a:pt x="2768" y="67"/>
                    <a:pt x="2768" y="67"/>
                  </a:cubicBezTo>
                  <a:cubicBezTo>
                    <a:pt x="2751" y="74"/>
                    <a:pt x="2751" y="74"/>
                    <a:pt x="2751" y="74"/>
                  </a:cubicBezTo>
                  <a:cubicBezTo>
                    <a:pt x="2762" y="71"/>
                    <a:pt x="2769" y="71"/>
                    <a:pt x="2777" y="71"/>
                  </a:cubicBezTo>
                  <a:close/>
                  <a:moveTo>
                    <a:pt x="2966" y="66"/>
                  </a:moveTo>
                  <a:cubicBezTo>
                    <a:pt x="2969" y="65"/>
                    <a:pt x="2971" y="65"/>
                    <a:pt x="2973" y="65"/>
                  </a:cubicBezTo>
                  <a:cubicBezTo>
                    <a:pt x="2969" y="65"/>
                    <a:pt x="2967" y="65"/>
                    <a:pt x="2966" y="66"/>
                  </a:cubicBezTo>
                  <a:close/>
                  <a:moveTo>
                    <a:pt x="2966" y="66"/>
                  </a:moveTo>
                  <a:cubicBezTo>
                    <a:pt x="2952" y="67"/>
                    <a:pt x="2945" y="67"/>
                    <a:pt x="2952" y="69"/>
                  </a:cubicBezTo>
                  <a:cubicBezTo>
                    <a:pt x="2975" y="69"/>
                    <a:pt x="2957" y="67"/>
                    <a:pt x="2978" y="67"/>
                  </a:cubicBezTo>
                  <a:cubicBezTo>
                    <a:pt x="2983" y="66"/>
                    <a:pt x="2961" y="67"/>
                    <a:pt x="2966" y="66"/>
                  </a:cubicBezTo>
                  <a:close/>
                  <a:moveTo>
                    <a:pt x="2044" y="100"/>
                  </a:moveTo>
                  <a:cubicBezTo>
                    <a:pt x="2045" y="99"/>
                    <a:pt x="2045" y="99"/>
                    <a:pt x="2045" y="99"/>
                  </a:cubicBezTo>
                  <a:cubicBezTo>
                    <a:pt x="2043" y="98"/>
                    <a:pt x="2040" y="98"/>
                    <a:pt x="2033" y="98"/>
                  </a:cubicBezTo>
                  <a:cubicBezTo>
                    <a:pt x="2044" y="100"/>
                    <a:pt x="2044" y="100"/>
                    <a:pt x="2044" y="100"/>
                  </a:cubicBezTo>
                  <a:close/>
                  <a:moveTo>
                    <a:pt x="2946" y="46"/>
                  </a:moveTo>
                  <a:cubicBezTo>
                    <a:pt x="2949" y="47"/>
                    <a:pt x="2949" y="47"/>
                    <a:pt x="2949" y="47"/>
                  </a:cubicBezTo>
                  <a:cubicBezTo>
                    <a:pt x="2969" y="47"/>
                    <a:pt x="2969" y="47"/>
                    <a:pt x="2969" y="47"/>
                  </a:cubicBezTo>
                  <a:cubicBezTo>
                    <a:pt x="2957" y="46"/>
                    <a:pt x="2944" y="44"/>
                    <a:pt x="2946" y="46"/>
                  </a:cubicBezTo>
                  <a:close/>
                  <a:moveTo>
                    <a:pt x="2385" y="75"/>
                  </a:moveTo>
                  <a:cubicBezTo>
                    <a:pt x="2386" y="75"/>
                    <a:pt x="2387" y="75"/>
                    <a:pt x="2388" y="76"/>
                  </a:cubicBezTo>
                  <a:cubicBezTo>
                    <a:pt x="2391" y="75"/>
                    <a:pt x="2394" y="74"/>
                    <a:pt x="2396" y="74"/>
                  </a:cubicBezTo>
                  <a:cubicBezTo>
                    <a:pt x="2393" y="74"/>
                    <a:pt x="2389" y="75"/>
                    <a:pt x="2385" y="75"/>
                  </a:cubicBezTo>
                  <a:close/>
                  <a:moveTo>
                    <a:pt x="4479" y="2"/>
                  </a:moveTo>
                  <a:cubicBezTo>
                    <a:pt x="4486" y="2"/>
                    <a:pt x="4484" y="1"/>
                    <a:pt x="4485" y="0"/>
                  </a:cubicBezTo>
                  <a:cubicBezTo>
                    <a:pt x="4473" y="1"/>
                    <a:pt x="4480" y="3"/>
                    <a:pt x="4479" y="2"/>
                  </a:cubicBezTo>
                  <a:close/>
                  <a:moveTo>
                    <a:pt x="55" y="150"/>
                  </a:moveTo>
                  <a:cubicBezTo>
                    <a:pt x="75" y="146"/>
                    <a:pt x="107" y="154"/>
                    <a:pt x="139" y="148"/>
                  </a:cubicBezTo>
                  <a:cubicBezTo>
                    <a:pt x="146" y="148"/>
                    <a:pt x="133" y="149"/>
                    <a:pt x="137" y="150"/>
                  </a:cubicBezTo>
                  <a:cubicBezTo>
                    <a:pt x="145" y="148"/>
                    <a:pt x="154" y="148"/>
                    <a:pt x="174" y="148"/>
                  </a:cubicBezTo>
                  <a:cubicBezTo>
                    <a:pt x="172" y="148"/>
                    <a:pt x="172" y="148"/>
                    <a:pt x="172" y="148"/>
                  </a:cubicBezTo>
                  <a:cubicBezTo>
                    <a:pt x="223" y="146"/>
                    <a:pt x="245" y="147"/>
                    <a:pt x="302" y="147"/>
                  </a:cubicBezTo>
                  <a:cubicBezTo>
                    <a:pt x="298" y="145"/>
                    <a:pt x="298" y="145"/>
                    <a:pt x="298" y="145"/>
                  </a:cubicBezTo>
                  <a:cubicBezTo>
                    <a:pt x="310" y="145"/>
                    <a:pt x="312" y="145"/>
                    <a:pt x="318" y="146"/>
                  </a:cubicBezTo>
                  <a:cubicBezTo>
                    <a:pt x="332" y="141"/>
                    <a:pt x="284" y="147"/>
                    <a:pt x="296" y="143"/>
                  </a:cubicBezTo>
                  <a:cubicBezTo>
                    <a:pt x="313" y="146"/>
                    <a:pt x="383" y="140"/>
                    <a:pt x="394" y="145"/>
                  </a:cubicBezTo>
                  <a:cubicBezTo>
                    <a:pt x="413" y="144"/>
                    <a:pt x="389" y="143"/>
                    <a:pt x="408" y="141"/>
                  </a:cubicBezTo>
                  <a:cubicBezTo>
                    <a:pt x="413" y="143"/>
                    <a:pt x="413" y="143"/>
                    <a:pt x="413" y="143"/>
                  </a:cubicBezTo>
                  <a:cubicBezTo>
                    <a:pt x="418" y="140"/>
                    <a:pt x="418" y="140"/>
                    <a:pt x="418" y="140"/>
                  </a:cubicBezTo>
                  <a:cubicBezTo>
                    <a:pt x="430" y="140"/>
                    <a:pt x="436" y="143"/>
                    <a:pt x="437" y="144"/>
                  </a:cubicBezTo>
                  <a:cubicBezTo>
                    <a:pt x="425" y="144"/>
                    <a:pt x="425" y="144"/>
                    <a:pt x="425" y="144"/>
                  </a:cubicBezTo>
                  <a:cubicBezTo>
                    <a:pt x="440" y="145"/>
                    <a:pt x="466" y="143"/>
                    <a:pt x="474" y="143"/>
                  </a:cubicBezTo>
                  <a:cubicBezTo>
                    <a:pt x="458" y="143"/>
                    <a:pt x="458" y="143"/>
                    <a:pt x="458" y="143"/>
                  </a:cubicBezTo>
                  <a:cubicBezTo>
                    <a:pt x="509" y="139"/>
                    <a:pt x="573" y="139"/>
                    <a:pt x="622" y="135"/>
                  </a:cubicBezTo>
                  <a:cubicBezTo>
                    <a:pt x="619" y="134"/>
                    <a:pt x="619" y="134"/>
                    <a:pt x="619" y="134"/>
                  </a:cubicBezTo>
                  <a:cubicBezTo>
                    <a:pt x="657" y="131"/>
                    <a:pt x="649" y="134"/>
                    <a:pt x="691" y="132"/>
                  </a:cubicBezTo>
                  <a:cubicBezTo>
                    <a:pt x="690" y="133"/>
                    <a:pt x="690" y="133"/>
                    <a:pt x="690" y="133"/>
                  </a:cubicBezTo>
                  <a:cubicBezTo>
                    <a:pt x="698" y="131"/>
                    <a:pt x="709" y="131"/>
                    <a:pt x="721" y="130"/>
                  </a:cubicBezTo>
                  <a:cubicBezTo>
                    <a:pt x="710" y="132"/>
                    <a:pt x="740" y="132"/>
                    <a:pt x="727" y="133"/>
                  </a:cubicBezTo>
                  <a:cubicBezTo>
                    <a:pt x="768" y="130"/>
                    <a:pt x="747" y="131"/>
                    <a:pt x="774" y="127"/>
                  </a:cubicBezTo>
                  <a:cubicBezTo>
                    <a:pt x="781" y="129"/>
                    <a:pt x="781" y="129"/>
                    <a:pt x="781" y="129"/>
                  </a:cubicBezTo>
                  <a:cubicBezTo>
                    <a:pt x="790" y="127"/>
                    <a:pt x="791" y="126"/>
                    <a:pt x="812" y="125"/>
                  </a:cubicBezTo>
                  <a:cubicBezTo>
                    <a:pt x="794" y="127"/>
                    <a:pt x="825" y="127"/>
                    <a:pt x="806" y="129"/>
                  </a:cubicBezTo>
                  <a:cubicBezTo>
                    <a:pt x="850" y="131"/>
                    <a:pt x="871" y="124"/>
                    <a:pt x="891" y="128"/>
                  </a:cubicBezTo>
                  <a:cubicBezTo>
                    <a:pt x="911" y="124"/>
                    <a:pt x="853" y="127"/>
                    <a:pt x="864" y="126"/>
                  </a:cubicBezTo>
                  <a:cubicBezTo>
                    <a:pt x="855" y="125"/>
                    <a:pt x="881" y="122"/>
                    <a:pt x="895" y="122"/>
                  </a:cubicBezTo>
                  <a:cubicBezTo>
                    <a:pt x="908" y="122"/>
                    <a:pt x="918" y="126"/>
                    <a:pt x="949" y="126"/>
                  </a:cubicBezTo>
                  <a:cubicBezTo>
                    <a:pt x="948" y="126"/>
                    <a:pt x="948" y="126"/>
                    <a:pt x="947" y="126"/>
                  </a:cubicBezTo>
                  <a:cubicBezTo>
                    <a:pt x="950" y="126"/>
                    <a:pt x="950" y="126"/>
                    <a:pt x="954" y="126"/>
                  </a:cubicBezTo>
                  <a:cubicBezTo>
                    <a:pt x="952" y="126"/>
                    <a:pt x="951" y="126"/>
                    <a:pt x="949" y="126"/>
                  </a:cubicBezTo>
                  <a:cubicBezTo>
                    <a:pt x="961" y="127"/>
                    <a:pt x="974" y="124"/>
                    <a:pt x="989" y="125"/>
                  </a:cubicBezTo>
                  <a:cubicBezTo>
                    <a:pt x="998" y="123"/>
                    <a:pt x="1010" y="125"/>
                    <a:pt x="1012" y="122"/>
                  </a:cubicBezTo>
                  <a:cubicBezTo>
                    <a:pt x="980" y="123"/>
                    <a:pt x="980" y="123"/>
                    <a:pt x="980" y="123"/>
                  </a:cubicBezTo>
                  <a:cubicBezTo>
                    <a:pt x="998" y="122"/>
                    <a:pt x="1015" y="118"/>
                    <a:pt x="1046" y="119"/>
                  </a:cubicBezTo>
                  <a:cubicBezTo>
                    <a:pt x="1043" y="120"/>
                    <a:pt x="1034" y="121"/>
                    <a:pt x="1028" y="121"/>
                  </a:cubicBezTo>
                  <a:cubicBezTo>
                    <a:pt x="1037" y="122"/>
                    <a:pt x="1045" y="120"/>
                    <a:pt x="1054" y="121"/>
                  </a:cubicBezTo>
                  <a:cubicBezTo>
                    <a:pt x="1052" y="124"/>
                    <a:pt x="1015" y="123"/>
                    <a:pt x="995" y="126"/>
                  </a:cubicBezTo>
                  <a:cubicBezTo>
                    <a:pt x="1005" y="127"/>
                    <a:pt x="1033" y="122"/>
                    <a:pt x="1023" y="126"/>
                  </a:cubicBezTo>
                  <a:cubicBezTo>
                    <a:pt x="1037" y="121"/>
                    <a:pt x="1058" y="126"/>
                    <a:pt x="1081" y="122"/>
                  </a:cubicBezTo>
                  <a:cubicBezTo>
                    <a:pt x="1080" y="123"/>
                    <a:pt x="1080" y="123"/>
                    <a:pt x="1080" y="123"/>
                  </a:cubicBezTo>
                  <a:cubicBezTo>
                    <a:pt x="1084" y="123"/>
                    <a:pt x="1091" y="122"/>
                    <a:pt x="1098" y="122"/>
                  </a:cubicBezTo>
                  <a:cubicBezTo>
                    <a:pt x="1086" y="125"/>
                    <a:pt x="1086" y="125"/>
                    <a:pt x="1086" y="125"/>
                  </a:cubicBezTo>
                  <a:cubicBezTo>
                    <a:pt x="1098" y="123"/>
                    <a:pt x="1110" y="124"/>
                    <a:pt x="1123" y="124"/>
                  </a:cubicBezTo>
                  <a:cubicBezTo>
                    <a:pt x="1116" y="123"/>
                    <a:pt x="1128" y="122"/>
                    <a:pt x="1116" y="121"/>
                  </a:cubicBezTo>
                  <a:cubicBezTo>
                    <a:pt x="1164" y="117"/>
                    <a:pt x="1145" y="125"/>
                    <a:pt x="1195" y="123"/>
                  </a:cubicBezTo>
                  <a:cubicBezTo>
                    <a:pt x="1187" y="123"/>
                    <a:pt x="1171" y="122"/>
                    <a:pt x="1182" y="121"/>
                  </a:cubicBezTo>
                  <a:cubicBezTo>
                    <a:pt x="1192" y="121"/>
                    <a:pt x="1205" y="121"/>
                    <a:pt x="1212" y="122"/>
                  </a:cubicBezTo>
                  <a:cubicBezTo>
                    <a:pt x="1247" y="121"/>
                    <a:pt x="1206" y="120"/>
                    <a:pt x="1221" y="119"/>
                  </a:cubicBezTo>
                  <a:cubicBezTo>
                    <a:pt x="1234" y="121"/>
                    <a:pt x="1239" y="117"/>
                    <a:pt x="1254" y="116"/>
                  </a:cubicBezTo>
                  <a:cubicBezTo>
                    <a:pt x="1255" y="118"/>
                    <a:pt x="1255" y="118"/>
                    <a:pt x="1255" y="118"/>
                  </a:cubicBezTo>
                  <a:cubicBezTo>
                    <a:pt x="1295" y="118"/>
                    <a:pt x="1265" y="114"/>
                    <a:pt x="1302" y="114"/>
                  </a:cubicBezTo>
                  <a:cubicBezTo>
                    <a:pt x="1286" y="117"/>
                    <a:pt x="1286" y="117"/>
                    <a:pt x="1286" y="117"/>
                  </a:cubicBezTo>
                  <a:cubicBezTo>
                    <a:pt x="1305" y="116"/>
                    <a:pt x="1305" y="116"/>
                    <a:pt x="1305" y="116"/>
                  </a:cubicBezTo>
                  <a:cubicBezTo>
                    <a:pt x="1301" y="118"/>
                    <a:pt x="1301" y="118"/>
                    <a:pt x="1301" y="118"/>
                  </a:cubicBezTo>
                  <a:cubicBezTo>
                    <a:pt x="1322" y="116"/>
                    <a:pt x="1328" y="116"/>
                    <a:pt x="1349" y="116"/>
                  </a:cubicBezTo>
                  <a:cubicBezTo>
                    <a:pt x="1344" y="115"/>
                    <a:pt x="1351" y="112"/>
                    <a:pt x="1369" y="111"/>
                  </a:cubicBezTo>
                  <a:cubicBezTo>
                    <a:pt x="1381" y="112"/>
                    <a:pt x="1362" y="114"/>
                    <a:pt x="1388" y="112"/>
                  </a:cubicBezTo>
                  <a:cubicBezTo>
                    <a:pt x="1382" y="115"/>
                    <a:pt x="1376" y="116"/>
                    <a:pt x="1365" y="115"/>
                  </a:cubicBezTo>
                  <a:cubicBezTo>
                    <a:pt x="1364" y="116"/>
                    <a:pt x="1359" y="116"/>
                    <a:pt x="1358" y="117"/>
                  </a:cubicBezTo>
                  <a:cubicBezTo>
                    <a:pt x="1371" y="118"/>
                    <a:pt x="1391" y="116"/>
                    <a:pt x="1400" y="116"/>
                  </a:cubicBezTo>
                  <a:cubicBezTo>
                    <a:pt x="1390" y="116"/>
                    <a:pt x="1390" y="116"/>
                    <a:pt x="1390" y="116"/>
                  </a:cubicBezTo>
                  <a:cubicBezTo>
                    <a:pt x="1427" y="111"/>
                    <a:pt x="1427" y="111"/>
                    <a:pt x="1427" y="111"/>
                  </a:cubicBezTo>
                  <a:cubicBezTo>
                    <a:pt x="1433" y="112"/>
                    <a:pt x="1428" y="112"/>
                    <a:pt x="1424" y="114"/>
                  </a:cubicBezTo>
                  <a:cubicBezTo>
                    <a:pt x="1431" y="114"/>
                    <a:pt x="1436" y="112"/>
                    <a:pt x="1447" y="111"/>
                  </a:cubicBezTo>
                  <a:cubicBezTo>
                    <a:pt x="1445" y="114"/>
                    <a:pt x="1445" y="115"/>
                    <a:pt x="1430" y="116"/>
                  </a:cubicBezTo>
                  <a:cubicBezTo>
                    <a:pt x="1465" y="114"/>
                    <a:pt x="1465" y="114"/>
                    <a:pt x="1465" y="114"/>
                  </a:cubicBezTo>
                  <a:cubicBezTo>
                    <a:pt x="1467" y="114"/>
                    <a:pt x="1483" y="115"/>
                    <a:pt x="1478" y="116"/>
                  </a:cubicBezTo>
                  <a:cubicBezTo>
                    <a:pt x="1498" y="116"/>
                    <a:pt x="1526" y="110"/>
                    <a:pt x="1552" y="111"/>
                  </a:cubicBezTo>
                  <a:cubicBezTo>
                    <a:pt x="1553" y="111"/>
                    <a:pt x="1556" y="110"/>
                    <a:pt x="1561" y="110"/>
                  </a:cubicBezTo>
                  <a:cubicBezTo>
                    <a:pt x="1586" y="109"/>
                    <a:pt x="1607" y="111"/>
                    <a:pt x="1636" y="108"/>
                  </a:cubicBezTo>
                  <a:cubicBezTo>
                    <a:pt x="1652" y="110"/>
                    <a:pt x="1652" y="110"/>
                    <a:pt x="1652" y="110"/>
                  </a:cubicBezTo>
                  <a:cubicBezTo>
                    <a:pt x="1675" y="109"/>
                    <a:pt x="1630" y="107"/>
                    <a:pt x="1668" y="105"/>
                  </a:cubicBezTo>
                  <a:cubicBezTo>
                    <a:pt x="1694" y="103"/>
                    <a:pt x="1677" y="107"/>
                    <a:pt x="1687" y="108"/>
                  </a:cubicBezTo>
                  <a:cubicBezTo>
                    <a:pt x="1700" y="106"/>
                    <a:pt x="1723" y="102"/>
                    <a:pt x="1747" y="104"/>
                  </a:cubicBezTo>
                  <a:cubicBezTo>
                    <a:pt x="1739" y="105"/>
                    <a:pt x="1733" y="104"/>
                    <a:pt x="1725" y="105"/>
                  </a:cubicBezTo>
                  <a:cubicBezTo>
                    <a:pt x="1744" y="106"/>
                    <a:pt x="1744" y="106"/>
                    <a:pt x="1744" y="106"/>
                  </a:cubicBezTo>
                  <a:cubicBezTo>
                    <a:pt x="1722" y="109"/>
                    <a:pt x="1705" y="109"/>
                    <a:pt x="1723" y="110"/>
                  </a:cubicBezTo>
                  <a:cubicBezTo>
                    <a:pt x="1725" y="105"/>
                    <a:pt x="1795" y="108"/>
                    <a:pt x="1797" y="102"/>
                  </a:cubicBezTo>
                  <a:cubicBezTo>
                    <a:pt x="1810" y="103"/>
                    <a:pt x="1810" y="103"/>
                    <a:pt x="1810" y="103"/>
                  </a:cubicBezTo>
                  <a:cubicBezTo>
                    <a:pt x="1806" y="103"/>
                    <a:pt x="1806" y="103"/>
                    <a:pt x="1802" y="103"/>
                  </a:cubicBezTo>
                  <a:cubicBezTo>
                    <a:pt x="1826" y="105"/>
                    <a:pt x="1820" y="99"/>
                    <a:pt x="1851" y="99"/>
                  </a:cubicBezTo>
                  <a:cubicBezTo>
                    <a:pt x="1858" y="99"/>
                    <a:pt x="1864" y="99"/>
                    <a:pt x="1864" y="100"/>
                  </a:cubicBezTo>
                  <a:cubicBezTo>
                    <a:pt x="1885" y="98"/>
                    <a:pt x="1885" y="98"/>
                    <a:pt x="1885" y="98"/>
                  </a:cubicBezTo>
                  <a:cubicBezTo>
                    <a:pt x="1891" y="98"/>
                    <a:pt x="1891" y="99"/>
                    <a:pt x="1887" y="99"/>
                  </a:cubicBezTo>
                  <a:cubicBezTo>
                    <a:pt x="1920" y="98"/>
                    <a:pt x="1920" y="98"/>
                    <a:pt x="1920" y="98"/>
                  </a:cubicBezTo>
                  <a:cubicBezTo>
                    <a:pt x="1925" y="97"/>
                    <a:pt x="1937" y="95"/>
                    <a:pt x="1942" y="95"/>
                  </a:cubicBezTo>
                  <a:cubicBezTo>
                    <a:pt x="1952" y="95"/>
                    <a:pt x="1938" y="95"/>
                    <a:pt x="1940" y="96"/>
                  </a:cubicBezTo>
                  <a:cubicBezTo>
                    <a:pt x="1960" y="94"/>
                    <a:pt x="1960" y="94"/>
                    <a:pt x="1960" y="94"/>
                  </a:cubicBezTo>
                  <a:cubicBezTo>
                    <a:pt x="1968" y="95"/>
                    <a:pt x="1952" y="97"/>
                    <a:pt x="1938" y="97"/>
                  </a:cubicBezTo>
                  <a:cubicBezTo>
                    <a:pt x="1955" y="102"/>
                    <a:pt x="1955" y="96"/>
                    <a:pt x="1984" y="97"/>
                  </a:cubicBezTo>
                  <a:cubicBezTo>
                    <a:pt x="1990" y="94"/>
                    <a:pt x="1995" y="95"/>
                    <a:pt x="2003" y="96"/>
                  </a:cubicBezTo>
                  <a:cubicBezTo>
                    <a:pt x="2010" y="96"/>
                    <a:pt x="2018" y="96"/>
                    <a:pt x="2030" y="94"/>
                  </a:cubicBezTo>
                  <a:cubicBezTo>
                    <a:pt x="2030" y="96"/>
                    <a:pt x="2041" y="95"/>
                    <a:pt x="2056" y="95"/>
                  </a:cubicBezTo>
                  <a:cubicBezTo>
                    <a:pt x="2055" y="98"/>
                    <a:pt x="2055" y="98"/>
                    <a:pt x="2055" y="98"/>
                  </a:cubicBezTo>
                  <a:cubicBezTo>
                    <a:pt x="2070" y="96"/>
                    <a:pt x="2069" y="95"/>
                    <a:pt x="2078" y="94"/>
                  </a:cubicBezTo>
                  <a:cubicBezTo>
                    <a:pt x="2095" y="93"/>
                    <a:pt x="2099" y="95"/>
                    <a:pt x="2103" y="97"/>
                  </a:cubicBezTo>
                  <a:cubicBezTo>
                    <a:pt x="2131" y="96"/>
                    <a:pt x="2084" y="94"/>
                    <a:pt x="2117" y="93"/>
                  </a:cubicBezTo>
                  <a:cubicBezTo>
                    <a:pt x="2140" y="93"/>
                    <a:pt x="2156" y="92"/>
                    <a:pt x="2184" y="89"/>
                  </a:cubicBezTo>
                  <a:cubicBezTo>
                    <a:pt x="2200" y="90"/>
                    <a:pt x="2181" y="91"/>
                    <a:pt x="2187" y="91"/>
                  </a:cubicBezTo>
                  <a:cubicBezTo>
                    <a:pt x="2201" y="89"/>
                    <a:pt x="2201" y="89"/>
                    <a:pt x="2201" y="89"/>
                  </a:cubicBezTo>
                  <a:cubicBezTo>
                    <a:pt x="2205" y="89"/>
                    <a:pt x="2203" y="90"/>
                    <a:pt x="2203" y="90"/>
                  </a:cubicBezTo>
                  <a:cubicBezTo>
                    <a:pt x="2215" y="89"/>
                    <a:pt x="2204" y="87"/>
                    <a:pt x="2223" y="86"/>
                  </a:cubicBezTo>
                  <a:cubicBezTo>
                    <a:pt x="2228" y="82"/>
                    <a:pt x="2262" y="89"/>
                    <a:pt x="2285" y="85"/>
                  </a:cubicBezTo>
                  <a:cubicBezTo>
                    <a:pt x="2291" y="86"/>
                    <a:pt x="2282" y="87"/>
                    <a:pt x="2284" y="88"/>
                  </a:cubicBezTo>
                  <a:cubicBezTo>
                    <a:pt x="2316" y="85"/>
                    <a:pt x="2312" y="85"/>
                    <a:pt x="2338" y="81"/>
                  </a:cubicBezTo>
                  <a:cubicBezTo>
                    <a:pt x="2361" y="82"/>
                    <a:pt x="2361" y="82"/>
                    <a:pt x="2361" y="82"/>
                  </a:cubicBezTo>
                  <a:cubicBezTo>
                    <a:pt x="2344" y="80"/>
                    <a:pt x="2365" y="78"/>
                    <a:pt x="2385" y="75"/>
                  </a:cubicBezTo>
                  <a:cubicBezTo>
                    <a:pt x="2379" y="74"/>
                    <a:pt x="2373" y="74"/>
                    <a:pt x="2370" y="73"/>
                  </a:cubicBezTo>
                  <a:cubicBezTo>
                    <a:pt x="2400" y="71"/>
                    <a:pt x="2400" y="71"/>
                    <a:pt x="2400" y="71"/>
                  </a:cubicBezTo>
                  <a:cubicBezTo>
                    <a:pt x="2402" y="72"/>
                    <a:pt x="2402" y="72"/>
                    <a:pt x="2400" y="73"/>
                  </a:cubicBezTo>
                  <a:cubicBezTo>
                    <a:pt x="2400" y="73"/>
                    <a:pt x="2400" y="73"/>
                    <a:pt x="2401" y="73"/>
                  </a:cubicBezTo>
                  <a:cubicBezTo>
                    <a:pt x="2412" y="74"/>
                    <a:pt x="2406" y="75"/>
                    <a:pt x="2399" y="77"/>
                  </a:cubicBezTo>
                  <a:cubicBezTo>
                    <a:pt x="2395" y="76"/>
                    <a:pt x="2392" y="76"/>
                    <a:pt x="2388" y="76"/>
                  </a:cubicBezTo>
                  <a:cubicBezTo>
                    <a:pt x="2381" y="77"/>
                    <a:pt x="2373" y="79"/>
                    <a:pt x="2375" y="81"/>
                  </a:cubicBezTo>
                  <a:cubicBezTo>
                    <a:pt x="2377" y="80"/>
                    <a:pt x="2381" y="80"/>
                    <a:pt x="2385" y="80"/>
                  </a:cubicBezTo>
                  <a:cubicBezTo>
                    <a:pt x="2384" y="80"/>
                    <a:pt x="2382" y="81"/>
                    <a:pt x="2383" y="81"/>
                  </a:cubicBezTo>
                  <a:cubicBezTo>
                    <a:pt x="2384" y="81"/>
                    <a:pt x="2387" y="80"/>
                    <a:pt x="2392" y="80"/>
                  </a:cubicBezTo>
                  <a:cubicBezTo>
                    <a:pt x="2399" y="82"/>
                    <a:pt x="2399" y="82"/>
                    <a:pt x="2399" y="82"/>
                  </a:cubicBezTo>
                  <a:cubicBezTo>
                    <a:pt x="2401" y="81"/>
                    <a:pt x="2401" y="81"/>
                    <a:pt x="2401" y="81"/>
                  </a:cubicBezTo>
                  <a:cubicBezTo>
                    <a:pt x="2439" y="82"/>
                    <a:pt x="2439" y="82"/>
                    <a:pt x="2439" y="82"/>
                  </a:cubicBezTo>
                  <a:cubicBezTo>
                    <a:pt x="2467" y="78"/>
                    <a:pt x="2491" y="73"/>
                    <a:pt x="2535" y="71"/>
                  </a:cubicBezTo>
                  <a:cubicBezTo>
                    <a:pt x="2524" y="73"/>
                    <a:pt x="2533" y="74"/>
                    <a:pt x="2532" y="77"/>
                  </a:cubicBezTo>
                  <a:cubicBezTo>
                    <a:pt x="2520" y="74"/>
                    <a:pt x="2498" y="79"/>
                    <a:pt x="2475" y="79"/>
                  </a:cubicBezTo>
                  <a:cubicBezTo>
                    <a:pt x="2487" y="79"/>
                    <a:pt x="2485" y="80"/>
                    <a:pt x="2482" y="81"/>
                  </a:cubicBezTo>
                  <a:cubicBezTo>
                    <a:pt x="2522" y="77"/>
                    <a:pt x="2522" y="77"/>
                    <a:pt x="2522" y="77"/>
                  </a:cubicBezTo>
                  <a:cubicBezTo>
                    <a:pt x="2521" y="79"/>
                    <a:pt x="2531" y="78"/>
                    <a:pt x="2541" y="79"/>
                  </a:cubicBezTo>
                  <a:cubicBezTo>
                    <a:pt x="2533" y="75"/>
                    <a:pt x="2572" y="75"/>
                    <a:pt x="2588" y="74"/>
                  </a:cubicBezTo>
                  <a:cubicBezTo>
                    <a:pt x="2589" y="75"/>
                    <a:pt x="2585" y="76"/>
                    <a:pt x="2565" y="77"/>
                  </a:cubicBezTo>
                  <a:cubicBezTo>
                    <a:pt x="2587" y="79"/>
                    <a:pt x="2594" y="71"/>
                    <a:pt x="2616" y="73"/>
                  </a:cubicBezTo>
                  <a:cubicBezTo>
                    <a:pt x="2611" y="73"/>
                    <a:pt x="2608" y="73"/>
                    <a:pt x="2606" y="74"/>
                  </a:cubicBezTo>
                  <a:cubicBezTo>
                    <a:pt x="2618" y="72"/>
                    <a:pt x="2645" y="73"/>
                    <a:pt x="2639" y="74"/>
                  </a:cubicBezTo>
                  <a:cubicBezTo>
                    <a:pt x="2673" y="74"/>
                    <a:pt x="2734" y="71"/>
                    <a:pt x="2739" y="68"/>
                  </a:cubicBezTo>
                  <a:cubicBezTo>
                    <a:pt x="2739" y="68"/>
                    <a:pt x="2734" y="72"/>
                    <a:pt x="2732" y="73"/>
                  </a:cubicBezTo>
                  <a:cubicBezTo>
                    <a:pt x="2791" y="59"/>
                    <a:pt x="2791" y="59"/>
                    <a:pt x="2791" y="59"/>
                  </a:cubicBezTo>
                  <a:cubicBezTo>
                    <a:pt x="2785" y="63"/>
                    <a:pt x="2805" y="69"/>
                    <a:pt x="2778" y="71"/>
                  </a:cubicBezTo>
                  <a:cubicBezTo>
                    <a:pt x="2786" y="72"/>
                    <a:pt x="2796" y="72"/>
                    <a:pt x="2812" y="70"/>
                  </a:cubicBezTo>
                  <a:cubicBezTo>
                    <a:pt x="2807" y="70"/>
                    <a:pt x="2799" y="66"/>
                    <a:pt x="2806" y="66"/>
                  </a:cubicBezTo>
                  <a:cubicBezTo>
                    <a:pt x="2825" y="69"/>
                    <a:pt x="2820" y="67"/>
                    <a:pt x="2843" y="69"/>
                  </a:cubicBezTo>
                  <a:cubicBezTo>
                    <a:pt x="2838" y="68"/>
                    <a:pt x="2846" y="64"/>
                    <a:pt x="2858" y="64"/>
                  </a:cubicBezTo>
                  <a:cubicBezTo>
                    <a:pt x="2856" y="65"/>
                    <a:pt x="2859" y="68"/>
                    <a:pt x="2854" y="69"/>
                  </a:cubicBezTo>
                  <a:cubicBezTo>
                    <a:pt x="2884" y="64"/>
                    <a:pt x="2884" y="64"/>
                    <a:pt x="2884" y="64"/>
                  </a:cubicBezTo>
                  <a:cubicBezTo>
                    <a:pt x="2879" y="65"/>
                    <a:pt x="2885" y="68"/>
                    <a:pt x="2891" y="69"/>
                  </a:cubicBezTo>
                  <a:cubicBezTo>
                    <a:pt x="2888" y="68"/>
                    <a:pt x="2919" y="68"/>
                    <a:pt x="2927" y="67"/>
                  </a:cubicBezTo>
                  <a:cubicBezTo>
                    <a:pt x="2914" y="66"/>
                    <a:pt x="2914" y="66"/>
                    <a:pt x="2914" y="66"/>
                  </a:cubicBezTo>
                  <a:cubicBezTo>
                    <a:pt x="2949" y="66"/>
                    <a:pt x="2948" y="59"/>
                    <a:pt x="2983" y="58"/>
                  </a:cubicBezTo>
                  <a:cubicBezTo>
                    <a:pt x="2979" y="59"/>
                    <a:pt x="2973" y="64"/>
                    <a:pt x="2991" y="64"/>
                  </a:cubicBezTo>
                  <a:cubicBezTo>
                    <a:pt x="2999" y="62"/>
                    <a:pt x="3027" y="51"/>
                    <a:pt x="3058" y="49"/>
                  </a:cubicBezTo>
                  <a:cubicBezTo>
                    <a:pt x="3064" y="50"/>
                    <a:pt x="3064" y="50"/>
                    <a:pt x="3064" y="50"/>
                  </a:cubicBezTo>
                  <a:cubicBezTo>
                    <a:pt x="3088" y="48"/>
                    <a:pt x="3088" y="48"/>
                    <a:pt x="3088" y="48"/>
                  </a:cubicBezTo>
                  <a:cubicBezTo>
                    <a:pt x="3073" y="51"/>
                    <a:pt x="3031" y="61"/>
                    <a:pt x="3009" y="64"/>
                  </a:cubicBezTo>
                  <a:cubicBezTo>
                    <a:pt x="3022" y="65"/>
                    <a:pt x="3013" y="66"/>
                    <a:pt x="3032" y="65"/>
                  </a:cubicBezTo>
                  <a:cubicBezTo>
                    <a:pt x="3039" y="66"/>
                    <a:pt x="3022" y="67"/>
                    <a:pt x="3016" y="68"/>
                  </a:cubicBezTo>
                  <a:cubicBezTo>
                    <a:pt x="3062" y="67"/>
                    <a:pt x="3062" y="67"/>
                    <a:pt x="3062" y="67"/>
                  </a:cubicBezTo>
                  <a:cubicBezTo>
                    <a:pt x="3060" y="64"/>
                    <a:pt x="3097" y="63"/>
                    <a:pt x="3095" y="61"/>
                  </a:cubicBezTo>
                  <a:cubicBezTo>
                    <a:pt x="3045" y="65"/>
                    <a:pt x="3045" y="65"/>
                    <a:pt x="3045" y="65"/>
                  </a:cubicBezTo>
                  <a:cubicBezTo>
                    <a:pt x="3043" y="63"/>
                    <a:pt x="3074" y="57"/>
                    <a:pt x="3107" y="56"/>
                  </a:cubicBezTo>
                  <a:cubicBezTo>
                    <a:pt x="3115" y="57"/>
                    <a:pt x="3101" y="61"/>
                    <a:pt x="3101" y="62"/>
                  </a:cubicBezTo>
                  <a:cubicBezTo>
                    <a:pt x="3106" y="61"/>
                    <a:pt x="3132" y="60"/>
                    <a:pt x="3135" y="60"/>
                  </a:cubicBezTo>
                  <a:cubicBezTo>
                    <a:pt x="3122" y="62"/>
                    <a:pt x="3122" y="62"/>
                    <a:pt x="3122" y="62"/>
                  </a:cubicBezTo>
                  <a:cubicBezTo>
                    <a:pt x="3140" y="63"/>
                    <a:pt x="3151" y="58"/>
                    <a:pt x="3173" y="60"/>
                  </a:cubicBezTo>
                  <a:cubicBezTo>
                    <a:pt x="3181" y="60"/>
                    <a:pt x="3196" y="62"/>
                    <a:pt x="3197" y="61"/>
                  </a:cubicBezTo>
                  <a:cubicBezTo>
                    <a:pt x="3185" y="58"/>
                    <a:pt x="3182" y="48"/>
                    <a:pt x="3190" y="45"/>
                  </a:cubicBezTo>
                  <a:cubicBezTo>
                    <a:pt x="3193" y="45"/>
                    <a:pt x="3230" y="47"/>
                    <a:pt x="3238" y="48"/>
                  </a:cubicBezTo>
                  <a:cubicBezTo>
                    <a:pt x="3251" y="50"/>
                    <a:pt x="3220" y="55"/>
                    <a:pt x="3231" y="57"/>
                  </a:cubicBezTo>
                  <a:cubicBezTo>
                    <a:pt x="3231" y="56"/>
                    <a:pt x="3238" y="55"/>
                    <a:pt x="3241" y="55"/>
                  </a:cubicBezTo>
                  <a:cubicBezTo>
                    <a:pt x="3249" y="55"/>
                    <a:pt x="3237" y="57"/>
                    <a:pt x="3255" y="56"/>
                  </a:cubicBezTo>
                  <a:cubicBezTo>
                    <a:pt x="3258" y="53"/>
                    <a:pt x="3290" y="56"/>
                    <a:pt x="3263" y="53"/>
                  </a:cubicBezTo>
                  <a:cubicBezTo>
                    <a:pt x="3280" y="52"/>
                    <a:pt x="3281" y="53"/>
                    <a:pt x="3301" y="52"/>
                  </a:cubicBezTo>
                  <a:cubicBezTo>
                    <a:pt x="3294" y="51"/>
                    <a:pt x="3318" y="46"/>
                    <a:pt x="3335" y="45"/>
                  </a:cubicBezTo>
                  <a:cubicBezTo>
                    <a:pt x="3334" y="45"/>
                    <a:pt x="3338" y="46"/>
                    <a:pt x="3340" y="46"/>
                  </a:cubicBezTo>
                  <a:cubicBezTo>
                    <a:pt x="3374" y="46"/>
                    <a:pt x="3393" y="46"/>
                    <a:pt x="3425" y="45"/>
                  </a:cubicBezTo>
                  <a:cubicBezTo>
                    <a:pt x="3428" y="46"/>
                    <a:pt x="3444" y="46"/>
                    <a:pt x="3437" y="48"/>
                  </a:cubicBezTo>
                  <a:cubicBezTo>
                    <a:pt x="3442" y="47"/>
                    <a:pt x="3446" y="46"/>
                    <a:pt x="3456" y="46"/>
                  </a:cubicBezTo>
                  <a:cubicBezTo>
                    <a:pt x="3475" y="48"/>
                    <a:pt x="3434" y="47"/>
                    <a:pt x="3448" y="49"/>
                  </a:cubicBezTo>
                  <a:cubicBezTo>
                    <a:pt x="3450" y="48"/>
                    <a:pt x="3474" y="46"/>
                    <a:pt x="3488" y="45"/>
                  </a:cubicBezTo>
                  <a:cubicBezTo>
                    <a:pt x="3484" y="42"/>
                    <a:pt x="3455" y="45"/>
                    <a:pt x="3441" y="47"/>
                  </a:cubicBezTo>
                  <a:cubicBezTo>
                    <a:pt x="3441" y="43"/>
                    <a:pt x="3466" y="39"/>
                    <a:pt x="3499" y="37"/>
                  </a:cubicBezTo>
                  <a:cubicBezTo>
                    <a:pt x="3526" y="35"/>
                    <a:pt x="3511" y="38"/>
                    <a:pt x="3516" y="38"/>
                  </a:cubicBezTo>
                  <a:cubicBezTo>
                    <a:pt x="3566" y="37"/>
                    <a:pt x="3558" y="31"/>
                    <a:pt x="3600" y="32"/>
                  </a:cubicBezTo>
                  <a:cubicBezTo>
                    <a:pt x="3617" y="34"/>
                    <a:pt x="3601" y="36"/>
                    <a:pt x="3605" y="38"/>
                  </a:cubicBezTo>
                  <a:cubicBezTo>
                    <a:pt x="3583" y="39"/>
                    <a:pt x="3571" y="37"/>
                    <a:pt x="3556" y="38"/>
                  </a:cubicBezTo>
                  <a:cubicBezTo>
                    <a:pt x="3575" y="38"/>
                    <a:pt x="3575" y="38"/>
                    <a:pt x="3575" y="38"/>
                  </a:cubicBezTo>
                  <a:cubicBezTo>
                    <a:pt x="3568" y="39"/>
                    <a:pt x="3553" y="40"/>
                    <a:pt x="3545" y="40"/>
                  </a:cubicBezTo>
                  <a:cubicBezTo>
                    <a:pt x="3559" y="41"/>
                    <a:pt x="3630" y="38"/>
                    <a:pt x="3669" y="38"/>
                  </a:cubicBezTo>
                  <a:cubicBezTo>
                    <a:pt x="3676" y="37"/>
                    <a:pt x="3688" y="36"/>
                    <a:pt x="3682" y="36"/>
                  </a:cubicBezTo>
                  <a:cubicBezTo>
                    <a:pt x="3670" y="36"/>
                    <a:pt x="3670" y="36"/>
                    <a:pt x="3670" y="36"/>
                  </a:cubicBezTo>
                  <a:cubicBezTo>
                    <a:pt x="3658" y="35"/>
                    <a:pt x="3693" y="33"/>
                    <a:pt x="3677" y="33"/>
                  </a:cubicBezTo>
                  <a:cubicBezTo>
                    <a:pt x="3694" y="31"/>
                    <a:pt x="3712" y="29"/>
                    <a:pt x="3735" y="29"/>
                  </a:cubicBezTo>
                  <a:cubicBezTo>
                    <a:pt x="3740" y="31"/>
                    <a:pt x="3740" y="31"/>
                    <a:pt x="3740" y="31"/>
                  </a:cubicBezTo>
                  <a:cubicBezTo>
                    <a:pt x="3739" y="31"/>
                    <a:pt x="3724" y="30"/>
                    <a:pt x="3718" y="31"/>
                  </a:cubicBezTo>
                  <a:cubicBezTo>
                    <a:pt x="3728" y="30"/>
                    <a:pt x="3754" y="33"/>
                    <a:pt x="3764" y="30"/>
                  </a:cubicBezTo>
                  <a:cubicBezTo>
                    <a:pt x="3748" y="29"/>
                    <a:pt x="3748" y="29"/>
                    <a:pt x="3748" y="29"/>
                  </a:cubicBezTo>
                  <a:cubicBezTo>
                    <a:pt x="3764" y="27"/>
                    <a:pt x="3785" y="23"/>
                    <a:pt x="3805" y="23"/>
                  </a:cubicBezTo>
                  <a:cubicBezTo>
                    <a:pt x="3796" y="21"/>
                    <a:pt x="3800" y="23"/>
                    <a:pt x="3786" y="21"/>
                  </a:cubicBezTo>
                  <a:cubicBezTo>
                    <a:pt x="3799" y="24"/>
                    <a:pt x="3733" y="22"/>
                    <a:pt x="3754" y="26"/>
                  </a:cubicBezTo>
                  <a:cubicBezTo>
                    <a:pt x="3739" y="23"/>
                    <a:pt x="3728" y="25"/>
                    <a:pt x="3709" y="24"/>
                  </a:cubicBezTo>
                  <a:cubicBezTo>
                    <a:pt x="3710" y="24"/>
                    <a:pt x="3713" y="24"/>
                    <a:pt x="3698" y="24"/>
                  </a:cubicBezTo>
                  <a:cubicBezTo>
                    <a:pt x="3697" y="24"/>
                    <a:pt x="3695" y="26"/>
                    <a:pt x="3694" y="26"/>
                  </a:cubicBezTo>
                  <a:cubicBezTo>
                    <a:pt x="3698" y="26"/>
                    <a:pt x="3702" y="26"/>
                    <a:pt x="3703" y="27"/>
                  </a:cubicBezTo>
                  <a:cubicBezTo>
                    <a:pt x="3694" y="29"/>
                    <a:pt x="3667" y="30"/>
                    <a:pt x="3658" y="31"/>
                  </a:cubicBezTo>
                  <a:cubicBezTo>
                    <a:pt x="3648" y="31"/>
                    <a:pt x="3662" y="30"/>
                    <a:pt x="3656" y="29"/>
                  </a:cubicBezTo>
                  <a:cubicBezTo>
                    <a:pt x="3643" y="31"/>
                    <a:pt x="3643" y="31"/>
                    <a:pt x="3643" y="31"/>
                  </a:cubicBezTo>
                  <a:cubicBezTo>
                    <a:pt x="3641" y="29"/>
                    <a:pt x="3615" y="29"/>
                    <a:pt x="3639" y="27"/>
                  </a:cubicBezTo>
                  <a:cubicBezTo>
                    <a:pt x="3618" y="28"/>
                    <a:pt x="3618" y="28"/>
                    <a:pt x="3618" y="28"/>
                  </a:cubicBezTo>
                  <a:cubicBezTo>
                    <a:pt x="3605" y="27"/>
                    <a:pt x="3587" y="27"/>
                    <a:pt x="3577" y="28"/>
                  </a:cubicBezTo>
                  <a:cubicBezTo>
                    <a:pt x="3566" y="28"/>
                    <a:pt x="3551" y="31"/>
                    <a:pt x="3560" y="29"/>
                  </a:cubicBezTo>
                  <a:cubicBezTo>
                    <a:pt x="3526" y="31"/>
                    <a:pt x="3526" y="31"/>
                    <a:pt x="3526" y="31"/>
                  </a:cubicBezTo>
                  <a:cubicBezTo>
                    <a:pt x="3525" y="31"/>
                    <a:pt x="3525" y="31"/>
                    <a:pt x="3525" y="31"/>
                  </a:cubicBezTo>
                  <a:cubicBezTo>
                    <a:pt x="3492" y="32"/>
                    <a:pt x="3456" y="36"/>
                    <a:pt x="3418" y="34"/>
                  </a:cubicBezTo>
                  <a:cubicBezTo>
                    <a:pt x="3407" y="35"/>
                    <a:pt x="3395" y="35"/>
                    <a:pt x="3376" y="35"/>
                  </a:cubicBezTo>
                  <a:cubicBezTo>
                    <a:pt x="3372" y="34"/>
                    <a:pt x="3372" y="34"/>
                    <a:pt x="3372" y="34"/>
                  </a:cubicBezTo>
                  <a:cubicBezTo>
                    <a:pt x="3358" y="35"/>
                    <a:pt x="3329" y="34"/>
                    <a:pt x="3323" y="36"/>
                  </a:cubicBezTo>
                  <a:cubicBezTo>
                    <a:pt x="3307" y="32"/>
                    <a:pt x="3252" y="37"/>
                    <a:pt x="3227" y="37"/>
                  </a:cubicBezTo>
                  <a:cubicBezTo>
                    <a:pt x="3226" y="39"/>
                    <a:pt x="3226" y="39"/>
                    <a:pt x="3226" y="39"/>
                  </a:cubicBezTo>
                  <a:cubicBezTo>
                    <a:pt x="3208" y="39"/>
                    <a:pt x="3191" y="40"/>
                    <a:pt x="3170" y="42"/>
                  </a:cubicBezTo>
                  <a:cubicBezTo>
                    <a:pt x="3171" y="43"/>
                    <a:pt x="3171" y="43"/>
                    <a:pt x="3171" y="43"/>
                  </a:cubicBezTo>
                  <a:cubicBezTo>
                    <a:pt x="3152" y="45"/>
                    <a:pt x="3123" y="43"/>
                    <a:pt x="3093" y="45"/>
                  </a:cubicBezTo>
                  <a:cubicBezTo>
                    <a:pt x="3095" y="44"/>
                    <a:pt x="3102" y="44"/>
                    <a:pt x="3108" y="44"/>
                  </a:cubicBezTo>
                  <a:cubicBezTo>
                    <a:pt x="3072" y="41"/>
                    <a:pt x="3033" y="49"/>
                    <a:pt x="3001" y="47"/>
                  </a:cubicBezTo>
                  <a:cubicBezTo>
                    <a:pt x="2993" y="48"/>
                    <a:pt x="2987" y="48"/>
                    <a:pt x="2981" y="48"/>
                  </a:cubicBezTo>
                  <a:cubicBezTo>
                    <a:pt x="2982" y="48"/>
                    <a:pt x="2983" y="48"/>
                    <a:pt x="2983" y="47"/>
                  </a:cubicBezTo>
                  <a:cubicBezTo>
                    <a:pt x="2982" y="47"/>
                    <a:pt x="2981" y="48"/>
                    <a:pt x="2980" y="48"/>
                  </a:cubicBezTo>
                  <a:cubicBezTo>
                    <a:pt x="2976" y="47"/>
                    <a:pt x="2973" y="47"/>
                    <a:pt x="2969" y="47"/>
                  </a:cubicBezTo>
                  <a:cubicBezTo>
                    <a:pt x="2972" y="47"/>
                    <a:pt x="2975" y="48"/>
                    <a:pt x="2978" y="48"/>
                  </a:cubicBezTo>
                  <a:cubicBezTo>
                    <a:pt x="2972" y="48"/>
                    <a:pt x="2962" y="48"/>
                    <a:pt x="2953" y="49"/>
                  </a:cubicBezTo>
                  <a:cubicBezTo>
                    <a:pt x="2949" y="47"/>
                    <a:pt x="2949" y="47"/>
                    <a:pt x="2949" y="47"/>
                  </a:cubicBezTo>
                  <a:cubicBezTo>
                    <a:pt x="2949" y="47"/>
                    <a:pt x="2948" y="47"/>
                    <a:pt x="2947" y="47"/>
                  </a:cubicBezTo>
                  <a:cubicBezTo>
                    <a:pt x="2938" y="47"/>
                    <a:pt x="2940" y="48"/>
                    <a:pt x="2945" y="50"/>
                  </a:cubicBezTo>
                  <a:cubicBezTo>
                    <a:pt x="2940" y="50"/>
                    <a:pt x="2936" y="51"/>
                    <a:pt x="2933" y="51"/>
                  </a:cubicBezTo>
                  <a:cubicBezTo>
                    <a:pt x="2925" y="48"/>
                    <a:pt x="2909" y="53"/>
                    <a:pt x="2898" y="50"/>
                  </a:cubicBezTo>
                  <a:cubicBezTo>
                    <a:pt x="2893" y="52"/>
                    <a:pt x="2858" y="52"/>
                    <a:pt x="2849" y="56"/>
                  </a:cubicBezTo>
                  <a:cubicBezTo>
                    <a:pt x="2848" y="57"/>
                    <a:pt x="2848" y="57"/>
                    <a:pt x="2847" y="57"/>
                  </a:cubicBezTo>
                  <a:cubicBezTo>
                    <a:pt x="2847" y="57"/>
                    <a:pt x="2845" y="57"/>
                    <a:pt x="2849" y="56"/>
                  </a:cubicBezTo>
                  <a:cubicBezTo>
                    <a:pt x="2839" y="56"/>
                    <a:pt x="2829" y="56"/>
                    <a:pt x="2820" y="57"/>
                  </a:cubicBezTo>
                  <a:cubicBezTo>
                    <a:pt x="2815" y="55"/>
                    <a:pt x="2815" y="55"/>
                    <a:pt x="2815" y="55"/>
                  </a:cubicBezTo>
                  <a:cubicBezTo>
                    <a:pt x="2793" y="59"/>
                    <a:pt x="2793" y="59"/>
                    <a:pt x="2793" y="59"/>
                  </a:cubicBezTo>
                  <a:cubicBezTo>
                    <a:pt x="2779" y="58"/>
                    <a:pt x="2774" y="57"/>
                    <a:pt x="2787" y="55"/>
                  </a:cubicBezTo>
                  <a:cubicBezTo>
                    <a:pt x="2755" y="59"/>
                    <a:pt x="2761" y="57"/>
                    <a:pt x="2733" y="60"/>
                  </a:cubicBezTo>
                  <a:cubicBezTo>
                    <a:pt x="2734" y="59"/>
                    <a:pt x="2734" y="59"/>
                    <a:pt x="2734" y="59"/>
                  </a:cubicBezTo>
                  <a:cubicBezTo>
                    <a:pt x="2724" y="59"/>
                    <a:pt x="2709" y="62"/>
                    <a:pt x="2703" y="61"/>
                  </a:cubicBezTo>
                  <a:cubicBezTo>
                    <a:pt x="2680" y="58"/>
                    <a:pt x="2593" y="63"/>
                    <a:pt x="2536" y="62"/>
                  </a:cubicBezTo>
                  <a:cubicBezTo>
                    <a:pt x="2547" y="67"/>
                    <a:pt x="2509" y="61"/>
                    <a:pt x="2507" y="65"/>
                  </a:cubicBezTo>
                  <a:cubicBezTo>
                    <a:pt x="2504" y="64"/>
                    <a:pt x="2496" y="63"/>
                    <a:pt x="2505" y="62"/>
                  </a:cubicBezTo>
                  <a:cubicBezTo>
                    <a:pt x="2476" y="64"/>
                    <a:pt x="2461" y="62"/>
                    <a:pt x="2441" y="65"/>
                  </a:cubicBezTo>
                  <a:cubicBezTo>
                    <a:pt x="2438" y="64"/>
                    <a:pt x="2447" y="63"/>
                    <a:pt x="2444" y="63"/>
                  </a:cubicBezTo>
                  <a:cubicBezTo>
                    <a:pt x="2442" y="63"/>
                    <a:pt x="2435" y="64"/>
                    <a:pt x="2432" y="63"/>
                  </a:cubicBezTo>
                  <a:cubicBezTo>
                    <a:pt x="2429" y="63"/>
                    <a:pt x="2433" y="62"/>
                    <a:pt x="2437" y="62"/>
                  </a:cubicBezTo>
                  <a:cubicBezTo>
                    <a:pt x="2410" y="63"/>
                    <a:pt x="2407" y="66"/>
                    <a:pt x="2406" y="70"/>
                  </a:cubicBezTo>
                  <a:cubicBezTo>
                    <a:pt x="2391" y="68"/>
                    <a:pt x="2384" y="69"/>
                    <a:pt x="2372" y="71"/>
                  </a:cubicBezTo>
                  <a:cubicBezTo>
                    <a:pt x="2367" y="70"/>
                    <a:pt x="2358" y="70"/>
                    <a:pt x="2376" y="69"/>
                  </a:cubicBezTo>
                  <a:cubicBezTo>
                    <a:pt x="2366" y="69"/>
                    <a:pt x="2313" y="69"/>
                    <a:pt x="2312" y="72"/>
                  </a:cubicBezTo>
                  <a:cubicBezTo>
                    <a:pt x="2309" y="71"/>
                    <a:pt x="2297" y="72"/>
                    <a:pt x="2295" y="72"/>
                  </a:cubicBezTo>
                  <a:cubicBezTo>
                    <a:pt x="2271" y="73"/>
                    <a:pt x="2269" y="73"/>
                    <a:pt x="2246" y="73"/>
                  </a:cubicBezTo>
                  <a:cubicBezTo>
                    <a:pt x="2253" y="74"/>
                    <a:pt x="2253" y="74"/>
                    <a:pt x="2253" y="74"/>
                  </a:cubicBezTo>
                  <a:cubicBezTo>
                    <a:pt x="2244" y="77"/>
                    <a:pt x="2234" y="75"/>
                    <a:pt x="2215" y="76"/>
                  </a:cubicBezTo>
                  <a:cubicBezTo>
                    <a:pt x="2216" y="75"/>
                    <a:pt x="2216" y="75"/>
                    <a:pt x="2216" y="75"/>
                  </a:cubicBezTo>
                  <a:cubicBezTo>
                    <a:pt x="2174" y="74"/>
                    <a:pt x="2198" y="77"/>
                    <a:pt x="2156" y="76"/>
                  </a:cubicBezTo>
                  <a:cubicBezTo>
                    <a:pt x="2158" y="78"/>
                    <a:pt x="2158" y="78"/>
                    <a:pt x="2158" y="78"/>
                  </a:cubicBezTo>
                  <a:cubicBezTo>
                    <a:pt x="2154" y="82"/>
                    <a:pt x="2121" y="76"/>
                    <a:pt x="2097" y="78"/>
                  </a:cubicBezTo>
                  <a:cubicBezTo>
                    <a:pt x="2106" y="79"/>
                    <a:pt x="2106" y="79"/>
                    <a:pt x="2106" y="79"/>
                  </a:cubicBezTo>
                  <a:cubicBezTo>
                    <a:pt x="2093" y="81"/>
                    <a:pt x="2069" y="75"/>
                    <a:pt x="2055" y="75"/>
                  </a:cubicBezTo>
                  <a:cubicBezTo>
                    <a:pt x="2052" y="74"/>
                    <a:pt x="2060" y="74"/>
                    <a:pt x="2064" y="74"/>
                  </a:cubicBezTo>
                  <a:cubicBezTo>
                    <a:pt x="2029" y="72"/>
                    <a:pt x="2060" y="76"/>
                    <a:pt x="2034" y="78"/>
                  </a:cubicBezTo>
                  <a:cubicBezTo>
                    <a:pt x="2029" y="76"/>
                    <a:pt x="2040" y="74"/>
                    <a:pt x="2022" y="74"/>
                  </a:cubicBezTo>
                  <a:cubicBezTo>
                    <a:pt x="2014" y="73"/>
                    <a:pt x="1972" y="80"/>
                    <a:pt x="1948" y="78"/>
                  </a:cubicBezTo>
                  <a:cubicBezTo>
                    <a:pt x="1953" y="79"/>
                    <a:pt x="1958" y="80"/>
                    <a:pt x="1946" y="81"/>
                  </a:cubicBezTo>
                  <a:cubicBezTo>
                    <a:pt x="1928" y="82"/>
                    <a:pt x="1897" y="79"/>
                    <a:pt x="1880" y="82"/>
                  </a:cubicBezTo>
                  <a:cubicBezTo>
                    <a:pt x="1878" y="82"/>
                    <a:pt x="1877" y="82"/>
                    <a:pt x="1877" y="82"/>
                  </a:cubicBezTo>
                  <a:cubicBezTo>
                    <a:pt x="1863" y="84"/>
                    <a:pt x="1831" y="85"/>
                    <a:pt x="1822" y="87"/>
                  </a:cubicBezTo>
                  <a:cubicBezTo>
                    <a:pt x="1809" y="80"/>
                    <a:pt x="1735" y="93"/>
                    <a:pt x="1735" y="87"/>
                  </a:cubicBezTo>
                  <a:cubicBezTo>
                    <a:pt x="1692" y="89"/>
                    <a:pt x="1692" y="89"/>
                    <a:pt x="1692" y="89"/>
                  </a:cubicBezTo>
                  <a:cubicBezTo>
                    <a:pt x="1693" y="88"/>
                    <a:pt x="1693" y="88"/>
                    <a:pt x="1693" y="88"/>
                  </a:cubicBezTo>
                  <a:cubicBezTo>
                    <a:pt x="1665" y="88"/>
                    <a:pt x="1655" y="90"/>
                    <a:pt x="1646" y="92"/>
                  </a:cubicBezTo>
                  <a:cubicBezTo>
                    <a:pt x="1639" y="92"/>
                    <a:pt x="1644" y="91"/>
                    <a:pt x="1644" y="91"/>
                  </a:cubicBezTo>
                  <a:cubicBezTo>
                    <a:pt x="1604" y="90"/>
                    <a:pt x="1600" y="91"/>
                    <a:pt x="1566" y="95"/>
                  </a:cubicBezTo>
                  <a:cubicBezTo>
                    <a:pt x="1562" y="93"/>
                    <a:pt x="1562" y="93"/>
                    <a:pt x="1562" y="93"/>
                  </a:cubicBezTo>
                  <a:cubicBezTo>
                    <a:pt x="1553" y="94"/>
                    <a:pt x="1504" y="92"/>
                    <a:pt x="1464" y="95"/>
                  </a:cubicBezTo>
                  <a:cubicBezTo>
                    <a:pt x="1464" y="95"/>
                    <a:pt x="1465" y="94"/>
                    <a:pt x="1466" y="94"/>
                  </a:cubicBezTo>
                  <a:cubicBezTo>
                    <a:pt x="1422" y="98"/>
                    <a:pt x="1361" y="92"/>
                    <a:pt x="1345" y="99"/>
                  </a:cubicBezTo>
                  <a:cubicBezTo>
                    <a:pt x="1316" y="102"/>
                    <a:pt x="1316" y="102"/>
                    <a:pt x="1316" y="102"/>
                  </a:cubicBezTo>
                  <a:cubicBezTo>
                    <a:pt x="1354" y="101"/>
                    <a:pt x="1310" y="105"/>
                    <a:pt x="1326" y="106"/>
                  </a:cubicBezTo>
                  <a:cubicBezTo>
                    <a:pt x="1311" y="107"/>
                    <a:pt x="1287" y="105"/>
                    <a:pt x="1305" y="104"/>
                  </a:cubicBezTo>
                  <a:cubicBezTo>
                    <a:pt x="1308" y="104"/>
                    <a:pt x="1308" y="104"/>
                    <a:pt x="1308" y="104"/>
                  </a:cubicBezTo>
                  <a:cubicBezTo>
                    <a:pt x="1315" y="100"/>
                    <a:pt x="1261" y="104"/>
                    <a:pt x="1262" y="102"/>
                  </a:cubicBezTo>
                  <a:cubicBezTo>
                    <a:pt x="1187" y="104"/>
                    <a:pt x="1113" y="104"/>
                    <a:pt x="1043" y="106"/>
                  </a:cubicBezTo>
                  <a:cubicBezTo>
                    <a:pt x="1051" y="109"/>
                    <a:pt x="1051" y="109"/>
                    <a:pt x="1051" y="109"/>
                  </a:cubicBezTo>
                  <a:cubicBezTo>
                    <a:pt x="1027" y="109"/>
                    <a:pt x="1027" y="109"/>
                    <a:pt x="1027" y="109"/>
                  </a:cubicBezTo>
                  <a:cubicBezTo>
                    <a:pt x="1020" y="109"/>
                    <a:pt x="1018" y="107"/>
                    <a:pt x="1036" y="107"/>
                  </a:cubicBezTo>
                  <a:cubicBezTo>
                    <a:pt x="1026" y="105"/>
                    <a:pt x="1006" y="109"/>
                    <a:pt x="1006" y="110"/>
                  </a:cubicBezTo>
                  <a:cubicBezTo>
                    <a:pt x="972" y="110"/>
                    <a:pt x="1019" y="106"/>
                    <a:pt x="1009" y="106"/>
                  </a:cubicBezTo>
                  <a:cubicBezTo>
                    <a:pt x="994" y="107"/>
                    <a:pt x="994" y="107"/>
                    <a:pt x="994" y="107"/>
                  </a:cubicBezTo>
                  <a:cubicBezTo>
                    <a:pt x="998" y="107"/>
                    <a:pt x="998" y="107"/>
                    <a:pt x="998" y="107"/>
                  </a:cubicBezTo>
                  <a:cubicBezTo>
                    <a:pt x="986" y="109"/>
                    <a:pt x="985" y="110"/>
                    <a:pt x="964" y="110"/>
                  </a:cubicBezTo>
                  <a:cubicBezTo>
                    <a:pt x="951" y="110"/>
                    <a:pt x="957" y="109"/>
                    <a:pt x="952" y="109"/>
                  </a:cubicBezTo>
                  <a:cubicBezTo>
                    <a:pt x="952" y="109"/>
                    <a:pt x="950" y="109"/>
                    <a:pt x="944" y="109"/>
                  </a:cubicBezTo>
                  <a:cubicBezTo>
                    <a:pt x="913" y="110"/>
                    <a:pt x="913" y="110"/>
                    <a:pt x="913" y="110"/>
                  </a:cubicBezTo>
                  <a:cubicBezTo>
                    <a:pt x="925" y="112"/>
                    <a:pt x="925" y="112"/>
                    <a:pt x="925" y="112"/>
                  </a:cubicBezTo>
                  <a:cubicBezTo>
                    <a:pt x="912" y="114"/>
                    <a:pt x="896" y="112"/>
                    <a:pt x="911" y="115"/>
                  </a:cubicBezTo>
                  <a:cubicBezTo>
                    <a:pt x="890" y="111"/>
                    <a:pt x="795" y="117"/>
                    <a:pt x="782" y="116"/>
                  </a:cubicBezTo>
                  <a:cubicBezTo>
                    <a:pt x="763" y="119"/>
                    <a:pt x="744" y="119"/>
                    <a:pt x="721" y="120"/>
                  </a:cubicBezTo>
                  <a:cubicBezTo>
                    <a:pt x="727" y="120"/>
                    <a:pt x="730" y="122"/>
                    <a:pt x="710" y="123"/>
                  </a:cubicBezTo>
                  <a:cubicBezTo>
                    <a:pt x="717" y="117"/>
                    <a:pt x="675" y="121"/>
                    <a:pt x="658" y="118"/>
                  </a:cubicBezTo>
                  <a:cubicBezTo>
                    <a:pt x="666" y="120"/>
                    <a:pt x="600" y="121"/>
                    <a:pt x="622" y="123"/>
                  </a:cubicBezTo>
                  <a:cubicBezTo>
                    <a:pt x="605" y="123"/>
                    <a:pt x="621" y="121"/>
                    <a:pt x="608" y="121"/>
                  </a:cubicBezTo>
                  <a:cubicBezTo>
                    <a:pt x="568" y="124"/>
                    <a:pt x="520" y="122"/>
                    <a:pt x="470" y="124"/>
                  </a:cubicBezTo>
                  <a:cubicBezTo>
                    <a:pt x="469" y="125"/>
                    <a:pt x="477" y="125"/>
                    <a:pt x="467" y="127"/>
                  </a:cubicBezTo>
                  <a:cubicBezTo>
                    <a:pt x="441" y="124"/>
                    <a:pt x="441" y="124"/>
                    <a:pt x="441" y="124"/>
                  </a:cubicBezTo>
                  <a:cubicBezTo>
                    <a:pt x="431" y="125"/>
                    <a:pt x="432" y="128"/>
                    <a:pt x="414" y="126"/>
                  </a:cubicBezTo>
                  <a:cubicBezTo>
                    <a:pt x="416" y="127"/>
                    <a:pt x="420" y="128"/>
                    <a:pt x="413" y="128"/>
                  </a:cubicBezTo>
                  <a:cubicBezTo>
                    <a:pt x="316" y="128"/>
                    <a:pt x="215" y="137"/>
                    <a:pt x="115" y="133"/>
                  </a:cubicBezTo>
                  <a:cubicBezTo>
                    <a:pt x="128" y="134"/>
                    <a:pt x="119" y="134"/>
                    <a:pt x="109" y="135"/>
                  </a:cubicBezTo>
                  <a:cubicBezTo>
                    <a:pt x="116" y="135"/>
                    <a:pt x="109" y="137"/>
                    <a:pt x="110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1" y="139"/>
                    <a:pt x="24" y="137"/>
                    <a:pt x="20" y="140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16" y="144"/>
                    <a:pt x="58" y="146"/>
                    <a:pt x="55" y="150"/>
                  </a:cubicBezTo>
                  <a:close/>
                  <a:moveTo>
                    <a:pt x="2426" y="78"/>
                  </a:moveTo>
                  <a:cubicBezTo>
                    <a:pt x="2409" y="78"/>
                    <a:pt x="2409" y="78"/>
                    <a:pt x="2409" y="78"/>
                  </a:cubicBezTo>
                  <a:cubicBezTo>
                    <a:pt x="2414" y="77"/>
                    <a:pt x="2419" y="77"/>
                    <a:pt x="2426" y="78"/>
                  </a:cubicBezTo>
                  <a:close/>
                  <a:moveTo>
                    <a:pt x="949" y="110"/>
                  </a:moveTo>
                  <a:cubicBezTo>
                    <a:pt x="954" y="110"/>
                    <a:pt x="954" y="110"/>
                    <a:pt x="954" y="110"/>
                  </a:cubicBezTo>
                  <a:cubicBezTo>
                    <a:pt x="943" y="111"/>
                    <a:pt x="946" y="110"/>
                    <a:pt x="949" y="110"/>
                  </a:cubicBezTo>
                  <a:close/>
                  <a:moveTo>
                    <a:pt x="4370" y="9"/>
                  </a:moveTo>
                  <a:cubicBezTo>
                    <a:pt x="4356" y="11"/>
                    <a:pt x="4356" y="11"/>
                    <a:pt x="4356" y="11"/>
                  </a:cubicBezTo>
                  <a:cubicBezTo>
                    <a:pt x="4356" y="11"/>
                    <a:pt x="4356" y="11"/>
                    <a:pt x="4372" y="9"/>
                  </a:cubicBezTo>
                  <a:cubicBezTo>
                    <a:pt x="4372" y="9"/>
                    <a:pt x="4372" y="9"/>
                    <a:pt x="4370" y="9"/>
                  </a:cubicBezTo>
                  <a:close/>
                  <a:moveTo>
                    <a:pt x="3793" y="28"/>
                  </a:moveTo>
                  <a:cubicBezTo>
                    <a:pt x="3797" y="26"/>
                    <a:pt x="3785" y="27"/>
                    <a:pt x="3773" y="28"/>
                  </a:cubicBezTo>
                  <a:cubicBezTo>
                    <a:pt x="3774" y="30"/>
                    <a:pt x="3784" y="29"/>
                    <a:pt x="3795" y="28"/>
                  </a:cubicBezTo>
                  <a:cubicBezTo>
                    <a:pt x="3795" y="28"/>
                    <a:pt x="3794" y="28"/>
                    <a:pt x="3793" y="28"/>
                  </a:cubicBezTo>
                  <a:close/>
                  <a:moveTo>
                    <a:pt x="3504" y="46"/>
                  </a:moveTo>
                  <a:cubicBezTo>
                    <a:pt x="3502" y="46"/>
                    <a:pt x="3476" y="48"/>
                    <a:pt x="3501" y="48"/>
                  </a:cubicBezTo>
                  <a:cubicBezTo>
                    <a:pt x="3502" y="47"/>
                    <a:pt x="3522" y="46"/>
                    <a:pt x="3504" y="46"/>
                  </a:cubicBezTo>
                  <a:close/>
                  <a:moveTo>
                    <a:pt x="3731" y="33"/>
                  </a:moveTo>
                  <a:cubicBezTo>
                    <a:pt x="3728" y="33"/>
                    <a:pt x="3721" y="33"/>
                    <a:pt x="3716" y="34"/>
                  </a:cubicBezTo>
                  <a:cubicBezTo>
                    <a:pt x="3722" y="34"/>
                    <a:pt x="3728" y="33"/>
                    <a:pt x="3731" y="33"/>
                  </a:cubicBezTo>
                  <a:close/>
                  <a:moveTo>
                    <a:pt x="3782" y="33"/>
                  </a:moveTo>
                  <a:cubicBezTo>
                    <a:pt x="3778" y="31"/>
                    <a:pt x="3778" y="31"/>
                    <a:pt x="3778" y="31"/>
                  </a:cubicBezTo>
                  <a:cubicBezTo>
                    <a:pt x="3772" y="33"/>
                    <a:pt x="3772" y="33"/>
                    <a:pt x="3772" y="33"/>
                  </a:cubicBezTo>
                  <a:cubicBezTo>
                    <a:pt x="3782" y="33"/>
                    <a:pt x="3782" y="33"/>
                    <a:pt x="3782" y="33"/>
                  </a:cubicBezTo>
                  <a:close/>
                  <a:moveTo>
                    <a:pt x="3552" y="45"/>
                  </a:moveTo>
                  <a:cubicBezTo>
                    <a:pt x="3561" y="43"/>
                    <a:pt x="3561" y="43"/>
                    <a:pt x="3561" y="43"/>
                  </a:cubicBezTo>
                  <a:cubicBezTo>
                    <a:pt x="3556" y="43"/>
                    <a:pt x="3555" y="43"/>
                    <a:pt x="3552" y="42"/>
                  </a:cubicBezTo>
                  <a:lnTo>
                    <a:pt x="3552" y="45"/>
                  </a:lnTo>
                  <a:close/>
                  <a:moveTo>
                    <a:pt x="3758" y="35"/>
                  </a:moveTo>
                  <a:cubicBezTo>
                    <a:pt x="3752" y="34"/>
                    <a:pt x="3752" y="34"/>
                    <a:pt x="3752" y="34"/>
                  </a:cubicBezTo>
                  <a:cubicBezTo>
                    <a:pt x="3740" y="35"/>
                    <a:pt x="3740" y="35"/>
                    <a:pt x="3740" y="35"/>
                  </a:cubicBezTo>
                  <a:cubicBezTo>
                    <a:pt x="3758" y="35"/>
                    <a:pt x="3758" y="35"/>
                    <a:pt x="3758" y="35"/>
                  </a:cubicBezTo>
                  <a:close/>
                  <a:moveTo>
                    <a:pt x="4088" y="12"/>
                  </a:moveTo>
                  <a:cubicBezTo>
                    <a:pt x="4090" y="12"/>
                    <a:pt x="4092" y="13"/>
                    <a:pt x="4092" y="13"/>
                  </a:cubicBezTo>
                  <a:cubicBezTo>
                    <a:pt x="4102" y="12"/>
                    <a:pt x="4102" y="12"/>
                    <a:pt x="4102" y="12"/>
                  </a:cubicBezTo>
                  <a:cubicBezTo>
                    <a:pt x="4098" y="12"/>
                    <a:pt x="4091" y="12"/>
                    <a:pt x="4088" y="12"/>
                  </a:cubicBezTo>
                  <a:close/>
                  <a:moveTo>
                    <a:pt x="4091" y="20"/>
                  </a:moveTo>
                  <a:cubicBezTo>
                    <a:pt x="4089" y="21"/>
                    <a:pt x="4089" y="21"/>
                    <a:pt x="4089" y="21"/>
                  </a:cubicBezTo>
                  <a:cubicBezTo>
                    <a:pt x="4096" y="21"/>
                    <a:pt x="4089" y="22"/>
                    <a:pt x="4089" y="22"/>
                  </a:cubicBezTo>
                  <a:cubicBezTo>
                    <a:pt x="4094" y="22"/>
                    <a:pt x="4105" y="21"/>
                    <a:pt x="4091" y="20"/>
                  </a:cubicBezTo>
                  <a:close/>
                  <a:moveTo>
                    <a:pt x="4076" y="15"/>
                  </a:moveTo>
                  <a:cubicBezTo>
                    <a:pt x="4059" y="17"/>
                    <a:pt x="4059" y="17"/>
                    <a:pt x="4059" y="17"/>
                  </a:cubicBezTo>
                  <a:cubicBezTo>
                    <a:pt x="4075" y="17"/>
                    <a:pt x="4075" y="17"/>
                    <a:pt x="4075" y="17"/>
                  </a:cubicBezTo>
                  <a:cubicBezTo>
                    <a:pt x="4075" y="16"/>
                    <a:pt x="4072" y="16"/>
                    <a:pt x="4076" y="15"/>
                  </a:cubicBezTo>
                  <a:close/>
                  <a:moveTo>
                    <a:pt x="4062" y="19"/>
                  </a:moveTo>
                  <a:cubicBezTo>
                    <a:pt x="4062" y="19"/>
                    <a:pt x="4062" y="19"/>
                    <a:pt x="4061" y="18"/>
                  </a:cubicBezTo>
                  <a:cubicBezTo>
                    <a:pt x="4061" y="19"/>
                    <a:pt x="4061" y="19"/>
                    <a:pt x="4062" y="19"/>
                  </a:cubicBezTo>
                  <a:close/>
                  <a:moveTo>
                    <a:pt x="4049" y="15"/>
                  </a:moveTo>
                  <a:cubicBezTo>
                    <a:pt x="4048" y="14"/>
                    <a:pt x="4046" y="14"/>
                    <a:pt x="4037" y="13"/>
                  </a:cubicBezTo>
                  <a:cubicBezTo>
                    <a:pt x="4043" y="15"/>
                    <a:pt x="4043" y="15"/>
                    <a:pt x="4043" y="15"/>
                  </a:cubicBezTo>
                  <a:lnTo>
                    <a:pt x="4049" y="15"/>
                  </a:lnTo>
                  <a:close/>
                  <a:moveTo>
                    <a:pt x="4090" y="23"/>
                  </a:moveTo>
                  <a:cubicBezTo>
                    <a:pt x="4089" y="23"/>
                    <a:pt x="4090" y="23"/>
                    <a:pt x="4089" y="22"/>
                  </a:cubicBezTo>
                  <a:cubicBezTo>
                    <a:pt x="4087" y="23"/>
                    <a:pt x="4087" y="23"/>
                    <a:pt x="4090" y="23"/>
                  </a:cubicBezTo>
                  <a:close/>
                  <a:moveTo>
                    <a:pt x="4077" y="22"/>
                  </a:moveTo>
                  <a:cubicBezTo>
                    <a:pt x="4080" y="22"/>
                    <a:pt x="4081" y="21"/>
                    <a:pt x="4089" y="21"/>
                  </a:cubicBezTo>
                  <a:cubicBezTo>
                    <a:pt x="4079" y="20"/>
                    <a:pt x="4066" y="19"/>
                    <a:pt x="4062" y="19"/>
                  </a:cubicBezTo>
                  <a:cubicBezTo>
                    <a:pt x="4066" y="20"/>
                    <a:pt x="4069" y="21"/>
                    <a:pt x="4077" y="22"/>
                  </a:cubicBezTo>
                  <a:close/>
                  <a:moveTo>
                    <a:pt x="3918" y="17"/>
                  </a:moveTo>
                  <a:cubicBezTo>
                    <a:pt x="3921" y="17"/>
                    <a:pt x="3926" y="18"/>
                    <a:pt x="3930" y="18"/>
                  </a:cubicBezTo>
                  <a:cubicBezTo>
                    <a:pt x="3926" y="17"/>
                    <a:pt x="3919" y="17"/>
                    <a:pt x="3918" y="17"/>
                  </a:cubicBezTo>
                  <a:close/>
                  <a:moveTo>
                    <a:pt x="3986" y="14"/>
                  </a:moveTo>
                  <a:cubicBezTo>
                    <a:pt x="3993" y="12"/>
                    <a:pt x="3977" y="12"/>
                    <a:pt x="3984" y="11"/>
                  </a:cubicBezTo>
                  <a:cubicBezTo>
                    <a:pt x="3973" y="12"/>
                    <a:pt x="3964" y="13"/>
                    <a:pt x="3956" y="14"/>
                  </a:cubicBezTo>
                  <a:cubicBezTo>
                    <a:pt x="3965" y="13"/>
                    <a:pt x="3974" y="13"/>
                    <a:pt x="3986" y="14"/>
                  </a:cubicBezTo>
                  <a:close/>
                  <a:moveTo>
                    <a:pt x="3942" y="16"/>
                  </a:moveTo>
                  <a:cubicBezTo>
                    <a:pt x="3946" y="15"/>
                    <a:pt x="3951" y="15"/>
                    <a:pt x="3956" y="14"/>
                  </a:cubicBezTo>
                  <a:cubicBezTo>
                    <a:pt x="3951" y="14"/>
                    <a:pt x="3947" y="15"/>
                    <a:pt x="3942" y="16"/>
                  </a:cubicBezTo>
                  <a:close/>
                  <a:moveTo>
                    <a:pt x="4026" y="12"/>
                  </a:moveTo>
                  <a:cubicBezTo>
                    <a:pt x="4026" y="12"/>
                    <a:pt x="4026" y="12"/>
                    <a:pt x="4019" y="13"/>
                  </a:cubicBezTo>
                  <a:cubicBezTo>
                    <a:pt x="4035" y="11"/>
                    <a:pt x="4035" y="11"/>
                    <a:pt x="4035" y="11"/>
                  </a:cubicBezTo>
                  <a:cubicBezTo>
                    <a:pt x="4035" y="11"/>
                    <a:pt x="4035" y="11"/>
                    <a:pt x="4026" y="12"/>
                  </a:cubicBezTo>
                  <a:close/>
                  <a:moveTo>
                    <a:pt x="4086" y="11"/>
                  </a:moveTo>
                  <a:cubicBezTo>
                    <a:pt x="4086" y="11"/>
                    <a:pt x="4086" y="11"/>
                    <a:pt x="4087" y="11"/>
                  </a:cubicBezTo>
                  <a:cubicBezTo>
                    <a:pt x="4087" y="11"/>
                    <a:pt x="4086" y="11"/>
                    <a:pt x="4086" y="11"/>
                  </a:cubicBezTo>
                  <a:close/>
                  <a:moveTo>
                    <a:pt x="4161" y="12"/>
                  </a:moveTo>
                  <a:cubicBezTo>
                    <a:pt x="4168" y="11"/>
                    <a:pt x="4168" y="11"/>
                    <a:pt x="4168" y="11"/>
                  </a:cubicBezTo>
                  <a:cubicBezTo>
                    <a:pt x="4167" y="11"/>
                    <a:pt x="4165" y="11"/>
                    <a:pt x="4161" y="12"/>
                  </a:cubicBezTo>
                  <a:close/>
                  <a:moveTo>
                    <a:pt x="4174" y="10"/>
                  </a:moveTo>
                  <a:cubicBezTo>
                    <a:pt x="4188" y="8"/>
                    <a:pt x="4188" y="8"/>
                    <a:pt x="4188" y="8"/>
                  </a:cubicBezTo>
                  <a:cubicBezTo>
                    <a:pt x="4185" y="8"/>
                    <a:pt x="4173" y="8"/>
                    <a:pt x="4177" y="7"/>
                  </a:cubicBezTo>
                  <a:cubicBezTo>
                    <a:pt x="4163" y="8"/>
                    <a:pt x="4166" y="9"/>
                    <a:pt x="4174" y="10"/>
                  </a:cubicBezTo>
                  <a:close/>
                  <a:moveTo>
                    <a:pt x="4196" y="12"/>
                  </a:moveTo>
                  <a:cubicBezTo>
                    <a:pt x="4224" y="11"/>
                    <a:pt x="4220" y="9"/>
                    <a:pt x="4192" y="10"/>
                  </a:cubicBezTo>
                  <a:cubicBezTo>
                    <a:pt x="4200" y="11"/>
                    <a:pt x="4211" y="11"/>
                    <a:pt x="4196" y="12"/>
                  </a:cubicBezTo>
                  <a:close/>
                  <a:moveTo>
                    <a:pt x="4092" y="13"/>
                  </a:moveTo>
                  <a:cubicBezTo>
                    <a:pt x="4076" y="14"/>
                    <a:pt x="4076" y="14"/>
                    <a:pt x="4076" y="14"/>
                  </a:cubicBezTo>
                  <a:cubicBezTo>
                    <a:pt x="4090" y="14"/>
                    <a:pt x="4093" y="14"/>
                    <a:pt x="4092" y="13"/>
                  </a:cubicBezTo>
                  <a:close/>
                  <a:moveTo>
                    <a:pt x="4224" y="7"/>
                  </a:moveTo>
                  <a:cubicBezTo>
                    <a:pt x="4222" y="8"/>
                    <a:pt x="4219" y="8"/>
                    <a:pt x="4213" y="8"/>
                  </a:cubicBezTo>
                  <a:cubicBezTo>
                    <a:pt x="4215" y="8"/>
                    <a:pt x="4214" y="9"/>
                    <a:pt x="4213" y="9"/>
                  </a:cubicBezTo>
                  <a:cubicBezTo>
                    <a:pt x="4215" y="9"/>
                    <a:pt x="4218" y="8"/>
                    <a:pt x="4226" y="8"/>
                  </a:cubicBezTo>
                  <a:cubicBezTo>
                    <a:pt x="4225" y="8"/>
                    <a:pt x="4224" y="8"/>
                    <a:pt x="4224" y="7"/>
                  </a:cubicBezTo>
                  <a:close/>
                  <a:moveTo>
                    <a:pt x="1883" y="80"/>
                  </a:moveTo>
                  <a:cubicBezTo>
                    <a:pt x="1878" y="81"/>
                    <a:pt x="1876" y="81"/>
                    <a:pt x="1877" y="82"/>
                  </a:cubicBezTo>
                  <a:cubicBezTo>
                    <a:pt x="1882" y="81"/>
                    <a:pt x="1884" y="81"/>
                    <a:pt x="1883" y="80"/>
                  </a:cubicBezTo>
                  <a:close/>
                  <a:moveTo>
                    <a:pt x="3860" y="18"/>
                  </a:moveTo>
                  <a:cubicBezTo>
                    <a:pt x="3844" y="21"/>
                    <a:pt x="3844" y="21"/>
                    <a:pt x="3844" y="21"/>
                  </a:cubicBezTo>
                  <a:cubicBezTo>
                    <a:pt x="3856" y="20"/>
                    <a:pt x="3856" y="20"/>
                    <a:pt x="3856" y="20"/>
                  </a:cubicBezTo>
                  <a:lnTo>
                    <a:pt x="3860" y="18"/>
                  </a:lnTo>
                  <a:close/>
                  <a:moveTo>
                    <a:pt x="4117" y="15"/>
                  </a:moveTo>
                  <a:cubicBezTo>
                    <a:pt x="4108" y="16"/>
                    <a:pt x="4089" y="18"/>
                    <a:pt x="4107" y="19"/>
                  </a:cubicBezTo>
                  <a:cubicBezTo>
                    <a:pt x="4114" y="17"/>
                    <a:pt x="4103" y="17"/>
                    <a:pt x="4117" y="15"/>
                  </a:cubicBezTo>
                  <a:close/>
                  <a:moveTo>
                    <a:pt x="4175" y="11"/>
                  </a:moveTo>
                  <a:cubicBezTo>
                    <a:pt x="4174" y="12"/>
                    <a:pt x="4177" y="11"/>
                    <a:pt x="4184" y="10"/>
                  </a:cubicBezTo>
                  <a:cubicBezTo>
                    <a:pt x="4168" y="11"/>
                    <a:pt x="4168" y="11"/>
                    <a:pt x="4168" y="11"/>
                  </a:cubicBezTo>
                  <a:cubicBezTo>
                    <a:pt x="4170" y="12"/>
                    <a:pt x="4170" y="13"/>
                    <a:pt x="4175" y="11"/>
                  </a:cubicBezTo>
                  <a:close/>
                  <a:moveTo>
                    <a:pt x="4184" y="12"/>
                  </a:moveTo>
                  <a:cubicBezTo>
                    <a:pt x="4153" y="15"/>
                    <a:pt x="4153" y="15"/>
                    <a:pt x="4153" y="15"/>
                  </a:cubicBezTo>
                  <a:cubicBezTo>
                    <a:pt x="4158" y="15"/>
                    <a:pt x="4158" y="15"/>
                    <a:pt x="4158" y="15"/>
                  </a:cubicBezTo>
                  <a:cubicBezTo>
                    <a:pt x="4184" y="12"/>
                    <a:pt x="4184" y="12"/>
                    <a:pt x="4184" y="12"/>
                  </a:cubicBezTo>
                  <a:close/>
                  <a:moveTo>
                    <a:pt x="4213" y="9"/>
                  </a:moveTo>
                  <a:cubicBezTo>
                    <a:pt x="4212" y="9"/>
                    <a:pt x="4212" y="9"/>
                    <a:pt x="4213" y="9"/>
                  </a:cubicBezTo>
                  <a:close/>
                  <a:moveTo>
                    <a:pt x="3808" y="28"/>
                  </a:moveTo>
                  <a:cubicBezTo>
                    <a:pt x="3810" y="27"/>
                    <a:pt x="3804" y="28"/>
                    <a:pt x="3798" y="28"/>
                  </a:cubicBezTo>
                  <a:lnTo>
                    <a:pt x="3808" y="28"/>
                  </a:lnTo>
                  <a:close/>
                  <a:moveTo>
                    <a:pt x="3756" y="21"/>
                  </a:moveTo>
                  <a:cubicBezTo>
                    <a:pt x="3742" y="22"/>
                    <a:pt x="3742" y="22"/>
                    <a:pt x="3742" y="22"/>
                  </a:cubicBezTo>
                  <a:cubicBezTo>
                    <a:pt x="3756" y="22"/>
                    <a:pt x="3756" y="22"/>
                    <a:pt x="3756" y="22"/>
                  </a:cubicBezTo>
                  <a:cubicBezTo>
                    <a:pt x="3756" y="22"/>
                    <a:pt x="3754" y="22"/>
                    <a:pt x="3756" y="21"/>
                  </a:cubicBezTo>
                  <a:close/>
                  <a:moveTo>
                    <a:pt x="3989" y="24"/>
                  </a:moveTo>
                  <a:cubicBezTo>
                    <a:pt x="3989" y="23"/>
                    <a:pt x="3989" y="23"/>
                    <a:pt x="3989" y="23"/>
                  </a:cubicBezTo>
                  <a:cubicBezTo>
                    <a:pt x="4004" y="23"/>
                    <a:pt x="4000" y="22"/>
                    <a:pt x="4002" y="21"/>
                  </a:cubicBezTo>
                  <a:cubicBezTo>
                    <a:pt x="3976" y="23"/>
                    <a:pt x="3976" y="23"/>
                    <a:pt x="3976" y="23"/>
                  </a:cubicBezTo>
                  <a:lnTo>
                    <a:pt x="3989" y="24"/>
                  </a:lnTo>
                  <a:close/>
                  <a:moveTo>
                    <a:pt x="4323" y="11"/>
                  </a:moveTo>
                  <a:cubicBezTo>
                    <a:pt x="4326" y="12"/>
                    <a:pt x="4326" y="12"/>
                    <a:pt x="4326" y="12"/>
                  </a:cubicBezTo>
                  <a:cubicBezTo>
                    <a:pt x="4334" y="9"/>
                    <a:pt x="4334" y="9"/>
                    <a:pt x="4334" y="9"/>
                  </a:cubicBezTo>
                  <a:cubicBezTo>
                    <a:pt x="4312" y="10"/>
                    <a:pt x="4284" y="13"/>
                    <a:pt x="4268" y="12"/>
                  </a:cubicBezTo>
                  <a:cubicBezTo>
                    <a:pt x="4278" y="15"/>
                    <a:pt x="4305" y="11"/>
                    <a:pt x="4323" y="11"/>
                  </a:cubicBezTo>
                  <a:close/>
                  <a:moveTo>
                    <a:pt x="3897" y="30"/>
                  </a:moveTo>
                  <a:cubicBezTo>
                    <a:pt x="3904" y="30"/>
                    <a:pt x="3904" y="30"/>
                    <a:pt x="3904" y="30"/>
                  </a:cubicBezTo>
                  <a:cubicBezTo>
                    <a:pt x="3903" y="29"/>
                    <a:pt x="3903" y="29"/>
                    <a:pt x="3903" y="29"/>
                  </a:cubicBezTo>
                  <a:cubicBezTo>
                    <a:pt x="3893" y="29"/>
                    <a:pt x="3887" y="30"/>
                    <a:pt x="3897" y="30"/>
                  </a:cubicBezTo>
                  <a:close/>
                  <a:moveTo>
                    <a:pt x="3823" y="19"/>
                  </a:moveTo>
                  <a:cubicBezTo>
                    <a:pt x="3814" y="21"/>
                    <a:pt x="3814" y="21"/>
                    <a:pt x="3814" y="21"/>
                  </a:cubicBezTo>
                  <a:cubicBezTo>
                    <a:pt x="3822" y="21"/>
                    <a:pt x="3822" y="21"/>
                    <a:pt x="3822" y="21"/>
                  </a:cubicBezTo>
                  <a:lnTo>
                    <a:pt x="3823" y="19"/>
                  </a:lnTo>
                  <a:close/>
                  <a:moveTo>
                    <a:pt x="41" y="135"/>
                  </a:moveTo>
                  <a:cubicBezTo>
                    <a:pt x="26" y="134"/>
                    <a:pt x="26" y="134"/>
                    <a:pt x="26" y="134"/>
                  </a:cubicBezTo>
                  <a:cubicBezTo>
                    <a:pt x="36" y="135"/>
                    <a:pt x="36" y="135"/>
                    <a:pt x="36" y="135"/>
                  </a:cubicBezTo>
                  <a:lnTo>
                    <a:pt x="41" y="135"/>
                  </a:lnTo>
                  <a:close/>
                  <a:moveTo>
                    <a:pt x="3682" y="25"/>
                  </a:moveTo>
                  <a:cubicBezTo>
                    <a:pt x="3682" y="25"/>
                    <a:pt x="3682" y="24"/>
                    <a:pt x="3682" y="24"/>
                  </a:cubicBezTo>
                  <a:cubicBezTo>
                    <a:pt x="3682" y="24"/>
                    <a:pt x="3682" y="25"/>
                    <a:pt x="3682" y="25"/>
                  </a:cubicBezTo>
                  <a:close/>
                  <a:moveTo>
                    <a:pt x="3658" y="27"/>
                  </a:moveTo>
                  <a:cubicBezTo>
                    <a:pt x="3663" y="28"/>
                    <a:pt x="3661" y="24"/>
                    <a:pt x="3664" y="26"/>
                  </a:cubicBezTo>
                  <a:cubicBezTo>
                    <a:pt x="3670" y="23"/>
                    <a:pt x="3629" y="29"/>
                    <a:pt x="3658" y="27"/>
                  </a:cubicBezTo>
                  <a:close/>
                  <a:moveTo>
                    <a:pt x="3928" y="19"/>
                  </a:moveTo>
                  <a:cubicBezTo>
                    <a:pt x="3929" y="18"/>
                    <a:pt x="3930" y="18"/>
                    <a:pt x="3931" y="18"/>
                  </a:cubicBezTo>
                  <a:cubicBezTo>
                    <a:pt x="3930" y="18"/>
                    <a:pt x="3929" y="18"/>
                    <a:pt x="3928" y="19"/>
                  </a:cubicBezTo>
                  <a:close/>
                  <a:moveTo>
                    <a:pt x="3682" y="25"/>
                  </a:moveTo>
                  <a:cubicBezTo>
                    <a:pt x="3680" y="25"/>
                    <a:pt x="3677" y="26"/>
                    <a:pt x="3672" y="26"/>
                  </a:cubicBezTo>
                  <a:cubicBezTo>
                    <a:pt x="3683" y="26"/>
                    <a:pt x="3683" y="26"/>
                    <a:pt x="3683" y="26"/>
                  </a:cubicBezTo>
                  <a:cubicBezTo>
                    <a:pt x="3682" y="25"/>
                    <a:pt x="3682" y="25"/>
                    <a:pt x="3682" y="25"/>
                  </a:cubicBezTo>
                  <a:close/>
                  <a:moveTo>
                    <a:pt x="4003" y="16"/>
                  </a:moveTo>
                  <a:cubicBezTo>
                    <a:pt x="4001" y="15"/>
                    <a:pt x="4001" y="15"/>
                    <a:pt x="4002" y="16"/>
                  </a:cubicBezTo>
                  <a:cubicBezTo>
                    <a:pt x="3998" y="16"/>
                    <a:pt x="3995" y="17"/>
                    <a:pt x="3993" y="17"/>
                  </a:cubicBezTo>
                  <a:cubicBezTo>
                    <a:pt x="3997" y="17"/>
                    <a:pt x="4001" y="16"/>
                    <a:pt x="4004" y="16"/>
                  </a:cubicBezTo>
                  <a:cubicBezTo>
                    <a:pt x="4004" y="16"/>
                    <a:pt x="4004" y="16"/>
                    <a:pt x="4003" y="16"/>
                  </a:cubicBezTo>
                  <a:close/>
                  <a:moveTo>
                    <a:pt x="3993" y="17"/>
                  </a:moveTo>
                  <a:cubicBezTo>
                    <a:pt x="3987" y="17"/>
                    <a:pt x="3982" y="18"/>
                    <a:pt x="3975" y="18"/>
                  </a:cubicBezTo>
                  <a:cubicBezTo>
                    <a:pt x="3975" y="18"/>
                    <a:pt x="3975" y="18"/>
                    <a:pt x="3977" y="18"/>
                  </a:cubicBezTo>
                  <a:cubicBezTo>
                    <a:pt x="3984" y="18"/>
                    <a:pt x="3988" y="18"/>
                    <a:pt x="3993" y="17"/>
                  </a:cubicBezTo>
                  <a:close/>
                  <a:moveTo>
                    <a:pt x="3947" y="18"/>
                  </a:moveTo>
                  <a:cubicBezTo>
                    <a:pt x="3932" y="18"/>
                    <a:pt x="3932" y="18"/>
                    <a:pt x="3932" y="18"/>
                  </a:cubicBezTo>
                  <a:cubicBezTo>
                    <a:pt x="3932" y="18"/>
                    <a:pt x="3932" y="18"/>
                    <a:pt x="3931" y="18"/>
                  </a:cubicBezTo>
                  <a:cubicBezTo>
                    <a:pt x="3930" y="18"/>
                    <a:pt x="3930" y="19"/>
                    <a:pt x="3929" y="19"/>
                  </a:cubicBezTo>
                  <a:cubicBezTo>
                    <a:pt x="3936" y="19"/>
                    <a:pt x="3941" y="18"/>
                    <a:pt x="3947" y="18"/>
                  </a:cubicBezTo>
                  <a:close/>
                  <a:moveTo>
                    <a:pt x="3971" y="16"/>
                  </a:moveTo>
                  <a:cubicBezTo>
                    <a:pt x="3963" y="17"/>
                    <a:pt x="3956" y="18"/>
                    <a:pt x="3947" y="18"/>
                  </a:cubicBezTo>
                  <a:cubicBezTo>
                    <a:pt x="3975" y="18"/>
                    <a:pt x="3975" y="18"/>
                    <a:pt x="3975" y="18"/>
                  </a:cubicBezTo>
                  <a:cubicBezTo>
                    <a:pt x="3977" y="17"/>
                    <a:pt x="3981" y="16"/>
                    <a:pt x="3971" y="16"/>
                  </a:cubicBezTo>
                  <a:close/>
                  <a:moveTo>
                    <a:pt x="3867" y="27"/>
                  </a:moveTo>
                  <a:cubicBezTo>
                    <a:pt x="3845" y="29"/>
                    <a:pt x="3849" y="27"/>
                    <a:pt x="3838" y="27"/>
                  </a:cubicBezTo>
                  <a:cubicBezTo>
                    <a:pt x="3847" y="29"/>
                    <a:pt x="3810" y="31"/>
                    <a:pt x="3815" y="33"/>
                  </a:cubicBezTo>
                  <a:cubicBezTo>
                    <a:pt x="3834" y="32"/>
                    <a:pt x="3834" y="32"/>
                    <a:pt x="3834" y="32"/>
                  </a:cubicBezTo>
                  <a:cubicBezTo>
                    <a:pt x="3835" y="32"/>
                    <a:pt x="3828" y="33"/>
                    <a:pt x="3833" y="33"/>
                  </a:cubicBezTo>
                  <a:cubicBezTo>
                    <a:pt x="3834" y="32"/>
                    <a:pt x="3853" y="30"/>
                    <a:pt x="3869" y="31"/>
                  </a:cubicBezTo>
                  <a:cubicBezTo>
                    <a:pt x="3885" y="29"/>
                    <a:pt x="3875" y="23"/>
                    <a:pt x="3861" y="21"/>
                  </a:cubicBezTo>
                  <a:cubicBezTo>
                    <a:pt x="3860" y="22"/>
                    <a:pt x="3860" y="22"/>
                    <a:pt x="3844" y="24"/>
                  </a:cubicBezTo>
                  <a:cubicBezTo>
                    <a:pt x="3850" y="24"/>
                    <a:pt x="3880" y="26"/>
                    <a:pt x="3867" y="27"/>
                  </a:cubicBezTo>
                  <a:close/>
                  <a:moveTo>
                    <a:pt x="3899" y="20"/>
                  </a:moveTo>
                  <a:cubicBezTo>
                    <a:pt x="3891" y="20"/>
                    <a:pt x="3886" y="19"/>
                    <a:pt x="3875" y="18"/>
                  </a:cubicBezTo>
                  <a:cubicBezTo>
                    <a:pt x="3864" y="19"/>
                    <a:pt x="3862" y="20"/>
                    <a:pt x="3861" y="21"/>
                  </a:cubicBezTo>
                  <a:cubicBezTo>
                    <a:pt x="3894" y="20"/>
                    <a:pt x="3894" y="20"/>
                    <a:pt x="3894" y="20"/>
                  </a:cubicBezTo>
                  <a:cubicBezTo>
                    <a:pt x="3899" y="20"/>
                    <a:pt x="3899" y="20"/>
                    <a:pt x="3899" y="20"/>
                  </a:cubicBezTo>
                  <a:close/>
                  <a:moveTo>
                    <a:pt x="4283" y="15"/>
                  </a:moveTo>
                  <a:cubicBezTo>
                    <a:pt x="4278" y="15"/>
                    <a:pt x="4262" y="15"/>
                    <a:pt x="4263" y="15"/>
                  </a:cubicBezTo>
                  <a:cubicBezTo>
                    <a:pt x="4274" y="16"/>
                    <a:pt x="4274" y="16"/>
                    <a:pt x="4274" y="16"/>
                  </a:cubicBezTo>
                  <a:cubicBezTo>
                    <a:pt x="4283" y="15"/>
                    <a:pt x="4283" y="15"/>
                    <a:pt x="4283" y="15"/>
                  </a:cubicBezTo>
                  <a:close/>
                  <a:moveTo>
                    <a:pt x="3918" y="24"/>
                  </a:moveTo>
                  <a:cubicBezTo>
                    <a:pt x="3938" y="23"/>
                    <a:pt x="3932" y="22"/>
                    <a:pt x="3943" y="21"/>
                  </a:cubicBezTo>
                  <a:cubicBezTo>
                    <a:pt x="3911" y="22"/>
                    <a:pt x="3953" y="19"/>
                    <a:pt x="3929" y="19"/>
                  </a:cubicBezTo>
                  <a:cubicBezTo>
                    <a:pt x="3924" y="21"/>
                    <a:pt x="3908" y="22"/>
                    <a:pt x="3918" y="24"/>
                  </a:cubicBezTo>
                  <a:close/>
                  <a:moveTo>
                    <a:pt x="3928" y="19"/>
                  </a:moveTo>
                  <a:cubicBezTo>
                    <a:pt x="3899" y="20"/>
                    <a:pt x="3899" y="20"/>
                    <a:pt x="3899" y="20"/>
                  </a:cubicBezTo>
                  <a:cubicBezTo>
                    <a:pt x="3906" y="20"/>
                    <a:pt x="3914" y="19"/>
                    <a:pt x="3929" y="19"/>
                  </a:cubicBezTo>
                  <a:cubicBezTo>
                    <a:pt x="3923" y="19"/>
                    <a:pt x="3925" y="19"/>
                    <a:pt x="3928" y="19"/>
                  </a:cubicBezTo>
                  <a:close/>
                  <a:moveTo>
                    <a:pt x="679" y="938"/>
                  </a:moveTo>
                  <a:cubicBezTo>
                    <a:pt x="689" y="938"/>
                    <a:pt x="689" y="938"/>
                    <a:pt x="689" y="938"/>
                  </a:cubicBezTo>
                  <a:cubicBezTo>
                    <a:pt x="683" y="938"/>
                    <a:pt x="677" y="937"/>
                    <a:pt x="679" y="938"/>
                  </a:cubicBezTo>
                  <a:close/>
                  <a:moveTo>
                    <a:pt x="1710" y="981"/>
                  </a:moveTo>
                  <a:cubicBezTo>
                    <a:pt x="1718" y="981"/>
                    <a:pt x="1725" y="981"/>
                    <a:pt x="1736" y="984"/>
                  </a:cubicBezTo>
                  <a:cubicBezTo>
                    <a:pt x="1719" y="977"/>
                    <a:pt x="1719" y="977"/>
                    <a:pt x="1719" y="977"/>
                  </a:cubicBezTo>
                  <a:cubicBezTo>
                    <a:pt x="1719" y="977"/>
                    <a:pt x="1719" y="977"/>
                    <a:pt x="1710" y="981"/>
                  </a:cubicBezTo>
                  <a:close/>
                  <a:moveTo>
                    <a:pt x="2443" y="1009"/>
                  </a:moveTo>
                  <a:cubicBezTo>
                    <a:pt x="2443" y="1009"/>
                    <a:pt x="2443" y="1009"/>
                    <a:pt x="2454" y="1007"/>
                  </a:cubicBezTo>
                  <a:cubicBezTo>
                    <a:pt x="2447" y="1007"/>
                    <a:pt x="2444" y="1007"/>
                    <a:pt x="2442" y="1008"/>
                  </a:cubicBezTo>
                  <a:cubicBezTo>
                    <a:pt x="2442" y="1008"/>
                    <a:pt x="2442" y="1008"/>
                    <a:pt x="2443" y="1009"/>
                  </a:cubicBezTo>
                  <a:close/>
                  <a:moveTo>
                    <a:pt x="1521" y="976"/>
                  </a:moveTo>
                  <a:cubicBezTo>
                    <a:pt x="1520" y="975"/>
                    <a:pt x="1518" y="975"/>
                    <a:pt x="1514" y="975"/>
                  </a:cubicBezTo>
                  <a:cubicBezTo>
                    <a:pt x="1516" y="975"/>
                    <a:pt x="1518" y="975"/>
                    <a:pt x="1521" y="976"/>
                  </a:cubicBezTo>
                  <a:close/>
                  <a:moveTo>
                    <a:pt x="2644" y="1012"/>
                  </a:moveTo>
                  <a:cubicBezTo>
                    <a:pt x="2647" y="1010"/>
                    <a:pt x="2647" y="1010"/>
                    <a:pt x="2647" y="1010"/>
                  </a:cubicBezTo>
                  <a:cubicBezTo>
                    <a:pt x="2647" y="1010"/>
                    <a:pt x="2647" y="1010"/>
                    <a:pt x="2641" y="1012"/>
                  </a:cubicBezTo>
                  <a:cubicBezTo>
                    <a:pt x="2641" y="1012"/>
                    <a:pt x="2641" y="1012"/>
                    <a:pt x="2644" y="1012"/>
                  </a:cubicBezTo>
                  <a:close/>
                  <a:moveTo>
                    <a:pt x="1521" y="976"/>
                  </a:moveTo>
                  <a:cubicBezTo>
                    <a:pt x="1526" y="977"/>
                    <a:pt x="1504" y="976"/>
                    <a:pt x="1509" y="977"/>
                  </a:cubicBezTo>
                  <a:cubicBezTo>
                    <a:pt x="1530" y="977"/>
                    <a:pt x="1512" y="979"/>
                    <a:pt x="1535" y="979"/>
                  </a:cubicBezTo>
                  <a:cubicBezTo>
                    <a:pt x="1542" y="977"/>
                    <a:pt x="1535" y="977"/>
                    <a:pt x="1521" y="976"/>
                  </a:cubicBezTo>
                  <a:close/>
                  <a:moveTo>
                    <a:pt x="3460" y="1029"/>
                  </a:moveTo>
                  <a:cubicBezTo>
                    <a:pt x="3459" y="1029"/>
                    <a:pt x="3459" y="1029"/>
                    <a:pt x="3459" y="1029"/>
                  </a:cubicBezTo>
                  <a:cubicBezTo>
                    <a:pt x="3465" y="1030"/>
                    <a:pt x="3468" y="1030"/>
                    <a:pt x="3460" y="1029"/>
                  </a:cubicBezTo>
                  <a:close/>
                  <a:moveTo>
                    <a:pt x="2796" y="1020"/>
                  </a:moveTo>
                  <a:cubicBezTo>
                    <a:pt x="2813" y="1020"/>
                    <a:pt x="2813" y="1020"/>
                    <a:pt x="2813" y="1020"/>
                  </a:cubicBezTo>
                  <a:cubicBezTo>
                    <a:pt x="2815" y="1018"/>
                    <a:pt x="2808" y="1020"/>
                    <a:pt x="2796" y="1020"/>
                  </a:cubicBezTo>
                  <a:close/>
                  <a:moveTo>
                    <a:pt x="3364" y="1033"/>
                  </a:moveTo>
                  <a:cubicBezTo>
                    <a:pt x="3361" y="1033"/>
                    <a:pt x="3358" y="1033"/>
                    <a:pt x="3355" y="1033"/>
                  </a:cubicBezTo>
                  <a:cubicBezTo>
                    <a:pt x="3360" y="1033"/>
                    <a:pt x="3363" y="1033"/>
                    <a:pt x="3364" y="1033"/>
                  </a:cubicBezTo>
                  <a:close/>
                  <a:moveTo>
                    <a:pt x="1272" y="962"/>
                  </a:moveTo>
                  <a:cubicBezTo>
                    <a:pt x="1272" y="962"/>
                    <a:pt x="1272" y="962"/>
                    <a:pt x="1277" y="962"/>
                  </a:cubicBezTo>
                  <a:cubicBezTo>
                    <a:pt x="1273" y="958"/>
                    <a:pt x="1273" y="958"/>
                    <a:pt x="1273" y="958"/>
                  </a:cubicBezTo>
                  <a:cubicBezTo>
                    <a:pt x="1273" y="958"/>
                    <a:pt x="1273" y="958"/>
                    <a:pt x="1272" y="962"/>
                  </a:cubicBezTo>
                  <a:close/>
                  <a:moveTo>
                    <a:pt x="2945" y="1022"/>
                  </a:moveTo>
                  <a:cubicBezTo>
                    <a:pt x="2945" y="1022"/>
                    <a:pt x="2945" y="1022"/>
                    <a:pt x="2936" y="1020"/>
                  </a:cubicBezTo>
                  <a:cubicBezTo>
                    <a:pt x="2937" y="1021"/>
                    <a:pt x="2931" y="1022"/>
                    <a:pt x="2945" y="1022"/>
                  </a:cubicBezTo>
                  <a:close/>
                  <a:moveTo>
                    <a:pt x="588" y="931"/>
                  </a:moveTo>
                  <a:cubicBezTo>
                    <a:pt x="588" y="931"/>
                    <a:pt x="588" y="931"/>
                    <a:pt x="593" y="931"/>
                  </a:cubicBezTo>
                  <a:cubicBezTo>
                    <a:pt x="593" y="931"/>
                    <a:pt x="593" y="931"/>
                    <a:pt x="626" y="932"/>
                  </a:cubicBezTo>
                  <a:cubicBezTo>
                    <a:pt x="625" y="931"/>
                    <a:pt x="623" y="930"/>
                    <a:pt x="612" y="929"/>
                  </a:cubicBezTo>
                  <a:cubicBezTo>
                    <a:pt x="601" y="930"/>
                    <a:pt x="596" y="931"/>
                    <a:pt x="588" y="931"/>
                  </a:cubicBezTo>
                  <a:close/>
                  <a:moveTo>
                    <a:pt x="705" y="943"/>
                  </a:moveTo>
                  <a:cubicBezTo>
                    <a:pt x="705" y="943"/>
                    <a:pt x="705" y="943"/>
                    <a:pt x="715" y="943"/>
                  </a:cubicBezTo>
                  <a:cubicBezTo>
                    <a:pt x="709" y="941"/>
                    <a:pt x="709" y="941"/>
                    <a:pt x="709" y="941"/>
                  </a:cubicBezTo>
                  <a:cubicBezTo>
                    <a:pt x="709" y="941"/>
                    <a:pt x="709" y="941"/>
                    <a:pt x="705" y="943"/>
                  </a:cubicBezTo>
                  <a:close/>
                  <a:moveTo>
                    <a:pt x="714" y="938"/>
                  </a:moveTo>
                  <a:cubicBezTo>
                    <a:pt x="702" y="937"/>
                    <a:pt x="690" y="936"/>
                    <a:pt x="694" y="938"/>
                  </a:cubicBezTo>
                  <a:cubicBezTo>
                    <a:pt x="693" y="938"/>
                    <a:pt x="692" y="938"/>
                    <a:pt x="692" y="938"/>
                  </a:cubicBezTo>
                  <a:cubicBezTo>
                    <a:pt x="703" y="939"/>
                    <a:pt x="713" y="940"/>
                    <a:pt x="714" y="938"/>
                  </a:cubicBezTo>
                  <a:close/>
                  <a:moveTo>
                    <a:pt x="3355" y="1033"/>
                  </a:moveTo>
                  <a:cubicBezTo>
                    <a:pt x="3352" y="1033"/>
                    <a:pt x="3348" y="1033"/>
                    <a:pt x="3345" y="1032"/>
                  </a:cubicBezTo>
                  <a:cubicBezTo>
                    <a:pt x="3349" y="1033"/>
                    <a:pt x="3352" y="1033"/>
                    <a:pt x="3355" y="1033"/>
                  </a:cubicBezTo>
                  <a:close/>
                  <a:moveTo>
                    <a:pt x="649" y="937"/>
                  </a:moveTo>
                  <a:cubicBezTo>
                    <a:pt x="638" y="937"/>
                    <a:pt x="642" y="939"/>
                    <a:pt x="620" y="937"/>
                  </a:cubicBezTo>
                  <a:cubicBezTo>
                    <a:pt x="607" y="936"/>
                    <a:pt x="637" y="935"/>
                    <a:pt x="643" y="935"/>
                  </a:cubicBezTo>
                  <a:cubicBezTo>
                    <a:pt x="627" y="933"/>
                    <a:pt x="627" y="933"/>
                    <a:pt x="626" y="932"/>
                  </a:cubicBezTo>
                  <a:cubicBezTo>
                    <a:pt x="612" y="934"/>
                    <a:pt x="602" y="939"/>
                    <a:pt x="618" y="941"/>
                  </a:cubicBezTo>
                  <a:cubicBezTo>
                    <a:pt x="634" y="940"/>
                    <a:pt x="653" y="942"/>
                    <a:pt x="654" y="943"/>
                  </a:cubicBezTo>
                  <a:cubicBezTo>
                    <a:pt x="659" y="943"/>
                    <a:pt x="652" y="942"/>
                    <a:pt x="653" y="942"/>
                  </a:cubicBezTo>
                  <a:cubicBezTo>
                    <a:pt x="653" y="942"/>
                    <a:pt x="653" y="942"/>
                    <a:pt x="672" y="943"/>
                  </a:cubicBezTo>
                  <a:cubicBezTo>
                    <a:pt x="677" y="941"/>
                    <a:pt x="640" y="939"/>
                    <a:pt x="649" y="937"/>
                  </a:cubicBezTo>
                  <a:close/>
                  <a:moveTo>
                    <a:pt x="983" y="957"/>
                  </a:moveTo>
                  <a:cubicBezTo>
                    <a:pt x="965" y="957"/>
                    <a:pt x="985" y="958"/>
                    <a:pt x="986" y="959"/>
                  </a:cubicBezTo>
                  <a:cubicBezTo>
                    <a:pt x="1011" y="959"/>
                    <a:pt x="985" y="957"/>
                    <a:pt x="983" y="957"/>
                  </a:cubicBezTo>
                  <a:close/>
                  <a:moveTo>
                    <a:pt x="1005" y="952"/>
                  </a:moveTo>
                  <a:cubicBezTo>
                    <a:pt x="1005" y="952"/>
                    <a:pt x="1005" y="952"/>
                    <a:pt x="985" y="951"/>
                  </a:cubicBezTo>
                  <a:cubicBezTo>
                    <a:pt x="982" y="951"/>
                    <a:pt x="989" y="952"/>
                    <a:pt x="994" y="952"/>
                  </a:cubicBezTo>
                  <a:cubicBezTo>
                    <a:pt x="1001" y="953"/>
                    <a:pt x="1007" y="952"/>
                    <a:pt x="1005" y="952"/>
                  </a:cubicBezTo>
                  <a:close/>
                  <a:moveTo>
                    <a:pt x="935" y="956"/>
                  </a:moveTo>
                  <a:cubicBezTo>
                    <a:pt x="935" y="953"/>
                    <a:pt x="935" y="953"/>
                    <a:pt x="935" y="953"/>
                  </a:cubicBezTo>
                  <a:cubicBezTo>
                    <a:pt x="932" y="954"/>
                    <a:pt x="931" y="954"/>
                    <a:pt x="926" y="954"/>
                  </a:cubicBezTo>
                  <a:cubicBezTo>
                    <a:pt x="926" y="954"/>
                    <a:pt x="926" y="954"/>
                    <a:pt x="935" y="956"/>
                  </a:cubicBezTo>
                  <a:close/>
                  <a:moveTo>
                    <a:pt x="771" y="944"/>
                  </a:moveTo>
                  <a:cubicBezTo>
                    <a:pt x="766" y="943"/>
                    <a:pt x="759" y="943"/>
                    <a:pt x="756" y="943"/>
                  </a:cubicBezTo>
                  <a:cubicBezTo>
                    <a:pt x="759" y="943"/>
                    <a:pt x="765" y="944"/>
                    <a:pt x="771" y="944"/>
                  </a:cubicBezTo>
                  <a:close/>
                  <a:moveTo>
                    <a:pt x="729" y="945"/>
                  </a:moveTo>
                  <a:cubicBezTo>
                    <a:pt x="729" y="945"/>
                    <a:pt x="729" y="945"/>
                    <a:pt x="747" y="945"/>
                  </a:cubicBezTo>
                  <a:cubicBezTo>
                    <a:pt x="735" y="944"/>
                    <a:pt x="735" y="944"/>
                    <a:pt x="735" y="944"/>
                  </a:cubicBezTo>
                  <a:cubicBezTo>
                    <a:pt x="735" y="944"/>
                    <a:pt x="735" y="944"/>
                    <a:pt x="729" y="945"/>
                  </a:cubicBezTo>
                  <a:close/>
                  <a:moveTo>
                    <a:pt x="665" y="932"/>
                  </a:moveTo>
                  <a:cubicBezTo>
                    <a:pt x="665" y="932"/>
                    <a:pt x="665" y="932"/>
                    <a:pt x="673" y="932"/>
                  </a:cubicBezTo>
                  <a:cubicBezTo>
                    <a:pt x="673" y="932"/>
                    <a:pt x="673" y="932"/>
                    <a:pt x="664" y="930"/>
                  </a:cubicBezTo>
                  <a:lnTo>
                    <a:pt x="665" y="932"/>
                  </a:lnTo>
                  <a:close/>
                  <a:moveTo>
                    <a:pt x="1541" y="957"/>
                  </a:moveTo>
                  <a:cubicBezTo>
                    <a:pt x="1543" y="955"/>
                    <a:pt x="1530" y="957"/>
                    <a:pt x="1518" y="958"/>
                  </a:cubicBezTo>
                  <a:cubicBezTo>
                    <a:pt x="1538" y="958"/>
                    <a:pt x="1538" y="958"/>
                    <a:pt x="1538" y="958"/>
                  </a:cubicBezTo>
                  <a:cubicBezTo>
                    <a:pt x="1538" y="958"/>
                    <a:pt x="1538" y="958"/>
                    <a:pt x="1541" y="957"/>
                  </a:cubicBezTo>
                  <a:close/>
                  <a:moveTo>
                    <a:pt x="2604" y="990"/>
                  </a:moveTo>
                  <a:cubicBezTo>
                    <a:pt x="2603" y="991"/>
                    <a:pt x="2605" y="991"/>
                    <a:pt x="2610" y="992"/>
                  </a:cubicBezTo>
                  <a:cubicBezTo>
                    <a:pt x="2611" y="991"/>
                    <a:pt x="2609" y="991"/>
                    <a:pt x="2604" y="990"/>
                  </a:cubicBezTo>
                  <a:close/>
                  <a:moveTo>
                    <a:pt x="2626" y="1009"/>
                  </a:moveTo>
                  <a:cubicBezTo>
                    <a:pt x="2627" y="1010"/>
                    <a:pt x="2630" y="1010"/>
                    <a:pt x="2633" y="1010"/>
                  </a:cubicBezTo>
                  <a:cubicBezTo>
                    <a:pt x="2633" y="1010"/>
                    <a:pt x="2633" y="1010"/>
                    <a:pt x="2626" y="1009"/>
                  </a:cubicBezTo>
                  <a:close/>
                  <a:moveTo>
                    <a:pt x="1046" y="943"/>
                  </a:moveTo>
                  <a:cubicBezTo>
                    <a:pt x="1021" y="943"/>
                    <a:pt x="1021" y="943"/>
                    <a:pt x="1021" y="943"/>
                  </a:cubicBezTo>
                  <a:cubicBezTo>
                    <a:pt x="1024" y="945"/>
                    <a:pt x="1034" y="943"/>
                    <a:pt x="1046" y="943"/>
                  </a:cubicBezTo>
                  <a:close/>
                  <a:moveTo>
                    <a:pt x="2087" y="983"/>
                  </a:moveTo>
                  <a:cubicBezTo>
                    <a:pt x="2088" y="983"/>
                    <a:pt x="2090" y="984"/>
                    <a:pt x="2091" y="984"/>
                  </a:cubicBezTo>
                  <a:cubicBezTo>
                    <a:pt x="2090" y="983"/>
                    <a:pt x="2088" y="983"/>
                    <a:pt x="2087" y="983"/>
                  </a:cubicBezTo>
                  <a:close/>
                  <a:moveTo>
                    <a:pt x="4477" y="1045"/>
                  </a:moveTo>
                  <a:cubicBezTo>
                    <a:pt x="4477" y="1045"/>
                    <a:pt x="4477" y="1045"/>
                    <a:pt x="4473" y="1048"/>
                  </a:cubicBezTo>
                  <a:cubicBezTo>
                    <a:pt x="4476" y="1047"/>
                    <a:pt x="4483" y="1047"/>
                    <a:pt x="4486" y="1048"/>
                  </a:cubicBezTo>
                  <a:lnTo>
                    <a:pt x="4477" y="1045"/>
                  </a:lnTo>
                  <a:close/>
                  <a:moveTo>
                    <a:pt x="1148" y="957"/>
                  </a:moveTo>
                  <a:cubicBezTo>
                    <a:pt x="1148" y="957"/>
                    <a:pt x="1148" y="957"/>
                    <a:pt x="1147" y="957"/>
                  </a:cubicBezTo>
                  <a:cubicBezTo>
                    <a:pt x="1146" y="958"/>
                    <a:pt x="1146" y="958"/>
                    <a:pt x="1148" y="957"/>
                  </a:cubicBezTo>
                  <a:close/>
                  <a:moveTo>
                    <a:pt x="4417" y="1045"/>
                  </a:moveTo>
                  <a:cubicBezTo>
                    <a:pt x="4417" y="1045"/>
                    <a:pt x="4417" y="1045"/>
                    <a:pt x="4376" y="1046"/>
                  </a:cubicBezTo>
                  <a:cubicBezTo>
                    <a:pt x="4377" y="1046"/>
                    <a:pt x="4370" y="1044"/>
                    <a:pt x="4377" y="1044"/>
                  </a:cubicBezTo>
                  <a:cubicBezTo>
                    <a:pt x="4367" y="1043"/>
                    <a:pt x="4358" y="1043"/>
                    <a:pt x="4371" y="1042"/>
                  </a:cubicBezTo>
                  <a:cubicBezTo>
                    <a:pt x="4272" y="1046"/>
                    <a:pt x="4171" y="1037"/>
                    <a:pt x="4074" y="1037"/>
                  </a:cubicBezTo>
                  <a:cubicBezTo>
                    <a:pt x="4067" y="1037"/>
                    <a:pt x="4071" y="1036"/>
                    <a:pt x="4073" y="1035"/>
                  </a:cubicBezTo>
                  <a:cubicBezTo>
                    <a:pt x="4055" y="1037"/>
                    <a:pt x="4056" y="1033"/>
                    <a:pt x="4046" y="1032"/>
                  </a:cubicBezTo>
                  <a:cubicBezTo>
                    <a:pt x="4046" y="1032"/>
                    <a:pt x="4046" y="1032"/>
                    <a:pt x="4020" y="1036"/>
                  </a:cubicBezTo>
                  <a:cubicBezTo>
                    <a:pt x="4010" y="1033"/>
                    <a:pt x="4018" y="1033"/>
                    <a:pt x="4017" y="1032"/>
                  </a:cubicBezTo>
                  <a:cubicBezTo>
                    <a:pt x="3967" y="1030"/>
                    <a:pt x="3919" y="1032"/>
                    <a:pt x="3879" y="1029"/>
                  </a:cubicBezTo>
                  <a:cubicBezTo>
                    <a:pt x="3866" y="1029"/>
                    <a:pt x="3882" y="1031"/>
                    <a:pt x="3865" y="1031"/>
                  </a:cubicBezTo>
                  <a:cubicBezTo>
                    <a:pt x="3887" y="1029"/>
                    <a:pt x="3821" y="1028"/>
                    <a:pt x="3829" y="1026"/>
                  </a:cubicBezTo>
                  <a:cubicBezTo>
                    <a:pt x="3812" y="1029"/>
                    <a:pt x="3770" y="1025"/>
                    <a:pt x="3777" y="1031"/>
                  </a:cubicBezTo>
                  <a:cubicBezTo>
                    <a:pt x="3757" y="1030"/>
                    <a:pt x="3760" y="1028"/>
                    <a:pt x="3766" y="1028"/>
                  </a:cubicBezTo>
                  <a:cubicBezTo>
                    <a:pt x="3743" y="1027"/>
                    <a:pt x="3724" y="1027"/>
                    <a:pt x="3705" y="1024"/>
                  </a:cubicBezTo>
                  <a:cubicBezTo>
                    <a:pt x="3692" y="1025"/>
                    <a:pt x="3597" y="1020"/>
                    <a:pt x="3576" y="1023"/>
                  </a:cubicBezTo>
                  <a:cubicBezTo>
                    <a:pt x="3591" y="1021"/>
                    <a:pt x="3575" y="1022"/>
                    <a:pt x="3562" y="1021"/>
                  </a:cubicBezTo>
                  <a:cubicBezTo>
                    <a:pt x="3562" y="1021"/>
                    <a:pt x="3562" y="1021"/>
                    <a:pt x="3574" y="1019"/>
                  </a:cubicBezTo>
                  <a:cubicBezTo>
                    <a:pt x="3574" y="1019"/>
                    <a:pt x="3574" y="1019"/>
                    <a:pt x="3543" y="1018"/>
                  </a:cubicBezTo>
                  <a:cubicBezTo>
                    <a:pt x="3537" y="1018"/>
                    <a:pt x="3535" y="1018"/>
                    <a:pt x="3535" y="1018"/>
                  </a:cubicBezTo>
                  <a:cubicBezTo>
                    <a:pt x="3530" y="1018"/>
                    <a:pt x="3536" y="1019"/>
                    <a:pt x="3523" y="1019"/>
                  </a:cubicBezTo>
                  <a:cubicBezTo>
                    <a:pt x="3502" y="1019"/>
                    <a:pt x="3501" y="1018"/>
                    <a:pt x="3489" y="1016"/>
                  </a:cubicBezTo>
                  <a:cubicBezTo>
                    <a:pt x="3489" y="1016"/>
                    <a:pt x="3489" y="1016"/>
                    <a:pt x="3493" y="1016"/>
                  </a:cubicBezTo>
                  <a:cubicBezTo>
                    <a:pt x="3493" y="1016"/>
                    <a:pt x="3493" y="1016"/>
                    <a:pt x="3478" y="1015"/>
                  </a:cubicBezTo>
                  <a:cubicBezTo>
                    <a:pt x="3468" y="1015"/>
                    <a:pt x="3515" y="1019"/>
                    <a:pt x="3481" y="1019"/>
                  </a:cubicBezTo>
                  <a:cubicBezTo>
                    <a:pt x="3481" y="1018"/>
                    <a:pt x="3461" y="1014"/>
                    <a:pt x="3451" y="1016"/>
                  </a:cubicBezTo>
                  <a:cubicBezTo>
                    <a:pt x="3469" y="1016"/>
                    <a:pt x="3467" y="1018"/>
                    <a:pt x="3460" y="1018"/>
                  </a:cubicBezTo>
                  <a:cubicBezTo>
                    <a:pt x="3460" y="1018"/>
                    <a:pt x="3460" y="1018"/>
                    <a:pt x="3436" y="1018"/>
                  </a:cubicBezTo>
                  <a:cubicBezTo>
                    <a:pt x="3436" y="1018"/>
                    <a:pt x="3436" y="1018"/>
                    <a:pt x="3444" y="1015"/>
                  </a:cubicBezTo>
                  <a:cubicBezTo>
                    <a:pt x="3374" y="1013"/>
                    <a:pt x="3300" y="1013"/>
                    <a:pt x="3225" y="1011"/>
                  </a:cubicBezTo>
                  <a:cubicBezTo>
                    <a:pt x="3226" y="1013"/>
                    <a:pt x="3172" y="1009"/>
                    <a:pt x="3179" y="1013"/>
                  </a:cubicBezTo>
                  <a:cubicBezTo>
                    <a:pt x="3179" y="1013"/>
                    <a:pt x="3179" y="1013"/>
                    <a:pt x="3182" y="1013"/>
                  </a:cubicBezTo>
                  <a:cubicBezTo>
                    <a:pt x="3200" y="1014"/>
                    <a:pt x="3176" y="1016"/>
                    <a:pt x="3161" y="1015"/>
                  </a:cubicBezTo>
                  <a:cubicBezTo>
                    <a:pt x="3177" y="1014"/>
                    <a:pt x="3133" y="1010"/>
                    <a:pt x="3171" y="1011"/>
                  </a:cubicBezTo>
                  <a:cubicBezTo>
                    <a:pt x="3171" y="1011"/>
                    <a:pt x="3171" y="1011"/>
                    <a:pt x="3142" y="1008"/>
                  </a:cubicBezTo>
                  <a:cubicBezTo>
                    <a:pt x="3126" y="1001"/>
                    <a:pt x="3065" y="1007"/>
                    <a:pt x="3021" y="1003"/>
                  </a:cubicBezTo>
                  <a:cubicBezTo>
                    <a:pt x="3022" y="1004"/>
                    <a:pt x="3023" y="1004"/>
                    <a:pt x="3023" y="1004"/>
                  </a:cubicBezTo>
                  <a:cubicBezTo>
                    <a:pt x="2983" y="1001"/>
                    <a:pt x="2934" y="1003"/>
                    <a:pt x="2925" y="1002"/>
                  </a:cubicBezTo>
                  <a:cubicBezTo>
                    <a:pt x="2925" y="1002"/>
                    <a:pt x="2925" y="1002"/>
                    <a:pt x="2921" y="1004"/>
                  </a:cubicBezTo>
                  <a:cubicBezTo>
                    <a:pt x="2887" y="1000"/>
                    <a:pt x="2883" y="999"/>
                    <a:pt x="2843" y="1000"/>
                  </a:cubicBezTo>
                  <a:cubicBezTo>
                    <a:pt x="2843" y="1000"/>
                    <a:pt x="2848" y="1001"/>
                    <a:pt x="2841" y="1001"/>
                  </a:cubicBezTo>
                  <a:cubicBezTo>
                    <a:pt x="2832" y="999"/>
                    <a:pt x="2822" y="997"/>
                    <a:pt x="2794" y="997"/>
                  </a:cubicBezTo>
                  <a:cubicBezTo>
                    <a:pt x="2794" y="997"/>
                    <a:pt x="2794" y="997"/>
                    <a:pt x="2795" y="998"/>
                  </a:cubicBezTo>
                  <a:cubicBezTo>
                    <a:pt x="2795" y="998"/>
                    <a:pt x="2795" y="998"/>
                    <a:pt x="2752" y="996"/>
                  </a:cubicBezTo>
                  <a:cubicBezTo>
                    <a:pt x="2752" y="1002"/>
                    <a:pt x="2678" y="990"/>
                    <a:pt x="2665" y="996"/>
                  </a:cubicBezTo>
                  <a:cubicBezTo>
                    <a:pt x="2656" y="994"/>
                    <a:pt x="2624" y="993"/>
                    <a:pt x="2610" y="992"/>
                  </a:cubicBezTo>
                  <a:cubicBezTo>
                    <a:pt x="2610" y="992"/>
                    <a:pt x="2609" y="992"/>
                    <a:pt x="2607" y="992"/>
                  </a:cubicBezTo>
                  <a:cubicBezTo>
                    <a:pt x="2590" y="989"/>
                    <a:pt x="2559" y="992"/>
                    <a:pt x="2541" y="991"/>
                  </a:cubicBezTo>
                  <a:cubicBezTo>
                    <a:pt x="2529" y="990"/>
                    <a:pt x="2534" y="989"/>
                    <a:pt x="2539" y="988"/>
                  </a:cubicBezTo>
                  <a:cubicBezTo>
                    <a:pt x="2515" y="990"/>
                    <a:pt x="2473" y="983"/>
                    <a:pt x="2465" y="984"/>
                  </a:cubicBezTo>
                  <a:cubicBezTo>
                    <a:pt x="2447" y="984"/>
                    <a:pt x="2458" y="986"/>
                    <a:pt x="2453" y="988"/>
                  </a:cubicBezTo>
                  <a:cubicBezTo>
                    <a:pt x="2427" y="986"/>
                    <a:pt x="2458" y="982"/>
                    <a:pt x="2423" y="984"/>
                  </a:cubicBezTo>
                  <a:cubicBezTo>
                    <a:pt x="2427" y="984"/>
                    <a:pt x="2435" y="984"/>
                    <a:pt x="2432" y="985"/>
                  </a:cubicBezTo>
                  <a:cubicBezTo>
                    <a:pt x="2418" y="985"/>
                    <a:pt x="2394" y="991"/>
                    <a:pt x="2381" y="989"/>
                  </a:cubicBezTo>
                  <a:cubicBezTo>
                    <a:pt x="2381" y="989"/>
                    <a:pt x="2381" y="989"/>
                    <a:pt x="2390" y="988"/>
                  </a:cubicBezTo>
                  <a:cubicBezTo>
                    <a:pt x="2365" y="986"/>
                    <a:pt x="2332" y="992"/>
                    <a:pt x="2328" y="988"/>
                  </a:cubicBezTo>
                  <a:cubicBezTo>
                    <a:pt x="2328" y="988"/>
                    <a:pt x="2328" y="988"/>
                    <a:pt x="2330" y="986"/>
                  </a:cubicBezTo>
                  <a:cubicBezTo>
                    <a:pt x="2288" y="987"/>
                    <a:pt x="2312" y="984"/>
                    <a:pt x="2270" y="985"/>
                  </a:cubicBezTo>
                  <a:cubicBezTo>
                    <a:pt x="2270" y="985"/>
                    <a:pt x="2270" y="985"/>
                    <a:pt x="2271" y="986"/>
                  </a:cubicBezTo>
                  <a:cubicBezTo>
                    <a:pt x="2252" y="985"/>
                    <a:pt x="2242" y="987"/>
                    <a:pt x="2233" y="984"/>
                  </a:cubicBezTo>
                  <a:cubicBezTo>
                    <a:pt x="2233" y="984"/>
                    <a:pt x="2233" y="984"/>
                    <a:pt x="2240" y="983"/>
                  </a:cubicBezTo>
                  <a:cubicBezTo>
                    <a:pt x="2217" y="983"/>
                    <a:pt x="2215" y="983"/>
                    <a:pt x="2191" y="982"/>
                  </a:cubicBezTo>
                  <a:cubicBezTo>
                    <a:pt x="2189" y="982"/>
                    <a:pt x="2177" y="981"/>
                    <a:pt x="2174" y="982"/>
                  </a:cubicBezTo>
                  <a:cubicBezTo>
                    <a:pt x="2173" y="979"/>
                    <a:pt x="2120" y="979"/>
                    <a:pt x="2110" y="979"/>
                  </a:cubicBezTo>
                  <a:cubicBezTo>
                    <a:pt x="2128" y="980"/>
                    <a:pt x="2119" y="980"/>
                    <a:pt x="2114" y="981"/>
                  </a:cubicBezTo>
                  <a:cubicBezTo>
                    <a:pt x="2103" y="979"/>
                    <a:pt x="2096" y="978"/>
                    <a:pt x="2081" y="980"/>
                  </a:cubicBezTo>
                  <a:cubicBezTo>
                    <a:pt x="2079" y="976"/>
                    <a:pt x="2077" y="973"/>
                    <a:pt x="2050" y="972"/>
                  </a:cubicBezTo>
                  <a:cubicBezTo>
                    <a:pt x="2054" y="972"/>
                    <a:pt x="2058" y="973"/>
                    <a:pt x="2055" y="973"/>
                  </a:cubicBezTo>
                  <a:cubicBezTo>
                    <a:pt x="2052" y="974"/>
                    <a:pt x="2045" y="973"/>
                    <a:pt x="2043" y="973"/>
                  </a:cubicBezTo>
                  <a:cubicBezTo>
                    <a:pt x="2040" y="973"/>
                    <a:pt x="2049" y="974"/>
                    <a:pt x="2046" y="975"/>
                  </a:cubicBezTo>
                  <a:cubicBezTo>
                    <a:pt x="2026" y="972"/>
                    <a:pt x="2011" y="974"/>
                    <a:pt x="1982" y="972"/>
                  </a:cubicBezTo>
                  <a:cubicBezTo>
                    <a:pt x="1991" y="973"/>
                    <a:pt x="1983" y="974"/>
                    <a:pt x="1980" y="975"/>
                  </a:cubicBezTo>
                  <a:cubicBezTo>
                    <a:pt x="1978" y="971"/>
                    <a:pt x="1940" y="977"/>
                    <a:pt x="1951" y="972"/>
                  </a:cubicBezTo>
                  <a:cubicBezTo>
                    <a:pt x="1894" y="973"/>
                    <a:pt x="1807" y="968"/>
                    <a:pt x="1784" y="971"/>
                  </a:cubicBezTo>
                  <a:cubicBezTo>
                    <a:pt x="1778" y="972"/>
                    <a:pt x="1763" y="969"/>
                    <a:pt x="1753" y="969"/>
                  </a:cubicBezTo>
                  <a:cubicBezTo>
                    <a:pt x="1753" y="969"/>
                    <a:pt x="1753" y="969"/>
                    <a:pt x="1754" y="970"/>
                  </a:cubicBezTo>
                  <a:cubicBezTo>
                    <a:pt x="1726" y="967"/>
                    <a:pt x="1732" y="969"/>
                    <a:pt x="1700" y="965"/>
                  </a:cubicBezTo>
                  <a:cubicBezTo>
                    <a:pt x="1713" y="967"/>
                    <a:pt x="1708" y="968"/>
                    <a:pt x="1694" y="969"/>
                  </a:cubicBezTo>
                  <a:cubicBezTo>
                    <a:pt x="1694" y="969"/>
                    <a:pt x="1694" y="969"/>
                    <a:pt x="1672" y="965"/>
                  </a:cubicBezTo>
                  <a:cubicBezTo>
                    <a:pt x="1672" y="965"/>
                    <a:pt x="1672" y="965"/>
                    <a:pt x="1667" y="967"/>
                  </a:cubicBezTo>
                  <a:cubicBezTo>
                    <a:pt x="1658" y="966"/>
                    <a:pt x="1648" y="966"/>
                    <a:pt x="1638" y="966"/>
                  </a:cubicBezTo>
                  <a:cubicBezTo>
                    <a:pt x="1642" y="967"/>
                    <a:pt x="1640" y="967"/>
                    <a:pt x="1640" y="967"/>
                  </a:cubicBezTo>
                  <a:cubicBezTo>
                    <a:pt x="1639" y="967"/>
                    <a:pt x="1639" y="967"/>
                    <a:pt x="1638" y="966"/>
                  </a:cubicBezTo>
                  <a:cubicBezTo>
                    <a:pt x="1629" y="963"/>
                    <a:pt x="1594" y="963"/>
                    <a:pt x="1589" y="961"/>
                  </a:cubicBezTo>
                  <a:cubicBezTo>
                    <a:pt x="1578" y="964"/>
                    <a:pt x="1562" y="959"/>
                    <a:pt x="1554" y="962"/>
                  </a:cubicBezTo>
                  <a:cubicBezTo>
                    <a:pt x="1551" y="962"/>
                    <a:pt x="1547" y="961"/>
                    <a:pt x="1542" y="961"/>
                  </a:cubicBezTo>
                  <a:cubicBezTo>
                    <a:pt x="1547" y="959"/>
                    <a:pt x="1549" y="958"/>
                    <a:pt x="1540" y="958"/>
                  </a:cubicBezTo>
                  <a:cubicBezTo>
                    <a:pt x="1539" y="958"/>
                    <a:pt x="1538" y="958"/>
                    <a:pt x="1538" y="958"/>
                  </a:cubicBezTo>
                  <a:cubicBezTo>
                    <a:pt x="1538" y="958"/>
                    <a:pt x="1538" y="958"/>
                    <a:pt x="1534" y="960"/>
                  </a:cubicBezTo>
                  <a:cubicBezTo>
                    <a:pt x="1525" y="959"/>
                    <a:pt x="1515" y="959"/>
                    <a:pt x="1509" y="959"/>
                  </a:cubicBezTo>
                  <a:cubicBezTo>
                    <a:pt x="1512" y="959"/>
                    <a:pt x="1515" y="958"/>
                    <a:pt x="1518" y="958"/>
                  </a:cubicBezTo>
                  <a:cubicBezTo>
                    <a:pt x="1514" y="958"/>
                    <a:pt x="1511" y="958"/>
                    <a:pt x="1507" y="959"/>
                  </a:cubicBezTo>
                  <a:cubicBezTo>
                    <a:pt x="1506" y="959"/>
                    <a:pt x="1505" y="958"/>
                    <a:pt x="1504" y="958"/>
                  </a:cubicBezTo>
                  <a:cubicBezTo>
                    <a:pt x="1504" y="959"/>
                    <a:pt x="1505" y="959"/>
                    <a:pt x="1506" y="959"/>
                  </a:cubicBezTo>
                  <a:cubicBezTo>
                    <a:pt x="1500" y="959"/>
                    <a:pt x="1494" y="959"/>
                    <a:pt x="1486" y="958"/>
                  </a:cubicBezTo>
                  <a:cubicBezTo>
                    <a:pt x="1454" y="960"/>
                    <a:pt x="1415" y="952"/>
                    <a:pt x="1379" y="955"/>
                  </a:cubicBezTo>
                  <a:cubicBezTo>
                    <a:pt x="1385" y="955"/>
                    <a:pt x="1392" y="955"/>
                    <a:pt x="1394" y="956"/>
                  </a:cubicBezTo>
                  <a:cubicBezTo>
                    <a:pt x="1364" y="954"/>
                    <a:pt x="1335" y="956"/>
                    <a:pt x="1316" y="954"/>
                  </a:cubicBezTo>
                  <a:cubicBezTo>
                    <a:pt x="1316" y="954"/>
                    <a:pt x="1316" y="954"/>
                    <a:pt x="1317" y="953"/>
                  </a:cubicBezTo>
                  <a:cubicBezTo>
                    <a:pt x="1296" y="951"/>
                    <a:pt x="1279" y="950"/>
                    <a:pt x="1261" y="950"/>
                  </a:cubicBezTo>
                  <a:cubicBezTo>
                    <a:pt x="1261" y="950"/>
                    <a:pt x="1261" y="950"/>
                    <a:pt x="1260" y="948"/>
                  </a:cubicBezTo>
                  <a:cubicBezTo>
                    <a:pt x="1235" y="948"/>
                    <a:pt x="1180" y="942"/>
                    <a:pt x="1164" y="946"/>
                  </a:cubicBezTo>
                  <a:cubicBezTo>
                    <a:pt x="1158" y="944"/>
                    <a:pt x="1129" y="945"/>
                    <a:pt x="1115" y="944"/>
                  </a:cubicBezTo>
                  <a:cubicBezTo>
                    <a:pt x="1115" y="944"/>
                    <a:pt x="1115" y="944"/>
                    <a:pt x="1111" y="945"/>
                  </a:cubicBezTo>
                  <a:cubicBezTo>
                    <a:pt x="1092" y="945"/>
                    <a:pt x="1080" y="945"/>
                    <a:pt x="1069" y="944"/>
                  </a:cubicBezTo>
                  <a:cubicBezTo>
                    <a:pt x="1031" y="946"/>
                    <a:pt x="995" y="942"/>
                    <a:pt x="962" y="941"/>
                  </a:cubicBezTo>
                  <a:cubicBezTo>
                    <a:pt x="962" y="941"/>
                    <a:pt x="962" y="941"/>
                    <a:pt x="961" y="941"/>
                  </a:cubicBezTo>
                  <a:cubicBezTo>
                    <a:pt x="961" y="941"/>
                    <a:pt x="961" y="941"/>
                    <a:pt x="927" y="939"/>
                  </a:cubicBezTo>
                  <a:cubicBezTo>
                    <a:pt x="936" y="941"/>
                    <a:pt x="921" y="938"/>
                    <a:pt x="910" y="938"/>
                  </a:cubicBezTo>
                  <a:cubicBezTo>
                    <a:pt x="900" y="937"/>
                    <a:pt x="882" y="937"/>
                    <a:pt x="869" y="938"/>
                  </a:cubicBezTo>
                  <a:cubicBezTo>
                    <a:pt x="869" y="938"/>
                    <a:pt x="869" y="938"/>
                    <a:pt x="848" y="937"/>
                  </a:cubicBezTo>
                  <a:cubicBezTo>
                    <a:pt x="872" y="939"/>
                    <a:pt x="846" y="939"/>
                    <a:pt x="844" y="941"/>
                  </a:cubicBezTo>
                  <a:cubicBezTo>
                    <a:pt x="844" y="941"/>
                    <a:pt x="844" y="941"/>
                    <a:pt x="831" y="939"/>
                  </a:cubicBezTo>
                  <a:cubicBezTo>
                    <a:pt x="825" y="940"/>
                    <a:pt x="839" y="941"/>
                    <a:pt x="829" y="941"/>
                  </a:cubicBezTo>
                  <a:cubicBezTo>
                    <a:pt x="820" y="940"/>
                    <a:pt x="793" y="939"/>
                    <a:pt x="784" y="937"/>
                  </a:cubicBezTo>
                  <a:cubicBezTo>
                    <a:pt x="785" y="936"/>
                    <a:pt x="789" y="936"/>
                    <a:pt x="793" y="936"/>
                  </a:cubicBezTo>
                  <a:cubicBezTo>
                    <a:pt x="792" y="936"/>
                    <a:pt x="790" y="935"/>
                    <a:pt x="789" y="935"/>
                  </a:cubicBezTo>
                  <a:cubicBezTo>
                    <a:pt x="774" y="935"/>
                    <a:pt x="777" y="935"/>
                    <a:pt x="778" y="934"/>
                  </a:cubicBezTo>
                  <a:cubicBezTo>
                    <a:pt x="759" y="936"/>
                    <a:pt x="748" y="934"/>
                    <a:pt x="733" y="936"/>
                  </a:cubicBezTo>
                  <a:cubicBezTo>
                    <a:pt x="754" y="933"/>
                    <a:pt x="688" y="935"/>
                    <a:pt x="701" y="932"/>
                  </a:cubicBezTo>
                  <a:cubicBezTo>
                    <a:pt x="687" y="934"/>
                    <a:pt x="691" y="932"/>
                    <a:pt x="682" y="934"/>
                  </a:cubicBezTo>
                  <a:cubicBezTo>
                    <a:pt x="702" y="934"/>
                    <a:pt x="723" y="937"/>
                    <a:pt x="739" y="939"/>
                  </a:cubicBezTo>
                  <a:cubicBezTo>
                    <a:pt x="739" y="939"/>
                    <a:pt x="739" y="939"/>
                    <a:pt x="723" y="940"/>
                  </a:cubicBezTo>
                  <a:cubicBezTo>
                    <a:pt x="733" y="943"/>
                    <a:pt x="759" y="940"/>
                    <a:pt x="769" y="941"/>
                  </a:cubicBezTo>
                  <a:cubicBezTo>
                    <a:pt x="763" y="940"/>
                    <a:pt x="748" y="941"/>
                    <a:pt x="747" y="941"/>
                  </a:cubicBezTo>
                  <a:cubicBezTo>
                    <a:pt x="747" y="941"/>
                    <a:pt x="747" y="941"/>
                    <a:pt x="752" y="939"/>
                  </a:cubicBezTo>
                  <a:cubicBezTo>
                    <a:pt x="775" y="939"/>
                    <a:pt x="793" y="941"/>
                    <a:pt x="810" y="943"/>
                  </a:cubicBezTo>
                  <a:cubicBezTo>
                    <a:pt x="794" y="943"/>
                    <a:pt x="829" y="945"/>
                    <a:pt x="817" y="946"/>
                  </a:cubicBezTo>
                  <a:cubicBezTo>
                    <a:pt x="817" y="946"/>
                    <a:pt x="817" y="946"/>
                    <a:pt x="805" y="946"/>
                  </a:cubicBezTo>
                  <a:cubicBezTo>
                    <a:pt x="799" y="946"/>
                    <a:pt x="811" y="948"/>
                    <a:pt x="818" y="949"/>
                  </a:cubicBezTo>
                  <a:cubicBezTo>
                    <a:pt x="857" y="949"/>
                    <a:pt x="928" y="952"/>
                    <a:pt x="942" y="951"/>
                  </a:cubicBezTo>
                  <a:cubicBezTo>
                    <a:pt x="934" y="951"/>
                    <a:pt x="919" y="950"/>
                    <a:pt x="912" y="949"/>
                  </a:cubicBezTo>
                  <a:cubicBezTo>
                    <a:pt x="912" y="949"/>
                    <a:pt x="912" y="949"/>
                    <a:pt x="931" y="949"/>
                  </a:cubicBezTo>
                  <a:cubicBezTo>
                    <a:pt x="916" y="948"/>
                    <a:pt x="904" y="950"/>
                    <a:pt x="882" y="949"/>
                  </a:cubicBezTo>
                  <a:cubicBezTo>
                    <a:pt x="886" y="946"/>
                    <a:pt x="870" y="944"/>
                    <a:pt x="887" y="942"/>
                  </a:cubicBezTo>
                  <a:cubicBezTo>
                    <a:pt x="929" y="941"/>
                    <a:pt x="921" y="948"/>
                    <a:pt x="971" y="949"/>
                  </a:cubicBezTo>
                  <a:cubicBezTo>
                    <a:pt x="976" y="949"/>
                    <a:pt x="961" y="945"/>
                    <a:pt x="988" y="948"/>
                  </a:cubicBezTo>
                  <a:cubicBezTo>
                    <a:pt x="1021" y="950"/>
                    <a:pt x="1046" y="954"/>
                    <a:pt x="1046" y="958"/>
                  </a:cubicBezTo>
                  <a:cubicBezTo>
                    <a:pt x="1032" y="956"/>
                    <a:pt x="1003" y="953"/>
                    <a:pt x="999" y="956"/>
                  </a:cubicBezTo>
                  <a:cubicBezTo>
                    <a:pt x="1013" y="957"/>
                    <a:pt x="1037" y="959"/>
                    <a:pt x="1039" y="960"/>
                  </a:cubicBezTo>
                  <a:cubicBezTo>
                    <a:pt x="1053" y="958"/>
                    <a:pt x="1012" y="959"/>
                    <a:pt x="1031" y="957"/>
                  </a:cubicBezTo>
                  <a:cubicBezTo>
                    <a:pt x="1041" y="957"/>
                    <a:pt x="1045" y="958"/>
                    <a:pt x="1050" y="959"/>
                  </a:cubicBezTo>
                  <a:cubicBezTo>
                    <a:pt x="1043" y="957"/>
                    <a:pt x="1059" y="957"/>
                    <a:pt x="1062" y="956"/>
                  </a:cubicBezTo>
                  <a:cubicBezTo>
                    <a:pt x="1094" y="957"/>
                    <a:pt x="1113" y="957"/>
                    <a:pt x="1147" y="957"/>
                  </a:cubicBezTo>
                  <a:cubicBezTo>
                    <a:pt x="1149" y="957"/>
                    <a:pt x="1153" y="956"/>
                    <a:pt x="1152" y="956"/>
                  </a:cubicBezTo>
                  <a:cubicBezTo>
                    <a:pt x="1169" y="957"/>
                    <a:pt x="1193" y="962"/>
                    <a:pt x="1186" y="963"/>
                  </a:cubicBezTo>
                  <a:cubicBezTo>
                    <a:pt x="1206" y="964"/>
                    <a:pt x="1207" y="963"/>
                    <a:pt x="1224" y="964"/>
                  </a:cubicBezTo>
                  <a:cubicBezTo>
                    <a:pt x="1197" y="966"/>
                    <a:pt x="1229" y="964"/>
                    <a:pt x="1232" y="966"/>
                  </a:cubicBezTo>
                  <a:cubicBezTo>
                    <a:pt x="1250" y="967"/>
                    <a:pt x="1238" y="965"/>
                    <a:pt x="1246" y="965"/>
                  </a:cubicBezTo>
                  <a:cubicBezTo>
                    <a:pt x="1249" y="965"/>
                    <a:pt x="1256" y="966"/>
                    <a:pt x="1256" y="967"/>
                  </a:cubicBezTo>
                  <a:cubicBezTo>
                    <a:pt x="1267" y="965"/>
                    <a:pt x="1236" y="961"/>
                    <a:pt x="1249" y="959"/>
                  </a:cubicBezTo>
                  <a:cubicBezTo>
                    <a:pt x="1257" y="958"/>
                    <a:pt x="1294" y="956"/>
                    <a:pt x="1297" y="956"/>
                  </a:cubicBezTo>
                  <a:cubicBezTo>
                    <a:pt x="1305" y="959"/>
                    <a:pt x="1302" y="968"/>
                    <a:pt x="1290" y="971"/>
                  </a:cubicBezTo>
                  <a:cubicBezTo>
                    <a:pt x="1291" y="972"/>
                    <a:pt x="1306" y="970"/>
                    <a:pt x="1314" y="970"/>
                  </a:cubicBezTo>
                  <a:cubicBezTo>
                    <a:pt x="1336" y="968"/>
                    <a:pt x="1347" y="973"/>
                    <a:pt x="1365" y="972"/>
                  </a:cubicBezTo>
                  <a:cubicBezTo>
                    <a:pt x="1365" y="972"/>
                    <a:pt x="1365" y="972"/>
                    <a:pt x="1352" y="970"/>
                  </a:cubicBezTo>
                  <a:cubicBezTo>
                    <a:pt x="1355" y="970"/>
                    <a:pt x="1381" y="971"/>
                    <a:pt x="1386" y="972"/>
                  </a:cubicBezTo>
                  <a:cubicBezTo>
                    <a:pt x="1386" y="971"/>
                    <a:pt x="1372" y="967"/>
                    <a:pt x="1380" y="966"/>
                  </a:cubicBezTo>
                  <a:cubicBezTo>
                    <a:pt x="1413" y="967"/>
                    <a:pt x="1444" y="973"/>
                    <a:pt x="1442" y="975"/>
                  </a:cubicBezTo>
                  <a:cubicBezTo>
                    <a:pt x="1442" y="975"/>
                    <a:pt x="1442" y="975"/>
                    <a:pt x="1392" y="971"/>
                  </a:cubicBezTo>
                  <a:cubicBezTo>
                    <a:pt x="1390" y="973"/>
                    <a:pt x="1427" y="974"/>
                    <a:pt x="1425" y="977"/>
                  </a:cubicBezTo>
                  <a:cubicBezTo>
                    <a:pt x="1425" y="977"/>
                    <a:pt x="1425" y="977"/>
                    <a:pt x="1471" y="978"/>
                  </a:cubicBezTo>
                  <a:cubicBezTo>
                    <a:pt x="1465" y="977"/>
                    <a:pt x="1448" y="976"/>
                    <a:pt x="1455" y="975"/>
                  </a:cubicBezTo>
                  <a:cubicBezTo>
                    <a:pt x="1474" y="976"/>
                    <a:pt x="1465" y="975"/>
                    <a:pt x="1478" y="974"/>
                  </a:cubicBezTo>
                  <a:cubicBezTo>
                    <a:pt x="1456" y="971"/>
                    <a:pt x="1414" y="962"/>
                    <a:pt x="1399" y="959"/>
                  </a:cubicBezTo>
                  <a:cubicBezTo>
                    <a:pt x="1399" y="959"/>
                    <a:pt x="1399" y="959"/>
                    <a:pt x="1423" y="961"/>
                  </a:cubicBezTo>
                  <a:cubicBezTo>
                    <a:pt x="1423" y="961"/>
                    <a:pt x="1423" y="961"/>
                    <a:pt x="1429" y="960"/>
                  </a:cubicBezTo>
                  <a:cubicBezTo>
                    <a:pt x="1460" y="962"/>
                    <a:pt x="1488" y="972"/>
                    <a:pt x="1496" y="974"/>
                  </a:cubicBezTo>
                  <a:cubicBezTo>
                    <a:pt x="1514" y="974"/>
                    <a:pt x="1508" y="969"/>
                    <a:pt x="1504" y="968"/>
                  </a:cubicBezTo>
                  <a:cubicBezTo>
                    <a:pt x="1539" y="969"/>
                    <a:pt x="1538" y="976"/>
                    <a:pt x="1573" y="976"/>
                  </a:cubicBezTo>
                  <a:cubicBezTo>
                    <a:pt x="1573" y="976"/>
                    <a:pt x="1573" y="976"/>
                    <a:pt x="1560" y="977"/>
                  </a:cubicBezTo>
                  <a:cubicBezTo>
                    <a:pt x="1568" y="978"/>
                    <a:pt x="1599" y="978"/>
                    <a:pt x="1596" y="979"/>
                  </a:cubicBezTo>
                  <a:cubicBezTo>
                    <a:pt x="1602" y="978"/>
                    <a:pt x="1608" y="975"/>
                    <a:pt x="1603" y="974"/>
                  </a:cubicBezTo>
                  <a:cubicBezTo>
                    <a:pt x="1603" y="974"/>
                    <a:pt x="1603" y="974"/>
                    <a:pt x="1633" y="979"/>
                  </a:cubicBezTo>
                  <a:cubicBezTo>
                    <a:pt x="1628" y="978"/>
                    <a:pt x="1631" y="975"/>
                    <a:pt x="1629" y="974"/>
                  </a:cubicBezTo>
                  <a:cubicBezTo>
                    <a:pt x="1641" y="974"/>
                    <a:pt x="1649" y="978"/>
                    <a:pt x="1644" y="979"/>
                  </a:cubicBezTo>
                  <a:cubicBezTo>
                    <a:pt x="1667" y="977"/>
                    <a:pt x="1662" y="979"/>
                    <a:pt x="1681" y="976"/>
                  </a:cubicBezTo>
                  <a:cubicBezTo>
                    <a:pt x="1688" y="976"/>
                    <a:pt x="1680" y="980"/>
                    <a:pt x="1675" y="980"/>
                  </a:cubicBezTo>
                  <a:cubicBezTo>
                    <a:pt x="1691" y="982"/>
                    <a:pt x="1701" y="982"/>
                    <a:pt x="1709" y="981"/>
                  </a:cubicBezTo>
                  <a:cubicBezTo>
                    <a:pt x="1682" y="979"/>
                    <a:pt x="1702" y="973"/>
                    <a:pt x="1696" y="969"/>
                  </a:cubicBezTo>
                  <a:cubicBezTo>
                    <a:pt x="1696" y="969"/>
                    <a:pt x="1696" y="969"/>
                    <a:pt x="1755" y="983"/>
                  </a:cubicBezTo>
                  <a:cubicBezTo>
                    <a:pt x="1753" y="982"/>
                    <a:pt x="1748" y="978"/>
                    <a:pt x="1748" y="978"/>
                  </a:cubicBezTo>
                  <a:cubicBezTo>
                    <a:pt x="1753" y="981"/>
                    <a:pt x="1814" y="984"/>
                    <a:pt x="1848" y="984"/>
                  </a:cubicBezTo>
                  <a:cubicBezTo>
                    <a:pt x="1842" y="983"/>
                    <a:pt x="1869" y="982"/>
                    <a:pt x="1881" y="984"/>
                  </a:cubicBezTo>
                  <a:cubicBezTo>
                    <a:pt x="1879" y="983"/>
                    <a:pt x="1876" y="983"/>
                    <a:pt x="1871" y="983"/>
                  </a:cubicBezTo>
                  <a:cubicBezTo>
                    <a:pt x="1893" y="981"/>
                    <a:pt x="1900" y="989"/>
                    <a:pt x="1922" y="987"/>
                  </a:cubicBezTo>
                  <a:cubicBezTo>
                    <a:pt x="1902" y="986"/>
                    <a:pt x="1898" y="985"/>
                    <a:pt x="1899" y="984"/>
                  </a:cubicBezTo>
                  <a:cubicBezTo>
                    <a:pt x="1915" y="985"/>
                    <a:pt x="1954" y="985"/>
                    <a:pt x="1946" y="989"/>
                  </a:cubicBezTo>
                  <a:cubicBezTo>
                    <a:pt x="1956" y="988"/>
                    <a:pt x="1966" y="989"/>
                    <a:pt x="1965" y="987"/>
                  </a:cubicBezTo>
                  <a:cubicBezTo>
                    <a:pt x="1965" y="987"/>
                    <a:pt x="1965" y="987"/>
                    <a:pt x="2005" y="991"/>
                  </a:cubicBezTo>
                  <a:cubicBezTo>
                    <a:pt x="2002" y="990"/>
                    <a:pt x="2000" y="989"/>
                    <a:pt x="2012" y="989"/>
                  </a:cubicBezTo>
                  <a:cubicBezTo>
                    <a:pt x="1989" y="989"/>
                    <a:pt x="1967" y="984"/>
                    <a:pt x="1955" y="987"/>
                  </a:cubicBezTo>
                  <a:cubicBezTo>
                    <a:pt x="1954" y="984"/>
                    <a:pt x="1963" y="983"/>
                    <a:pt x="1952" y="981"/>
                  </a:cubicBezTo>
                  <a:cubicBezTo>
                    <a:pt x="1996" y="983"/>
                    <a:pt x="2020" y="988"/>
                    <a:pt x="2048" y="992"/>
                  </a:cubicBezTo>
                  <a:cubicBezTo>
                    <a:pt x="2048" y="992"/>
                    <a:pt x="2048" y="992"/>
                    <a:pt x="2086" y="991"/>
                  </a:cubicBezTo>
                  <a:cubicBezTo>
                    <a:pt x="2086" y="991"/>
                    <a:pt x="2086" y="991"/>
                    <a:pt x="2088" y="992"/>
                  </a:cubicBezTo>
                  <a:cubicBezTo>
                    <a:pt x="2088" y="992"/>
                    <a:pt x="2088" y="992"/>
                    <a:pt x="2095" y="990"/>
                  </a:cubicBezTo>
                  <a:cubicBezTo>
                    <a:pt x="2100" y="990"/>
                    <a:pt x="2103" y="991"/>
                    <a:pt x="2104" y="991"/>
                  </a:cubicBezTo>
                  <a:cubicBezTo>
                    <a:pt x="2105" y="991"/>
                    <a:pt x="2103" y="990"/>
                    <a:pt x="2102" y="990"/>
                  </a:cubicBezTo>
                  <a:cubicBezTo>
                    <a:pt x="2106" y="990"/>
                    <a:pt x="2109" y="990"/>
                    <a:pt x="2111" y="991"/>
                  </a:cubicBezTo>
                  <a:cubicBezTo>
                    <a:pt x="2113" y="989"/>
                    <a:pt x="2106" y="987"/>
                    <a:pt x="2099" y="986"/>
                  </a:cubicBezTo>
                  <a:cubicBezTo>
                    <a:pt x="2095" y="986"/>
                    <a:pt x="2092" y="986"/>
                    <a:pt x="2088" y="987"/>
                  </a:cubicBezTo>
                  <a:cubicBezTo>
                    <a:pt x="2081" y="985"/>
                    <a:pt x="2075" y="984"/>
                    <a:pt x="2086" y="983"/>
                  </a:cubicBezTo>
                  <a:cubicBezTo>
                    <a:pt x="2087" y="983"/>
                    <a:pt x="2087" y="983"/>
                    <a:pt x="2087" y="983"/>
                  </a:cubicBezTo>
                  <a:cubicBezTo>
                    <a:pt x="2085" y="982"/>
                    <a:pt x="2085" y="982"/>
                    <a:pt x="2087" y="981"/>
                  </a:cubicBezTo>
                  <a:cubicBezTo>
                    <a:pt x="2087" y="981"/>
                    <a:pt x="2087" y="981"/>
                    <a:pt x="2116" y="983"/>
                  </a:cubicBezTo>
                  <a:cubicBezTo>
                    <a:pt x="2113" y="984"/>
                    <a:pt x="2108" y="984"/>
                    <a:pt x="2102" y="985"/>
                  </a:cubicBezTo>
                  <a:cubicBezTo>
                    <a:pt x="2121" y="988"/>
                    <a:pt x="2142" y="990"/>
                    <a:pt x="2125" y="992"/>
                  </a:cubicBezTo>
                  <a:cubicBezTo>
                    <a:pt x="2125" y="992"/>
                    <a:pt x="2125" y="992"/>
                    <a:pt x="2148" y="991"/>
                  </a:cubicBezTo>
                  <a:cubicBezTo>
                    <a:pt x="2174" y="994"/>
                    <a:pt x="2170" y="994"/>
                    <a:pt x="2202" y="997"/>
                  </a:cubicBezTo>
                  <a:cubicBezTo>
                    <a:pt x="2204" y="996"/>
                    <a:pt x="2195" y="995"/>
                    <a:pt x="2201" y="994"/>
                  </a:cubicBezTo>
                  <a:cubicBezTo>
                    <a:pt x="2224" y="998"/>
                    <a:pt x="2258" y="992"/>
                    <a:pt x="2263" y="995"/>
                  </a:cubicBezTo>
                  <a:cubicBezTo>
                    <a:pt x="2282" y="996"/>
                    <a:pt x="2271" y="998"/>
                    <a:pt x="2283" y="999"/>
                  </a:cubicBezTo>
                  <a:cubicBezTo>
                    <a:pt x="2283" y="999"/>
                    <a:pt x="2281" y="998"/>
                    <a:pt x="2285" y="998"/>
                  </a:cubicBezTo>
                  <a:cubicBezTo>
                    <a:pt x="2285" y="998"/>
                    <a:pt x="2285" y="998"/>
                    <a:pt x="2299" y="1000"/>
                  </a:cubicBezTo>
                  <a:cubicBezTo>
                    <a:pt x="2305" y="1000"/>
                    <a:pt x="2286" y="999"/>
                    <a:pt x="2302" y="998"/>
                  </a:cubicBezTo>
                  <a:cubicBezTo>
                    <a:pt x="2330" y="1001"/>
                    <a:pt x="2346" y="1002"/>
                    <a:pt x="2369" y="1002"/>
                  </a:cubicBezTo>
                  <a:cubicBezTo>
                    <a:pt x="2403" y="1003"/>
                    <a:pt x="2355" y="1005"/>
                    <a:pt x="2384" y="1006"/>
                  </a:cubicBezTo>
                  <a:cubicBezTo>
                    <a:pt x="2388" y="1004"/>
                    <a:pt x="2392" y="1002"/>
                    <a:pt x="2409" y="1003"/>
                  </a:cubicBezTo>
                  <a:cubicBezTo>
                    <a:pt x="2418" y="1004"/>
                    <a:pt x="2417" y="1005"/>
                    <a:pt x="2432" y="1007"/>
                  </a:cubicBezTo>
                  <a:cubicBezTo>
                    <a:pt x="2432" y="1007"/>
                    <a:pt x="2432" y="1007"/>
                    <a:pt x="2431" y="1004"/>
                  </a:cubicBezTo>
                  <a:cubicBezTo>
                    <a:pt x="2446" y="1004"/>
                    <a:pt x="2457" y="1005"/>
                    <a:pt x="2457" y="1003"/>
                  </a:cubicBezTo>
                  <a:cubicBezTo>
                    <a:pt x="2469" y="1005"/>
                    <a:pt x="2477" y="1005"/>
                    <a:pt x="2484" y="1005"/>
                  </a:cubicBezTo>
                  <a:cubicBezTo>
                    <a:pt x="2492" y="1004"/>
                    <a:pt x="2497" y="1003"/>
                    <a:pt x="2503" y="1006"/>
                  </a:cubicBezTo>
                  <a:cubicBezTo>
                    <a:pt x="2532" y="1005"/>
                    <a:pt x="2531" y="1011"/>
                    <a:pt x="2549" y="1006"/>
                  </a:cubicBezTo>
                  <a:cubicBezTo>
                    <a:pt x="2535" y="1006"/>
                    <a:pt x="2519" y="1004"/>
                    <a:pt x="2527" y="1003"/>
                  </a:cubicBezTo>
                  <a:cubicBezTo>
                    <a:pt x="2527" y="1003"/>
                    <a:pt x="2527" y="1003"/>
                    <a:pt x="2547" y="1005"/>
                  </a:cubicBezTo>
                  <a:cubicBezTo>
                    <a:pt x="2549" y="1004"/>
                    <a:pt x="2535" y="1004"/>
                    <a:pt x="2545" y="1004"/>
                  </a:cubicBezTo>
                  <a:cubicBezTo>
                    <a:pt x="2550" y="1004"/>
                    <a:pt x="2562" y="1006"/>
                    <a:pt x="2567" y="1007"/>
                  </a:cubicBezTo>
                  <a:cubicBezTo>
                    <a:pt x="2567" y="1007"/>
                    <a:pt x="2567" y="1007"/>
                    <a:pt x="2600" y="1008"/>
                  </a:cubicBezTo>
                  <a:cubicBezTo>
                    <a:pt x="2596" y="1008"/>
                    <a:pt x="2596" y="1007"/>
                    <a:pt x="2602" y="1007"/>
                  </a:cubicBezTo>
                  <a:cubicBezTo>
                    <a:pt x="2602" y="1007"/>
                    <a:pt x="2602" y="1007"/>
                    <a:pt x="2622" y="1009"/>
                  </a:cubicBezTo>
                  <a:cubicBezTo>
                    <a:pt x="2623" y="1009"/>
                    <a:pt x="2629" y="1008"/>
                    <a:pt x="2636" y="1008"/>
                  </a:cubicBezTo>
                  <a:cubicBezTo>
                    <a:pt x="2667" y="1008"/>
                    <a:pt x="2661" y="1014"/>
                    <a:pt x="2685" y="1012"/>
                  </a:cubicBezTo>
                  <a:cubicBezTo>
                    <a:pt x="2681" y="1012"/>
                    <a:pt x="2681" y="1012"/>
                    <a:pt x="2677" y="1012"/>
                  </a:cubicBezTo>
                  <a:cubicBezTo>
                    <a:pt x="2677" y="1012"/>
                    <a:pt x="2677" y="1012"/>
                    <a:pt x="2690" y="1011"/>
                  </a:cubicBezTo>
                  <a:cubicBezTo>
                    <a:pt x="2692" y="1017"/>
                    <a:pt x="2762" y="1014"/>
                    <a:pt x="2764" y="1019"/>
                  </a:cubicBezTo>
                  <a:cubicBezTo>
                    <a:pt x="2782" y="1018"/>
                    <a:pt x="2765" y="1018"/>
                    <a:pt x="2743" y="1015"/>
                  </a:cubicBezTo>
                  <a:cubicBezTo>
                    <a:pt x="2743" y="1015"/>
                    <a:pt x="2743" y="1015"/>
                    <a:pt x="2762" y="1014"/>
                  </a:cubicBezTo>
                  <a:cubicBezTo>
                    <a:pt x="2754" y="1013"/>
                    <a:pt x="2748" y="1014"/>
                    <a:pt x="2740" y="1013"/>
                  </a:cubicBezTo>
                  <a:cubicBezTo>
                    <a:pt x="2764" y="1011"/>
                    <a:pt x="2787" y="1015"/>
                    <a:pt x="2800" y="1017"/>
                  </a:cubicBezTo>
                  <a:cubicBezTo>
                    <a:pt x="2810" y="1016"/>
                    <a:pt x="2793" y="1012"/>
                    <a:pt x="2819" y="1014"/>
                  </a:cubicBezTo>
                  <a:cubicBezTo>
                    <a:pt x="2857" y="1016"/>
                    <a:pt x="2812" y="1018"/>
                    <a:pt x="2835" y="1019"/>
                  </a:cubicBezTo>
                  <a:cubicBezTo>
                    <a:pt x="2835" y="1019"/>
                    <a:pt x="2835" y="1019"/>
                    <a:pt x="2851" y="1017"/>
                  </a:cubicBezTo>
                  <a:cubicBezTo>
                    <a:pt x="2880" y="1020"/>
                    <a:pt x="2901" y="1018"/>
                    <a:pt x="2926" y="1019"/>
                  </a:cubicBezTo>
                  <a:cubicBezTo>
                    <a:pt x="2931" y="1019"/>
                    <a:pt x="2934" y="1020"/>
                    <a:pt x="2935" y="1020"/>
                  </a:cubicBezTo>
                  <a:cubicBezTo>
                    <a:pt x="2961" y="1019"/>
                    <a:pt x="2989" y="1024"/>
                    <a:pt x="3009" y="1024"/>
                  </a:cubicBezTo>
                  <a:cubicBezTo>
                    <a:pt x="3004" y="1023"/>
                    <a:pt x="3020" y="1022"/>
                    <a:pt x="3022" y="1022"/>
                  </a:cubicBezTo>
                  <a:cubicBezTo>
                    <a:pt x="3022" y="1022"/>
                    <a:pt x="3022" y="1022"/>
                    <a:pt x="3057" y="1024"/>
                  </a:cubicBezTo>
                  <a:cubicBezTo>
                    <a:pt x="3042" y="1023"/>
                    <a:pt x="3042" y="1022"/>
                    <a:pt x="3040" y="1020"/>
                  </a:cubicBezTo>
                  <a:cubicBezTo>
                    <a:pt x="3051" y="1021"/>
                    <a:pt x="3056" y="1022"/>
                    <a:pt x="3063" y="1022"/>
                  </a:cubicBezTo>
                  <a:cubicBezTo>
                    <a:pt x="3059" y="1021"/>
                    <a:pt x="3054" y="1021"/>
                    <a:pt x="3060" y="1020"/>
                  </a:cubicBezTo>
                  <a:cubicBezTo>
                    <a:pt x="3060" y="1020"/>
                    <a:pt x="3060" y="1020"/>
                    <a:pt x="3097" y="1024"/>
                  </a:cubicBezTo>
                  <a:cubicBezTo>
                    <a:pt x="3087" y="1024"/>
                    <a:pt x="3087" y="1024"/>
                    <a:pt x="3087" y="1024"/>
                  </a:cubicBezTo>
                  <a:cubicBezTo>
                    <a:pt x="3096" y="1024"/>
                    <a:pt x="3116" y="1026"/>
                    <a:pt x="3129" y="1025"/>
                  </a:cubicBezTo>
                  <a:cubicBezTo>
                    <a:pt x="3128" y="1024"/>
                    <a:pt x="3123" y="1024"/>
                    <a:pt x="3122" y="1023"/>
                  </a:cubicBezTo>
                  <a:cubicBezTo>
                    <a:pt x="3111" y="1024"/>
                    <a:pt x="3105" y="1023"/>
                    <a:pt x="3099" y="1021"/>
                  </a:cubicBezTo>
                  <a:cubicBezTo>
                    <a:pt x="3125" y="1022"/>
                    <a:pt x="3106" y="1021"/>
                    <a:pt x="3118" y="1020"/>
                  </a:cubicBezTo>
                  <a:cubicBezTo>
                    <a:pt x="3136" y="1021"/>
                    <a:pt x="3143" y="1023"/>
                    <a:pt x="3138" y="1024"/>
                  </a:cubicBezTo>
                  <a:cubicBezTo>
                    <a:pt x="3159" y="1024"/>
                    <a:pt x="3165" y="1024"/>
                    <a:pt x="3186" y="1026"/>
                  </a:cubicBezTo>
                  <a:cubicBezTo>
                    <a:pt x="3186" y="1026"/>
                    <a:pt x="3186" y="1026"/>
                    <a:pt x="3182" y="1024"/>
                  </a:cubicBezTo>
                  <a:cubicBezTo>
                    <a:pt x="3182" y="1024"/>
                    <a:pt x="3182" y="1024"/>
                    <a:pt x="3201" y="1025"/>
                  </a:cubicBezTo>
                  <a:cubicBezTo>
                    <a:pt x="3201" y="1025"/>
                    <a:pt x="3201" y="1025"/>
                    <a:pt x="3185" y="1022"/>
                  </a:cubicBezTo>
                  <a:cubicBezTo>
                    <a:pt x="3222" y="1022"/>
                    <a:pt x="3192" y="1026"/>
                    <a:pt x="3232" y="1026"/>
                  </a:cubicBezTo>
                  <a:cubicBezTo>
                    <a:pt x="3232" y="1026"/>
                    <a:pt x="3232" y="1026"/>
                    <a:pt x="3233" y="1024"/>
                  </a:cubicBezTo>
                  <a:cubicBezTo>
                    <a:pt x="3248" y="1025"/>
                    <a:pt x="3253" y="1029"/>
                    <a:pt x="3266" y="1027"/>
                  </a:cubicBezTo>
                  <a:cubicBezTo>
                    <a:pt x="3281" y="1028"/>
                    <a:pt x="3240" y="1029"/>
                    <a:pt x="3275" y="1030"/>
                  </a:cubicBezTo>
                  <a:cubicBezTo>
                    <a:pt x="3282" y="1029"/>
                    <a:pt x="3295" y="1029"/>
                    <a:pt x="3305" y="1029"/>
                  </a:cubicBezTo>
                  <a:cubicBezTo>
                    <a:pt x="3316" y="1030"/>
                    <a:pt x="3300" y="1031"/>
                    <a:pt x="3292" y="1031"/>
                  </a:cubicBezTo>
                  <a:cubicBezTo>
                    <a:pt x="3342" y="1033"/>
                    <a:pt x="3323" y="1025"/>
                    <a:pt x="3371" y="1029"/>
                  </a:cubicBezTo>
                  <a:cubicBezTo>
                    <a:pt x="3359" y="1030"/>
                    <a:pt x="3371" y="1032"/>
                    <a:pt x="3364" y="1033"/>
                  </a:cubicBezTo>
                  <a:cubicBezTo>
                    <a:pt x="3376" y="1032"/>
                    <a:pt x="3388" y="1032"/>
                    <a:pt x="3401" y="1033"/>
                  </a:cubicBezTo>
                  <a:cubicBezTo>
                    <a:pt x="3401" y="1033"/>
                    <a:pt x="3401" y="1033"/>
                    <a:pt x="3389" y="1030"/>
                  </a:cubicBezTo>
                  <a:cubicBezTo>
                    <a:pt x="3396" y="1030"/>
                    <a:pt x="3403" y="1031"/>
                    <a:pt x="3407" y="1031"/>
                  </a:cubicBezTo>
                  <a:cubicBezTo>
                    <a:pt x="3407" y="1031"/>
                    <a:pt x="3407" y="1031"/>
                    <a:pt x="3406" y="1030"/>
                  </a:cubicBezTo>
                  <a:cubicBezTo>
                    <a:pt x="3429" y="1035"/>
                    <a:pt x="3450" y="1029"/>
                    <a:pt x="3464" y="1035"/>
                  </a:cubicBezTo>
                  <a:cubicBezTo>
                    <a:pt x="3454" y="1030"/>
                    <a:pt x="3482" y="1036"/>
                    <a:pt x="3492" y="1035"/>
                  </a:cubicBezTo>
                  <a:cubicBezTo>
                    <a:pt x="3472" y="1031"/>
                    <a:pt x="3435" y="1032"/>
                    <a:pt x="3433" y="1029"/>
                  </a:cubicBezTo>
                  <a:cubicBezTo>
                    <a:pt x="3442" y="1028"/>
                    <a:pt x="3450" y="1030"/>
                    <a:pt x="3459" y="1029"/>
                  </a:cubicBezTo>
                  <a:cubicBezTo>
                    <a:pt x="3453" y="1029"/>
                    <a:pt x="3444" y="1028"/>
                    <a:pt x="3441" y="1027"/>
                  </a:cubicBezTo>
                  <a:cubicBezTo>
                    <a:pt x="3472" y="1026"/>
                    <a:pt x="3489" y="1030"/>
                    <a:pt x="3507" y="1031"/>
                  </a:cubicBezTo>
                  <a:cubicBezTo>
                    <a:pt x="3507" y="1031"/>
                    <a:pt x="3507" y="1031"/>
                    <a:pt x="3475" y="1030"/>
                  </a:cubicBezTo>
                  <a:cubicBezTo>
                    <a:pt x="3477" y="1033"/>
                    <a:pt x="3489" y="1031"/>
                    <a:pt x="3498" y="1033"/>
                  </a:cubicBezTo>
                  <a:cubicBezTo>
                    <a:pt x="3513" y="1033"/>
                    <a:pt x="3526" y="1035"/>
                    <a:pt x="3538" y="1035"/>
                  </a:cubicBezTo>
                  <a:cubicBezTo>
                    <a:pt x="3536" y="1035"/>
                    <a:pt x="3535" y="1035"/>
                    <a:pt x="3533" y="1035"/>
                  </a:cubicBezTo>
                  <a:cubicBezTo>
                    <a:pt x="3537" y="1035"/>
                    <a:pt x="3537" y="1035"/>
                    <a:pt x="3540" y="1035"/>
                  </a:cubicBezTo>
                  <a:cubicBezTo>
                    <a:pt x="3539" y="1035"/>
                    <a:pt x="3539" y="1035"/>
                    <a:pt x="3538" y="1035"/>
                  </a:cubicBezTo>
                  <a:cubicBezTo>
                    <a:pt x="3569" y="1035"/>
                    <a:pt x="3579" y="1030"/>
                    <a:pt x="3592" y="1030"/>
                  </a:cubicBezTo>
                  <a:cubicBezTo>
                    <a:pt x="3606" y="1030"/>
                    <a:pt x="3632" y="1033"/>
                    <a:pt x="3623" y="1035"/>
                  </a:cubicBezTo>
                  <a:cubicBezTo>
                    <a:pt x="3634" y="1036"/>
                    <a:pt x="3576" y="1032"/>
                    <a:pt x="3596" y="1037"/>
                  </a:cubicBezTo>
                  <a:cubicBezTo>
                    <a:pt x="3616" y="1032"/>
                    <a:pt x="3637" y="1040"/>
                    <a:pt x="3681" y="1038"/>
                  </a:cubicBezTo>
                  <a:cubicBezTo>
                    <a:pt x="3662" y="1036"/>
                    <a:pt x="3693" y="1036"/>
                    <a:pt x="3675" y="1033"/>
                  </a:cubicBezTo>
                  <a:cubicBezTo>
                    <a:pt x="3696" y="1035"/>
                    <a:pt x="3697" y="1036"/>
                    <a:pt x="3706" y="1038"/>
                  </a:cubicBezTo>
                  <a:cubicBezTo>
                    <a:pt x="3706" y="1038"/>
                    <a:pt x="3706" y="1038"/>
                    <a:pt x="3713" y="1036"/>
                  </a:cubicBezTo>
                  <a:cubicBezTo>
                    <a:pt x="3740" y="1040"/>
                    <a:pt x="3719" y="1039"/>
                    <a:pt x="3760" y="1042"/>
                  </a:cubicBezTo>
                  <a:cubicBezTo>
                    <a:pt x="3747" y="1041"/>
                    <a:pt x="3777" y="1041"/>
                    <a:pt x="3766" y="1039"/>
                  </a:cubicBezTo>
                  <a:cubicBezTo>
                    <a:pt x="3778" y="1040"/>
                    <a:pt x="3789" y="1040"/>
                    <a:pt x="3797" y="1042"/>
                  </a:cubicBezTo>
                  <a:cubicBezTo>
                    <a:pt x="3797" y="1042"/>
                    <a:pt x="3797" y="1042"/>
                    <a:pt x="3796" y="1041"/>
                  </a:cubicBezTo>
                  <a:cubicBezTo>
                    <a:pt x="3838" y="1043"/>
                    <a:pt x="3830" y="1040"/>
                    <a:pt x="3868" y="1043"/>
                  </a:cubicBezTo>
                  <a:cubicBezTo>
                    <a:pt x="3868" y="1043"/>
                    <a:pt x="3868" y="1043"/>
                    <a:pt x="3865" y="1044"/>
                  </a:cubicBezTo>
                  <a:cubicBezTo>
                    <a:pt x="3914" y="1048"/>
                    <a:pt x="3978" y="1048"/>
                    <a:pt x="4029" y="1051"/>
                  </a:cubicBezTo>
                  <a:cubicBezTo>
                    <a:pt x="4029" y="1051"/>
                    <a:pt x="4029" y="1051"/>
                    <a:pt x="4013" y="1051"/>
                  </a:cubicBezTo>
                  <a:cubicBezTo>
                    <a:pt x="4021" y="1051"/>
                    <a:pt x="4047" y="1053"/>
                    <a:pt x="4062" y="1052"/>
                  </a:cubicBezTo>
                  <a:cubicBezTo>
                    <a:pt x="4050" y="1052"/>
                    <a:pt x="4050" y="1052"/>
                    <a:pt x="4050" y="1052"/>
                  </a:cubicBezTo>
                  <a:cubicBezTo>
                    <a:pt x="4051" y="1051"/>
                    <a:pt x="4057" y="1049"/>
                    <a:pt x="4069" y="1049"/>
                  </a:cubicBezTo>
                  <a:cubicBezTo>
                    <a:pt x="4069" y="1049"/>
                    <a:pt x="4069" y="1049"/>
                    <a:pt x="4074" y="1051"/>
                  </a:cubicBezTo>
                  <a:cubicBezTo>
                    <a:pt x="4074" y="1051"/>
                    <a:pt x="4074" y="1051"/>
                    <a:pt x="4079" y="1050"/>
                  </a:cubicBezTo>
                  <a:cubicBezTo>
                    <a:pt x="4098" y="1051"/>
                    <a:pt x="4074" y="1052"/>
                    <a:pt x="4093" y="1053"/>
                  </a:cubicBezTo>
                  <a:cubicBezTo>
                    <a:pt x="4104" y="1049"/>
                    <a:pt x="4174" y="1054"/>
                    <a:pt x="4191" y="1051"/>
                  </a:cubicBezTo>
                  <a:cubicBezTo>
                    <a:pt x="4203" y="1055"/>
                    <a:pt x="4155" y="1050"/>
                    <a:pt x="4169" y="1054"/>
                  </a:cubicBezTo>
                  <a:cubicBezTo>
                    <a:pt x="4175" y="1053"/>
                    <a:pt x="4177" y="1053"/>
                    <a:pt x="4189" y="1053"/>
                  </a:cubicBezTo>
                  <a:cubicBezTo>
                    <a:pt x="4189" y="1053"/>
                    <a:pt x="4189" y="1053"/>
                    <a:pt x="4185" y="1055"/>
                  </a:cubicBezTo>
                  <a:cubicBezTo>
                    <a:pt x="4242" y="1055"/>
                    <a:pt x="4264" y="1054"/>
                    <a:pt x="4315" y="1056"/>
                  </a:cubicBezTo>
                  <a:cubicBezTo>
                    <a:pt x="4315" y="1056"/>
                    <a:pt x="4315" y="1056"/>
                    <a:pt x="4313" y="1056"/>
                  </a:cubicBezTo>
                  <a:cubicBezTo>
                    <a:pt x="4332" y="1056"/>
                    <a:pt x="4341" y="1056"/>
                    <a:pt x="4349" y="1058"/>
                  </a:cubicBezTo>
                  <a:cubicBezTo>
                    <a:pt x="4353" y="1057"/>
                    <a:pt x="4340" y="1056"/>
                    <a:pt x="4347" y="1056"/>
                  </a:cubicBezTo>
                  <a:cubicBezTo>
                    <a:pt x="4379" y="1062"/>
                    <a:pt x="4411" y="1054"/>
                    <a:pt x="4431" y="1058"/>
                  </a:cubicBezTo>
                  <a:cubicBezTo>
                    <a:pt x="4428" y="1054"/>
                    <a:pt x="4470" y="1052"/>
                    <a:pt x="4453" y="1048"/>
                  </a:cubicBezTo>
                  <a:cubicBezTo>
                    <a:pt x="4453" y="1048"/>
                    <a:pt x="4453" y="1048"/>
                    <a:pt x="4466" y="1049"/>
                  </a:cubicBezTo>
                  <a:cubicBezTo>
                    <a:pt x="4462" y="1046"/>
                    <a:pt x="4425" y="1048"/>
                    <a:pt x="4417" y="1045"/>
                  </a:cubicBezTo>
                  <a:close/>
                  <a:moveTo>
                    <a:pt x="2061" y="988"/>
                  </a:moveTo>
                  <a:cubicBezTo>
                    <a:pt x="2068" y="987"/>
                    <a:pt x="2073" y="987"/>
                    <a:pt x="2078" y="988"/>
                  </a:cubicBezTo>
                  <a:lnTo>
                    <a:pt x="2061" y="988"/>
                  </a:lnTo>
                  <a:close/>
                  <a:moveTo>
                    <a:pt x="3533" y="1019"/>
                  </a:moveTo>
                  <a:cubicBezTo>
                    <a:pt x="3533" y="1019"/>
                    <a:pt x="3533" y="1019"/>
                    <a:pt x="3538" y="1019"/>
                  </a:cubicBezTo>
                  <a:cubicBezTo>
                    <a:pt x="3541" y="1019"/>
                    <a:pt x="3544" y="1020"/>
                    <a:pt x="3533" y="1019"/>
                  </a:cubicBezTo>
                  <a:close/>
                  <a:moveTo>
                    <a:pt x="2099" y="986"/>
                  </a:moveTo>
                  <a:cubicBezTo>
                    <a:pt x="2100" y="985"/>
                    <a:pt x="2101" y="985"/>
                    <a:pt x="2102" y="985"/>
                  </a:cubicBezTo>
                  <a:cubicBezTo>
                    <a:pt x="2098" y="985"/>
                    <a:pt x="2094" y="984"/>
                    <a:pt x="2091" y="984"/>
                  </a:cubicBezTo>
                  <a:cubicBezTo>
                    <a:pt x="2093" y="984"/>
                    <a:pt x="2096" y="985"/>
                    <a:pt x="2099" y="986"/>
                  </a:cubicBezTo>
                  <a:close/>
                  <a:moveTo>
                    <a:pt x="1046" y="943"/>
                  </a:moveTo>
                  <a:cubicBezTo>
                    <a:pt x="1055" y="943"/>
                    <a:pt x="1062" y="943"/>
                    <a:pt x="1069" y="944"/>
                  </a:cubicBezTo>
                  <a:cubicBezTo>
                    <a:pt x="1071" y="944"/>
                    <a:pt x="1073" y="944"/>
                    <a:pt x="1074" y="943"/>
                  </a:cubicBezTo>
                  <a:cubicBezTo>
                    <a:pt x="1065" y="942"/>
                    <a:pt x="1055" y="942"/>
                    <a:pt x="1046" y="943"/>
                  </a:cubicBezTo>
                  <a:close/>
                  <a:moveTo>
                    <a:pt x="1256" y="967"/>
                  </a:moveTo>
                  <a:cubicBezTo>
                    <a:pt x="1254" y="967"/>
                    <a:pt x="1252" y="968"/>
                    <a:pt x="1246" y="968"/>
                  </a:cubicBezTo>
                  <a:cubicBezTo>
                    <a:pt x="1254" y="968"/>
                    <a:pt x="1257" y="968"/>
                    <a:pt x="1256" y="967"/>
                  </a:cubicBezTo>
                  <a:close/>
                  <a:moveTo>
                    <a:pt x="2567" y="1007"/>
                  </a:moveTo>
                  <a:cubicBezTo>
                    <a:pt x="2567" y="1007"/>
                    <a:pt x="2567" y="1007"/>
                    <a:pt x="2569" y="1008"/>
                  </a:cubicBezTo>
                  <a:cubicBezTo>
                    <a:pt x="2571" y="1008"/>
                    <a:pt x="2570" y="1008"/>
                    <a:pt x="2567" y="1007"/>
                  </a:cubicBezTo>
                  <a:close/>
                  <a:moveTo>
                    <a:pt x="2504" y="1006"/>
                  </a:moveTo>
                  <a:cubicBezTo>
                    <a:pt x="2503" y="1006"/>
                    <a:pt x="2503" y="1006"/>
                    <a:pt x="2503" y="1006"/>
                  </a:cubicBezTo>
                  <a:cubicBezTo>
                    <a:pt x="2500" y="1006"/>
                    <a:pt x="2497" y="1006"/>
                    <a:pt x="2494" y="1006"/>
                  </a:cubicBezTo>
                  <a:cubicBezTo>
                    <a:pt x="2498" y="1006"/>
                    <a:pt x="2502" y="1007"/>
                    <a:pt x="2504" y="1006"/>
                  </a:cubicBezTo>
                  <a:close/>
                  <a:moveTo>
                    <a:pt x="2626" y="1009"/>
                  </a:moveTo>
                  <a:cubicBezTo>
                    <a:pt x="2624" y="1009"/>
                    <a:pt x="2623" y="1009"/>
                    <a:pt x="2622" y="1009"/>
                  </a:cubicBezTo>
                  <a:cubicBezTo>
                    <a:pt x="2622" y="1009"/>
                    <a:pt x="2623" y="1009"/>
                    <a:pt x="2626" y="1009"/>
                  </a:cubicBezTo>
                  <a:close/>
                  <a:moveTo>
                    <a:pt x="2462" y="1010"/>
                  </a:moveTo>
                  <a:cubicBezTo>
                    <a:pt x="2484" y="1009"/>
                    <a:pt x="2499" y="1010"/>
                    <a:pt x="2511" y="1008"/>
                  </a:cubicBezTo>
                  <a:cubicBezTo>
                    <a:pt x="2511" y="1008"/>
                    <a:pt x="2511" y="1008"/>
                    <a:pt x="2492" y="1006"/>
                  </a:cubicBezTo>
                  <a:cubicBezTo>
                    <a:pt x="2492" y="1006"/>
                    <a:pt x="2493" y="1006"/>
                    <a:pt x="2494" y="1006"/>
                  </a:cubicBezTo>
                  <a:cubicBezTo>
                    <a:pt x="2490" y="1006"/>
                    <a:pt x="2486" y="1005"/>
                    <a:pt x="2484" y="1005"/>
                  </a:cubicBezTo>
                  <a:cubicBezTo>
                    <a:pt x="2505" y="1007"/>
                    <a:pt x="2467" y="1009"/>
                    <a:pt x="2462" y="1010"/>
                  </a:cubicBezTo>
                  <a:close/>
                  <a:moveTo>
                    <a:pt x="2125" y="992"/>
                  </a:moveTo>
                  <a:cubicBezTo>
                    <a:pt x="2122" y="992"/>
                    <a:pt x="2117" y="992"/>
                    <a:pt x="2110" y="993"/>
                  </a:cubicBezTo>
                  <a:lnTo>
                    <a:pt x="2125" y="992"/>
                  </a:lnTo>
                  <a:close/>
                  <a:moveTo>
                    <a:pt x="1853" y="984"/>
                  </a:moveTo>
                  <a:cubicBezTo>
                    <a:pt x="1852" y="984"/>
                    <a:pt x="1850" y="984"/>
                    <a:pt x="1848" y="984"/>
                  </a:cubicBezTo>
                  <a:cubicBezTo>
                    <a:pt x="1848" y="984"/>
                    <a:pt x="1848" y="984"/>
                    <a:pt x="1848" y="984"/>
                  </a:cubicBezTo>
                  <a:cubicBezTo>
                    <a:pt x="1853" y="984"/>
                    <a:pt x="1853" y="984"/>
                    <a:pt x="1853" y="984"/>
                  </a:cubicBezTo>
                  <a:close/>
                  <a:moveTo>
                    <a:pt x="1644" y="979"/>
                  </a:moveTo>
                  <a:cubicBezTo>
                    <a:pt x="1643" y="979"/>
                    <a:pt x="1643" y="979"/>
                    <a:pt x="1642" y="979"/>
                  </a:cubicBezTo>
                  <a:cubicBezTo>
                    <a:pt x="1643" y="979"/>
                    <a:pt x="1643" y="979"/>
                    <a:pt x="1644" y="979"/>
                  </a:cubicBezTo>
                  <a:close/>
                  <a:moveTo>
                    <a:pt x="2111" y="991"/>
                  </a:moveTo>
                  <a:cubicBezTo>
                    <a:pt x="2111" y="991"/>
                    <a:pt x="2110" y="991"/>
                    <a:pt x="2109" y="992"/>
                  </a:cubicBezTo>
                  <a:cubicBezTo>
                    <a:pt x="2113" y="992"/>
                    <a:pt x="2113" y="991"/>
                    <a:pt x="2111" y="991"/>
                  </a:cubicBezTo>
                  <a:close/>
                  <a:moveTo>
                    <a:pt x="411" y="925"/>
                  </a:moveTo>
                  <a:cubicBezTo>
                    <a:pt x="411" y="925"/>
                    <a:pt x="411" y="925"/>
                    <a:pt x="395" y="924"/>
                  </a:cubicBezTo>
                  <a:cubicBezTo>
                    <a:pt x="394" y="925"/>
                    <a:pt x="397" y="925"/>
                    <a:pt x="411" y="925"/>
                  </a:cubicBezTo>
                  <a:close/>
                  <a:moveTo>
                    <a:pt x="319" y="922"/>
                  </a:moveTo>
                  <a:cubicBezTo>
                    <a:pt x="319" y="922"/>
                    <a:pt x="319" y="922"/>
                    <a:pt x="303" y="921"/>
                  </a:cubicBezTo>
                  <a:cubicBezTo>
                    <a:pt x="310" y="922"/>
                    <a:pt x="313" y="923"/>
                    <a:pt x="312" y="922"/>
                  </a:cubicBezTo>
                  <a:cubicBezTo>
                    <a:pt x="317" y="924"/>
                    <a:pt x="317" y="923"/>
                    <a:pt x="319" y="922"/>
                  </a:cubicBezTo>
                  <a:close/>
                  <a:moveTo>
                    <a:pt x="319" y="922"/>
                  </a:moveTo>
                  <a:cubicBezTo>
                    <a:pt x="319" y="922"/>
                    <a:pt x="319" y="922"/>
                    <a:pt x="326" y="923"/>
                  </a:cubicBezTo>
                  <a:cubicBezTo>
                    <a:pt x="322" y="922"/>
                    <a:pt x="320" y="922"/>
                    <a:pt x="319" y="922"/>
                  </a:cubicBezTo>
                  <a:close/>
                  <a:moveTo>
                    <a:pt x="1" y="911"/>
                  </a:moveTo>
                  <a:cubicBezTo>
                    <a:pt x="2" y="912"/>
                    <a:pt x="0" y="913"/>
                    <a:pt x="7" y="913"/>
                  </a:cubicBezTo>
                  <a:cubicBezTo>
                    <a:pt x="6" y="914"/>
                    <a:pt x="13" y="912"/>
                    <a:pt x="1" y="911"/>
                  </a:cubicBezTo>
                  <a:close/>
                  <a:moveTo>
                    <a:pt x="558" y="930"/>
                  </a:moveTo>
                  <a:cubicBezTo>
                    <a:pt x="573" y="930"/>
                    <a:pt x="581" y="931"/>
                    <a:pt x="588" y="931"/>
                  </a:cubicBezTo>
                  <a:cubicBezTo>
                    <a:pt x="588" y="931"/>
                    <a:pt x="588" y="931"/>
                    <a:pt x="559" y="930"/>
                  </a:cubicBezTo>
                  <a:cubicBezTo>
                    <a:pt x="562" y="930"/>
                    <a:pt x="564" y="930"/>
                    <a:pt x="558" y="930"/>
                  </a:cubicBezTo>
                  <a:close/>
                  <a:moveTo>
                    <a:pt x="114" y="920"/>
                  </a:moveTo>
                  <a:cubicBezTo>
                    <a:pt x="130" y="922"/>
                    <a:pt x="130" y="922"/>
                    <a:pt x="130" y="922"/>
                  </a:cubicBezTo>
                  <a:cubicBezTo>
                    <a:pt x="116" y="920"/>
                    <a:pt x="116" y="920"/>
                    <a:pt x="116" y="920"/>
                  </a:cubicBezTo>
                  <a:cubicBezTo>
                    <a:pt x="114" y="920"/>
                    <a:pt x="114" y="920"/>
                    <a:pt x="114" y="920"/>
                  </a:cubicBezTo>
                  <a:close/>
                  <a:moveTo>
                    <a:pt x="274" y="919"/>
                  </a:moveTo>
                  <a:cubicBezTo>
                    <a:pt x="268" y="919"/>
                    <a:pt x="265" y="919"/>
                    <a:pt x="263" y="918"/>
                  </a:cubicBezTo>
                  <a:cubicBezTo>
                    <a:pt x="263" y="919"/>
                    <a:pt x="262" y="919"/>
                    <a:pt x="261" y="919"/>
                  </a:cubicBezTo>
                  <a:cubicBezTo>
                    <a:pt x="269" y="920"/>
                    <a:pt x="272" y="920"/>
                    <a:pt x="274" y="920"/>
                  </a:cubicBezTo>
                  <a:cubicBezTo>
                    <a:pt x="273" y="920"/>
                    <a:pt x="272" y="920"/>
                    <a:pt x="274" y="919"/>
                  </a:cubicBezTo>
                  <a:close/>
                  <a:moveTo>
                    <a:pt x="385" y="923"/>
                  </a:moveTo>
                  <a:cubicBezTo>
                    <a:pt x="385" y="923"/>
                    <a:pt x="385" y="923"/>
                    <a:pt x="395" y="924"/>
                  </a:cubicBezTo>
                  <a:cubicBezTo>
                    <a:pt x="395" y="924"/>
                    <a:pt x="397" y="923"/>
                    <a:pt x="399" y="923"/>
                  </a:cubicBezTo>
                  <a:cubicBezTo>
                    <a:pt x="396" y="923"/>
                    <a:pt x="389" y="923"/>
                    <a:pt x="385" y="923"/>
                  </a:cubicBezTo>
                  <a:close/>
                  <a:moveTo>
                    <a:pt x="213" y="927"/>
                  </a:moveTo>
                  <a:cubicBezTo>
                    <a:pt x="213" y="927"/>
                    <a:pt x="213" y="927"/>
                    <a:pt x="224" y="926"/>
                  </a:cubicBezTo>
                  <a:cubicBezTo>
                    <a:pt x="225" y="926"/>
                    <a:pt x="209" y="926"/>
                    <a:pt x="204" y="926"/>
                  </a:cubicBezTo>
                  <a:cubicBezTo>
                    <a:pt x="204" y="926"/>
                    <a:pt x="204" y="926"/>
                    <a:pt x="213" y="927"/>
                  </a:cubicBezTo>
                  <a:close/>
                  <a:moveTo>
                    <a:pt x="219" y="923"/>
                  </a:moveTo>
                  <a:cubicBezTo>
                    <a:pt x="203" y="924"/>
                    <a:pt x="175" y="921"/>
                    <a:pt x="152" y="920"/>
                  </a:cubicBezTo>
                  <a:cubicBezTo>
                    <a:pt x="152" y="920"/>
                    <a:pt x="152" y="920"/>
                    <a:pt x="161" y="923"/>
                  </a:cubicBezTo>
                  <a:cubicBezTo>
                    <a:pt x="161" y="923"/>
                    <a:pt x="161" y="923"/>
                    <a:pt x="164" y="922"/>
                  </a:cubicBezTo>
                  <a:cubicBezTo>
                    <a:pt x="182" y="922"/>
                    <a:pt x="209" y="926"/>
                    <a:pt x="219" y="923"/>
                  </a:cubicBezTo>
                  <a:close/>
                  <a:moveTo>
                    <a:pt x="643" y="932"/>
                  </a:moveTo>
                  <a:cubicBezTo>
                    <a:pt x="643" y="932"/>
                    <a:pt x="643" y="932"/>
                    <a:pt x="627" y="929"/>
                  </a:cubicBezTo>
                  <a:cubicBezTo>
                    <a:pt x="631" y="931"/>
                    <a:pt x="631" y="931"/>
                    <a:pt x="631" y="931"/>
                  </a:cubicBezTo>
                  <a:cubicBezTo>
                    <a:pt x="631" y="931"/>
                    <a:pt x="631" y="931"/>
                    <a:pt x="643" y="932"/>
                  </a:cubicBezTo>
                  <a:close/>
                  <a:moveTo>
                    <a:pt x="823" y="936"/>
                  </a:moveTo>
                  <a:cubicBezTo>
                    <a:pt x="826" y="935"/>
                    <a:pt x="824" y="938"/>
                    <a:pt x="829" y="937"/>
                  </a:cubicBezTo>
                  <a:cubicBezTo>
                    <a:pt x="858" y="939"/>
                    <a:pt x="817" y="934"/>
                    <a:pt x="823" y="936"/>
                  </a:cubicBezTo>
                  <a:close/>
                  <a:moveTo>
                    <a:pt x="501" y="925"/>
                  </a:moveTo>
                  <a:cubicBezTo>
                    <a:pt x="513" y="924"/>
                    <a:pt x="522" y="924"/>
                    <a:pt x="531" y="925"/>
                  </a:cubicBezTo>
                  <a:cubicBezTo>
                    <a:pt x="523" y="924"/>
                    <a:pt x="514" y="923"/>
                    <a:pt x="503" y="922"/>
                  </a:cubicBezTo>
                  <a:cubicBezTo>
                    <a:pt x="510" y="923"/>
                    <a:pt x="494" y="923"/>
                    <a:pt x="501" y="925"/>
                  </a:cubicBezTo>
                  <a:close/>
                  <a:moveTo>
                    <a:pt x="815" y="936"/>
                  </a:moveTo>
                  <a:cubicBezTo>
                    <a:pt x="810" y="936"/>
                    <a:pt x="807" y="936"/>
                    <a:pt x="805" y="935"/>
                  </a:cubicBezTo>
                  <a:cubicBezTo>
                    <a:pt x="805" y="935"/>
                    <a:pt x="804" y="936"/>
                    <a:pt x="804" y="936"/>
                  </a:cubicBezTo>
                  <a:lnTo>
                    <a:pt x="815" y="936"/>
                  </a:lnTo>
                  <a:close/>
                  <a:moveTo>
                    <a:pt x="4460" y="1043"/>
                  </a:moveTo>
                  <a:cubicBezTo>
                    <a:pt x="4460" y="1043"/>
                    <a:pt x="4460" y="1043"/>
                    <a:pt x="4445" y="1044"/>
                  </a:cubicBezTo>
                  <a:cubicBezTo>
                    <a:pt x="4450" y="1044"/>
                    <a:pt x="4450" y="1044"/>
                    <a:pt x="4450" y="1044"/>
                  </a:cubicBezTo>
                  <a:cubicBezTo>
                    <a:pt x="4450" y="1044"/>
                    <a:pt x="4450" y="1044"/>
                    <a:pt x="4460" y="1043"/>
                  </a:cubicBezTo>
                  <a:close/>
                  <a:moveTo>
                    <a:pt x="805" y="935"/>
                  </a:moveTo>
                  <a:cubicBezTo>
                    <a:pt x="805" y="935"/>
                    <a:pt x="805" y="935"/>
                    <a:pt x="805" y="935"/>
                  </a:cubicBezTo>
                  <a:cubicBezTo>
                    <a:pt x="805" y="935"/>
                    <a:pt x="805" y="935"/>
                    <a:pt x="805" y="935"/>
                  </a:cubicBezTo>
                  <a:close/>
                  <a:moveTo>
                    <a:pt x="557" y="929"/>
                  </a:moveTo>
                  <a:cubicBezTo>
                    <a:pt x="561" y="929"/>
                    <a:pt x="566" y="928"/>
                    <a:pt x="569" y="928"/>
                  </a:cubicBezTo>
                  <a:cubicBezTo>
                    <a:pt x="568" y="928"/>
                    <a:pt x="561" y="928"/>
                    <a:pt x="557" y="929"/>
                  </a:cubicBezTo>
                  <a:close/>
                  <a:moveTo>
                    <a:pt x="745" y="933"/>
                  </a:moveTo>
                  <a:cubicBezTo>
                    <a:pt x="745" y="933"/>
                    <a:pt x="745" y="933"/>
                    <a:pt x="731" y="932"/>
                  </a:cubicBezTo>
                  <a:cubicBezTo>
                    <a:pt x="733" y="933"/>
                    <a:pt x="731" y="933"/>
                    <a:pt x="731" y="933"/>
                  </a:cubicBezTo>
                  <a:lnTo>
                    <a:pt x="745" y="933"/>
                  </a:lnTo>
                  <a:close/>
                  <a:moveTo>
                    <a:pt x="531" y="925"/>
                  </a:moveTo>
                  <a:cubicBezTo>
                    <a:pt x="536" y="926"/>
                    <a:pt x="541" y="926"/>
                    <a:pt x="545" y="927"/>
                  </a:cubicBezTo>
                  <a:cubicBezTo>
                    <a:pt x="540" y="926"/>
                    <a:pt x="536" y="925"/>
                    <a:pt x="531" y="925"/>
                  </a:cubicBezTo>
                  <a:close/>
                  <a:moveTo>
                    <a:pt x="274" y="920"/>
                  </a:moveTo>
                  <a:cubicBezTo>
                    <a:pt x="274" y="920"/>
                    <a:pt x="275" y="920"/>
                    <a:pt x="274" y="920"/>
                  </a:cubicBezTo>
                  <a:close/>
                  <a:moveTo>
                    <a:pt x="400" y="922"/>
                  </a:moveTo>
                  <a:cubicBezTo>
                    <a:pt x="401" y="922"/>
                    <a:pt x="401" y="922"/>
                    <a:pt x="401" y="922"/>
                  </a:cubicBezTo>
                  <a:cubicBezTo>
                    <a:pt x="401" y="922"/>
                    <a:pt x="400" y="922"/>
                    <a:pt x="400" y="922"/>
                  </a:cubicBezTo>
                  <a:close/>
                  <a:moveTo>
                    <a:pt x="444" y="926"/>
                  </a:moveTo>
                  <a:cubicBezTo>
                    <a:pt x="450" y="924"/>
                    <a:pt x="450" y="924"/>
                    <a:pt x="450" y="924"/>
                  </a:cubicBezTo>
                  <a:cubicBezTo>
                    <a:pt x="441" y="925"/>
                    <a:pt x="439" y="925"/>
                    <a:pt x="438" y="926"/>
                  </a:cubicBezTo>
                  <a:lnTo>
                    <a:pt x="444" y="926"/>
                  </a:lnTo>
                  <a:close/>
                  <a:moveTo>
                    <a:pt x="583" y="940"/>
                  </a:moveTo>
                  <a:cubicBezTo>
                    <a:pt x="590" y="940"/>
                    <a:pt x="590" y="940"/>
                    <a:pt x="590" y="940"/>
                  </a:cubicBezTo>
                  <a:cubicBezTo>
                    <a:pt x="600" y="940"/>
                    <a:pt x="594" y="939"/>
                    <a:pt x="584" y="939"/>
                  </a:cubicBezTo>
                  <a:cubicBezTo>
                    <a:pt x="584" y="939"/>
                    <a:pt x="584" y="939"/>
                    <a:pt x="583" y="940"/>
                  </a:cubicBezTo>
                  <a:close/>
                  <a:moveTo>
                    <a:pt x="498" y="934"/>
                  </a:moveTo>
                  <a:cubicBezTo>
                    <a:pt x="498" y="934"/>
                    <a:pt x="498" y="934"/>
                    <a:pt x="498" y="935"/>
                  </a:cubicBezTo>
                  <a:cubicBezTo>
                    <a:pt x="511" y="934"/>
                    <a:pt x="511" y="934"/>
                    <a:pt x="511" y="934"/>
                  </a:cubicBezTo>
                  <a:cubicBezTo>
                    <a:pt x="511" y="934"/>
                    <a:pt x="511" y="934"/>
                    <a:pt x="485" y="932"/>
                  </a:cubicBezTo>
                  <a:cubicBezTo>
                    <a:pt x="487" y="933"/>
                    <a:pt x="483" y="934"/>
                    <a:pt x="498" y="934"/>
                  </a:cubicBezTo>
                  <a:close/>
                  <a:moveTo>
                    <a:pt x="510" y="929"/>
                  </a:moveTo>
                  <a:cubicBezTo>
                    <a:pt x="512" y="929"/>
                    <a:pt x="512" y="929"/>
                    <a:pt x="512" y="929"/>
                  </a:cubicBezTo>
                  <a:cubicBezTo>
                    <a:pt x="505" y="929"/>
                    <a:pt x="500" y="928"/>
                    <a:pt x="494" y="928"/>
                  </a:cubicBezTo>
                  <a:cubicBezTo>
                    <a:pt x="499" y="929"/>
                    <a:pt x="503" y="929"/>
                    <a:pt x="510" y="929"/>
                  </a:cubicBezTo>
                  <a:close/>
                  <a:moveTo>
                    <a:pt x="452" y="922"/>
                  </a:moveTo>
                  <a:cubicBezTo>
                    <a:pt x="468" y="924"/>
                    <a:pt x="468" y="924"/>
                    <a:pt x="468" y="924"/>
                  </a:cubicBezTo>
                  <a:cubicBezTo>
                    <a:pt x="461" y="923"/>
                    <a:pt x="461" y="923"/>
                    <a:pt x="461" y="923"/>
                  </a:cubicBezTo>
                  <a:cubicBezTo>
                    <a:pt x="452" y="922"/>
                    <a:pt x="452" y="922"/>
                    <a:pt x="452" y="922"/>
                  </a:cubicBezTo>
                  <a:close/>
                  <a:moveTo>
                    <a:pt x="544" y="932"/>
                  </a:moveTo>
                  <a:cubicBezTo>
                    <a:pt x="555" y="933"/>
                    <a:pt x="549" y="934"/>
                    <a:pt x="569" y="935"/>
                  </a:cubicBezTo>
                  <a:cubicBezTo>
                    <a:pt x="579" y="933"/>
                    <a:pt x="563" y="932"/>
                    <a:pt x="558" y="930"/>
                  </a:cubicBezTo>
                  <a:cubicBezTo>
                    <a:pt x="534" y="930"/>
                    <a:pt x="576" y="933"/>
                    <a:pt x="544" y="932"/>
                  </a:cubicBezTo>
                  <a:close/>
                  <a:moveTo>
                    <a:pt x="556" y="929"/>
                  </a:moveTo>
                  <a:cubicBezTo>
                    <a:pt x="557" y="929"/>
                    <a:pt x="558" y="929"/>
                    <a:pt x="559" y="930"/>
                  </a:cubicBezTo>
                  <a:cubicBezTo>
                    <a:pt x="558" y="929"/>
                    <a:pt x="557" y="929"/>
                    <a:pt x="556" y="929"/>
                  </a:cubicBezTo>
                  <a:close/>
                  <a:moveTo>
                    <a:pt x="555" y="929"/>
                  </a:moveTo>
                  <a:cubicBezTo>
                    <a:pt x="540" y="929"/>
                    <a:pt x="540" y="929"/>
                    <a:pt x="540" y="929"/>
                  </a:cubicBezTo>
                  <a:cubicBezTo>
                    <a:pt x="546" y="929"/>
                    <a:pt x="551" y="930"/>
                    <a:pt x="558" y="930"/>
                  </a:cubicBezTo>
                  <a:cubicBezTo>
                    <a:pt x="557" y="930"/>
                    <a:pt x="557" y="929"/>
                    <a:pt x="556" y="929"/>
                  </a:cubicBezTo>
                  <a:cubicBezTo>
                    <a:pt x="555" y="929"/>
                    <a:pt x="554" y="929"/>
                    <a:pt x="555" y="929"/>
                  </a:cubicBezTo>
                  <a:close/>
                  <a:moveTo>
                    <a:pt x="484" y="927"/>
                  </a:moveTo>
                  <a:cubicBezTo>
                    <a:pt x="483" y="927"/>
                    <a:pt x="483" y="927"/>
                    <a:pt x="483" y="927"/>
                  </a:cubicBezTo>
                  <a:cubicBezTo>
                    <a:pt x="486" y="927"/>
                    <a:pt x="490" y="928"/>
                    <a:pt x="494" y="928"/>
                  </a:cubicBezTo>
                  <a:cubicBezTo>
                    <a:pt x="492" y="928"/>
                    <a:pt x="489" y="927"/>
                    <a:pt x="485" y="927"/>
                  </a:cubicBezTo>
                  <a:cubicBezTo>
                    <a:pt x="486" y="926"/>
                    <a:pt x="486" y="926"/>
                    <a:pt x="484" y="927"/>
                  </a:cubicBezTo>
                  <a:close/>
                  <a:moveTo>
                    <a:pt x="512" y="929"/>
                  </a:moveTo>
                  <a:cubicBezTo>
                    <a:pt x="540" y="929"/>
                    <a:pt x="540" y="929"/>
                    <a:pt x="540" y="929"/>
                  </a:cubicBezTo>
                  <a:cubicBezTo>
                    <a:pt x="531" y="929"/>
                    <a:pt x="524" y="928"/>
                    <a:pt x="516" y="927"/>
                  </a:cubicBezTo>
                  <a:cubicBezTo>
                    <a:pt x="506" y="927"/>
                    <a:pt x="510" y="928"/>
                    <a:pt x="512" y="929"/>
                  </a:cubicBezTo>
                  <a:close/>
                  <a:moveTo>
                    <a:pt x="291" y="923"/>
                  </a:moveTo>
                  <a:cubicBezTo>
                    <a:pt x="276" y="922"/>
                    <a:pt x="287" y="922"/>
                    <a:pt x="295" y="921"/>
                  </a:cubicBezTo>
                  <a:cubicBezTo>
                    <a:pt x="267" y="920"/>
                    <a:pt x="263" y="922"/>
                    <a:pt x="291" y="923"/>
                  </a:cubicBezTo>
                  <a:close/>
                  <a:moveTo>
                    <a:pt x="329" y="926"/>
                  </a:moveTo>
                  <a:cubicBezTo>
                    <a:pt x="334" y="926"/>
                    <a:pt x="334" y="926"/>
                    <a:pt x="334" y="926"/>
                  </a:cubicBezTo>
                  <a:cubicBezTo>
                    <a:pt x="334" y="926"/>
                    <a:pt x="334" y="926"/>
                    <a:pt x="303" y="923"/>
                  </a:cubicBezTo>
                  <a:cubicBezTo>
                    <a:pt x="303" y="923"/>
                    <a:pt x="303" y="923"/>
                    <a:pt x="329" y="926"/>
                  </a:cubicBezTo>
                  <a:close/>
                  <a:moveTo>
                    <a:pt x="380" y="930"/>
                  </a:moveTo>
                  <a:cubicBezTo>
                    <a:pt x="398" y="929"/>
                    <a:pt x="379" y="927"/>
                    <a:pt x="370" y="926"/>
                  </a:cubicBezTo>
                  <a:cubicBezTo>
                    <a:pt x="384" y="928"/>
                    <a:pt x="373" y="928"/>
                    <a:pt x="380" y="930"/>
                  </a:cubicBezTo>
                  <a:close/>
                  <a:moveTo>
                    <a:pt x="410" y="933"/>
                  </a:moveTo>
                  <a:cubicBezTo>
                    <a:pt x="418" y="932"/>
                    <a:pt x="421" y="931"/>
                    <a:pt x="425" y="930"/>
                  </a:cubicBezTo>
                  <a:cubicBezTo>
                    <a:pt x="421" y="930"/>
                    <a:pt x="408" y="931"/>
                    <a:pt x="398" y="932"/>
                  </a:cubicBezTo>
                  <a:cubicBezTo>
                    <a:pt x="406" y="932"/>
                    <a:pt x="407" y="933"/>
                    <a:pt x="410" y="933"/>
                  </a:cubicBezTo>
                  <a:close/>
                  <a:moveTo>
                    <a:pt x="299" y="919"/>
                  </a:moveTo>
                  <a:cubicBezTo>
                    <a:pt x="299" y="919"/>
                    <a:pt x="299" y="919"/>
                    <a:pt x="313" y="921"/>
                  </a:cubicBezTo>
                  <a:cubicBezTo>
                    <a:pt x="321" y="920"/>
                    <a:pt x="324" y="919"/>
                    <a:pt x="310" y="918"/>
                  </a:cubicBezTo>
                  <a:cubicBezTo>
                    <a:pt x="314" y="919"/>
                    <a:pt x="302" y="919"/>
                    <a:pt x="299" y="919"/>
                  </a:cubicBezTo>
                  <a:close/>
                  <a:moveTo>
                    <a:pt x="426" y="929"/>
                  </a:moveTo>
                  <a:cubicBezTo>
                    <a:pt x="425" y="930"/>
                    <a:pt x="425" y="930"/>
                    <a:pt x="425" y="930"/>
                  </a:cubicBezTo>
                  <a:cubicBezTo>
                    <a:pt x="426" y="930"/>
                    <a:pt x="426" y="930"/>
                    <a:pt x="426" y="929"/>
                  </a:cubicBezTo>
                  <a:close/>
                  <a:moveTo>
                    <a:pt x="398" y="933"/>
                  </a:moveTo>
                  <a:cubicBezTo>
                    <a:pt x="398" y="933"/>
                    <a:pt x="391" y="932"/>
                    <a:pt x="398" y="932"/>
                  </a:cubicBezTo>
                  <a:cubicBezTo>
                    <a:pt x="398" y="932"/>
                    <a:pt x="398" y="932"/>
                    <a:pt x="396" y="931"/>
                  </a:cubicBezTo>
                  <a:cubicBezTo>
                    <a:pt x="382" y="932"/>
                    <a:pt x="393" y="933"/>
                    <a:pt x="398" y="933"/>
                  </a:cubicBezTo>
                  <a:close/>
                  <a:moveTo>
                    <a:pt x="412" y="928"/>
                  </a:moveTo>
                  <a:cubicBezTo>
                    <a:pt x="412" y="928"/>
                    <a:pt x="412" y="928"/>
                    <a:pt x="428" y="928"/>
                  </a:cubicBezTo>
                  <a:cubicBezTo>
                    <a:pt x="428" y="928"/>
                    <a:pt x="428" y="928"/>
                    <a:pt x="411" y="926"/>
                  </a:cubicBezTo>
                  <a:cubicBezTo>
                    <a:pt x="415" y="927"/>
                    <a:pt x="412" y="927"/>
                    <a:pt x="412" y="928"/>
                  </a:cubicBezTo>
                  <a:close/>
                  <a:moveTo>
                    <a:pt x="397" y="934"/>
                  </a:moveTo>
                  <a:cubicBezTo>
                    <a:pt x="400" y="934"/>
                    <a:pt x="400" y="934"/>
                    <a:pt x="398" y="933"/>
                  </a:cubicBezTo>
                  <a:cubicBezTo>
                    <a:pt x="397" y="934"/>
                    <a:pt x="398" y="934"/>
                    <a:pt x="397" y="934"/>
                  </a:cubicBezTo>
                  <a:close/>
                  <a:moveTo>
                    <a:pt x="4483" y="35"/>
                  </a:moveTo>
                  <a:cubicBezTo>
                    <a:pt x="0" y="161"/>
                    <a:pt x="0" y="161"/>
                    <a:pt x="0" y="161"/>
                  </a:cubicBezTo>
                  <a:cubicBezTo>
                    <a:pt x="0" y="904"/>
                    <a:pt x="0" y="904"/>
                    <a:pt x="0" y="904"/>
                  </a:cubicBezTo>
                  <a:cubicBezTo>
                    <a:pt x="4483" y="1030"/>
                    <a:pt x="4483" y="1030"/>
                    <a:pt x="4483" y="1030"/>
                  </a:cubicBezTo>
                  <a:lnTo>
                    <a:pt x="4483" y="3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9AD421-AAB5-448D-A291-160DDBEA08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0059" y="5958505"/>
            <a:ext cx="15010423" cy="1648017"/>
          </a:xfrm>
        </p:spPr>
        <p:txBody>
          <a:bodyPr anchor="ctr" anchorCtr="0"/>
          <a:lstStyle>
            <a:lvl1pPr algn="l"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section 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8650F0-B54C-4101-A93A-3961D465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73EA-EBE7-419D-B323-D9AD6B03D55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C430DB-201F-4C80-A27C-8E296101C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C48B75-BC83-4AF3-9227-E79005672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81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E4067A7-C615-4492-BF8E-E43C195C8B81}"/>
              </a:ext>
            </a:extLst>
          </p:cNvPr>
          <p:cNvGrpSpPr/>
          <p:nvPr userDrawn="1"/>
        </p:nvGrpSpPr>
        <p:grpSpPr>
          <a:xfrm>
            <a:off x="-3167" y="3884952"/>
            <a:ext cx="24388762" cy="5795047"/>
            <a:chOff x="-1587" y="1538446"/>
            <a:chExt cx="12195175" cy="2897188"/>
          </a:xfrm>
        </p:grpSpPr>
        <p:sp>
          <p:nvSpPr>
            <p:cNvPr id="22" name="Right Triangle 21">
              <a:extLst>
                <a:ext uri="{FF2B5EF4-FFF2-40B4-BE49-F238E27FC236}">
                  <a16:creationId xmlns="" xmlns:a16="http://schemas.microsoft.com/office/drawing/2014/main" id="{251D1805-2EF8-4B6F-9C9D-A87449107E81}"/>
                </a:ext>
              </a:extLst>
            </p:cNvPr>
            <p:cNvSpPr/>
            <p:nvPr userDrawn="1"/>
          </p:nvSpPr>
          <p:spPr>
            <a:xfrm>
              <a:off x="0" y="1665210"/>
              <a:ext cx="12192000" cy="457086"/>
            </a:xfrm>
            <a:prstGeom prst="rtTriangl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="" xmlns:a16="http://schemas.microsoft.com/office/drawing/2014/main" id="{D3AC8B5F-D32D-4ABC-8C14-425876D36D0D}"/>
                </a:ext>
              </a:extLst>
            </p:cNvPr>
            <p:cNvSpPr/>
            <p:nvPr userDrawn="1"/>
          </p:nvSpPr>
          <p:spPr>
            <a:xfrm flipV="1">
              <a:off x="0" y="3711281"/>
              <a:ext cx="12192000" cy="629102"/>
            </a:xfrm>
            <a:prstGeom prst="rtTriangl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="" xmlns:a16="http://schemas.microsoft.com/office/drawing/2014/main" id="{A3E97885-21A5-4A64-8073-D25BD17F77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587" y="1538446"/>
              <a:ext cx="12195175" cy="2897188"/>
            </a:xfrm>
            <a:custGeom>
              <a:avLst/>
              <a:gdLst>
                <a:gd name="T0" fmla="*/ 1983 w 4486"/>
                <a:gd name="T1" fmla="*/ 97 h 1062"/>
                <a:gd name="T2" fmla="*/ 1995 w 4486"/>
                <a:gd name="T3" fmla="*/ 97 h 1062"/>
                <a:gd name="T4" fmla="*/ 2376 w 4486"/>
                <a:gd name="T5" fmla="*/ 84 h 1062"/>
                <a:gd name="T6" fmla="*/ 2777 w 4486"/>
                <a:gd name="T7" fmla="*/ 71 h 1062"/>
                <a:gd name="T8" fmla="*/ 2388 w 4486"/>
                <a:gd name="T9" fmla="*/ 76 h 1062"/>
                <a:gd name="T10" fmla="*/ 425 w 4486"/>
                <a:gd name="T11" fmla="*/ 144 h 1062"/>
                <a:gd name="T12" fmla="*/ 989 w 4486"/>
                <a:gd name="T13" fmla="*/ 125 h 1062"/>
                <a:gd name="T14" fmla="*/ 1302 w 4486"/>
                <a:gd name="T15" fmla="*/ 114 h 1062"/>
                <a:gd name="T16" fmla="*/ 1652 w 4486"/>
                <a:gd name="T17" fmla="*/ 110 h 1062"/>
                <a:gd name="T18" fmla="*/ 2003 w 4486"/>
                <a:gd name="T19" fmla="*/ 96 h 1062"/>
                <a:gd name="T20" fmla="*/ 2401 w 4486"/>
                <a:gd name="T21" fmla="*/ 73 h 1062"/>
                <a:gd name="T22" fmla="*/ 2639 w 4486"/>
                <a:gd name="T23" fmla="*/ 74 h 1062"/>
                <a:gd name="T24" fmla="*/ 3032 w 4486"/>
                <a:gd name="T25" fmla="*/ 65 h 1062"/>
                <a:gd name="T26" fmla="*/ 3425 w 4486"/>
                <a:gd name="T27" fmla="*/ 45 h 1062"/>
                <a:gd name="T28" fmla="*/ 3764 w 4486"/>
                <a:gd name="T29" fmla="*/ 30 h 1062"/>
                <a:gd name="T30" fmla="*/ 3372 w 4486"/>
                <a:gd name="T31" fmla="*/ 34 h 1062"/>
                <a:gd name="T32" fmla="*/ 2849 w 4486"/>
                <a:gd name="T33" fmla="*/ 56 h 1062"/>
                <a:gd name="T34" fmla="*/ 2312 w 4486"/>
                <a:gd name="T35" fmla="*/ 72 h 1062"/>
                <a:gd name="T36" fmla="*/ 1692 w 4486"/>
                <a:gd name="T37" fmla="*/ 89 h 1062"/>
                <a:gd name="T38" fmla="*/ 994 w 4486"/>
                <a:gd name="T39" fmla="*/ 107 h 1062"/>
                <a:gd name="T40" fmla="*/ 109 w 4486"/>
                <a:gd name="T41" fmla="*/ 135 h 1062"/>
                <a:gd name="T42" fmla="*/ 3504 w 4486"/>
                <a:gd name="T43" fmla="*/ 46 h 1062"/>
                <a:gd name="T44" fmla="*/ 4102 w 4486"/>
                <a:gd name="T45" fmla="*/ 12 h 1062"/>
                <a:gd name="T46" fmla="*/ 4077 w 4486"/>
                <a:gd name="T47" fmla="*/ 22 h 1062"/>
                <a:gd name="T48" fmla="*/ 4086 w 4486"/>
                <a:gd name="T49" fmla="*/ 11 h 1062"/>
                <a:gd name="T50" fmla="*/ 1877 w 4486"/>
                <a:gd name="T51" fmla="*/ 82 h 1062"/>
                <a:gd name="T52" fmla="*/ 3798 w 4486"/>
                <a:gd name="T53" fmla="*/ 28 h 1062"/>
                <a:gd name="T54" fmla="*/ 3823 w 4486"/>
                <a:gd name="T55" fmla="*/ 19 h 1062"/>
                <a:gd name="T56" fmla="*/ 3682 w 4486"/>
                <a:gd name="T57" fmla="*/ 25 h 1062"/>
                <a:gd name="T58" fmla="*/ 3838 w 4486"/>
                <a:gd name="T59" fmla="*/ 27 h 1062"/>
                <a:gd name="T60" fmla="*/ 3918 w 4486"/>
                <a:gd name="T61" fmla="*/ 24 h 1062"/>
                <a:gd name="T62" fmla="*/ 2647 w 4486"/>
                <a:gd name="T63" fmla="*/ 1010 h 1062"/>
                <a:gd name="T64" fmla="*/ 2945 w 4486"/>
                <a:gd name="T65" fmla="*/ 1022 h 1062"/>
                <a:gd name="T66" fmla="*/ 620 w 4486"/>
                <a:gd name="T67" fmla="*/ 937 h 1062"/>
                <a:gd name="T68" fmla="*/ 756 w 4486"/>
                <a:gd name="T69" fmla="*/ 943 h 1062"/>
                <a:gd name="T70" fmla="*/ 1046 w 4486"/>
                <a:gd name="T71" fmla="*/ 943 h 1062"/>
                <a:gd name="T72" fmla="*/ 4020 w 4486"/>
                <a:gd name="T73" fmla="*/ 1036 h 1062"/>
                <a:gd name="T74" fmla="*/ 3436 w 4486"/>
                <a:gd name="T75" fmla="*/ 1018 h 1062"/>
                <a:gd name="T76" fmla="*/ 2541 w 4486"/>
                <a:gd name="T77" fmla="*/ 991 h 1062"/>
                <a:gd name="T78" fmla="*/ 2055 w 4486"/>
                <a:gd name="T79" fmla="*/ 973 h 1062"/>
                <a:gd name="T80" fmla="*/ 1538 w 4486"/>
                <a:gd name="T81" fmla="*/ 958 h 1062"/>
                <a:gd name="T82" fmla="*/ 927 w 4486"/>
                <a:gd name="T83" fmla="*/ 939 h 1062"/>
                <a:gd name="T84" fmla="*/ 817 w 4486"/>
                <a:gd name="T85" fmla="*/ 946 h 1062"/>
                <a:gd name="T86" fmla="*/ 1232 w 4486"/>
                <a:gd name="T87" fmla="*/ 966 h 1062"/>
                <a:gd name="T88" fmla="*/ 1496 w 4486"/>
                <a:gd name="T89" fmla="*/ 974 h 1062"/>
                <a:gd name="T90" fmla="*/ 1946 w 4486"/>
                <a:gd name="T91" fmla="*/ 989 h 1062"/>
                <a:gd name="T92" fmla="*/ 2125 w 4486"/>
                <a:gd name="T93" fmla="*/ 992 h 1062"/>
                <a:gd name="T94" fmla="*/ 2545 w 4486"/>
                <a:gd name="T95" fmla="*/ 1004 h 1062"/>
                <a:gd name="T96" fmla="*/ 3022 w 4486"/>
                <a:gd name="T97" fmla="*/ 1022 h 1062"/>
                <a:gd name="T98" fmla="*/ 3305 w 4486"/>
                <a:gd name="T99" fmla="*/ 1029 h 1062"/>
                <a:gd name="T100" fmla="*/ 3592 w 4486"/>
                <a:gd name="T101" fmla="*/ 1030 h 1062"/>
                <a:gd name="T102" fmla="*/ 4093 w 4486"/>
                <a:gd name="T103" fmla="*/ 1053 h 1062"/>
                <a:gd name="T104" fmla="*/ 2102 w 4486"/>
                <a:gd name="T105" fmla="*/ 985 h 1062"/>
                <a:gd name="T106" fmla="*/ 2462 w 4486"/>
                <a:gd name="T107" fmla="*/ 1010 h 1062"/>
                <a:gd name="T108" fmla="*/ 395 w 4486"/>
                <a:gd name="T109" fmla="*/ 924 h 1062"/>
                <a:gd name="T110" fmla="*/ 274 w 4486"/>
                <a:gd name="T111" fmla="*/ 919 h 1062"/>
                <a:gd name="T112" fmla="*/ 631 w 4486"/>
                <a:gd name="T113" fmla="*/ 931 h 1062"/>
                <a:gd name="T114" fmla="*/ 557 w 4486"/>
                <a:gd name="T115" fmla="*/ 929 h 1062"/>
                <a:gd name="T116" fmla="*/ 590 w 4486"/>
                <a:gd name="T117" fmla="*/ 940 h 1062"/>
                <a:gd name="T118" fmla="*/ 556 w 4486"/>
                <a:gd name="T119" fmla="*/ 929 h 1062"/>
                <a:gd name="T120" fmla="*/ 329 w 4486"/>
                <a:gd name="T121" fmla="*/ 926 h 1062"/>
                <a:gd name="T122" fmla="*/ 396 w 4486"/>
                <a:gd name="T123" fmla="*/ 931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86" h="1062">
                  <a:moveTo>
                    <a:pt x="1864" y="100"/>
                  </a:moveTo>
                  <a:cubicBezTo>
                    <a:pt x="1863" y="100"/>
                    <a:pt x="1862" y="100"/>
                    <a:pt x="1861" y="100"/>
                  </a:cubicBezTo>
                  <a:cubicBezTo>
                    <a:pt x="1864" y="100"/>
                    <a:pt x="1865" y="100"/>
                    <a:pt x="1864" y="100"/>
                  </a:cubicBezTo>
                  <a:close/>
                  <a:moveTo>
                    <a:pt x="1132" y="124"/>
                  </a:moveTo>
                  <a:cubicBezTo>
                    <a:pt x="1135" y="124"/>
                    <a:pt x="1139" y="124"/>
                    <a:pt x="1142" y="124"/>
                  </a:cubicBezTo>
                  <a:cubicBezTo>
                    <a:pt x="1138" y="124"/>
                    <a:pt x="1135" y="124"/>
                    <a:pt x="1132" y="124"/>
                  </a:cubicBezTo>
                  <a:close/>
                  <a:moveTo>
                    <a:pt x="1861" y="100"/>
                  </a:moveTo>
                  <a:cubicBezTo>
                    <a:pt x="1854" y="101"/>
                    <a:pt x="1854" y="101"/>
                    <a:pt x="1854" y="101"/>
                  </a:cubicBezTo>
                  <a:cubicBezTo>
                    <a:pt x="1857" y="101"/>
                    <a:pt x="1860" y="101"/>
                    <a:pt x="1861" y="100"/>
                  </a:cubicBezTo>
                  <a:close/>
                  <a:moveTo>
                    <a:pt x="1028" y="121"/>
                  </a:moveTo>
                  <a:cubicBezTo>
                    <a:pt x="1027" y="121"/>
                    <a:pt x="1027" y="121"/>
                    <a:pt x="1027" y="121"/>
                  </a:cubicBezTo>
                  <a:cubicBezTo>
                    <a:pt x="1019" y="122"/>
                    <a:pt x="1022" y="122"/>
                    <a:pt x="1028" y="121"/>
                  </a:cubicBezTo>
                  <a:close/>
                  <a:moveTo>
                    <a:pt x="1132" y="124"/>
                  </a:moveTo>
                  <a:cubicBezTo>
                    <a:pt x="1129" y="124"/>
                    <a:pt x="1126" y="124"/>
                    <a:pt x="1123" y="124"/>
                  </a:cubicBezTo>
                  <a:cubicBezTo>
                    <a:pt x="1124" y="124"/>
                    <a:pt x="1127" y="124"/>
                    <a:pt x="1132" y="124"/>
                  </a:cubicBezTo>
                  <a:close/>
                  <a:moveTo>
                    <a:pt x="3215" y="51"/>
                  </a:moveTo>
                  <a:cubicBezTo>
                    <a:pt x="3214" y="47"/>
                    <a:pt x="3214" y="47"/>
                    <a:pt x="3214" y="47"/>
                  </a:cubicBezTo>
                  <a:cubicBezTo>
                    <a:pt x="3210" y="51"/>
                    <a:pt x="3210" y="51"/>
                    <a:pt x="3210" y="51"/>
                  </a:cubicBezTo>
                  <a:cubicBezTo>
                    <a:pt x="3215" y="51"/>
                    <a:pt x="3215" y="51"/>
                    <a:pt x="3215" y="51"/>
                  </a:cubicBezTo>
                  <a:close/>
                  <a:moveTo>
                    <a:pt x="1983" y="97"/>
                  </a:moveTo>
                  <a:cubicBezTo>
                    <a:pt x="1985" y="97"/>
                    <a:pt x="1989" y="97"/>
                    <a:pt x="1993" y="97"/>
                  </a:cubicBezTo>
                  <a:cubicBezTo>
                    <a:pt x="1990" y="97"/>
                    <a:pt x="1987" y="97"/>
                    <a:pt x="1984" y="97"/>
                  </a:cubicBezTo>
                  <a:cubicBezTo>
                    <a:pt x="1984" y="97"/>
                    <a:pt x="1984" y="97"/>
                    <a:pt x="1983" y="97"/>
                  </a:cubicBezTo>
                  <a:close/>
                  <a:moveTo>
                    <a:pt x="3340" y="46"/>
                  </a:moveTo>
                  <a:cubicBezTo>
                    <a:pt x="3339" y="46"/>
                    <a:pt x="3339" y="46"/>
                    <a:pt x="3339" y="46"/>
                  </a:cubicBezTo>
                  <a:cubicBezTo>
                    <a:pt x="3341" y="47"/>
                    <a:pt x="3341" y="47"/>
                    <a:pt x="3340" y="46"/>
                  </a:cubicBezTo>
                  <a:close/>
                  <a:moveTo>
                    <a:pt x="3241" y="58"/>
                  </a:moveTo>
                  <a:cubicBezTo>
                    <a:pt x="3235" y="58"/>
                    <a:pt x="3233" y="57"/>
                    <a:pt x="3231" y="57"/>
                  </a:cubicBezTo>
                  <a:cubicBezTo>
                    <a:pt x="3230" y="58"/>
                    <a:pt x="3233" y="58"/>
                    <a:pt x="3241" y="58"/>
                  </a:cubicBezTo>
                  <a:close/>
                  <a:moveTo>
                    <a:pt x="3413" y="33"/>
                  </a:moveTo>
                  <a:cubicBezTo>
                    <a:pt x="3414" y="34"/>
                    <a:pt x="3416" y="34"/>
                    <a:pt x="3418" y="34"/>
                  </a:cubicBezTo>
                  <a:cubicBezTo>
                    <a:pt x="3425" y="33"/>
                    <a:pt x="3432" y="33"/>
                    <a:pt x="3441" y="33"/>
                  </a:cubicBezTo>
                  <a:cubicBezTo>
                    <a:pt x="3432" y="32"/>
                    <a:pt x="3422" y="32"/>
                    <a:pt x="3413" y="33"/>
                  </a:cubicBezTo>
                  <a:close/>
                  <a:moveTo>
                    <a:pt x="2843" y="69"/>
                  </a:moveTo>
                  <a:cubicBezTo>
                    <a:pt x="2843" y="69"/>
                    <a:pt x="2844" y="69"/>
                    <a:pt x="2845" y="69"/>
                  </a:cubicBezTo>
                  <a:cubicBezTo>
                    <a:pt x="2844" y="69"/>
                    <a:pt x="2844" y="69"/>
                    <a:pt x="2843" y="69"/>
                  </a:cubicBezTo>
                  <a:close/>
                  <a:moveTo>
                    <a:pt x="3466" y="33"/>
                  </a:moveTo>
                  <a:cubicBezTo>
                    <a:pt x="3441" y="33"/>
                    <a:pt x="3441" y="33"/>
                    <a:pt x="3441" y="33"/>
                  </a:cubicBezTo>
                  <a:cubicBezTo>
                    <a:pt x="3453" y="33"/>
                    <a:pt x="3463" y="35"/>
                    <a:pt x="3466" y="33"/>
                  </a:cubicBezTo>
                  <a:close/>
                  <a:moveTo>
                    <a:pt x="1995" y="97"/>
                  </a:moveTo>
                  <a:cubicBezTo>
                    <a:pt x="1976" y="99"/>
                    <a:pt x="1976" y="99"/>
                    <a:pt x="1976" y="99"/>
                  </a:cubicBezTo>
                  <a:cubicBezTo>
                    <a:pt x="1988" y="101"/>
                    <a:pt x="2003" y="100"/>
                    <a:pt x="2025" y="101"/>
                  </a:cubicBezTo>
                  <a:cubicBezTo>
                    <a:pt x="2020" y="100"/>
                    <a:pt x="1982" y="98"/>
                    <a:pt x="2003" y="96"/>
                  </a:cubicBezTo>
                  <a:cubicBezTo>
                    <a:pt x="2001" y="96"/>
                    <a:pt x="1997" y="96"/>
                    <a:pt x="1993" y="97"/>
                  </a:cubicBezTo>
                  <a:cubicBezTo>
                    <a:pt x="1994" y="97"/>
                    <a:pt x="1994" y="97"/>
                    <a:pt x="1995" y="97"/>
                  </a:cubicBezTo>
                  <a:close/>
                  <a:moveTo>
                    <a:pt x="2639" y="74"/>
                  </a:moveTo>
                  <a:cubicBezTo>
                    <a:pt x="2639" y="74"/>
                    <a:pt x="2639" y="74"/>
                    <a:pt x="2639" y="74"/>
                  </a:cubicBezTo>
                  <a:cubicBezTo>
                    <a:pt x="2637" y="74"/>
                    <a:pt x="2635" y="74"/>
                    <a:pt x="2634" y="74"/>
                  </a:cubicBezTo>
                  <a:cubicBezTo>
                    <a:pt x="2634" y="74"/>
                    <a:pt x="2634" y="74"/>
                    <a:pt x="2639" y="74"/>
                  </a:cubicBezTo>
                  <a:close/>
                  <a:moveTo>
                    <a:pt x="2400" y="73"/>
                  </a:moveTo>
                  <a:cubicBezTo>
                    <a:pt x="2398" y="73"/>
                    <a:pt x="2397" y="73"/>
                    <a:pt x="2396" y="74"/>
                  </a:cubicBezTo>
                  <a:cubicBezTo>
                    <a:pt x="2397" y="74"/>
                    <a:pt x="2399" y="74"/>
                    <a:pt x="2400" y="73"/>
                  </a:cubicBezTo>
                  <a:close/>
                  <a:moveTo>
                    <a:pt x="1918" y="99"/>
                  </a:moveTo>
                  <a:cubicBezTo>
                    <a:pt x="1920" y="98"/>
                    <a:pt x="1920" y="98"/>
                    <a:pt x="1920" y="98"/>
                  </a:cubicBezTo>
                  <a:cubicBezTo>
                    <a:pt x="1917" y="99"/>
                    <a:pt x="1916" y="99"/>
                    <a:pt x="1918" y="99"/>
                  </a:cubicBezTo>
                  <a:close/>
                  <a:moveTo>
                    <a:pt x="2377" y="82"/>
                  </a:moveTo>
                  <a:cubicBezTo>
                    <a:pt x="2376" y="81"/>
                    <a:pt x="2375" y="81"/>
                    <a:pt x="2375" y="81"/>
                  </a:cubicBezTo>
                  <a:cubicBezTo>
                    <a:pt x="2373" y="81"/>
                    <a:pt x="2373" y="82"/>
                    <a:pt x="2377" y="82"/>
                  </a:cubicBezTo>
                  <a:close/>
                  <a:moveTo>
                    <a:pt x="2361" y="82"/>
                  </a:moveTo>
                  <a:cubicBezTo>
                    <a:pt x="2376" y="84"/>
                    <a:pt x="2376" y="84"/>
                    <a:pt x="2376" y="84"/>
                  </a:cubicBezTo>
                  <a:cubicBezTo>
                    <a:pt x="2369" y="82"/>
                    <a:pt x="2364" y="82"/>
                    <a:pt x="2361" y="82"/>
                  </a:cubicBezTo>
                  <a:close/>
                  <a:moveTo>
                    <a:pt x="3502" y="40"/>
                  </a:moveTo>
                  <a:cubicBezTo>
                    <a:pt x="3482" y="41"/>
                    <a:pt x="3482" y="41"/>
                    <a:pt x="3482" y="41"/>
                  </a:cubicBezTo>
                  <a:cubicBezTo>
                    <a:pt x="3480" y="41"/>
                    <a:pt x="3486" y="42"/>
                    <a:pt x="3493" y="41"/>
                  </a:cubicBezTo>
                  <a:cubicBezTo>
                    <a:pt x="3498" y="41"/>
                    <a:pt x="3505" y="40"/>
                    <a:pt x="3502" y="40"/>
                  </a:cubicBezTo>
                  <a:close/>
                  <a:moveTo>
                    <a:pt x="1674" y="111"/>
                  </a:moveTo>
                  <a:cubicBezTo>
                    <a:pt x="1691" y="111"/>
                    <a:pt x="1691" y="111"/>
                    <a:pt x="1691" y="111"/>
                  </a:cubicBezTo>
                  <a:cubicBezTo>
                    <a:pt x="1679" y="111"/>
                    <a:pt x="1672" y="109"/>
                    <a:pt x="1674" y="111"/>
                  </a:cubicBezTo>
                  <a:close/>
                  <a:moveTo>
                    <a:pt x="1542" y="114"/>
                  </a:moveTo>
                  <a:cubicBezTo>
                    <a:pt x="1556" y="114"/>
                    <a:pt x="1550" y="112"/>
                    <a:pt x="1551" y="111"/>
                  </a:cubicBezTo>
                  <a:cubicBezTo>
                    <a:pt x="1542" y="114"/>
                    <a:pt x="1542" y="114"/>
                    <a:pt x="1542" y="114"/>
                  </a:cubicBezTo>
                  <a:close/>
                  <a:moveTo>
                    <a:pt x="1846" y="103"/>
                  </a:moveTo>
                  <a:cubicBezTo>
                    <a:pt x="1840" y="101"/>
                    <a:pt x="1840" y="101"/>
                    <a:pt x="1840" y="101"/>
                  </a:cubicBezTo>
                  <a:cubicBezTo>
                    <a:pt x="1843" y="103"/>
                    <a:pt x="1843" y="103"/>
                    <a:pt x="1843" y="103"/>
                  </a:cubicBezTo>
                  <a:cubicBezTo>
                    <a:pt x="1846" y="103"/>
                    <a:pt x="1846" y="103"/>
                    <a:pt x="1846" y="103"/>
                  </a:cubicBezTo>
                  <a:close/>
                  <a:moveTo>
                    <a:pt x="13" y="139"/>
                  </a:moveTo>
                  <a:cubicBezTo>
                    <a:pt x="9" y="136"/>
                    <a:pt x="9" y="136"/>
                    <a:pt x="9" y="136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3" y="138"/>
                    <a:pt x="10" y="138"/>
                    <a:pt x="13" y="139"/>
                  </a:cubicBezTo>
                  <a:close/>
                  <a:moveTo>
                    <a:pt x="2777" y="71"/>
                  </a:moveTo>
                  <a:cubicBezTo>
                    <a:pt x="2768" y="67"/>
                    <a:pt x="2768" y="67"/>
                    <a:pt x="2768" y="67"/>
                  </a:cubicBezTo>
                  <a:cubicBezTo>
                    <a:pt x="2751" y="74"/>
                    <a:pt x="2751" y="74"/>
                    <a:pt x="2751" y="74"/>
                  </a:cubicBezTo>
                  <a:cubicBezTo>
                    <a:pt x="2762" y="71"/>
                    <a:pt x="2769" y="71"/>
                    <a:pt x="2777" y="71"/>
                  </a:cubicBezTo>
                  <a:close/>
                  <a:moveTo>
                    <a:pt x="2966" y="66"/>
                  </a:moveTo>
                  <a:cubicBezTo>
                    <a:pt x="2969" y="65"/>
                    <a:pt x="2971" y="65"/>
                    <a:pt x="2973" y="65"/>
                  </a:cubicBezTo>
                  <a:cubicBezTo>
                    <a:pt x="2969" y="65"/>
                    <a:pt x="2967" y="65"/>
                    <a:pt x="2966" y="66"/>
                  </a:cubicBezTo>
                  <a:close/>
                  <a:moveTo>
                    <a:pt x="2966" y="66"/>
                  </a:moveTo>
                  <a:cubicBezTo>
                    <a:pt x="2952" y="67"/>
                    <a:pt x="2945" y="67"/>
                    <a:pt x="2952" y="69"/>
                  </a:cubicBezTo>
                  <a:cubicBezTo>
                    <a:pt x="2975" y="69"/>
                    <a:pt x="2957" y="67"/>
                    <a:pt x="2978" y="67"/>
                  </a:cubicBezTo>
                  <a:cubicBezTo>
                    <a:pt x="2983" y="66"/>
                    <a:pt x="2961" y="67"/>
                    <a:pt x="2966" y="66"/>
                  </a:cubicBezTo>
                  <a:close/>
                  <a:moveTo>
                    <a:pt x="2044" y="100"/>
                  </a:moveTo>
                  <a:cubicBezTo>
                    <a:pt x="2045" y="99"/>
                    <a:pt x="2045" y="99"/>
                    <a:pt x="2045" y="99"/>
                  </a:cubicBezTo>
                  <a:cubicBezTo>
                    <a:pt x="2043" y="98"/>
                    <a:pt x="2040" y="98"/>
                    <a:pt x="2033" y="98"/>
                  </a:cubicBezTo>
                  <a:cubicBezTo>
                    <a:pt x="2044" y="100"/>
                    <a:pt x="2044" y="100"/>
                    <a:pt x="2044" y="100"/>
                  </a:cubicBezTo>
                  <a:close/>
                  <a:moveTo>
                    <a:pt x="2946" y="46"/>
                  </a:moveTo>
                  <a:cubicBezTo>
                    <a:pt x="2949" y="47"/>
                    <a:pt x="2949" y="47"/>
                    <a:pt x="2949" y="47"/>
                  </a:cubicBezTo>
                  <a:cubicBezTo>
                    <a:pt x="2969" y="47"/>
                    <a:pt x="2969" y="47"/>
                    <a:pt x="2969" y="47"/>
                  </a:cubicBezTo>
                  <a:cubicBezTo>
                    <a:pt x="2957" y="46"/>
                    <a:pt x="2944" y="44"/>
                    <a:pt x="2946" y="46"/>
                  </a:cubicBezTo>
                  <a:close/>
                  <a:moveTo>
                    <a:pt x="2385" y="75"/>
                  </a:moveTo>
                  <a:cubicBezTo>
                    <a:pt x="2386" y="75"/>
                    <a:pt x="2387" y="75"/>
                    <a:pt x="2388" y="76"/>
                  </a:cubicBezTo>
                  <a:cubicBezTo>
                    <a:pt x="2391" y="75"/>
                    <a:pt x="2394" y="74"/>
                    <a:pt x="2396" y="74"/>
                  </a:cubicBezTo>
                  <a:cubicBezTo>
                    <a:pt x="2393" y="74"/>
                    <a:pt x="2389" y="75"/>
                    <a:pt x="2385" y="75"/>
                  </a:cubicBezTo>
                  <a:close/>
                  <a:moveTo>
                    <a:pt x="4479" y="2"/>
                  </a:moveTo>
                  <a:cubicBezTo>
                    <a:pt x="4486" y="2"/>
                    <a:pt x="4484" y="1"/>
                    <a:pt x="4485" y="0"/>
                  </a:cubicBezTo>
                  <a:cubicBezTo>
                    <a:pt x="4473" y="1"/>
                    <a:pt x="4480" y="3"/>
                    <a:pt x="4479" y="2"/>
                  </a:cubicBezTo>
                  <a:close/>
                  <a:moveTo>
                    <a:pt x="55" y="150"/>
                  </a:moveTo>
                  <a:cubicBezTo>
                    <a:pt x="75" y="146"/>
                    <a:pt x="107" y="154"/>
                    <a:pt x="139" y="148"/>
                  </a:cubicBezTo>
                  <a:cubicBezTo>
                    <a:pt x="146" y="148"/>
                    <a:pt x="133" y="149"/>
                    <a:pt x="137" y="150"/>
                  </a:cubicBezTo>
                  <a:cubicBezTo>
                    <a:pt x="145" y="148"/>
                    <a:pt x="154" y="148"/>
                    <a:pt x="174" y="148"/>
                  </a:cubicBezTo>
                  <a:cubicBezTo>
                    <a:pt x="172" y="148"/>
                    <a:pt x="172" y="148"/>
                    <a:pt x="172" y="148"/>
                  </a:cubicBezTo>
                  <a:cubicBezTo>
                    <a:pt x="223" y="146"/>
                    <a:pt x="245" y="147"/>
                    <a:pt x="302" y="147"/>
                  </a:cubicBezTo>
                  <a:cubicBezTo>
                    <a:pt x="298" y="145"/>
                    <a:pt x="298" y="145"/>
                    <a:pt x="298" y="145"/>
                  </a:cubicBezTo>
                  <a:cubicBezTo>
                    <a:pt x="310" y="145"/>
                    <a:pt x="312" y="145"/>
                    <a:pt x="318" y="146"/>
                  </a:cubicBezTo>
                  <a:cubicBezTo>
                    <a:pt x="332" y="141"/>
                    <a:pt x="284" y="147"/>
                    <a:pt x="296" y="143"/>
                  </a:cubicBezTo>
                  <a:cubicBezTo>
                    <a:pt x="313" y="146"/>
                    <a:pt x="383" y="140"/>
                    <a:pt x="394" y="145"/>
                  </a:cubicBezTo>
                  <a:cubicBezTo>
                    <a:pt x="413" y="144"/>
                    <a:pt x="389" y="143"/>
                    <a:pt x="408" y="141"/>
                  </a:cubicBezTo>
                  <a:cubicBezTo>
                    <a:pt x="413" y="143"/>
                    <a:pt x="413" y="143"/>
                    <a:pt x="413" y="143"/>
                  </a:cubicBezTo>
                  <a:cubicBezTo>
                    <a:pt x="418" y="140"/>
                    <a:pt x="418" y="140"/>
                    <a:pt x="418" y="140"/>
                  </a:cubicBezTo>
                  <a:cubicBezTo>
                    <a:pt x="430" y="140"/>
                    <a:pt x="436" y="143"/>
                    <a:pt x="437" y="144"/>
                  </a:cubicBezTo>
                  <a:cubicBezTo>
                    <a:pt x="425" y="144"/>
                    <a:pt x="425" y="144"/>
                    <a:pt x="425" y="144"/>
                  </a:cubicBezTo>
                  <a:cubicBezTo>
                    <a:pt x="440" y="145"/>
                    <a:pt x="466" y="143"/>
                    <a:pt x="474" y="143"/>
                  </a:cubicBezTo>
                  <a:cubicBezTo>
                    <a:pt x="458" y="143"/>
                    <a:pt x="458" y="143"/>
                    <a:pt x="458" y="143"/>
                  </a:cubicBezTo>
                  <a:cubicBezTo>
                    <a:pt x="509" y="139"/>
                    <a:pt x="573" y="139"/>
                    <a:pt x="622" y="135"/>
                  </a:cubicBezTo>
                  <a:cubicBezTo>
                    <a:pt x="619" y="134"/>
                    <a:pt x="619" y="134"/>
                    <a:pt x="619" y="134"/>
                  </a:cubicBezTo>
                  <a:cubicBezTo>
                    <a:pt x="657" y="131"/>
                    <a:pt x="649" y="134"/>
                    <a:pt x="691" y="132"/>
                  </a:cubicBezTo>
                  <a:cubicBezTo>
                    <a:pt x="690" y="133"/>
                    <a:pt x="690" y="133"/>
                    <a:pt x="690" y="133"/>
                  </a:cubicBezTo>
                  <a:cubicBezTo>
                    <a:pt x="698" y="131"/>
                    <a:pt x="709" y="131"/>
                    <a:pt x="721" y="130"/>
                  </a:cubicBezTo>
                  <a:cubicBezTo>
                    <a:pt x="710" y="132"/>
                    <a:pt x="740" y="132"/>
                    <a:pt x="727" y="133"/>
                  </a:cubicBezTo>
                  <a:cubicBezTo>
                    <a:pt x="768" y="130"/>
                    <a:pt x="747" y="131"/>
                    <a:pt x="774" y="127"/>
                  </a:cubicBezTo>
                  <a:cubicBezTo>
                    <a:pt x="781" y="129"/>
                    <a:pt x="781" y="129"/>
                    <a:pt x="781" y="129"/>
                  </a:cubicBezTo>
                  <a:cubicBezTo>
                    <a:pt x="790" y="127"/>
                    <a:pt x="791" y="126"/>
                    <a:pt x="812" y="125"/>
                  </a:cubicBezTo>
                  <a:cubicBezTo>
                    <a:pt x="794" y="127"/>
                    <a:pt x="825" y="127"/>
                    <a:pt x="806" y="129"/>
                  </a:cubicBezTo>
                  <a:cubicBezTo>
                    <a:pt x="850" y="131"/>
                    <a:pt x="871" y="124"/>
                    <a:pt x="891" y="128"/>
                  </a:cubicBezTo>
                  <a:cubicBezTo>
                    <a:pt x="911" y="124"/>
                    <a:pt x="853" y="127"/>
                    <a:pt x="864" y="126"/>
                  </a:cubicBezTo>
                  <a:cubicBezTo>
                    <a:pt x="855" y="125"/>
                    <a:pt x="881" y="122"/>
                    <a:pt x="895" y="122"/>
                  </a:cubicBezTo>
                  <a:cubicBezTo>
                    <a:pt x="908" y="122"/>
                    <a:pt x="918" y="126"/>
                    <a:pt x="949" y="126"/>
                  </a:cubicBezTo>
                  <a:cubicBezTo>
                    <a:pt x="948" y="126"/>
                    <a:pt x="948" y="126"/>
                    <a:pt x="947" y="126"/>
                  </a:cubicBezTo>
                  <a:cubicBezTo>
                    <a:pt x="950" y="126"/>
                    <a:pt x="950" y="126"/>
                    <a:pt x="954" y="126"/>
                  </a:cubicBezTo>
                  <a:cubicBezTo>
                    <a:pt x="952" y="126"/>
                    <a:pt x="951" y="126"/>
                    <a:pt x="949" y="126"/>
                  </a:cubicBezTo>
                  <a:cubicBezTo>
                    <a:pt x="961" y="127"/>
                    <a:pt x="974" y="124"/>
                    <a:pt x="989" y="125"/>
                  </a:cubicBezTo>
                  <a:cubicBezTo>
                    <a:pt x="998" y="123"/>
                    <a:pt x="1010" y="125"/>
                    <a:pt x="1012" y="122"/>
                  </a:cubicBezTo>
                  <a:cubicBezTo>
                    <a:pt x="980" y="123"/>
                    <a:pt x="980" y="123"/>
                    <a:pt x="980" y="123"/>
                  </a:cubicBezTo>
                  <a:cubicBezTo>
                    <a:pt x="998" y="122"/>
                    <a:pt x="1015" y="118"/>
                    <a:pt x="1046" y="119"/>
                  </a:cubicBezTo>
                  <a:cubicBezTo>
                    <a:pt x="1043" y="120"/>
                    <a:pt x="1034" y="121"/>
                    <a:pt x="1028" y="121"/>
                  </a:cubicBezTo>
                  <a:cubicBezTo>
                    <a:pt x="1037" y="122"/>
                    <a:pt x="1045" y="120"/>
                    <a:pt x="1054" y="121"/>
                  </a:cubicBezTo>
                  <a:cubicBezTo>
                    <a:pt x="1052" y="124"/>
                    <a:pt x="1015" y="123"/>
                    <a:pt x="995" y="126"/>
                  </a:cubicBezTo>
                  <a:cubicBezTo>
                    <a:pt x="1005" y="127"/>
                    <a:pt x="1033" y="122"/>
                    <a:pt x="1023" y="126"/>
                  </a:cubicBezTo>
                  <a:cubicBezTo>
                    <a:pt x="1037" y="121"/>
                    <a:pt x="1058" y="126"/>
                    <a:pt x="1081" y="122"/>
                  </a:cubicBezTo>
                  <a:cubicBezTo>
                    <a:pt x="1080" y="123"/>
                    <a:pt x="1080" y="123"/>
                    <a:pt x="1080" y="123"/>
                  </a:cubicBezTo>
                  <a:cubicBezTo>
                    <a:pt x="1084" y="123"/>
                    <a:pt x="1091" y="122"/>
                    <a:pt x="1098" y="122"/>
                  </a:cubicBezTo>
                  <a:cubicBezTo>
                    <a:pt x="1086" y="125"/>
                    <a:pt x="1086" y="125"/>
                    <a:pt x="1086" y="125"/>
                  </a:cubicBezTo>
                  <a:cubicBezTo>
                    <a:pt x="1098" y="123"/>
                    <a:pt x="1110" y="124"/>
                    <a:pt x="1123" y="124"/>
                  </a:cubicBezTo>
                  <a:cubicBezTo>
                    <a:pt x="1116" y="123"/>
                    <a:pt x="1128" y="122"/>
                    <a:pt x="1116" y="121"/>
                  </a:cubicBezTo>
                  <a:cubicBezTo>
                    <a:pt x="1164" y="117"/>
                    <a:pt x="1145" y="125"/>
                    <a:pt x="1195" y="123"/>
                  </a:cubicBezTo>
                  <a:cubicBezTo>
                    <a:pt x="1187" y="123"/>
                    <a:pt x="1171" y="122"/>
                    <a:pt x="1182" y="121"/>
                  </a:cubicBezTo>
                  <a:cubicBezTo>
                    <a:pt x="1192" y="121"/>
                    <a:pt x="1205" y="121"/>
                    <a:pt x="1212" y="122"/>
                  </a:cubicBezTo>
                  <a:cubicBezTo>
                    <a:pt x="1247" y="121"/>
                    <a:pt x="1206" y="120"/>
                    <a:pt x="1221" y="119"/>
                  </a:cubicBezTo>
                  <a:cubicBezTo>
                    <a:pt x="1234" y="121"/>
                    <a:pt x="1239" y="117"/>
                    <a:pt x="1254" y="116"/>
                  </a:cubicBezTo>
                  <a:cubicBezTo>
                    <a:pt x="1255" y="118"/>
                    <a:pt x="1255" y="118"/>
                    <a:pt x="1255" y="118"/>
                  </a:cubicBezTo>
                  <a:cubicBezTo>
                    <a:pt x="1295" y="118"/>
                    <a:pt x="1265" y="114"/>
                    <a:pt x="1302" y="114"/>
                  </a:cubicBezTo>
                  <a:cubicBezTo>
                    <a:pt x="1286" y="117"/>
                    <a:pt x="1286" y="117"/>
                    <a:pt x="1286" y="117"/>
                  </a:cubicBezTo>
                  <a:cubicBezTo>
                    <a:pt x="1305" y="116"/>
                    <a:pt x="1305" y="116"/>
                    <a:pt x="1305" y="116"/>
                  </a:cubicBezTo>
                  <a:cubicBezTo>
                    <a:pt x="1301" y="118"/>
                    <a:pt x="1301" y="118"/>
                    <a:pt x="1301" y="118"/>
                  </a:cubicBezTo>
                  <a:cubicBezTo>
                    <a:pt x="1322" y="116"/>
                    <a:pt x="1328" y="116"/>
                    <a:pt x="1349" y="116"/>
                  </a:cubicBezTo>
                  <a:cubicBezTo>
                    <a:pt x="1344" y="115"/>
                    <a:pt x="1351" y="112"/>
                    <a:pt x="1369" y="111"/>
                  </a:cubicBezTo>
                  <a:cubicBezTo>
                    <a:pt x="1381" y="112"/>
                    <a:pt x="1362" y="114"/>
                    <a:pt x="1388" y="112"/>
                  </a:cubicBezTo>
                  <a:cubicBezTo>
                    <a:pt x="1382" y="115"/>
                    <a:pt x="1376" y="116"/>
                    <a:pt x="1365" y="115"/>
                  </a:cubicBezTo>
                  <a:cubicBezTo>
                    <a:pt x="1364" y="116"/>
                    <a:pt x="1359" y="116"/>
                    <a:pt x="1358" y="117"/>
                  </a:cubicBezTo>
                  <a:cubicBezTo>
                    <a:pt x="1371" y="118"/>
                    <a:pt x="1391" y="116"/>
                    <a:pt x="1400" y="116"/>
                  </a:cubicBezTo>
                  <a:cubicBezTo>
                    <a:pt x="1390" y="116"/>
                    <a:pt x="1390" y="116"/>
                    <a:pt x="1390" y="116"/>
                  </a:cubicBezTo>
                  <a:cubicBezTo>
                    <a:pt x="1427" y="111"/>
                    <a:pt x="1427" y="111"/>
                    <a:pt x="1427" y="111"/>
                  </a:cubicBezTo>
                  <a:cubicBezTo>
                    <a:pt x="1433" y="112"/>
                    <a:pt x="1428" y="112"/>
                    <a:pt x="1424" y="114"/>
                  </a:cubicBezTo>
                  <a:cubicBezTo>
                    <a:pt x="1431" y="114"/>
                    <a:pt x="1436" y="112"/>
                    <a:pt x="1447" y="111"/>
                  </a:cubicBezTo>
                  <a:cubicBezTo>
                    <a:pt x="1445" y="114"/>
                    <a:pt x="1445" y="115"/>
                    <a:pt x="1430" y="116"/>
                  </a:cubicBezTo>
                  <a:cubicBezTo>
                    <a:pt x="1465" y="114"/>
                    <a:pt x="1465" y="114"/>
                    <a:pt x="1465" y="114"/>
                  </a:cubicBezTo>
                  <a:cubicBezTo>
                    <a:pt x="1467" y="114"/>
                    <a:pt x="1483" y="115"/>
                    <a:pt x="1478" y="116"/>
                  </a:cubicBezTo>
                  <a:cubicBezTo>
                    <a:pt x="1498" y="116"/>
                    <a:pt x="1526" y="110"/>
                    <a:pt x="1552" y="111"/>
                  </a:cubicBezTo>
                  <a:cubicBezTo>
                    <a:pt x="1553" y="111"/>
                    <a:pt x="1556" y="110"/>
                    <a:pt x="1561" y="110"/>
                  </a:cubicBezTo>
                  <a:cubicBezTo>
                    <a:pt x="1586" y="109"/>
                    <a:pt x="1607" y="111"/>
                    <a:pt x="1636" y="108"/>
                  </a:cubicBezTo>
                  <a:cubicBezTo>
                    <a:pt x="1652" y="110"/>
                    <a:pt x="1652" y="110"/>
                    <a:pt x="1652" y="110"/>
                  </a:cubicBezTo>
                  <a:cubicBezTo>
                    <a:pt x="1675" y="109"/>
                    <a:pt x="1630" y="107"/>
                    <a:pt x="1668" y="105"/>
                  </a:cubicBezTo>
                  <a:cubicBezTo>
                    <a:pt x="1694" y="103"/>
                    <a:pt x="1677" y="107"/>
                    <a:pt x="1687" y="108"/>
                  </a:cubicBezTo>
                  <a:cubicBezTo>
                    <a:pt x="1700" y="106"/>
                    <a:pt x="1723" y="102"/>
                    <a:pt x="1747" y="104"/>
                  </a:cubicBezTo>
                  <a:cubicBezTo>
                    <a:pt x="1739" y="105"/>
                    <a:pt x="1733" y="104"/>
                    <a:pt x="1725" y="105"/>
                  </a:cubicBezTo>
                  <a:cubicBezTo>
                    <a:pt x="1744" y="106"/>
                    <a:pt x="1744" y="106"/>
                    <a:pt x="1744" y="106"/>
                  </a:cubicBezTo>
                  <a:cubicBezTo>
                    <a:pt x="1722" y="109"/>
                    <a:pt x="1705" y="109"/>
                    <a:pt x="1723" y="110"/>
                  </a:cubicBezTo>
                  <a:cubicBezTo>
                    <a:pt x="1725" y="105"/>
                    <a:pt x="1795" y="108"/>
                    <a:pt x="1797" y="102"/>
                  </a:cubicBezTo>
                  <a:cubicBezTo>
                    <a:pt x="1810" y="103"/>
                    <a:pt x="1810" y="103"/>
                    <a:pt x="1810" y="103"/>
                  </a:cubicBezTo>
                  <a:cubicBezTo>
                    <a:pt x="1806" y="103"/>
                    <a:pt x="1806" y="103"/>
                    <a:pt x="1802" y="103"/>
                  </a:cubicBezTo>
                  <a:cubicBezTo>
                    <a:pt x="1826" y="105"/>
                    <a:pt x="1820" y="99"/>
                    <a:pt x="1851" y="99"/>
                  </a:cubicBezTo>
                  <a:cubicBezTo>
                    <a:pt x="1858" y="99"/>
                    <a:pt x="1864" y="99"/>
                    <a:pt x="1864" y="100"/>
                  </a:cubicBezTo>
                  <a:cubicBezTo>
                    <a:pt x="1885" y="98"/>
                    <a:pt x="1885" y="98"/>
                    <a:pt x="1885" y="98"/>
                  </a:cubicBezTo>
                  <a:cubicBezTo>
                    <a:pt x="1891" y="98"/>
                    <a:pt x="1891" y="99"/>
                    <a:pt x="1887" y="99"/>
                  </a:cubicBezTo>
                  <a:cubicBezTo>
                    <a:pt x="1920" y="98"/>
                    <a:pt x="1920" y="98"/>
                    <a:pt x="1920" y="98"/>
                  </a:cubicBezTo>
                  <a:cubicBezTo>
                    <a:pt x="1925" y="97"/>
                    <a:pt x="1937" y="95"/>
                    <a:pt x="1942" y="95"/>
                  </a:cubicBezTo>
                  <a:cubicBezTo>
                    <a:pt x="1952" y="95"/>
                    <a:pt x="1938" y="95"/>
                    <a:pt x="1940" y="96"/>
                  </a:cubicBezTo>
                  <a:cubicBezTo>
                    <a:pt x="1960" y="94"/>
                    <a:pt x="1960" y="94"/>
                    <a:pt x="1960" y="94"/>
                  </a:cubicBezTo>
                  <a:cubicBezTo>
                    <a:pt x="1968" y="95"/>
                    <a:pt x="1952" y="97"/>
                    <a:pt x="1938" y="97"/>
                  </a:cubicBezTo>
                  <a:cubicBezTo>
                    <a:pt x="1955" y="102"/>
                    <a:pt x="1955" y="96"/>
                    <a:pt x="1984" y="97"/>
                  </a:cubicBezTo>
                  <a:cubicBezTo>
                    <a:pt x="1990" y="94"/>
                    <a:pt x="1995" y="95"/>
                    <a:pt x="2003" y="96"/>
                  </a:cubicBezTo>
                  <a:cubicBezTo>
                    <a:pt x="2010" y="96"/>
                    <a:pt x="2018" y="96"/>
                    <a:pt x="2030" y="94"/>
                  </a:cubicBezTo>
                  <a:cubicBezTo>
                    <a:pt x="2030" y="96"/>
                    <a:pt x="2041" y="95"/>
                    <a:pt x="2056" y="95"/>
                  </a:cubicBezTo>
                  <a:cubicBezTo>
                    <a:pt x="2055" y="98"/>
                    <a:pt x="2055" y="98"/>
                    <a:pt x="2055" y="98"/>
                  </a:cubicBezTo>
                  <a:cubicBezTo>
                    <a:pt x="2070" y="96"/>
                    <a:pt x="2069" y="95"/>
                    <a:pt x="2078" y="94"/>
                  </a:cubicBezTo>
                  <a:cubicBezTo>
                    <a:pt x="2095" y="93"/>
                    <a:pt x="2099" y="95"/>
                    <a:pt x="2103" y="97"/>
                  </a:cubicBezTo>
                  <a:cubicBezTo>
                    <a:pt x="2131" y="96"/>
                    <a:pt x="2084" y="94"/>
                    <a:pt x="2117" y="93"/>
                  </a:cubicBezTo>
                  <a:cubicBezTo>
                    <a:pt x="2140" y="93"/>
                    <a:pt x="2156" y="92"/>
                    <a:pt x="2184" y="89"/>
                  </a:cubicBezTo>
                  <a:cubicBezTo>
                    <a:pt x="2200" y="90"/>
                    <a:pt x="2181" y="91"/>
                    <a:pt x="2187" y="91"/>
                  </a:cubicBezTo>
                  <a:cubicBezTo>
                    <a:pt x="2201" y="89"/>
                    <a:pt x="2201" y="89"/>
                    <a:pt x="2201" y="89"/>
                  </a:cubicBezTo>
                  <a:cubicBezTo>
                    <a:pt x="2205" y="89"/>
                    <a:pt x="2203" y="90"/>
                    <a:pt x="2203" y="90"/>
                  </a:cubicBezTo>
                  <a:cubicBezTo>
                    <a:pt x="2215" y="89"/>
                    <a:pt x="2204" y="87"/>
                    <a:pt x="2223" y="86"/>
                  </a:cubicBezTo>
                  <a:cubicBezTo>
                    <a:pt x="2228" y="82"/>
                    <a:pt x="2262" y="89"/>
                    <a:pt x="2285" y="85"/>
                  </a:cubicBezTo>
                  <a:cubicBezTo>
                    <a:pt x="2291" y="86"/>
                    <a:pt x="2282" y="87"/>
                    <a:pt x="2284" y="88"/>
                  </a:cubicBezTo>
                  <a:cubicBezTo>
                    <a:pt x="2316" y="85"/>
                    <a:pt x="2312" y="85"/>
                    <a:pt x="2338" y="81"/>
                  </a:cubicBezTo>
                  <a:cubicBezTo>
                    <a:pt x="2361" y="82"/>
                    <a:pt x="2361" y="82"/>
                    <a:pt x="2361" y="82"/>
                  </a:cubicBezTo>
                  <a:cubicBezTo>
                    <a:pt x="2344" y="80"/>
                    <a:pt x="2365" y="78"/>
                    <a:pt x="2385" y="75"/>
                  </a:cubicBezTo>
                  <a:cubicBezTo>
                    <a:pt x="2379" y="74"/>
                    <a:pt x="2373" y="74"/>
                    <a:pt x="2370" y="73"/>
                  </a:cubicBezTo>
                  <a:cubicBezTo>
                    <a:pt x="2400" y="71"/>
                    <a:pt x="2400" y="71"/>
                    <a:pt x="2400" y="71"/>
                  </a:cubicBezTo>
                  <a:cubicBezTo>
                    <a:pt x="2402" y="72"/>
                    <a:pt x="2402" y="72"/>
                    <a:pt x="2400" y="73"/>
                  </a:cubicBezTo>
                  <a:cubicBezTo>
                    <a:pt x="2400" y="73"/>
                    <a:pt x="2400" y="73"/>
                    <a:pt x="2401" y="73"/>
                  </a:cubicBezTo>
                  <a:cubicBezTo>
                    <a:pt x="2412" y="74"/>
                    <a:pt x="2406" y="75"/>
                    <a:pt x="2399" y="77"/>
                  </a:cubicBezTo>
                  <a:cubicBezTo>
                    <a:pt x="2395" y="76"/>
                    <a:pt x="2392" y="76"/>
                    <a:pt x="2388" y="76"/>
                  </a:cubicBezTo>
                  <a:cubicBezTo>
                    <a:pt x="2381" y="77"/>
                    <a:pt x="2373" y="79"/>
                    <a:pt x="2375" y="81"/>
                  </a:cubicBezTo>
                  <a:cubicBezTo>
                    <a:pt x="2377" y="80"/>
                    <a:pt x="2381" y="80"/>
                    <a:pt x="2385" y="80"/>
                  </a:cubicBezTo>
                  <a:cubicBezTo>
                    <a:pt x="2384" y="80"/>
                    <a:pt x="2382" y="81"/>
                    <a:pt x="2383" y="81"/>
                  </a:cubicBezTo>
                  <a:cubicBezTo>
                    <a:pt x="2384" y="81"/>
                    <a:pt x="2387" y="80"/>
                    <a:pt x="2392" y="80"/>
                  </a:cubicBezTo>
                  <a:cubicBezTo>
                    <a:pt x="2399" y="82"/>
                    <a:pt x="2399" y="82"/>
                    <a:pt x="2399" y="82"/>
                  </a:cubicBezTo>
                  <a:cubicBezTo>
                    <a:pt x="2401" y="81"/>
                    <a:pt x="2401" y="81"/>
                    <a:pt x="2401" y="81"/>
                  </a:cubicBezTo>
                  <a:cubicBezTo>
                    <a:pt x="2439" y="82"/>
                    <a:pt x="2439" y="82"/>
                    <a:pt x="2439" y="82"/>
                  </a:cubicBezTo>
                  <a:cubicBezTo>
                    <a:pt x="2467" y="78"/>
                    <a:pt x="2491" y="73"/>
                    <a:pt x="2535" y="71"/>
                  </a:cubicBezTo>
                  <a:cubicBezTo>
                    <a:pt x="2524" y="73"/>
                    <a:pt x="2533" y="74"/>
                    <a:pt x="2532" y="77"/>
                  </a:cubicBezTo>
                  <a:cubicBezTo>
                    <a:pt x="2520" y="74"/>
                    <a:pt x="2498" y="79"/>
                    <a:pt x="2475" y="79"/>
                  </a:cubicBezTo>
                  <a:cubicBezTo>
                    <a:pt x="2487" y="79"/>
                    <a:pt x="2485" y="80"/>
                    <a:pt x="2482" y="81"/>
                  </a:cubicBezTo>
                  <a:cubicBezTo>
                    <a:pt x="2522" y="77"/>
                    <a:pt x="2522" y="77"/>
                    <a:pt x="2522" y="77"/>
                  </a:cubicBezTo>
                  <a:cubicBezTo>
                    <a:pt x="2521" y="79"/>
                    <a:pt x="2531" y="78"/>
                    <a:pt x="2541" y="79"/>
                  </a:cubicBezTo>
                  <a:cubicBezTo>
                    <a:pt x="2533" y="75"/>
                    <a:pt x="2572" y="75"/>
                    <a:pt x="2588" y="74"/>
                  </a:cubicBezTo>
                  <a:cubicBezTo>
                    <a:pt x="2589" y="75"/>
                    <a:pt x="2585" y="76"/>
                    <a:pt x="2565" y="77"/>
                  </a:cubicBezTo>
                  <a:cubicBezTo>
                    <a:pt x="2587" y="79"/>
                    <a:pt x="2594" y="71"/>
                    <a:pt x="2616" y="73"/>
                  </a:cubicBezTo>
                  <a:cubicBezTo>
                    <a:pt x="2611" y="73"/>
                    <a:pt x="2608" y="73"/>
                    <a:pt x="2606" y="74"/>
                  </a:cubicBezTo>
                  <a:cubicBezTo>
                    <a:pt x="2618" y="72"/>
                    <a:pt x="2645" y="73"/>
                    <a:pt x="2639" y="74"/>
                  </a:cubicBezTo>
                  <a:cubicBezTo>
                    <a:pt x="2673" y="74"/>
                    <a:pt x="2734" y="71"/>
                    <a:pt x="2739" y="68"/>
                  </a:cubicBezTo>
                  <a:cubicBezTo>
                    <a:pt x="2739" y="68"/>
                    <a:pt x="2734" y="72"/>
                    <a:pt x="2732" y="73"/>
                  </a:cubicBezTo>
                  <a:cubicBezTo>
                    <a:pt x="2791" y="59"/>
                    <a:pt x="2791" y="59"/>
                    <a:pt x="2791" y="59"/>
                  </a:cubicBezTo>
                  <a:cubicBezTo>
                    <a:pt x="2785" y="63"/>
                    <a:pt x="2805" y="69"/>
                    <a:pt x="2778" y="71"/>
                  </a:cubicBezTo>
                  <a:cubicBezTo>
                    <a:pt x="2786" y="72"/>
                    <a:pt x="2796" y="72"/>
                    <a:pt x="2812" y="70"/>
                  </a:cubicBezTo>
                  <a:cubicBezTo>
                    <a:pt x="2807" y="70"/>
                    <a:pt x="2799" y="66"/>
                    <a:pt x="2806" y="66"/>
                  </a:cubicBezTo>
                  <a:cubicBezTo>
                    <a:pt x="2825" y="69"/>
                    <a:pt x="2820" y="67"/>
                    <a:pt x="2843" y="69"/>
                  </a:cubicBezTo>
                  <a:cubicBezTo>
                    <a:pt x="2838" y="68"/>
                    <a:pt x="2846" y="64"/>
                    <a:pt x="2858" y="64"/>
                  </a:cubicBezTo>
                  <a:cubicBezTo>
                    <a:pt x="2856" y="65"/>
                    <a:pt x="2859" y="68"/>
                    <a:pt x="2854" y="69"/>
                  </a:cubicBezTo>
                  <a:cubicBezTo>
                    <a:pt x="2884" y="64"/>
                    <a:pt x="2884" y="64"/>
                    <a:pt x="2884" y="64"/>
                  </a:cubicBezTo>
                  <a:cubicBezTo>
                    <a:pt x="2879" y="65"/>
                    <a:pt x="2885" y="68"/>
                    <a:pt x="2891" y="69"/>
                  </a:cubicBezTo>
                  <a:cubicBezTo>
                    <a:pt x="2888" y="68"/>
                    <a:pt x="2919" y="68"/>
                    <a:pt x="2927" y="67"/>
                  </a:cubicBezTo>
                  <a:cubicBezTo>
                    <a:pt x="2914" y="66"/>
                    <a:pt x="2914" y="66"/>
                    <a:pt x="2914" y="66"/>
                  </a:cubicBezTo>
                  <a:cubicBezTo>
                    <a:pt x="2949" y="66"/>
                    <a:pt x="2948" y="59"/>
                    <a:pt x="2983" y="58"/>
                  </a:cubicBezTo>
                  <a:cubicBezTo>
                    <a:pt x="2979" y="59"/>
                    <a:pt x="2973" y="64"/>
                    <a:pt x="2991" y="64"/>
                  </a:cubicBezTo>
                  <a:cubicBezTo>
                    <a:pt x="2999" y="62"/>
                    <a:pt x="3027" y="51"/>
                    <a:pt x="3058" y="49"/>
                  </a:cubicBezTo>
                  <a:cubicBezTo>
                    <a:pt x="3064" y="50"/>
                    <a:pt x="3064" y="50"/>
                    <a:pt x="3064" y="50"/>
                  </a:cubicBezTo>
                  <a:cubicBezTo>
                    <a:pt x="3088" y="48"/>
                    <a:pt x="3088" y="48"/>
                    <a:pt x="3088" y="48"/>
                  </a:cubicBezTo>
                  <a:cubicBezTo>
                    <a:pt x="3073" y="51"/>
                    <a:pt x="3031" y="61"/>
                    <a:pt x="3009" y="64"/>
                  </a:cubicBezTo>
                  <a:cubicBezTo>
                    <a:pt x="3022" y="65"/>
                    <a:pt x="3013" y="66"/>
                    <a:pt x="3032" y="65"/>
                  </a:cubicBezTo>
                  <a:cubicBezTo>
                    <a:pt x="3039" y="66"/>
                    <a:pt x="3022" y="67"/>
                    <a:pt x="3016" y="68"/>
                  </a:cubicBezTo>
                  <a:cubicBezTo>
                    <a:pt x="3062" y="67"/>
                    <a:pt x="3062" y="67"/>
                    <a:pt x="3062" y="67"/>
                  </a:cubicBezTo>
                  <a:cubicBezTo>
                    <a:pt x="3060" y="64"/>
                    <a:pt x="3097" y="63"/>
                    <a:pt x="3095" y="61"/>
                  </a:cubicBezTo>
                  <a:cubicBezTo>
                    <a:pt x="3045" y="65"/>
                    <a:pt x="3045" y="65"/>
                    <a:pt x="3045" y="65"/>
                  </a:cubicBezTo>
                  <a:cubicBezTo>
                    <a:pt x="3043" y="63"/>
                    <a:pt x="3074" y="57"/>
                    <a:pt x="3107" y="56"/>
                  </a:cubicBezTo>
                  <a:cubicBezTo>
                    <a:pt x="3115" y="57"/>
                    <a:pt x="3101" y="61"/>
                    <a:pt x="3101" y="62"/>
                  </a:cubicBezTo>
                  <a:cubicBezTo>
                    <a:pt x="3106" y="61"/>
                    <a:pt x="3132" y="60"/>
                    <a:pt x="3135" y="60"/>
                  </a:cubicBezTo>
                  <a:cubicBezTo>
                    <a:pt x="3122" y="62"/>
                    <a:pt x="3122" y="62"/>
                    <a:pt x="3122" y="62"/>
                  </a:cubicBezTo>
                  <a:cubicBezTo>
                    <a:pt x="3140" y="63"/>
                    <a:pt x="3151" y="58"/>
                    <a:pt x="3173" y="60"/>
                  </a:cubicBezTo>
                  <a:cubicBezTo>
                    <a:pt x="3181" y="60"/>
                    <a:pt x="3196" y="62"/>
                    <a:pt x="3197" y="61"/>
                  </a:cubicBezTo>
                  <a:cubicBezTo>
                    <a:pt x="3185" y="58"/>
                    <a:pt x="3182" y="48"/>
                    <a:pt x="3190" y="45"/>
                  </a:cubicBezTo>
                  <a:cubicBezTo>
                    <a:pt x="3193" y="45"/>
                    <a:pt x="3230" y="47"/>
                    <a:pt x="3238" y="48"/>
                  </a:cubicBezTo>
                  <a:cubicBezTo>
                    <a:pt x="3251" y="50"/>
                    <a:pt x="3220" y="55"/>
                    <a:pt x="3231" y="57"/>
                  </a:cubicBezTo>
                  <a:cubicBezTo>
                    <a:pt x="3231" y="56"/>
                    <a:pt x="3238" y="55"/>
                    <a:pt x="3241" y="55"/>
                  </a:cubicBezTo>
                  <a:cubicBezTo>
                    <a:pt x="3249" y="55"/>
                    <a:pt x="3237" y="57"/>
                    <a:pt x="3255" y="56"/>
                  </a:cubicBezTo>
                  <a:cubicBezTo>
                    <a:pt x="3258" y="53"/>
                    <a:pt x="3290" y="56"/>
                    <a:pt x="3263" y="53"/>
                  </a:cubicBezTo>
                  <a:cubicBezTo>
                    <a:pt x="3280" y="52"/>
                    <a:pt x="3281" y="53"/>
                    <a:pt x="3301" y="52"/>
                  </a:cubicBezTo>
                  <a:cubicBezTo>
                    <a:pt x="3294" y="51"/>
                    <a:pt x="3318" y="46"/>
                    <a:pt x="3335" y="45"/>
                  </a:cubicBezTo>
                  <a:cubicBezTo>
                    <a:pt x="3334" y="45"/>
                    <a:pt x="3338" y="46"/>
                    <a:pt x="3340" y="46"/>
                  </a:cubicBezTo>
                  <a:cubicBezTo>
                    <a:pt x="3374" y="46"/>
                    <a:pt x="3393" y="46"/>
                    <a:pt x="3425" y="45"/>
                  </a:cubicBezTo>
                  <a:cubicBezTo>
                    <a:pt x="3428" y="46"/>
                    <a:pt x="3444" y="46"/>
                    <a:pt x="3437" y="48"/>
                  </a:cubicBezTo>
                  <a:cubicBezTo>
                    <a:pt x="3442" y="47"/>
                    <a:pt x="3446" y="46"/>
                    <a:pt x="3456" y="46"/>
                  </a:cubicBezTo>
                  <a:cubicBezTo>
                    <a:pt x="3475" y="48"/>
                    <a:pt x="3434" y="47"/>
                    <a:pt x="3448" y="49"/>
                  </a:cubicBezTo>
                  <a:cubicBezTo>
                    <a:pt x="3450" y="48"/>
                    <a:pt x="3474" y="46"/>
                    <a:pt x="3488" y="45"/>
                  </a:cubicBezTo>
                  <a:cubicBezTo>
                    <a:pt x="3484" y="42"/>
                    <a:pt x="3455" y="45"/>
                    <a:pt x="3441" y="47"/>
                  </a:cubicBezTo>
                  <a:cubicBezTo>
                    <a:pt x="3441" y="43"/>
                    <a:pt x="3466" y="39"/>
                    <a:pt x="3499" y="37"/>
                  </a:cubicBezTo>
                  <a:cubicBezTo>
                    <a:pt x="3526" y="35"/>
                    <a:pt x="3511" y="38"/>
                    <a:pt x="3516" y="38"/>
                  </a:cubicBezTo>
                  <a:cubicBezTo>
                    <a:pt x="3566" y="37"/>
                    <a:pt x="3558" y="31"/>
                    <a:pt x="3600" y="32"/>
                  </a:cubicBezTo>
                  <a:cubicBezTo>
                    <a:pt x="3617" y="34"/>
                    <a:pt x="3601" y="36"/>
                    <a:pt x="3605" y="38"/>
                  </a:cubicBezTo>
                  <a:cubicBezTo>
                    <a:pt x="3583" y="39"/>
                    <a:pt x="3571" y="37"/>
                    <a:pt x="3556" y="38"/>
                  </a:cubicBezTo>
                  <a:cubicBezTo>
                    <a:pt x="3575" y="38"/>
                    <a:pt x="3575" y="38"/>
                    <a:pt x="3575" y="38"/>
                  </a:cubicBezTo>
                  <a:cubicBezTo>
                    <a:pt x="3568" y="39"/>
                    <a:pt x="3553" y="40"/>
                    <a:pt x="3545" y="40"/>
                  </a:cubicBezTo>
                  <a:cubicBezTo>
                    <a:pt x="3559" y="41"/>
                    <a:pt x="3630" y="38"/>
                    <a:pt x="3669" y="38"/>
                  </a:cubicBezTo>
                  <a:cubicBezTo>
                    <a:pt x="3676" y="37"/>
                    <a:pt x="3688" y="36"/>
                    <a:pt x="3682" y="36"/>
                  </a:cubicBezTo>
                  <a:cubicBezTo>
                    <a:pt x="3670" y="36"/>
                    <a:pt x="3670" y="36"/>
                    <a:pt x="3670" y="36"/>
                  </a:cubicBezTo>
                  <a:cubicBezTo>
                    <a:pt x="3658" y="35"/>
                    <a:pt x="3693" y="33"/>
                    <a:pt x="3677" y="33"/>
                  </a:cubicBezTo>
                  <a:cubicBezTo>
                    <a:pt x="3694" y="31"/>
                    <a:pt x="3712" y="29"/>
                    <a:pt x="3735" y="29"/>
                  </a:cubicBezTo>
                  <a:cubicBezTo>
                    <a:pt x="3740" y="31"/>
                    <a:pt x="3740" y="31"/>
                    <a:pt x="3740" y="31"/>
                  </a:cubicBezTo>
                  <a:cubicBezTo>
                    <a:pt x="3739" y="31"/>
                    <a:pt x="3724" y="30"/>
                    <a:pt x="3718" y="31"/>
                  </a:cubicBezTo>
                  <a:cubicBezTo>
                    <a:pt x="3728" y="30"/>
                    <a:pt x="3754" y="33"/>
                    <a:pt x="3764" y="30"/>
                  </a:cubicBezTo>
                  <a:cubicBezTo>
                    <a:pt x="3748" y="29"/>
                    <a:pt x="3748" y="29"/>
                    <a:pt x="3748" y="29"/>
                  </a:cubicBezTo>
                  <a:cubicBezTo>
                    <a:pt x="3764" y="27"/>
                    <a:pt x="3785" y="23"/>
                    <a:pt x="3805" y="23"/>
                  </a:cubicBezTo>
                  <a:cubicBezTo>
                    <a:pt x="3796" y="21"/>
                    <a:pt x="3800" y="23"/>
                    <a:pt x="3786" y="21"/>
                  </a:cubicBezTo>
                  <a:cubicBezTo>
                    <a:pt x="3799" y="24"/>
                    <a:pt x="3733" y="22"/>
                    <a:pt x="3754" y="26"/>
                  </a:cubicBezTo>
                  <a:cubicBezTo>
                    <a:pt x="3739" y="23"/>
                    <a:pt x="3728" y="25"/>
                    <a:pt x="3709" y="24"/>
                  </a:cubicBezTo>
                  <a:cubicBezTo>
                    <a:pt x="3710" y="24"/>
                    <a:pt x="3713" y="24"/>
                    <a:pt x="3698" y="24"/>
                  </a:cubicBezTo>
                  <a:cubicBezTo>
                    <a:pt x="3697" y="24"/>
                    <a:pt x="3695" y="26"/>
                    <a:pt x="3694" y="26"/>
                  </a:cubicBezTo>
                  <a:cubicBezTo>
                    <a:pt x="3698" y="26"/>
                    <a:pt x="3702" y="26"/>
                    <a:pt x="3703" y="27"/>
                  </a:cubicBezTo>
                  <a:cubicBezTo>
                    <a:pt x="3694" y="29"/>
                    <a:pt x="3667" y="30"/>
                    <a:pt x="3658" y="31"/>
                  </a:cubicBezTo>
                  <a:cubicBezTo>
                    <a:pt x="3648" y="31"/>
                    <a:pt x="3662" y="30"/>
                    <a:pt x="3656" y="29"/>
                  </a:cubicBezTo>
                  <a:cubicBezTo>
                    <a:pt x="3643" y="31"/>
                    <a:pt x="3643" y="31"/>
                    <a:pt x="3643" y="31"/>
                  </a:cubicBezTo>
                  <a:cubicBezTo>
                    <a:pt x="3641" y="29"/>
                    <a:pt x="3615" y="29"/>
                    <a:pt x="3639" y="27"/>
                  </a:cubicBezTo>
                  <a:cubicBezTo>
                    <a:pt x="3618" y="28"/>
                    <a:pt x="3618" y="28"/>
                    <a:pt x="3618" y="28"/>
                  </a:cubicBezTo>
                  <a:cubicBezTo>
                    <a:pt x="3605" y="27"/>
                    <a:pt x="3587" y="27"/>
                    <a:pt x="3577" y="28"/>
                  </a:cubicBezTo>
                  <a:cubicBezTo>
                    <a:pt x="3566" y="28"/>
                    <a:pt x="3551" y="31"/>
                    <a:pt x="3560" y="29"/>
                  </a:cubicBezTo>
                  <a:cubicBezTo>
                    <a:pt x="3526" y="31"/>
                    <a:pt x="3526" y="31"/>
                    <a:pt x="3526" y="31"/>
                  </a:cubicBezTo>
                  <a:cubicBezTo>
                    <a:pt x="3525" y="31"/>
                    <a:pt x="3525" y="31"/>
                    <a:pt x="3525" y="31"/>
                  </a:cubicBezTo>
                  <a:cubicBezTo>
                    <a:pt x="3492" y="32"/>
                    <a:pt x="3456" y="36"/>
                    <a:pt x="3418" y="34"/>
                  </a:cubicBezTo>
                  <a:cubicBezTo>
                    <a:pt x="3407" y="35"/>
                    <a:pt x="3395" y="35"/>
                    <a:pt x="3376" y="35"/>
                  </a:cubicBezTo>
                  <a:cubicBezTo>
                    <a:pt x="3372" y="34"/>
                    <a:pt x="3372" y="34"/>
                    <a:pt x="3372" y="34"/>
                  </a:cubicBezTo>
                  <a:cubicBezTo>
                    <a:pt x="3358" y="35"/>
                    <a:pt x="3329" y="34"/>
                    <a:pt x="3323" y="36"/>
                  </a:cubicBezTo>
                  <a:cubicBezTo>
                    <a:pt x="3307" y="32"/>
                    <a:pt x="3252" y="37"/>
                    <a:pt x="3227" y="37"/>
                  </a:cubicBezTo>
                  <a:cubicBezTo>
                    <a:pt x="3226" y="39"/>
                    <a:pt x="3226" y="39"/>
                    <a:pt x="3226" y="39"/>
                  </a:cubicBezTo>
                  <a:cubicBezTo>
                    <a:pt x="3208" y="39"/>
                    <a:pt x="3191" y="40"/>
                    <a:pt x="3170" y="42"/>
                  </a:cubicBezTo>
                  <a:cubicBezTo>
                    <a:pt x="3171" y="43"/>
                    <a:pt x="3171" y="43"/>
                    <a:pt x="3171" y="43"/>
                  </a:cubicBezTo>
                  <a:cubicBezTo>
                    <a:pt x="3152" y="45"/>
                    <a:pt x="3123" y="43"/>
                    <a:pt x="3093" y="45"/>
                  </a:cubicBezTo>
                  <a:cubicBezTo>
                    <a:pt x="3095" y="44"/>
                    <a:pt x="3102" y="44"/>
                    <a:pt x="3108" y="44"/>
                  </a:cubicBezTo>
                  <a:cubicBezTo>
                    <a:pt x="3072" y="41"/>
                    <a:pt x="3033" y="49"/>
                    <a:pt x="3001" y="47"/>
                  </a:cubicBezTo>
                  <a:cubicBezTo>
                    <a:pt x="2993" y="48"/>
                    <a:pt x="2987" y="48"/>
                    <a:pt x="2981" y="48"/>
                  </a:cubicBezTo>
                  <a:cubicBezTo>
                    <a:pt x="2982" y="48"/>
                    <a:pt x="2983" y="48"/>
                    <a:pt x="2983" y="47"/>
                  </a:cubicBezTo>
                  <a:cubicBezTo>
                    <a:pt x="2982" y="47"/>
                    <a:pt x="2981" y="48"/>
                    <a:pt x="2980" y="48"/>
                  </a:cubicBezTo>
                  <a:cubicBezTo>
                    <a:pt x="2976" y="47"/>
                    <a:pt x="2973" y="47"/>
                    <a:pt x="2969" y="47"/>
                  </a:cubicBezTo>
                  <a:cubicBezTo>
                    <a:pt x="2972" y="47"/>
                    <a:pt x="2975" y="48"/>
                    <a:pt x="2978" y="48"/>
                  </a:cubicBezTo>
                  <a:cubicBezTo>
                    <a:pt x="2972" y="48"/>
                    <a:pt x="2962" y="48"/>
                    <a:pt x="2953" y="49"/>
                  </a:cubicBezTo>
                  <a:cubicBezTo>
                    <a:pt x="2949" y="47"/>
                    <a:pt x="2949" y="47"/>
                    <a:pt x="2949" y="47"/>
                  </a:cubicBezTo>
                  <a:cubicBezTo>
                    <a:pt x="2949" y="47"/>
                    <a:pt x="2948" y="47"/>
                    <a:pt x="2947" y="47"/>
                  </a:cubicBezTo>
                  <a:cubicBezTo>
                    <a:pt x="2938" y="47"/>
                    <a:pt x="2940" y="48"/>
                    <a:pt x="2945" y="50"/>
                  </a:cubicBezTo>
                  <a:cubicBezTo>
                    <a:pt x="2940" y="50"/>
                    <a:pt x="2936" y="51"/>
                    <a:pt x="2933" y="51"/>
                  </a:cubicBezTo>
                  <a:cubicBezTo>
                    <a:pt x="2925" y="48"/>
                    <a:pt x="2909" y="53"/>
                    <a:pt x="2898" y="50"/>
                  </a:cubicBezTo>
                  <a:cubicBezTo>
                    <a:pt x="2893" y="52"/>
                    <a:pt x="2858" y="52"/>
                    <a:pt x="2849" y="56"/>
                  </a:cubicBezTo>
                  <a:cubicBezTo>
                    <a:pt x="2848" y="57"/>
                    <a:pt x="2848" y="57"/>
                    <a:pt x="2847" y="57"/>
                  </a:cubicBezTo>
                  <a:cubicBezTo>
                    <a:pt x="2847" y="57"/>
                    <a:pt x="2845" y="57"/>
                    <a:pt x="2849" y="56"/>
                  </a:cubicBezTo>
                  <a:cubicBezTo>
                    <a:pt x="2839" y="56"/>
                    <a:pt x="2829" y="56"/>
                    <a:pt x="2820" y="57"/>
                  </a:cubicBezTo>
                  <a:cubicBezTo>
                    <a:pt x="2815" y="55"/>
                    <a:pt x="2815" y="55"/>
                    <a:pt x="2815" y="55"/>
                  </a:cubicBezTo>
                  <a:cubicBezTo>
                    <a:pt x="2793" y="59"/>
                    <a:pt x="2793" y="59"/>
                    <a:pt x="2793" y="59"/>
                  </a:cubicBezTo>
                  <a:cubicBezTo>
                    <a:pt x="2779" y="58"/>
                    <a:pt x="2774" y="57"/>
                    <a:pt x="2787" y="55"/>
                  </a:cubicBezTo>
                  <a:cubicBezTo>
                    <a:pt x="2755" y="59"/>
                    <a:pt x="2761" y="57"/>
                    <a:pt x="2733" y="60"/>
                  </a:cubicBezTo>
                  <a:cubicBezTo>
                    <a:pt x="2734" y="59"/>
                    <a:pt x="2734" y="59"/>
                    <a:pt x="2734" y="59"/>
                  </a:cubicBezTo>
                  <a:cubicBezTo>
                    <a:pt x="2724" y="59"/>
                    <a:pt x="2709" y="62"/>
                    <a:pt x="2703" y="61"/>
                  </a:cubicBezTo>
                  <a:cubicBezTo>
                    <a:pt x="2680" y="58"/>
                    <a:pt x="2593" y="63"/>
                    <a:pt x="2536" y="62"/>
                  </a:cubicBezTo>
                  <a:cubicBezTo>
                    <a:pt x="2547" y="67"/>
                    <a:pt x="2509" y="61"/>
                    <a:pt x="2507" y="65"/>
                  </a:cubicBezTo>
                  <a:cubicBezTo>
                    <a:pt x="2504" y="64"/>
                    <a:pt x="2496" y="63"/>
                    <a:pt x="2505" y="62"/>
                  </a:cubicBezTo>
                  <a:cubicBezTo>
                    <a:pt x="2476" y="64"/>
                    <a:pt x="2461" y="62"/>
                    <a:pt x="2441" y="65"/>
                  </a:cubicBezTo>
                  <a:cubicBezTo>
                    <a:pt x="2438" y="64"/>
                    <a:pt x="2447" y="63"/>
                    <a:pt x="2444" y="63"/>
                  </a:cubicBezTo>
                  <a:cubicBezTo>
                    <a:pt x="2442" y="63"/>
                    <a:pt x="2435" y="64"/>
                    <a:pt x="2432" y="63"/>
                  </a:cubicBezTo>
                  <a:cubicBezTo>
                    <a:pt x="2429" y="63"/>
                    <a:pt x="2433" y="62"/>
                    <a:pt x="2437" y="62"/>
                  </a:cubicBezTo>
                  <a:cubicBezTo>
                    <a:pt x="2410" y="63"/>
                    <a:pt x="2407" y="66"/>
                    <a:pt x="2406" y="70"/>
                  </a:cubicBezTo>
                  <a:cubicBezTo>
                    <a:pt x="2391" y="68"/>
                    <a:pt x="2384" y="69"/>
                    <a:pt x="2372" y="71"/>
                  </a:cubicBezTo>
                  <a:cubicBezTo>
                    <a:pt x="2367" y="70"/>
                    <a:pt x="2358" y="70"/>
                    <a:pt x="2376" y="69"/>
                  </a:cubicBezTo>
                  <a:cubicBezTo>
                    <a:pt x="2366" y="69"/>
                    <a:pt x="2313" y="69"/>
                    <a:pt x="2312" y="72"/>
                  </a:cubicBezTo>
                  <a:cubicBezTo>
                    <a:pt x="2309" y="71"/>
                    <a:pt x="2297" y="72"/>
                    <a:pt x="2295" y="72"/>
                  </a:cubicBezTo>
                  <a:cubicBezTo>
                    <a:pt x="2271" y="73"/>
                    <a:pt x="2269" y="73"/>
                    <a:pt x="2246" y="73"/>
                  </a:cubicBezTo>
                  <a:cubicBezTo>
                    <a:pt x="2253" y="74"/>
                    <a:pt x="2253" y="74"/>
                    <a:pt x="2253" y="74"/>
                  </a:cubicBezTo>
                  <a:cubicBezTo>
                    <a:pt x="2244" y="77"/>
                    <a:pt x="2234" y="75"/>
                    <a:pt x="2215" y="76"/>
                  </a:cubicBezTo>
                  <a:cubicBezTo>
                    <a:pt x="2216" y="75"/>
                    <a:pt x="2216" y="75"/>
                    <a:pt x="2216" y="75"/>
                  </a:cubicBezTo>
                  <a:cubicBezTo>
                    <a:pt x="2174" y="74"/>
                    <a:pt x="2198" y="77"/>
                    <a:pt x="2156" y="76"/>
                  </a:cubicBezTo>
                  <a:cubicBezTo>
                    <a:pt x="2158" y="78"/>
                    <a:pt x="2158" y="78"/>
                    <a:pt x="2158" y="78"/>
                  </a:cubicBezTo>
                  <a:cubicBezTo>
                    <a:pt x="2154" y="82"/>
                    <a:pt x="2121" y="76"/>
                    <a:pt x="2097" y="78"/>
                  </a:cubicBezTo>
                  <a:cubicBezTo>
                    <a:pt x="2106" y="79"/>
                    <a:pt x="2106" y="79"/>
                    <a:pt x="2106" y="79"/>
                  </a:cubicBezTo>
                  <a:cubicBezTo>
                    <a:pt x="2093" y="81"/>
                    <a:pt x="2069" y="75"/>
                    <a:pt x="2055" y="75"/>
                  </a:cubicBezTo>
                  <a:cubicBezTo>
                    <a:pt x="2052" y="74"/>
                    <a:pt x="2060" y="74"/>
                    <a:pt x="2064" y="74"/>
                  </a:cubicBezTo>
                  <a:cubicBezTo>
                    <a:pt x="2029" y="72"/>
                    <a:pt x="2060" y="76"/>
                    <a:pt x="2034" y="78"/>
                  </a:cubicBezTo>
                  <a:cubicBezTo>
                    <a:pt x="2029" y="76"/>
                    <a:pt x="2040" y="74"/>
                    <a:pt x="2022" y="74"/>
                  </a:cubicBezTo>
                  <a:cubicBezTo>
                    <a:pt x="2014" y="73"/>
                    <a:pt x="1972" y="80"/>
                    <a:pt x="1948" y="78"/>
                  </a:cubicBezTo>
                  <a:cubicBezTo>
                    <a:pt x="1953" y="79"/>
                    <a:pt x="1958" y="80"/>
                    <a:pt x="1946" y="81"/>
                  </a:cubicBezTo>
                  <a:cubicBezTo>
                    <a:pt x="1928" y="82"/>
                    <a:pt x="1897" y="79"/>
                    <a:pt x="1880" y="82"/>
                  </a:cubicBezTo>
                  <a:cubicBezTo>
                    <a:pt x="1878" y="82"/>
                    <a:pt x="1877" y="82"/>
                    <a:pt x="1877" y="82"/>
                  </a:cubicBezTo>
                  <a:cubicBezTo>
                    <a:pt x="1863" y="84"/>
                    <a:pt x="1831" y="85"/>
                    <a:pt x="1822" y="87"/>
                  </a:cubicBezTo>
                  <a:cubicBezTo>
                    <a:pt x="1809" y="80"/>
                    <a:pt x="1735" y="93"/>
                    <a:pt x="1735" y="87"/>
                  </a:cubicBezTo>
                  <a:cubicBezTo>
                    <a:pt x="1692" y="89"/>
                    <a:pt x="1692" y="89"/>
                    <a:pt x="1692" y="89"/>
                  </a:cubicBezTo>
                  <a:cubicBezTo>
                    <a:pt x="1693" y="88"/>
                    <a:pt x="1693" y="88"/>
                    <a:pt x="1693" y="88"/>
                  </a:cubicBezTo>
                  <a:cubicBezTo>
                    <a:pt x="1665" y="88"/>
                    <a:pt x="1655" y="90"/>
                    <a:pt x="1646" y="92"/>
                  </a:cubicBezTo>
                  <a:cubicBezTo>
                    <a:pt x="1639" y="92"/>
                    <a:pt x="1644" y="91"/>
                    <a:pt x="1644" y="91"/>
                  </a:cubicBezTo>
                  <a:cubicBezTo>
                    <a:pt x="1604" y="90"/>
                    <a:pt x="1600" y="91"/>
                    <a:pt x="1566" y="95"/>
                  </a:cubicBezTo>
                  <a:cubicBezTo>
                    <a:pt x="1562" y="93"/>
                    <a:pt x="1562" y="93"/>
                    <a:pt x="1562" y="93"/>
                  </a:cubicBezTo>
                  <a:cubicBezTo>
                    <a:pt x="1553" y="94"/>
                    <a:pt x="1504" y="92"/>
                    <a:pt x="1464" y="95"/>
                  </a:cubicBezTo>
                  <a:cubicBezTo>
                    <a:pt x="1464" y="95"/>
                    <a:pt x="1465" y="94"/>
                    <a:pt x="1466" y="94"/>
                  </a:cubicBezTo>
                  <a:cubicBezTo>
                    <a:pt x="1422" y="98"/>
                    <a:pt x="1361" y="92"/>
                    <a:pt x="1345" y="99"/>
                  </a:cubicBezTo>
                  <a:cubicBezTo>
                    <a:pt x="1316" y="102"/>
                    <a:pt x="1316" y="102"/>
                    <a:pt x="1316" y="102"/>
                  </a:cubicBezTo>
                  <a:cubicBezTo>
                    <a:pt x="1354" y="101"/>
                    <a:pt x="1310" y="105"/>
                    <a:pt x="1326" y="106"/>
                  </a:cubicBezTo>
                  <a:cubicBezTo>
                    <a:pt x="1311" y="107"/>
                    <a:pt x="1287" y="105"/>
                    <a:pt x="1305" y="104"/>
                  </a:cubicBezTo>
                  <a:cubicBezTo>
                    <a:pt x="1308" y="104"/>
                    <a:pt x="1308" y="104"/>
                    <a:pt x="1308" y="104"/>
                  </a:cubicBezTo>
                  <a:cubicBezTo>
                    <a:pt x="1315" y="100"/>
                    <a:pt x="1261" y="104"/>
                    <a:pt x="1262" y="102"/>
                  </a:cubicBezTo>
                  <a:cubicBezTo>
                    <a:pt x="1187" y="104"/>
                    <a:pt x="1113" y="104"/>
                    <a:pt x="1043" y="106"/>
                  </a:cubicBezTo>
                  <a:cubicBezTo>
                    <a:pt x="1051" y="109"/>
                    <a:pt x="1051" y="109"/>
                    <a:pt x="1051" y="109"/>
                  </a:cubicBezTo>
                  <a:cubicBezTo>
                    <a:pt x="1027" y="109"/>
                    <a:pt x="1027" y="109"/>
                    <a:pt x="1027" y="109"/>
                  </a:cubicBezTo>
                  <a:cubicBezTo>
                    <a:pt x="1020" y="109"/>
                    <a:pt x="1018" y="107"/>
                    <a:pt x="1036" y="107"/>
                  </a:cubicBezTo>
                  <a:cubicBezTo>
                    <a:pt x="1026" y="105"/>
                    <a:pt x="1006" y="109"/>
                    <a:pt x="1006" y="110"/>
                  </a:cubicBezTo>
                  <a:cubicBezTo>
                    <a:pt x="972" y="110"/>
                    <a:pt x="1019" y="106"/>
                    <a:pt x="1009" y="106"/>
                  </a:cubicBezTo>
                  <a:cubicBezTo>
                    <a:pt x="994" y="107"/>
                    <a:pt x="994" y="107"/>
                    <a:pt x="994" y="107"/>
                  </a:cubicBezTo>
                  <a:cubicBezTo>
                    <a:pt x="998" y="107"/>
                    <a:pt x="998" y="107"/>
                    <a:pt x="998" y="107"/>
                  </a:cubicBezTo>
                  <a:cubicBezTo>
                    <a:pt x="986" y="109"/>
                    <a:pt x="985" y="110"/>
                    <a:pt x="964" y="110"/>
                  </a:cubicBezTo>
                  <a:cubicBezTo>
                    <a:pt x="951" y="110"/>
                    <a:pt x="957" y="109"/>
                    <a:pt x="952" y="109"/>
                  </a:cubicBezTo>
                  <a:cubicBezTo>
                    <a:pt x="952" y="109"/>
                    <a:pt x="950" y="109"/>
                    <a:pt x="944" y="109"/>
                  </a:cubicBezTo>
                  <a:cubicBezTo>
                    <a:pt x="913" y="110"/>
                    <a:pt x="913" y="110"/>
                    <a:pt x="913" y="110"/>
                  </a:cubicBezTo>
                  <a:cubicBezTo>
                    <a:pt x="925" y="112"/>
                    <a:pt x="925" y="112"/>
                    <a:pt x="925" y="112"/>
                  </a:cubicBezTo>
                  <a:cubicBezTo>
                    <a:pt x="912" y="114"/>
                    <a:pt x="896" y="112"/>
                    <a:pt x="911" y="115"/>
                  </a:cubicBezTo>
                  <a:cubicBezTo>
                    <a:pt x="890" y="111"/>
                    <a:pt x="795" y="117"/>
                    <a:pt x="782" y="116"/>
                  </a:cubicBezTo>
                  <a:cubicBezTo>
                    <a:pt x="763" y="119"/>
                    <a:pt x="744" y="119"/>
                    <a:pt x="721" y="120"/>
                  </a:cubicBezTo>
                  <a:cubicBezTo>
                    <a:pt x="727" y="120"/>
                    <a:pt x="730" y="122"/>
                    <a:pt x="710" y="123"/>
                  </a:cubicBezTo>
                  <a:cubicBezTo>
                    <a:pt x="717" y="117"/>
                    <a:pt x="675" y="121"/>
                    <a:pt x="658" y="118"/>
                  </a:cubicBezTo>
                  <a:cubicBezTo>
                    <a:pt x="666" y="120"/>
                    <a:pt x="600" y="121"/>
                    <a:pt x="622" y="123"/>
                  </a:cubicBezTo>
                  <a:cubicBezTo>
                    <a:pt x="605" y="123"/>
                    <a:pt x="621" y="121"/>
                    <a:pt x="608" y="121"/>
                  </a:cubicBezTo>
                  <a:cubicBezTo>
                    <a:pt x="568" y="124"/>
                    <a:pt x="520" y="122"/>
                    <a:pt x="470" y="124"/>
                  </a:cubicBezTo>
                  <a:cubicBezTo>
                    <a:pt x="469" y="125"/>
                    <a:pt x="477" y="125"/>
                    <a:pt x="467" y="127"/>
                  </a:cubicBezTo>
                  <a:cubicBezTo>
                    <a:pt x="441" y="124"/>
                    <a:pt x="441" y="124"/>
                    <a:pt x="441" y="124"/>
                  </a:cubicBezTo>
                  <a:cubicBezTo>
                    <a:pt x="431" y="125"/>
                    <a:pt x="432" y="128"/>
                    <a:pt x="414" y="126"/>
                  </a:cubicBezTo>
                  <a:cubicBezTo>
                    <a:pt x="416" y="127"/>
                    <a:pt x="420" y="128"/>
                    <a:pt x="413" y="128"/>
                  </a:cubicBezTo>
                  <a:cubicBezTo>
                    <a:pt x="316" y="128"/>
                    <a:pt x="215" y="137"/>
                    <a:pt x="115" y="133"/>
                  </a:cubicBezTo>
                  <a:cubicBezTo>
                    <a:pt x="128" y="134"/>
                    <a:pt x="119" y="134"/>
                    <a:pt x="109" y="135"/>
                  </a:cubicBezTo>
                  <a:cubicBezTo>
                    <a:pt x="116" y="135"/>
                    <a:pt x="109" y="137"/>
                    <a:pt x="110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1" y="139"/>
                    <a:pt x="24" y="137"/>
                    <a:pt x="20" y="140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16" y="144"/>
                    <a:pt x="58" y="146"/>
                    <a:pt x="55" y="150"/>
                  </a:cubicBezTo>
                  <a:close/>
                  <a:moveTo>
                    <a:pt x="2426" y="78"/>
                  </a:moveTo>
                  <a:cubicBezTo>
                    <a:pt x="2409" y="78"/>
                    <a:pt x="2409" y="78"/>
                    <a:pt x="2409" y="78"/>
                  </a:cubicBezTo>
                  <a:cubicBezTo>
                    <a:pt x="2414" y="77"/>
                    <a:pt x="2419" y="77"/>
                    <a:pt x="2426" y="78"/>
                  </a:cubicBezTo>
                  <a:close/>
                  <a:moveTo>
                    <a:pt x="949" y="110"/>
                  </a:moveTo>
                  <a:cubicBezTo>
                    <a:pt x="954" y="110"/>
                    <a:pt x="954" y="110"/>
                    <a:pt x="954" y="110"/>
                  </a:cubicBezTo>
                  <a:cubicBezTo>
                    <a:pt x="943" y="111"/>
                    <a:pt x="946" y="110"/>
                    <a:pt x="949" y="110"/>
                  </a:cubicBezTo>
                  <a:close/>
                  <a:moveTo>
                    <a:pt x="4370" y="9"/>
                  </a:moveTo>
                  <a:cubicBezTo>
                    <a:pt x="4356" y="11"/>
                    <a:pt x="4356" y="11"/>
                    <a:pt x="4356" y="11"/>
                  </a:cubicBezTo>
                  <a:cubicBezTo>
                    <a:pt x="4356" y="11"/>
                    <a:pt x="4356" y="11"/>
                    <a:pt x="4372" y="9"/>
                  </a:cubicBezTo>
                  <a:cubicBezTo>
                    <a:pt x="4372" y="9"/>
                    <a:pt x="4372" y="9"/>
                    <a:pt x="4370" y="9"/>
                  </a:cubicBezTo>
                  <a:close/>
                  <a:moveTo>
                    <a:pt x="3793" y="28"/>
                  </a:moveTo>
                  <a:cubicBezTo>
                    <a:pt x="3797" y="26"/>
                    <a:pt x="3785" y="27"/>
                    <a:pt x="3773" y="28"/>
                  </a:cubicBezTo>
                  <a:cubicBezTo>
                    <a:pt x="3774" y="30"/>
                    <a:pt x="3784" y="29"/>
                    <a:pt x="3795" y="28"/>
                  </a:cubicBezTo>
                  <a:cubicBezTo>
                    <a:pt x="3795" y="28"/>
                    <a:pt x="3794" y="28"/>
                    <a:pt x="3793" y="28"/>
                  </a:cubicBezTo>
                  <a:close/>
                  <a:moveTo>
                    <a:pt x="3504" y="46"/>
                  </a:moveTo>
                  <a:cubicBezTo>
                    <a:pt x="3502" y="46"/>
                    <a:pt x="3476" y="48"/>
                    <a:pt x="3501" y="48"/>
                  </a:cubicBezTo>
                  <a:cubicBezTo>
                    <a:pt x="3502" y="47"/>
                    <a:pt x="3522" y="46"/>
                    <a:pt x="3504" y="46"/>
                  </a:cubicBezTo>
                  <a:close/>
                  <a:moveTo>
                    <a:pt x="3731" y="33"/>
                  </a:moveTo>
                  <a:cubicBezTo>
                    <a:pt x="3728" y="33"/>
                    <a:pt x="3721" y="33"/>
                    <a:pt x="3716" y="34"/>
                  </a:cubicBezTo>
                  <a:cubicBezTo>
                    <a:pt x="3722" y="34"/>
                    <a:pt x="3728" y="33"/>
                    <a:pt x="3731" y="33"/>
                  </a:cubicBezTo>
                  <a:close/>
                  <a:moveTo>
                    <a:pt x="3782" y="33"/>
                  </a:moveTo>
                  <a:cubicBezTo>
                    <a:pt x="3778" y="31"/>
                    <a:pt x="3778" y="31"/>
                    <a:pt x="3778" y="31"/>
                  </a:cubicBezTo>
                  <a:cubicBezTo>
                    <a:pt x="3772" y="33"/>
                    <a:pt x="3772" y="33"/>
                    <a:pt x="3772" y="33"/>
                  </a:cubicBezTo>
                  <a:cubicBezTo>
                    <a:pt x="3782" y="33"/>
                    <a:pt x="3782" y="33"/>
                    <a:pt x="3782" y="33"/>
                  </a:cubicBezTo>
                  <a:close/>
                  <a:moveTo>
                    <a:pt x="3552" y="45"/>
                  </a:moveTo>
                  <a:cubicBezTo>
                    <a:pt x="3561" y="43"/>
                    <a:pt x="3561" y="43"/>
                    <a:pt x="3561" y="43"/>
                  </a:cubicBezTo>
                  <a:cubicBezTo>
                    <a:pt x="3556" y="43"/>
                    <a:pt x="3555" y="43"/>
                    <a:pt x="3552" y="42"/>
                  </a:cubicBezTo>
                  <a:lnTo>
                    <a:pt x="3552" y="45"/>
                  </a:lnTo>
                  <a:close/>
                  <a:moveTo>
                    <a:pt x="3758" y="35"/>
                  </a:moveTo>
                  <a:cubicBezTo>
                    <a:pt x="3752" y="34"/>
                    <a:pt x="3752" y="34"/>
                    <a:pt x="3752" y="34"/>
                  </a:cubicBezTo>
                  <a:cubicBezTo>
                    <a:pt x="3740" y="35"/>
                    <a:pt x="3740" y="35"/>
                    <a:pt x="3740" y="35"/>
                  </a:cubicBezTo>
                  <a:cubicBezTo>
                    <a:pt x="3758" y="35"/>
                    <a:pt x="3758" y="35"/>
                    <a:pt x="3758" y="35"/>
                  </a:cubicBezTo>
                  <a:close/>
                  <a:moveTo>
                    <a:pt x="4088" y="12"/>
                  </a:moveTo>
                  <a:cubicBezTo>
                    <a:pt x="4090" y="12"/>
                    <a:pt x="4092" y="13"/>
                    <a:pt x="4092" y="13"/>
                  </a:cubicBezTo>
                  <a:cubicBezTo>
                    <a:pt x="4102" y="12"/>
                    <a:pt x="4102" y="12"/>
                    <a:pt x="4102" y="12"/>
                  </a:cubicBezTo>
                  <a:cubicBezTo>
                    <a:pt x="4098" y="12"/>
                    <a:pt x="4091" y="12"/>
                    <a:pt x="4088" y="12"/>
                  </a:cubicBezTo>
                  <a:close/>
                  <a:moveTo>
                    <a:pt x="4091" y="20"/>
                  </a:moveTo>
                  <a:cubicBezTo>
                    <a:pt x="4089" y="21"/>
                    <a:pt x="4089" y="21"/>
                    <a:pt x="4089" y="21"/>
                  </a:cubicBezTo>
                  <a:cubicBezTo>
                    <a:pt x="4096" y="21"/>
                    <a:pt x="4089" y="22"/>
                    <a:pt x="4089" y="22"/>
                  </a:cubicBezTo>
                  <a:cubicBezTo>
                    <a:pt x="4094" y="22"/>
                    <a:pt x="4105" y="21"/>
                    <a:pt x="4091" y="20"/>
                  </a:cubicBezTo>
                  <a:close/>
                  <a:moveTo>
                    <a:pt x="4076" y="15"/>
                  </a:moveTo>
                  <a:cubicBezTo>
                    <a:pt x="4059" y="17"/>
                    <a:pt x="4059" y="17"/>
                    <a:pt x="4059" y="17"/>
                  </a:cubicBezTo>
                  <a:cubicBezTo>
                    <a:pt x="4075" y="17"/>
                    <a:pt x="4075" y="17"/>
                    <a:pt x="4075" y="17"/>
                  </a:cubicBezTo>
                  <a:cubicBezTo>
                    <a:pt x="4075" y="16"/>
                    <a:pt x="4072" y="16"/>
                    <a:pt x="4076" y="15"/>
                  </a:cubicBezTo>
                  <a:close/>
                  <a:moveTo>
                    <a:pt x="4062" y="19"/>
                  </a:moveTo>
                  <a:cubicBezTo>
                    <a:pt x="4062" y="19"/>
                    <a:pt x="4062" y="19"/>
                    <a:pt x="4061" y="18"/>
                  </a:cubicBezTo>
                  <a:cubicBezTo>
                    <a:pt x="4061" y="19"/>
                    <a:pt x="4061" y="19"/>
                    <a:pt x="4062" y="19"/>
                  </a:cubicBezTo>
                  <a:close/>
                  <a:moveTo>
                    <a:pt x="4049" y="15"/>
                  </a:moveTo>
                  <a:cubicBezTo>
                    <a:pt x="4048" y="14"/>
                    <a:pt x="4046" y="14"/>
                    <a:pt x="4037" y="13"/>
                  </a:cubicBezTo>
                  <a:cubicBezTo>
                    <a:pt x="4043" y="15"/>
                    <a:pt x="4043" y="15"/>
                    <a:pt x="4043" y="15"/>
                  </a:cubicBezTo>
                  <a:lnTo>
                    <a:pt x="4049" y="15"/>
                  </a:lnTo>
                  <a:close/>
                  <a:moveTo>
                    <a:pt x="4090" y="23"/>
                  </a:moveTo>
                  <a:cubicBezTo>
                    <a:pt x="4089" y="23"/>
                    <a:pt x="4090" y="23"/>
                    <a:pt x="4089" y="22"/>
                  </a:cubicBezTo>
                  <a:cubicBezTo>
                    <a:pt x="4087" y="23"/>
                    <a:pt x="4087" y="23"/>
                    <a:pt x="4090" y="23"/>
                  </a:cubicBezTo>
                  <a:close/>
                  <a:moveTo>
                    <a:pt x="4077" y="22"/>
                  </a:moveTo>
                  <a:cubicBezTo>
                    <a:pt x="4080" y="22"/>
                    <a:pt x="4081" y="21"/>
                    <a:pt x="4089" y="21"/>
                  </a:cubicBezTo>
                  <a:cubicBezTo>
                    <a:pt x="4079" y="20"/>
                    <a:pt x="4066" y="19"/>
                    <a:pt x="4062" y="19"/>
                  </a:cubicBezTo>
                  <a:cubicBezTo>
                    <a:pt x="4066" y="20"/>
                    <a:pt x="4069" y="21"/>
                    <a:pt x="4077" y="22"/>
                  </a:cubicBezTo>
                  <a:close/>
                  <a:moveTo>
                    <a:pt x="3918" y="17"/>
                  </a:moveTo>
                  <a:cubicBezTo>
                    <a:pt x="3921" y="17"/>
                    <a:pt x="3926" y="18"/>
                    <a:pt x="3930" y="18"/>
                  </a:cubicBezTo>
                  <a:cubicBezTo>
                    <a:pt x="3926" y="17"/>
                    <a:pt x="3919" y="17"/>
                    <a:pt x="3918" y="17"/>
                  </a:cubicBezTo>
                  <a:close/>
                  <a:moveTo>
                    <a:pt x="3986" y="14"/>
                  </a:moveTo>
                  <a:cubicBezTo>
                    <a:pt x="3993" y="12"/>
                    <a:pt x="3977" y="12"/>
                    <a:pt x="3984" y="11"/>
                  </a:cubicBezTo>
                  <a:cubicBezTo>
                    <a:pt x="3973" y="12"/>
                    <a:pt x="3964" y="13"/>
                    <a:pt x="3956" y="14"/>
                  </a:cubicBezTo>
                  <a:cubicBezTo>
                    <a:pt x="3965" y="13"/>
                    <a:pt x="3974" y="13"/>
                    <a:pt x="3986" y="14"/>
                  </a:cubicBezTo>
                  <a:close/>
                  <a:moveTo>
                    <a:pt x="3942" y="16"/>
                  </a:moveTo>
                  <a:cubicBezTo>
                    <a:pt x="3946" y="15"/>
                    <a:pt x="3951" y="15"/>
                    <a:pt x="3956" y="14"/>
                  </a:cubicBezTo>
                  <a:cubicBezTo>
                    <a:pt x="3951" y="14"/>
                    <a:pt x="3947" y="15"/>
                    <a:pt x="3942" y="16"/>
                  </a:cubicBezTo>
                  <a:close/>
                  <a:moveTo>
                    <a:pt x="4026" y="12"/>
                  </a:moveTo>
                  <a:cubicBezTo>
                    <a:pt x="4026" y="12"/>
                    <a:pt x="4026" y="12"/>
                    <a:pt x="4019" y="13"/>
                  </a:cubicBezTo>
                  <a:cubicBezTo>
                    <a:pt x="4035" y="11"/>
                    <a:pt x="4035" y="11"/>
                    <a:pt x="4035" y="11"/>
                  </a:cubicBezTo>
                  <a:cubicBezTo>
                    <a:pt x="4035" y="11"/>
                    <a:pt x="4035" y="11"/>
                    <a:pt x="4026" y="12"/>
                  </a:cubicBezTo>
                  <a:close/>
                  <a:moveTo>
                    <a:pt x="4086" y="11"/>
                  </a:moveTo>
                  <a:cubicBezTo>
                    <a:pt x="4086" y="11"/>
                    <a:pt x="4086" y="11"/>
                    <a:pt x="4087" y="11"/>
                  </a:cubicBezTo>
                  <a:cubicBezTo>
                    <a:pt x="4087" y="11"/>
                    <a:pt x="4086" y="11"/>
                    <a:pt x="4086" y="11"/>
                  </a:cubicBezTo>
                  <a:close/>
                  <a:moveTo>
                    <a:pt x="4161" y="12"/>
                  </a:moveTo>
                  <a:cubicBezTo>
                    <a:pt x="4168" y="11"/>
                    <a:pt x="4168" y="11"/>
                    <a:pt x="4168" y="11"/>
                  </a:cubicBezTo>
                  <a:cubicBezTo>
                    <a:pt x="4167" y="11"/>
                    <a:pt x="4165" y="11"/>
                    <a:pt x="4161" y="12"/>
                  </a:cubicBezTo>
                  <a:close/>
                  <a:moveTo>
                    <a:pt x="4174" y="10"/>
                  </a:moveTo>
                  <a:cubicBezTo>
                    <a:pt x="4188" y="8"/>
                    <a:pt x="4188" y="8"/>
                    <a:pt x="4188" y="8"/>
                  </a:cubicBezTo>
                  <a:cubicBezTo>
                    <a:pt x="4185" y="8"/>
                    <a:pt x="4173" y="8"/>
                    <a:pt x="4177" y="7"/>
                  </a:cubicBezTo>
                  <a:cubicBezTo>
                    <a:pt x="4163" y="8"/>
                    <a:pt x="4166" y="9"/>
                    <a:pt x="4174" y="10"/>
                  </a:cubicBezTo>
                  <a:close/>
                  <a:moveTo>
                    <a:pt x="4196" y="12"/>
                  </a:moveTo>
                  <a:cubicBezTo>
                    <a:pt x="4224" y="11"/>
                    <a:pt x="4220" y="9"/>
                    <a:pt x="4192" y="10"/>
                  </a:cubicBezTo>
                  <a:cubicBezTo>
                    <a:pt x="4200" y="11"/>
                    <a:pt x="4211" y="11"/>
                    <a:pt x="4196" y="12"/>
                  </a:cubicBezTo>
                  <a:close/>
                  <a:moveTo>
                    <a:pt x="4092" y="13"/>
                  </a:moveTo>
                  <a:cubicBezTo>
                    <a:pt x="4076" y="14"/>
                    <a:pt x="4076" y="14"/>
                    <a:pt x="4076" y="14"/>
                  </a:cubicBezTo>
                  <a:cubicBezTo>
                    <a:pt x="4090" y="14"/>
                    <a:pt x="4093" y="14"/>
                    <a:pt x="4092" y="13"/>
                  </a:cubicBezTo>
                  <a:close/>
                  <a:moveTo>
                    <a:pt x="4224" y="7"/>
                  </a:moveTo>
                  <a:cubicBezTo>
                    <a:pt x="4222" y="8"/>
                    <a:pt x="4219" y="8"/>
                    <a:pt x="4213" y="8"/>
                  </a:cubicBezTo>
                  <a:cubicBezTo>
                    <a:pt x="4215" y="8"/>
                    <a:pt x="4214" y="9"/>
                    <a:pt x="4213" y="9"/>
                  </a:cubicBezTo>
                  <a:cubicBezTo>
                    <a:pt x="4215" y="9"/>
                    <a:pt x="4218" y="8"/>
                    <a:pt x="4226" y="8"/>
                  </a:cubicBezTo>
                  <a:cubicBezTo>
                    <a:pt x="4225" y="8"/>
                    <a:pt x="4224" y="8"/>
                    <a:pt x="4224" y="7"/>
                  </a:cubicBezTo>
                  <a:close/>
                  <a:moveTo>
                    <a:pt x="1883" y="80"/>
                  </a:moveTo>
                  <a:cubicBezTo>
                    <a:pt x="1878" y="81"/>
                    <a:pt x="1876" y="81"/>
                    <a:pt x="1877" y="82"/>
                  </a:cubicBezTo>
                  <a:cubicBezTo>
                    <a:pt x="1882" y="81"/>
                    <a:pt x="1884" y="81"/>
                    <a:pt x="1883" y="80"/>
                  </a:cubicBezTo>
                  <a:close/>
                  <a:moveTo>
                    <a:pt x="3860" y="18"/>
                  </a:moveTo>
                  <a:cubicBezTo>
                    <a:pt x="3844" y="21"/>
                    <a:pt x="3844" y="21"/>
                    <a:pt x="3844" y="21"/>
                  </a:cubicBezTo>
                  <a:cubicBezTo>
                    <a:pt x="3856" y="20"/>
                    <a:pt x="3856" y="20"/>
                    <a:pt x="3856" y="20"/>
                  </a:cubicBezTo>
                  <a:lnTo>
                    <a:pt x="3860" y="18"/>
                  </a:lnTo>
                  <a:close/>
                  <a:moveTo>
                    <a:pt x="4117" y="15"/>
                  </a:moveTo>
                  <a:cubicBezTo>
                    <a:pt x="4108" y="16"/>
                    <a:pt x="4089" y="18"/>
                    <a:pt x="4107" y="19"/>
                  </a:cubicBezTo>
                  <a:cubicBezTo>
                    <a:pt x="4114" y="17"/>
                    <a:pt x="4103" y="17"/>
                    <a:pt x="4117" y="15"/>
                  </a:cubicBezTo>
                  <a:close/>
                  <a:moveTo>
                    <a:pt x="4175" y="11"/>
                  </a:moveTo>
                  <a:cubicBezTo>
                    <a:pt x="4174" y="12"/>
                    <a:pt x="4177" y="11"/>
                    <a:pt x="4184" y="10"/>
                  </a:cubicBezTo>
                  <a:cubicBezTo>
                    <a:pt x="4168" y="11"/>
                    <a:pt x="4168" y="11"/>
                    <a:pt x="4168" y="11"/>
                  </a:cubicBezTo>
                  <a:cubicBezTo>
                    <a:pt x="4170" y="12"/>
                    <a:pt x="4170" y="13"/>
                    <a:pt x="4175" y="11"/>
                  </a:cubicBezTo>
                  <a:close/>
                  <a:moveTo>
                    <a:pt x="4184" y="12"/>
                  </a:moveTo>
                  <a:cubicBezTo>
                    <a:pt x="4153" y="15"/>
                    <a:pt x="4153" y="15"/>
                    <a:pt x="4153" y="15"/>
                  </a:cubicBezTo>
                  <a:cubicBezTo>
                    <a:pt x="4158" y="15"/>
                    <a:pt x="4158" y="15"/>
                    <a:pt x="4158" y="15"/>
                  </a:cubicBezTo>
                  <a:cubicBezTo>
                    <a:pt x="4184" y="12"/>
                    <a:pt x="4184" y="12"/>
                    <a:pt x="4184" y="12"/>
                  </a:cubicBezTo>
                  <a:close/>
                  <a:moveTo>
                    <a:pt x="4213" y="9"/>
                  </a:moveTo>
                  <a:cubicBezTo>
                    <a:pt x="4212" y="9"/>
                    <a:pt x="4212" y="9"/>
                    <a:pt x="4213" y="9"/>
                  </a:cubicBezTo>
                  <a:close/>
                  <a:moveTo>
                    <a:pt x="3808" y="28"/>
                  </a:moveTo>
                  <a:cubicBezTo>
                    <a:pt x="3810" y="27"/>
                    <a:pt x="3804" y="28"/>
                    <a:pt x="3798" y="28"/>
                  </a:cubicBezTo>
                  <a:lnTo>
                    <a:pt x="3808" y="28"/>
                  </a:lnTo>
                  <a:close/>
                  <a:moveTo>
                    <a:pt x="3756" y="21"/>
                  </a:moveTo>
                  <a:cubicBezTo>
                    <a:pt x="3742" y="22"/>
                    <a:pt x="3742" y="22"/>
                    <a:pt x="3742" y="22"/>
                  </a:cubicBezTo>
                  <a:cubicBezTo>
                    <a:pt x="3756" y="22"/>
                    <a:pt x="3756" y="22"/>
                    <a:pt x="3756" y="22"/>
                  </a:cubicBezTo>
                  <a:cubicBezTo>
                    <a:pt x="3756" y="22"/>
                    <a:pt x="3754" y="22"/>
                    <a:pt x="3756" y="21"/>
                  </a:cubicBezTo>
                  <a:close/>
                  <a:moveTo>
                    <a:pt x="3989" y="24"/>
                  </a:moveTo>
                  <a:cubicBezTo>
                    <a:pt x="3989" y="23"/>
                    <a:pt x="3989" y="23"/>
                    <a:pt x="3989" y="23"/>
                  </a:cubicBezTo>
                  <a:cubicBezTo>
                    <a:pt x="4004" y="23"/>
                    <a:pt x="4000" y="22"/>
                    <a:pt x="4002" y="21"/>
                  </a:cubicBezTo>
                  <a:cubicBezTo>
                    <a:pt x="3976" y="23"/>
                    <a:pt x="3976" y="23"/>
                    <a:pt x="3976" y="23"/>
                  </a:cubicBezTo>
                  <a:lnTo>
                    <a:pt x="3989" y="24"/>
                  </a:lnTo>
                  <a:close/>
                  <a:moveTo>
                    <a:pt x="4323" y="11"/>
                  </a:moveTo>
                  <a:cubicBezTo>
                    <a:pt x="4326" y="12"/>
                    <a:pt x="4326" y="12"/>
                    <a:pt x="4326" y="12"/>
                  </a:cubicBezTo>
                  <a:cubicBezTo>
                    <a:pt x="4334" y="9"/>
                    <a:pt x="4334" y="9"/>
                    <a:pt x="4334" y="9"/>
                  </a:cubicBezTo>
                  <a:cubicBezTo>
                    <a:pt x="4312" y="10"/>
                    <a:pt x="4284" y="13"/>
                    <a:pt x="4268" y="12"/>
                  </a:cubicBezTo>
                  <a:cubicBezTo>
                    <a:pt x="4278" y="15"/>
                    <a:pt x="4305" y="11"/>
                    <a:pt x="4323" y="11"/>
                  </a:cubicBezTo>
                  <a:close/>
                  <a:moveTo>
                    <a:pt x="3897" y="30"/>
                  </a:moveTo>
                  <a:cubicBezTo>
                    <a:pt x="3904" y="30"/>
                    <a:pt x="3904" y="30"/>
                    <a:pt x="3904" y="30"/>
                  </a:cubicBezTo>
                  <a:cubicBezTo>
                    <a:pt x="3903" y="29"/>
                    <a:pt x="3903" y="29"/>
                    <a:pt x="3903" y="29"/>
                  </a:cubicBezTo>
                  <a:cubicBezTo>
                    <a:pt x="3893" y="29"/>
                    <a:pt x="3887" y="30"/>
                    <a:pt x="3897" y="30"/>
                  </a:cubicBezTo>
                  <a:close/>
                  <a:moveTo>
                    <a:pt x="3823" y="19"/>
                  </a:moveTo>
                  <a:cubicBezTo>
                    <a:pt x="3814" y="21"/>
                    <a:pt x="3814" y="21"/>
                    <a:pt x="3814" y="21"/>
                  </a:cubicBezTo>
                  <a:cubicBezTo>
                    <a:pt x="3822" y="21"/>
                    <a:pt x="3822" y="21"/>
                    <a:pt x="3822" y="21"/>
                  </a:cubicBezTo>
                  <a:lnTo>
                    <a:pt x="3823" y="19"/>
                  </a:lnTo>
                  <a:close/>
                  <a:moveTo>
                    <a:pt x="41" y="135"/>
                  </a:moveTo>
                  <a:cubicBezTo>
                    <a:pt x="26" y="134"/>
                    <a:pt x="26" y="134"/>
                    <a:pt x="26" y="134"/>
                  </a:cubicBezTo>
                  <a:cubicBezTo>
                    <a:pt x="36" y="135"/>
                    <a:pt x="36" y="135"/>
                    <a:pt x="36" y="135"/>
                  </a:cubicBezTo>
                  <a:lnTo>
                    <a:pt x="41" y="135"/>
                  </a:lnTo>
                  <a:close/>
                  <a:moveTo>
                    <a:pt x="3682" y="25"/>
                  </a:moveTo>
                  <a:cubicBezTo>
                    <a:pt x="3682" y="25"/>
                    <a:pt x="3682" y="24"/>
                    <a:pt x="3682" y="24"/>
                  </a:cubicBezTo>
                  <a:cubicBezTo>
                    <a:pt x="3682" y="24"/>
                    <a:pt x="3682" y="25"/>
                    <a:pt x="3682" y="25"/>
                  </a:cubicBezTo>
                  <a:close/>
                  <a:moveTo>
                    <a:pt x="3658" y="27"/>
                  </a:moveTo>
                  <a:cubicBezTo>
                    <a:pt x="3663" y="28"/>
                    <a:pt x="3661" y="24"/>
                    <a:pt x="3664" y="26"/>
                  </a:cubicBezTo>
                  <a:cubicBezTo>
                    <a:pt x="3670" y="23"/>
                    <a:pt x="3629" y="29"/>
                    <a:pt x="3658" y="27"/>
                  </a:cubicBezTo>
                  <a:close/>
                  <a:moveTo>
                    <a:pt x="3928" y="19"/>
                  </a:moveTo>
                  <a:cubicBezTo>
                    <a:pt x="3929" y="18"/>
                    <a:pt x="3930" y="18"/>
                    <a:pt x="3931" y="18"/>
                  </a:cubicBezTo>
                  <a:cubicBezTo>
                    <a:pt x="3930" y="18"/>
                    <a:pt x="3929" y="18"/>
                    <a:pt x="3928" y="19"/>
                  </a:cubicBezTo>
                  <a:close/>
                  <a:moveTo>
                    <a:pt x="3682" y="25"/>
                  </a:moveTo>
                  <a:cubicBezTo>
                    <a:pt x="3680" y="25"/>
                    <a:pt x="3677" y="26"/>
                    <a:pt x="3672" y="26"/>
                  </a:cubicBezTo>
                  <a:cubicBezTo>
                    <a:pt x="3683" y="26"/>
                    <a:pt x="3683" y="26"/>
                    <a:pt x="3683" y="26"/>
                  </a:cubicBezTo>
                  <a:cubicBezTo>
                    <a:pt x="3682" y="25"/>
                    <a:pt x="3682" y="25"/>
                    <a:pt x="3682" y="25"/>
                  </a:cubicBezTo>
                  <a:close/>
                  <a:moveTo>
                    <a:pt x="4003" y="16"/>
                  </a:moveTo>
                  <a:cubicBezTo>
                    <a:pt x="4001" y="15"/>
                    <a:pt x="4001" y="15"/>
                    <a:pt x="4002" y="16"/>
                  </a:cubicBezTo>
                  <a:cubicBezTo>
                    <a:pt x="3998" y="16"/>
                    <a:pt x="3995" y="17"/>
                    <a:pt x="3993" y="17"/>
                  </a:cubicBezTo>
                  <a:cubicBezTo>
                    <a:pt x="3997" y="17"/>
                    <a:pt x="4001" y="16"/>
                    <a:pt x="4004" y="16"/>
                  </a:cubicBezTo>
                  <a:cubicBezTo>
                    <a:pt x="4004" y="16"/>
                    <a:pt x="4004" y="16"/>
                    <a:pt x="4003" y="16"/>
                  </a:cubicBezTo>
                  <a:close/>
                  <a:moveTo>
                    <a:pt x="3993" y="17"/>
                  </a:moveTo>
                  <a:cubicBezTo>
                    <a:pt x="3987" y="17"/>
                    <a:pt x="3982" y="18"/>
                    <a:pt x="3975" y="18"/>
                  </a:cubicBezTo>
                  <a:cubicBezTo>
                    <a:pt x="3975" y="18"/>
                    <a:pt x="3975" y="18"/>
                    <a:pt x="3977" y="18"/>
                  </a:cubicBezTo>
                  <a:cubicBezTo>
                    <a:pt x="3984" y="18"/>
                    <a:pt x="3988" y="18"/>
                    <a:pt x="3993" y="17"/>
                  </a:cubicBezTo>
                  <a:close/>
                  <a:moveTo>
                    <a:pt x="3947" y="18"/>
                  </a:moveTo>
                  <a:cubicBezTo>
                    <a:pt x="3932" y="18"/>
                    <a:pt x="3932" y="18"/>
                    <a:pt x="3932" y="18"/>
                  </a:cubicBezTo>
                  <a:cubicBezTo>
                    <a:pt x="3932" y="18"/>
                    <a:pt x="3932" y="18"/>
                    <a:pt x="3931" y="18"/>
                  </a:cubicBezTo>
                  <a:cubicBezTo>
                    <a:pt x="3930" y="18"/>
                    <a:pt x="3930" y="19"/>
                    <a:pt x="3929" y="19"/>
                  </a:cubicBezTo>
                  <a:cubicBezTo>
                    <a:pt x="3936" y="19"/>
                    <a:pt x="3941" y="18"/>
                    <a:pt x="3947" y="18"/>
                  </a:cubicBezTo>
                  <a:close/>
                  <a:moveTo>
                    <a:pt x="3971" y="16"/>
                  </a:moveTo>
                  <a:cubicBezTo>
                    <a:pt x="3963" y="17"/>
                    <a:pt x="3956" y="18"/>
                    <a:pt x="3947" y="18"/>
                  </a:cubicBezTo>
                  <a:cubicBezTo>
                    <a:pt x="3975" y="18"/>
                    <a:pt x="3975" y="18"/>
                    <a:pt x="3975" y="18"/>
                  </a:cubicBezTo>
                  <a:cubicBezTo>
                    <a:pt x="3977" y="17"/>
                    <a:pt x="3981" y="16"/>
                    <a:pt x="3971" y="16"/>
                  </a:cubicBezTo>
                  <a:close/>
                  <a:moveTo>
                    <a:pt x="3867" y="27"/>
                  </a:moveTo>
                  <a:cubicBezTo>
                    <a:pt x="3845" y="29"/>
                    <a:pt x="3849" y="27"/>
                    <a:pt x="3838" y="27"/>
                  </a:cubicBezTo>
                  <a:cubicBezTo>
                    <a:pt x="3847" y="29"/>
                    <a:pt x="3810" y="31"/>
                    <a:pt x="3815" y="33"/>
                  </a:cubicBezTo>
                  <a:cubicBezTo>
                    <a:pt x="3834" y="32"/>
                    <a:pt x="3834" y="32"/>
                    <a:pt x="3834" y="32"/>
                  </a:cubicBezTo>
                  <a:cubicBezTo>
                    <a:pt x="3835" y="32"/>
                    <a:pt x="3828" y="33"/>
                    <a:pt x="3833" y="33"/>
                  </a:cubicBezTo>
                  <a:cubicBezTo>
                    <a:pt x="3834" y="32"/>
                    <a:pt x="3853" y="30"/>
                    <a:pt x="3869" y="31"/>
                  </a:cubicBezTo>
                  <a:cubicBezTo>
                    <a:pt x="3885" y="29"/>
                    <a:pt x="3875" y="23"/>
                    <a:pt x="3861" y="21"/>
                  </a:cubicBezTo>
                  <a:cubicBezTo>
                    <a:pt x="3860" y="22"/>
                    <a:pt x="3860" y="22"/>
                    <a:pt x="3844" y="24"/>
                  </a:cubicBezTo>
                  <a:cubicBezTo>
                    <a:pt x="3850" y="24"/>
                    <a:pt x="3880" y="26"/>
                    <a:pt x="3867" y="27"/>
                  </a:cubicBezTo>
                  <a:close/>
                  <a:moveTo>
                    <a:pt x="3899" y="20"/>
                  </a:moveTo>
                  <a:cubicBezTo>
                    <a:pt x="3891" y="20"/>
                    <a:pt x="3886" y="19"/>
                    <a:pt x="3875" y="18"/>
                  </a:cubicBezTo>
                  <a:cubicBezTo>
                    <a:pt x="3864" y="19"/>
                    <a:pt x="3862" y="20"/>
                    <a:pt x="3861" y="21"/>
                  </a:cubicBezTo>
                  <a:cubicBezTo>
                    <a:pt x="3894" y="20"/>
                    <a:pt x="3894" y="20"/>
                    <a:pt x="3894" y="20"/>
                  </a:cubicBezTo>
                  <a:cubicBezTo>
                    <a:pt x="3899" y="20"/>
                    <a:pt x="3899" y="20"/>
                    <a:pt x="3899" y="20"/>
                  </a:cubicBezTo>
                  <a:close/>
                  <a:moveTo>
                    <a:pt x="4283" y="15"/>
                  </a:moveTo>
                  <a:cubicBezTo>
                    <a:pt x="4278" y="15"/>
                    <a:pt x="4262" y="15"/>
                    <a:pt x="4263" y="15"/>
                  </a:cubicBezTo>
                  <a:cubicBezTo>
                    <a:pt x="4274" y="16"/>
                    <a:pt x="4274" y="16"/>
                    <a:pt x="4274" y="16"/>
                  </a:cubicBezTo>
                  <a:cubicBezTo>
                    <a:pt x="4283" y="15"/>
                    <a:pt x="4283" y="15"/>
                    <a:pt x="4283" y="15"/>
                  </a:cubicBezTo>
                  <a:close/>
                  <a:moveTo>
                    <a:pt x="3918" y="24"/>
                  </a:moveTo>
                  <a:cubicBezTo>
                    <a:pt x="3938" y="23"/>
                    <a:pt x="3932" y="22"/>
                    <a:pt x="3943" y="21"/>
                  </a:cubicBezTo>
                  <a:cubicBezTo>
                    <a:pt x="3911" y="22"/>
                    <a:pt x="3953" y="19"/>
                    <a:pt x="3929" y="19"/>
                  </a:cubicBezTo>
                  <a:cubicBezTo>
                    <a:pt x="3924" y="21"/>
                    <a:pt x="3908" y="22"/>
                    <a:pt x="3918" y="24"/>
                  </a:cubicBezTo>
                  <a:close/>
                  <a:moveTo>
                    <a:pt x="3928" y="19"/>
                  </a:moveTo>
                  <a:cubicBezTo>
                    <a:pt x="3899" y="20"/>
                    <a:pt x="3899" y="20"/>
                    <a:pt x="3899" y="20"/>
                  </a:cubicBezTo>
                  <a:cubicBezTo>
                    <a:pt x="3906" y="20"/>
                    <a:pt x="3914" y="19"/>
                    <a:pt x="3929" y="19"/>
                  </a:cubicBezTo>
                  <a:cubicBezTo>
                    <a:pt x="3923" y="19"/>
                    <a:pt x="3925" y="19"/>
                    <a:pt x="3928" y="19"/>
                  </a:cubicBezTo>
                  <a:close/>
                  <a:moveTo>
                    <a:pt x="679" y="938"/>
                  </a:moveTo>
                  <a:cubicBezTo>
                    <a:pt x="689" y="938"/>
                    <a:pt x="689" y="938"/>
                    <a:pt x="689" y="938"/>
                  </a:cubicBezTo>
                  <a:cubicBezTo>
                    <a:pt x="683" y="938"/>
                    <a:pt x="677" y="937"/>
                    <a:pt x="679" y="938"/>
                  </a:cubicBezTo>
                  <a:close/>
                  <a:moveTo>
                    <a:pt x="1710" y="981"/>
                  </a:moveTo>
                  <a:cubicBezTo>
                    <a:pt x="1718" y="981"/>
                    <a:pt x="1725" y="981"/>
                    <a:pt x="1736" y="984"/>
                  </a:cubicBezTo>
                  <a:cubicBezTo>
                    <a:pt x="1719" y="977"/>
                    <a:pt x="1719" y="977"/>
                    <a:pt x="1719" y="977"/>
                  </a:cubicBezTo>
                  <a:cubicBezTo>
                    <a:pt x="1719" y="977"/>
                    <a:pt x="1719" y="977"/>
                    <a:pt x="1710" y="981"/>
                  </a:cubicBezTo>
                  <a:close/>
                  <a:moveTo>
                    <a:pt x="2443" y="1009"/>
                  </a:moveTo>
                  <a:cubicBezTo>
                    <a:pt x="2443" y="1009"/>
                    <a:pt x="2443" y="1009"/>
                    <a:pt x="2454" y="1007"/>
                  </a:cubicBezTo>
                  <a:cubicBezTo>
                    <a:pt x="2447" y="1007"/>
                    <a:pt x="2444" y="1007"/>
                    <a:pt x="2442" y="1008"/>
                  </a:cubicBezTo>
                  <a:cubicBezTo>
                    <a:pt x="2442" y="1008"/>
                    <a:pt x="2442" y="1008"/>
                    <a:pt x="2443" y="1009"/>
                  </a:cubicBezTo>
                  <a:close/>
                  <a:moveTo>
                    <a:pt x="1521" y="976"/>
                  </a:moveTo>
                  <a:cubicBezTo>
                    <a:pt x="1520" y="975"/>
                    <a:pt x="1518" y="975"/>
                    <a:pt x="1514" y="975"/>
                  </a:cubicBezTo>
                  <a:cubicBezTo>
                    <a:pt x="1516" y="975"/>
                    <a:pt x="1518" y="975"/>
                    <a:pt x="1521" y="976"/>
                  </a:cubicBezTo>
                  <a:close/>
                  <a:moveTo>
                    <a:pt x="2644" y="1012"/>
                  </a:moveTo>
                  <a:cubicBezTo>
                    <a:pt x="2647" y="1010"/>
                    <a:pt x="2647" y="1010"/>
                    <a:pt x="2647" y="1010"/>
                  </a:cubicBezTo>
                  <a:cubicBezTo>
                    <a:pt x="2647" y="1010"/>
                    <a:pt x="2647" y="1010"/>
                    <a:pt x="2641" y="1012"/>
                  </a:cubicBezTo>
                  <a:cubicBezTo>
                    <a:pt x="2641" y="1012"/>
                    <a:pt x="2641" y="1012"/>
                    <a:pt x="2644" y="1012"/>
                  </a:cubicBezTo>
                  <a:close/>
                  <a:moveTo>
                    <a:pt x="1521" y="976"/>
                  </a:moveTo>
                  <a:cubicBezTo>
                    <a:pt x="1526" y="977"/>
                    <a:pt x="1504" y="976"/>
                    <a:pt x="1509" y="977"/>
                  </a:cubicBezTo>
                  <a:cubicBezTo>
                    <a:pt x="1530" y="977"/>
                    <a:pt x="1512" y="979"/>
                    <a:pt x="1535" y="979"/>
                  </a:cubicBezTo>
                  <a:cubicBezTo>
                    <a:pt x="1542" y="977"/>
                    <a:pt x="1535" y="977"/>
                    <a:pt x="1521" y="976"/>
                  </a:cubicBezTo>
                  <a:close/>
                  <a:moveTo>
                    <a:pt x="3460" y="1029"/>
                  </a:moveTo>
                  <a:cubicBezTo>
                    <a:pt x="3459" y="1029"/>
                    <a:pt x="3459" y="1029"/>
                    <a:pt x="3459" y="1029"/>
                  </a:cubicBezTo>
                  <a:cubicBezTo>
                    <a:pt x="3465" y="1030"/>
                    <a:pt x="3468" y="1030"/>
                    <a:pt x="3460" y="1029"/>
                  </a:cubicBezTo>
                  <a:close/>
                  <a:moveTo>
                    <a:pt x="2796" y="1020"/>
                  </a:moveTo>
                  <a:cubicBezTo>
                    <a:pt x="2813" y="1020"/>
                    <a:pt x="2813" y="1020"/>
                    <a:pt x="2813" y="1020"/>
                  </a:cubicBezTo>
                  <a:cubicBezTo>
                    <a:pt x="2815" y="1018"/>
                    <a:pt x="2808" y="1020"/>
                    <a:pt x="2796" y="1020"/>
                  </a:cubicBezTo>
                  <a:close/>
                  <a:moveTo>
                    <a:pt x="3364" y="1033"/>
                  </a:moveTo>
                  <a:cubicBezTo>
                    <a:pt x="3361" y="1033"/>
                    <a:pt x="3358" y="1033"/>
                    <a:pt x="3355" y="1033"/>
                  </a:cubicBezTo>
                  <a:cubicBezTo>
                    <a:pt x="3360" y="1033"/>
                    <a:pt x="3363" y="1033"/>
                    <a:pt x="3364" y="1033"/>
                  </a:cubicBezTo>
                  <a:close/>
                  <a:moveTo>
                    <a:pt x="1272" y="962"/>
                  </a:moveTo>
                  <a:cubicBezTo>
                    <a:pt x="1272" y="962"/>
                    <a:pt x="1272" y="962"/>
                    <a:pt x="1277" y="962"/>
                  </a:cubicBezTo>
                  <a:cubicBezTo>
                    <a:pt x="1273" y="958"/>
                    <a:pt x="1273" y="958"/>
                    <a:pt x="1273" y="958"/>
                  </a:cubicBezTo>
                  <a:cubicBezTo>
                    <a:pt x="1273" y="958"/>
                    <a:pt x="1273" y="958"/>
                    <a:pt x="1272" y="962"/>
                  </a:cubicBezTo>
                  <a:close/>
                  <a:moveTo>
                    <a:pt x="2945" y="1022"/>
                  </a:moveTo>
                  <a:cubicBezTo>
                    <a:pt x="2945" y="1022"/>
                    <a:pt x="2945" y="1022"/>
                    <a:pt x="2936" y="1020"/>
                  </a:cubicBezTo>
                  <a:cubicBezTo>
                    <a:pt x="2937" y="1021"/>
                    <a:pt x="2931" y="1022"/>
                    <a:pt x="2945" y="1022"/>
                  </a:cubicBezTo>
                  <a:close/>
                  <a:moveTo>
                    <a:pt x="588" y="931"/>
                  </a:moveTo>
                  <a:cubicBezTo>
                    <a:pt x="588" y="931"/>
                    <a:pt x="588" y="931"/>
                    <a:pt x="593" y="931"/>
                  </a:cubicBezTo>
                  <a:cubicBezTo>
                    <a:pt x="593" y="931"/>
                    <a:pt x="593" y="931"/>
                    <a:pt x="626" y="932"/>
                  </a:cubicBezTo>
                  <a:cubicBezTo>
                    <a:pt x="625" y="931"/>
                    <a:pt x="623" y="930"/>
                    <a:pt x="612" y="929"/>
                  </a:cubicBezTo>
                  <a:cubicBezTo>
                    <a:pt x="601" y="930"/>
                    <a:pt x="596" y="931"/>
                    <a:pt x="588" y="931"/>
                  </a:cubicBezTo>
                  <a:close/>
                  <a:moveTo>
                    <a:pt x="705" y="943"/>
                  </a:moveTo>
                  <a:cubicBezTo>
                    <a:pt x="705" y="943"/>
                    <a:pt x="705" y="943"/>
                    <a:pt x="715" y="943"/>
                  </a:cubicBezTo>
                  <a:cubicBezTo>
                    <a:pt x="709" y="941"/>
                    <a:pt x="709" y="941"/>
                    <a:pt x="709" y="941"/>
                  </a:cubicBezTo>
                  <a:cubicBezTo>
                    <a:pt x="709" y="941"/>
                    <a:pt x="709" y="941"/>
                    <a:pt x="705" y="943"/>
                  </a:cubicBezTo>
                  <a:close/>
                  <a:moveTo>
                    <a:pt x="714" y="938"/>
                  </a:moveTo>
                  <a:cubicBezTo>
                    <a:pt x="702" y="937"/>
                    <a:pt x="690" y="936"/>
                    <a:pt x="694" y="938"/>
                  </a:cubicBezTo>
                  <a:cubicBezTo>
                    <a:pt x="693" y="938"/>
                    <a:pt x="692" y="938"/>
                    <a:pt x="692" y="938"/>
                  </a:cubicBezTo>
                  <a:cubicBezTo>
                    <a:pt x="703" y="939"/>
                    <a:pt x="713" y="940"/>
                    <a:pt x="714" y="938"/>
                  </a:cubicBezTo>
                  <a:close/>
                  <a:moveTo>
                    <a:pt x="3355" y="1033"/>
                  </a:moveTo>
                  <a:cubicBezTo>
                    <a:pt x="3352" y="1033"/>
                    <a:pt x="3348" y="1033"/>
                    <a:pt x="3345" y="1032"/>
                  </a:cubicBezTo>
                  <a:cubicBezTo>
                    <a:pt x="3349" y="1033"/>
                    <a:pt x="3352" y="1033"/>
                    <a:pt x="3355" y="1033"/>
                  </a:cubicBezTo>
                  <a:close/>
                  <a:moveTo>
                    <a:pt x="649" y="937"/>
                  </a:moveTo>
                  <a:cubicBezTo>
                    <a:pt x="638" y="937"/>
                    <a:pt x="642" y="939"/>
                    <a:pt x="620" y="937"/>
                  </a:cubicBezTo>
                  <a:cubicBezTo>
                    <a:pt x="607" y="936"/>
                    <a:pt x="637" y="935"/>
                    <a:pt x="643" y="935"/>
                  </a:cubicBezTo>
                  <a:cubicBezTo>
                    <a:pt x="627" y="933"/>
                    <a:pt x="627" y="933"/>
                    <a:pt x="626" y="932"/>
                  </a:cubicBezTo>
                  <a:cubicBezTo>
                    <a:pt x="612" y="934"/>
                    <a:pt x="602" y="939"/>
                    <a:pt x="618" y="941"/>
                  </a:cubicBezTo>
                  <a:cubicBezTo>
                    <a:pt x="634" y="940"/>
                    <a:pt x="653" y="942"/>
                    <a:pt x="654" y="943"/>
                  </a:cubicBezTo>
                  <a:cubicBezTo>
                    <a:pt x="659" y="943"/>
                    <a:pt x="652" y="942"/>
                    <a:pt x="653" y="942"/>
                  </a:cubicBezTo>
                  <a:cubicBezTo>
                    <a:pt x="653" y="942"/>
                    <a:pt x="653" y="942"/>
                    <a:pt x="672" y="943"/>
                  </a:cubicBezTo>
                  <a:cubicBezTo>
                    <a:pt x="677" y="941"/>
                    <a:pt x="640" y="939"/>
                    <a:pt x="649" y="937"/>
                  </a:cubicBezTo>
                  <a:close/>
                  <a:moveTo>
                    <a:pt x="983" y="957"/>
                  </a:moveTo>
                  <a:cubicBezTo>
                    <a:pt x="965" y="957"/>
                    <a:pt x="985" y="958"/>
                    <a:pt x="986" y="959"/>
                  </a:cubicBezTo>
                  <a:cubicBezTo>
                    <a:pt x="1011" y="959"/>
                    <a:pt x="985" y="957"/>
                    <a:pt x="983" y="957"/>
                  </a:cubicBezTo>
                  <a:close/>
                  <a:moveTo>
                    <a:pt x="1005" y="952"/>
                  </a:moveTo>
                  <a:cubicBezTo>
                    <a:pt x="1005" y="952"/>
                    <a:pt x="1005" y="952"/>
                    <a:pt x="985" y="951"/>
                  </a:cubicBezTo>
                  <a:cubicBezTo>
                    <a:pt x="982" y="951"/>
                    <a:pt x="989" y="952"/>
                    <a:pt x="994" y="952"/>
                  </a:cubicBezTo>
                  <a:cubicBezTo>
                    <a:pt x="1001" y="953"/>
                    <a:pt x="1007" y="952"/>
                    <a:pt x="1005" y="952"/>
                  </a:cubicBezTo>
                  <a:close/>
                  <a:moveTo>
                    <a:pt x="935" y="956"/>
                  </a:moveTo>
                  <a:cubicBezTo>
                    <a:pt x="935" y="953"/>
                    <a:pt x="935" y="953"/>
                    <a:pt x="935" y="953"/>
                  </a:cubicBezTo>
                  <a:cubicBezTo>
                    <a:pt x="932" y="954"/>
                    <a:pt x="931" y="954"/>
                    <a:pt x="926" y="954"/>
                  </a:cubicBezTo>
                  <a:cubicBezTo>
                    <a:pt x="926" y="954"/>
                    <a:pt x="926" y="954"/>
                    <a:pt x="935" y="956"/>
                  </a:cubicBezTo>
                  <a:close/>
                  <a:moveTo>
                    <a:pt x="771" y="944"/>
                  </a:moveTo>
                  <a:cubicBezTo>
                    <a:pt x="766" y="943"/>
                    <a:pt x="759" y="943"/>
                    <a:pt x="756" y="943"/>
                  </a:cubicBezTo>
                  <a:cubicBezTo>
                    <a:pt x="759" y="943"/>
                    <a:pt x="765" y="944"/>
                    <a:pt x="771" y="944"/>
                  </a:cubicBezTo>
                  <a:close/>
                  <a:moveTo>
                    <a:pt x="729" y="945"/>
                  </a:moveTo>
                  <a:cubicBezTo>
                    <a:pt x="729" y="945"/>
                    <a:pt x="729" y="945"/>
                    <a:pt x="747" y="945"/>
                  </a:cubicBezTo>
                  <a:cubicBezTo>
                    <a:pt x="735" y="944"/>
                    <a:pt x="735" y="944"/>
                    <a:pt x="735" y="944"/>
                  </a:cubicBezTo>
                  <a:cubicBezTo>
                    <a:pt x="735" y="944"/>
                    <a:pt x="735" y="944"/>
                    <a:pt x="729" y="945"/>
                  </a:cubicBezTo>
                  <a:close/>
                  <a:moveTo>
                    <a:pt x="665" y="932"/>
                  </a:moveTo>
                  <a:cubicBezTo>
                    <a:pt x="665" y="932"/>
                    <a:pt x="665" y="932"/>
                    <a:pt x="673" y="932"/>
                  </a:cubicBezTo>
                  <a:cubicBezTo>
                    <a:pt x="673" y="932"/>
                    <a:pt x="673" y="932"/>
                    <a:pt x="664" y="930"/>
                  </a:cubicBezTo>
                  <a:lnTo>
                    <a:pt x="665" y="932"/>
                  </a:lnTo>
                  <a:close/>
                  <a:moveTo>
                    <a:pt x="1541" y="957"/>
                  </a:moveTo>
                  <a:cubicBezTo>
                    <a:pt x="1543" y="955"/>
                    <a:pt x="1530" y="957"/>
                    <a:pt x="1518" y="958"/>
                  </a:cubicBezTo>
                  <a:cubicBezTo>
                    <a:pt x="1538" y="958"/>
                    <a:pt x="1538" y="958"/>
                    <a:pt x="1538" y="958"/>
                  </a:cubicBezTo>
                  <a:cubicBezTo>
                    <a:pt x="1538" y="958"/>
                    <a:pt x="1538" y="958"/>
                    <a:pt x="1541" y="957"/>
                  </a:cubicBezTo>
                  <a:close/>
                  <a:moveTo>
                    <a:pt x="2604" y="990"/>
                  </a:moveTo>
                  <a:cubicBezTo>
                    <a:pt x="2603" y="991"/>
                    <a:pt x="2605" y="991"/>
                    <a:pt x="2610" y="992"/>
                  </a:cubicBezTo>
                  <a:cubicBezTo>
                    <a:pt x="2611" y="991"/>
                    <a:pt x="2609" y="991"/>
                    <a:pt x="2604" y="990"/>
                  </a:cubicBezTo>
                  <a:close/>
                  <a:moveTo>
                    <a:pt x="2626" y="1009"/>
                  </a:moveTo>
                  <a:cubicBezTo>
                    <a:pt x="2627" y="1010"/>
                    <a:pt x="2630" y="1010"/>
                    <a:pt x="2633" y="1010"/>
                  </a:cubicBezTo>
                  <a:cubicBezTo>
                    <a:pt x="2633" y="1010"/>
                    <a:pt x="2633" y="1010"/>
                    <a:pt x="2626" y="1009"/>
                  </a:cubicBezTo>
                  <a:close/>
                  <a:moveTo>
                    <a:pt x="1046" y="943"/>
                  </a:moveTo>
                  <a:cubicBezTo>
                    <a:pt x="1021" y="943"/>
                    <a:pt x="1021" y="943"/>
                    <a:pt x="1021" y="943"/>
                  </a:cubicBezTo>
                  <a:cubicBezTo>
                    <a:pt x="1024" y="945"/>
                    <a:pt x="1034" y="943"/>
                    <a:pt x="1046" y="943"/>
                  </a:cubicBezTo>
                  <a:close/>
                  <a:moveTo>
                    <a:pt x="2087" y="983"/>
                  </a:moveTo>
                  <a:cubicBezTo>
                    <a:pt x="2088" y="983"/>
                    <a:pt x="2090" y="984"/>
                    <a:pt x="2091" y="984"/>
                  </a:cubicBezTo>
                  <a:cubicBezTo>
                    <a:pt x="2090" y="983"/>
                    <a:pt x="2088" y="983"/>
                    <a:pt x="2087" y="983"/>
                  </a:cubicBezTo>
                  <a:close/>
                  <a:moveTo>
                    <a:pt x="4477" y="1045"/>
                  </a:moveTo>
                  <a:cubicBezTo>
                    <a:pt x="4477" y="1045"/>
                    <a:pt x="4477" y="1045"/>
                    <a:pt x="4473" y="1048"/>
                  </a:cubicBezTo>
                  <a:cubicBezTo>
                    <a:pt x="4476" y="1047"/>
                    <a:pt x="4483" y="1047"/>
                    <a:pt x="4486" y="1048"/>
                  </a:cubicBezTo>
                  <a:lnTo>
                    <a:pt x="4477" y="1045"/>
                  </a:lnTo>
                  <a:close/>
                  <a:moveTo>
                    <a:pt x="1148" y="957"/>
                  </a:moveTo>
                  <a:cubicBezTo>
                    <a:pt x="1148" y="957"/>
                    <a:pt x="1148" y="957"/>
                    <a:pt x="1147" y="957"/>
                  </a:cubicBezTo>
                  <a:cubicBezTo>
                    <a:pt x="1146" y="958"/>
                    <a:pt x="1146" y="958"/>
                    <a:pt x="1148" y="957"/>
                  </a:cubicBezTo>
                  <a:close/>
                  <a:moveTo>
                    <a:pt x="4417" y="1045"/>
                  </a:moveTo>
                  <a:cubicBezTo>
                    <a:pt x="4417" y="1045"/>
                    <a:pt x="4417" y="1045"/>
                    <a:pt x="4376" y="1046"/>
                  </a:cubicBezTo>
                  <a:cubicBezTo>
                    <a:pt x="4377" y="1046"/>
                    <a:pt x="4370" y="1044"/>
                    <a:pt x="4377" y="1044"/>
                  </a:cubicBezTo>
                  <a:cubicBezTo>
                    <a:pt x="4367" y="1043"/>
                    <a:pt x="4358" y="1043"/>
                    <a:pt x="4371" y="1042"/>
                  </a:cubicBezTo>
                  <a:cubicBezTo>
                    <a:pt x="4272" y="1046"/>
                    <a:pt x="4171" y="1037"/>
                    <a:pt x="4074" y="1037"/>
                  </a:cubicBezTo>
                  <a:cubicBezTo>
                    <a:pt x="4067" y="1037"/>
                    <a:pt x="4071" y="1036"/>
                    <a:pt x="4073" y="1035"/>
                  </a:cubicBezTo>
                  <a:cubicBezTo>
                    <a:pt x="4055" y="1037"/>
                    <a:pt x="4056" y="1033"/>
                    <a:pt x="4046" y="1032"/>
                  </a:cubicBezTo>
                  <a:cubicBezTo>
                    <a:pt x="4046" y="1032"/>
                    <a:pt x="4046" y="1032"/>
                    <a:pt x="4020" y="1036"/>
                  </a:cubicBezTo>
                  <a:cubicBezTo>
                    <a:pt x="4010" y="1033"/>
                    <a:pt x="4018" y="1033"/>
                    <a:pt x="4017" y="1032"/>
                  </a:cubicBezTo>
                  <a:cubicBezTo>
                    <a:pt x="3967" y="1030"/>
                    <a:pt x="3919" y="1032"/>
                    <a:pt x="3879" y="1029"/>
                  </a:cubicBezTo>
                  <a:cubicBezTo>
                    <a:pt x="3866" y="1029"/>
                    <a:pt x="3882" y="1031"/>
                    <a:pt x="3865" y="1031"/>
                  </a:cubicBezTo>
                  <a:cubicBezTo>
                    <a:pt x="3887" y="1029"/>
                    <a:pt x="3821" y="1028"/>
                    <a:pt x="3829" y="1026"/>
                  </a:cubicBezTo>
                  <a:cubicBezTo>
                    <a:pt x="3812" y="1029"/>
                    <a:pt x="3770" y="1025"/>
                    <a:pt x="3777" y="1031"/>
                  </a:cubicBezTo>
                  <a:cubicBezTo>
                    <a:pt x="3757" y="1030"/>
                    <a:pt x="3760" y="1028"/>
                    <a:pt x="3766" y="1028"/>
                  </a:cubicBezTo>
                  <a:cubicBezTo>
                    <a:pt x="3743" y="1027"/>
                    <a:pt x="3724" y="1027"/>
                    <a:pt x="3705" y="1024"/>
                  </a:cubicBezTo>
                  <a:cubicBezTo>
                    <a:pt x="3692" y="1025"/>
                    <a:pt x="3597" y="1020"/>
                    <a:pt x="3576" y="1023"/>
                  </a:cubicBezTo>
                  <a:cubicBezTo>
                    <a:pt x="3591" y="1021"/>
                    <a:pt x="3575" y="1022"/>
                    <a:pt x="3562" y="1021"/>
                  </a:cubicBezTo>
                  <a:cubicBezTo>
                    <a:pt x="3562" y="1021"/>
                    <a:pt x="3562" y="1021"/>
                    <a:pt x="3574" y="1019"/>
                  </a:cubicBezTo>
                  <a:cubicBezTo>
                    <a:pt x="3574" y="1019"/>
                    <a:pt x="3574" y="1019"/>
                    <a:pt x="3543" y="1018"/>
                  </a:cubicBezTo>
                  <a:cubicBezTo>
                    <a:pt x="3537" y="1018"/>
                    <a:pt x="3535" y="1018"/>
                    <a:pt x="3535" y="1018"/>
                  </a:cubicBezTo>
                  <a:cubicBezTo>
                    <a:pt x="3530" y="1018"/>
                    <a:pt x="3536" y="1019"/>
                    <a:pt x="3523" y="1019"/>
                  </a:cubicBezTo>
                  <a:cubicBezTo>
                    <a:pt x="3502" y="1019"/>
                    <a:pt x="3501" y="1018"/>
                    <a:pt x="3489" y="1016"/>
                  </a:cubicBezTo>
                  <a:cubicBezTo>
                    <a:pt x="3489" y="1016"/>
                    <a:pt x="3489" y="1016"/>
                    <a:pt x="3493" y="1016"/>
                  </a:cubicBezTo>
                  <a:cubicBezTo>
                    <a:pt x="3493" y="1016"/>
                    <a:pt x="3493" y="1016"/>
                    <a:pt x="3478" y="1015"/>
                  </a:cubicBezTo>
                  <a:cubicBezTo>
                    <a:pt x="3468" y="1015"/>
                    <a:pt x="3515" y="1019"/>
                    <a:pt x="3481" y="1019"/>
                  </a:cubicBezTo>
                  <a:cubicBezTo>
                    <a:pt x="3481" y="1018"/>
                    <a:pt x="3461" y="1014"/>
                    <a:pt x="3451" y="1016"/>
                  </a:cubicBezTo>
                  <a:cubicBezTo>
                    <a:pt x="3469" y="1016"/>
                    <a:pt x="3467" y="1018"/>
                    <a:pt x="3460" y="1018"/>
                  </a:cubicBezTo>
                  <a:cubicBezTo>
                    <a:pt x="3460" y="1018"/>
                    <a:pt x="3460" y="1018"/>
                    <a:pt x="3436" y="1018"/>
                  </a:cubicBezTo>
                  <a:cubicBezTo>
                    <a:pt x="3436" y="1018"/>
                    <a:pt x="3436" y="1018"/>
                    <a:pt x="3444" y="1015"/>
                  </a:cubicBezTo>
                  <a:cubicBezTo>
                    <a:pt x="3374" y="1013"/>
                    <a:pt x="3300" y="1013"/>
                    <a:pt x="3225" y="1011"/>
                  </a:cubicBezTo>
                  <a:cubicBezTo>
                    <a:pt x="3226" y="1013"/>
                    <a:pt x="3172" y="1009"/>
                    <a:pt x="3179" y="1013"/>
                  </a:cubicBezTo>
                  <a:cubicBezTo>
                    <a:pt x="3179" y="1013"/>
                    <a:pt x="3179" y="1013"/>
                    <a:pt x="3182" y="1013"/>
                  </a:cubicBezTo>
                  <a:cubicBezTo>
                    <a:pt x="3200" y="1014"/>
                    <a:pt x="3176" y="1016"/>
                    <a:pt x="3161" y="1015"/>
                  </a:cubicBezTo>
                  <a:cubicBezTo>
                    <a:pt x="3177" y="1014"/>
                    <a:pt x="3133" y="1010"/>
                    <a:pt x="3171" y="1011"/>
                  </a:cubicBezTo>
                  <a:cubicBezTo>
                    <a:pt x="3171" y="1011"/>
                    <a:pt x="3171" y="1011"/>
                    <a:pt x="3142" y="1008"/>
                  </a:cubicBezTo>
                  <a:cubicBezTo>
                    <a:pt x="3126" y="1001"/>
                    <a:pt x="3065" y="1007"/>
                    <a:pt x="3021" y="1003"/>
                  </a:cubicBezTo>
                  <a:cubicBezTo>
                    <a:pt x="3022" y="1004"/>
                    <a:pt x="3023" y="1004"/>
                    <a:pt x="3023" y="1004"/>
                  </a:cubicBezTo>
                  <a:cubicBezTo>
                    <a:pt x="2983" y="1001"/>
                    <a:pt x="2934" y="1003"/>
                    <a:pt x="2925" y="1002"/>
                  </a:cubicBezTo>
                  <a:cubicBezTo>
                    <a:pt x="2925" y="1002"/>
                    <a:pt x="2925" y="1002"/>
                    <a:pt x="2921" y="1004"/>
                  </a:cubicBezTo>
                  <a:cubicBezTo>
                    <a:pt x="2887" y="1000"/>
                    <a:pt x="2883" y="999"/>
                    <a:pt x="2843" y="1000"/>
                  </a:cubicBezTo>
                  <a:cubicBezTo>
                    <a:pt x="2843" y="1000"/>
                    <a:pt x="2848" y="1001"/>
                    <a:pt x="2841" y="1001"/>
                  </a:cubicBezTo>
                  <a:cubicBezTo>
                    <a:pt x="2832" y="999"/>
                    <a:pt x="2822" y="997"/>
                    <a:pt x="2794" y="997"/>
                  </a:cubicBezTo>
                  <a:cubicBezTo>
                    <a:pt x="2794" y="997"/>
                    <a:pt x="2794" y="997"/>
                    <a:pt x="2795" y="998"/>
                  </a:cubicBezTo>
                  <a:cubicBezTo>
                    <a:pt x="2795" y="998"/>
                    <a:pt x="2795" y="998"/>
                    <a:pt x="2752" y="996"/>
                  </a:cubicBezTo>
                  <a:cubicBezTo>
                    <a:pt x="2752" y="1002"/>
                    <a:pt x="2678" y="990"/>
                    <a:pt x="2665" y="996"/>
                  </a:cubicBezTo>
                  <a:cubicBezTo>
                    <a:pt x="2656" y="994"/>
                    <a:pt x="2624" y="993"/>
                    <a:pt x="2610" y="992"/>
                  </a:cubicBezTo>
                  <a:cubicBezTo>
                    <a:pt x="2610" y="992"/>
                    <a:pt x="2609" y="992"/>
                    <a:pt x="2607" y="992"/>
                  </a:cubicBezTo>
                  <a:cubicBezTo>
                    <a:pt x="2590" y="989"/>
                    <a:pt x="2559" y="992"/>
                    <a:pt x="2541" y="991"/>
                  </a:cubicBezTo>
                  <a:cubicBezTo>
                    <a:pt x="2529" y="990"/>
                    <a:pt x="2534" y="989"/>
                    <a:pt x="2539" y="988"/>
                  </a:cubicBezTo>
                  <a:cubicBezTo>
                    <a:pt x="2515" y="990"/>
                    <a:pt x="2473" y="983"/>
                    <a:pt x="2465" y="984"/>
                  </a:cubicBezTo>
                  <a:cubicBezTo>
                    <a:pt x="2447" y="984"/>
                    <a:pt x="2458" y="986"/>
                    <a:pt x="2453" y="988"/>
                  </a:cubicBezTo>
                  <a:cubicBezTo>
                    <a:pt x="2427" y="986"/>
                    <a:pt x="2458" y="982"/>
                    <a:pt x="2423" y="984"/>
                  </a:cubicBezTo>
                  <a:cubicBezTo>
                    <a:pt x="2427" y="984"/>
                    <a:pt x="2435" y="984"/>
                    <a:pt x="2432" y="985"/>
                  </a:cubicBezTo>
                  <a:cubicBezTo>
                    <a:pt x="2418" y="985"/>
                    <a:pt x="2394" y="991"/>
                    <a:pt x="2381" y="989"/>
                  </a:cubicBezTo>
                  <a:cubicBezTo>
                    <a:pt x="2381" y="989"/>
                    <a:pt x="2381" y="989"/>
                    <a:pt x="2390" y="988"/>
                  </a:cubicBezTo>
                  <a:cubicBezTo>
                    <a:pt x="2365" y="986"/>
                    <a:pt x="2332" y="992"/>
                    <a:pt x="2328" y="988"/>
                  </a:cubicBezTo>
                  <a:cubicBezTo>
                    <a:pt x="2328" y="988"/>
                    <a:pt x="2328" y="988"/>
                    <a:pt x="2330" y="986"/>
                  </a:cubicBezTo>
                  <a:cubicBezTo>
                    <a:pt x="2288" y="987"/>
                    <a:pt x="2312" y="984"/>
                    <a:pt x="2270" y="985"/>
                  </a:cubicBezTo>
                  <a:cubicBezTo>
                    <a:pt x="2270" y="985"/>
                    <a:pt x="2270" y="985"/>
                    <a:pt x="2271" y="986"/>
                  </a:cubicBezTo>
                  <a:cubicBezTo>
                    <a:pt x="2252" y="985"/>
                    <a:pt x="2242" y="987"/>
                    <a:pt x="2233" y="984"/>
                  </a:cubicBezTo>
                  <a:cubicBezTo>
                    <a:pt x="2233" y="984"/>
                    <a:pt x="2233" y="984"/>
                    <a:pt x="2240" y="983"/>
                  </a:cubicBezTo>
                  <a:cubicBezTo>
                    <a:pt x="2217" y="983"/>
                    <a:pt x="2215" y="983"/>
                    <a:pt x="2191" y="982"/>
                  </a:cubicBezTo>
                  <a:cubicBezTo>
                    <a:pt x="2189" y="982"/>
                    <a:pt x="2177" y="981"/>
                    <a:pt x="2174" y="982"/>
                  </a:cubicBezTo>
                  <a:cubicBezTo>
                    <a:pt x="2173" y="979"/>
                    <a:pt x="2120" y="979"/>
                    <a:pt x="2110" y="979"/>
                  </a:cubicBezTo>
                  <a:cubicBezTo>
                    <a:pt x="2128" y="980"/>
                    <a:pt x="2119" y="980"/>
                    <a:pt x="2114" y="981"/>
                  </a:cubicBezTo>
                  <a:cubicBezTo>
                    <a:pt x="2103" y="979"/>
                    <a:pt x="2096" y="978"/>
                    <a:pt x="2081" y="980"/>
                  </a:cubicBezTo>
                  <a:cubicBezTo>
                    <a:pt x="2079" y="976"/>
                    <a:pt x="2077" y="973"/>
                    <a:pt x="2050" y="972"/>
                  </a:cubicBezTo>
                  <a:cubicBezTo>
                    <a:pt x="2054" y="972"/>
                    <a:pt x="2058" y="973"/>
                    <a:pt x="2055" y="973"/>
                  </a:cubicBezTo>
                  <a:cubicBezTo>
                    <a:pt x="2052" y="974"/>
                    <a:pt x="2045" y="973"/>
                    <a:pt x="2043" y="973"/>
                  </a:cubicBezTo>
                  <a:cubicBezTo>
                    <a:pt x="2040" y="973"/>
                    <a:pt x="2049" y="974"/>
                    <a:pt x="2046" y="975"/>
                  </a:cubicBezTo>
                  <a:cubicBezTo>
                    <a:pt x="2026" y="972"/>
                    <a:pt x="2011" y="974"/>
                    <a:pt x="1982" y="972"/>
                  </a:cubicBezTo>
                  <a:cubicBezTo>
                    <a:pt x="1991" y="973"/>
                    <a:pt x="1983" y="974"/>
                    <a:pt x="1980" y="975"/>
                  </a:cubicBezTo>
                  <a:cubicBezTo>
                    <a:pt x="1978" y="971"/>
                    <a:pt x="1940" y="977"/>
                    <a:pt x="1951" y="972"/>
                  </a:cubicBezTo>
                  <a:cubicBezTo>
                    <a:pt x="1894" y="973"/>
                    <a:pt x="1807" y="968"/>
                    <a:pt x="1784" y="971"/>
                  </a:cubicBezTo>
                  <a:cubicBezTo>
                    <a:pt x="1778" y="972"/>
                    <a:pt x="1763" y="969"/>
                    <a:pt x="1753" y="969"/>
                  </a:cubicBezTo>
                  <a:cubicBezTo>
                    <a:pt x="1753" y="969"/>
                    <a:pt x="1753" y="969"/>
                    <a:pt x="1754" y="970"/>
                  </a:cubicBezTo>
                  <a:cubicBezTo>
                    <a:pt x="1726" y="967"/>
                    <a:pt x="1732" y="969"/>
                    <a:pt x="1700" y="965"/>
                  </a:cubicBezTo>
                  <a:cubicBezTo>
                    <a:pt x="1713" y="967"/>
                    <a:pt x="1708" y="968"/>
                    <a:pt x="1694" y="969"/>
                  </a:cubicBezTo>
                  <a:cubicBezTo>
                    <a:pt x="1694" y="969"/>
                    <a:pt x="1694" y="969"/>
                    <a:pt x="1672" y="965"/>
                  </a:cubicBezTo>
                  <a:cubicBezTo>
                    <a:pt x="1672" y="965"/>
                    <a:pt x="1672" y="965"/>
                    <a:pt x="1667" y="967"/>
                  </a:cubicBezTo>
                  <a:cubicBezTo>
                    <a:pt x="1658" y="966"/>
                    <a:pt x="1648" y="966"/>
                    <a:pt x="1638" y="966"/>
                  </a:cubicBezTo>
                  <a:cubicBezTo>
                    <a:pt x="1642" y="967"/>
                    <a:pt x="1640" y="967"/>
                    <a:pt x="1640" y="967"/>
                  </a:cubicBezTo>
                  <a:cubicBezTo>
                    <a:pt x="1639" y="967"/>
                    <a:pt x="1639" y="967"/>
                    <a:pt x="1638" y="966"/>
                  </a:cubicBezTo>
                  <a:cubicBezTo>
                    <a:pt x="1629" y="963"/>
                    <a:pt x="1594" y="963"/>
                    <a:pt x="1589" y="961"/>
                  </a:cubicBezTo>
                  <a:cubicBezTo>
                    <a:pt x="1578" y="964"/>
                    <a:pt x="1562" y="959"/>
                    <a:pt x="1554" y="962"/>
                  </a:cubicBezTo>
                  <a:cubicBezTo>
                    <a:pt x="1551" y="962"/>
                    <a:pt x="1547" y="961"/>
                    <a:pt x="1542" y="961"/>
                  </a:cubicBezTo>
                  <a:cubicBezTo>
                    <a:pt x="1547" y="959"/>
                    <a:pt x="1549" y="958"/>
                    <a:pt x="1540" y="958"/>
                  </a:cubicBezTo>
                  <a:cubicBezTo>
                    <a:pt x="1539" y="958"/>
                    <a:pt x="1538" y="958"/>
                    <a:pt x="1538" y="958"/>
                  </a:cubicBezTo>
                  <a:cubicBezTo>
                    <a:pt x="1538" y="958"/>
                    <a:pt x="1538" y="958"/>
                    <a:pt x="1534" y="960"/>
                  </a:cubicBezTo>
                  <a:cubicBezTo>
                    <a:pt x="1525" y="959"/>
                    <a:pt x="1515" y="959"/>
                    <a:pt x="1509" y="959"/>
                  </a:cubicBezTo>
                  <a:cubicBezTo>
                    <a:pt x="1512" y="959"/>
                    <a:pt x="1515" y="958"/>
                    <a:pt x="1518" y="958"/>
                  </a:cubicBezTo>
                  <a:cubicBezTo>
                    <a:pt x="1514" y="958"/>
                    <a:pt x="1511" y="958"/>
                    <a:pt x="1507" y="959"/>
                  </a:cubicBezTo>
                  <a:cubicBezTo>
                    <a:pt x="1506" y="959"/>
                    <a:pt x="1505" y="958"/>
                    <a:pt x="1504" y="958"/>
                  </a:cubicBezTo>
                  <a:cubicBezTo>
                    <a:pt x="1504" y="959"/>
                    <a:pt x="1505" y="959"/>
                    <a:pt x="1506" y="959"/>
                  </a:cubicBezTo>
                  <a:cubicBezTo>
                    <a:pt x="1500" y="959"/>
                    <a:pt x="1494" y="959"/>
                    <a:pt x="1486" y="958"/>
                  </a:cubicBezTo>
                  <a:cubicBezTo>
                    <a:pt x="1454" y="960"/>
                    <a:pt x="1415" y="952"/>
                    <a:pt x="1379" y="955"/>
                  </a:cubicBezTo>
                  <a:cubicBezTo>
                    <a:pt x="1385" y="955"/>
                    <a:pt x="1392" y="955"/>
                    <a:pt x="1394" y="956"/>
                  </a:cubicBezTo>
                  <a:cubicBezTo>
                    <a:pt x="1364" y="954"/>
                    <a:pt x="1335" y="956"/>
                    <a:pt x="1316" y="954"/>
                  </a:cubicBezTo>
                  <a:cubicBezTo>
                    <a:pt x="1316" y="954"/>
                    <a:pt x="1316" y="954"/>
                    <a:pt x="1317" y="953"/>
                  </a:cubicBezTo>
                  <a:cubicBezTo>
                    <a:pt x="1296" y="951"/>
                    <a:pt x="1279" y="950"/>
                    <a:pt x="1261" y="950"/>
                  </a:cubicBezTo>
                  <a:cubicBezTo>
                    <a:pt x="1261" y="950"/>
                    <a:pt x="1261" y="950"/>
                    <a:pt x="1260" y="948"/>
                  </a:cubicBezTo>
                  <a:cubicBezTo>
                    <a:pt x="1235" y="948"/>
                    <a:pt x="1180" y="942"/>
                    <a:pt x="1164" y="946"/>
                  </a:cubicBezTo>
                  <a:cubicBezTo>
                    <a:pt x="1158" y="944"/>
                    <a:pt x="1129" y="945"/>
                    <a:pt x="1115" y="944"/>
                  </a:cubicBezTo>
                  <a:cubicBezTo>
                    <a:pt x="1115" y="944"/>
                    <a:pt x="1115" y="944"/>
                    <a:pt x="1111" y="945"/>
                  </a:cubicBezTo>
                  <a:cubicBezTo>
                    <a:pt x="1092" y="945"/>
                    <a:pt x="1080" y="945"/>
                    <a:pt x="1069" y="944"/>
                  </a:cubicBezTo>
                  <a:cubicBezTo>
                    <a:pt x="1031" y="946"/>
                    <a:pt x="995" y="942"/>
                    <a:pt x="962" y="941"/>
                  </a:cubicBezTo>
                  <a:cubicBezTo>
                    <a:pt x="962" y="941"/>
                    <a:pt x="962" y="941"/>
                    <a:pt x="961" y="941"/>
                  </a:cubicBezTo>
                  <a:cubicBezTo>
                    <a:pt x="961" y="941"/>
                    <a:pt x="961" y="941"/>
                    <a:pt x="927" y="939"/>
                  </a:cubicBezTo>
                  <a:cubicBezTo>
                    <a:pt x="936" y="941"/>
                    <a:pt x="921" y="938"/>
                    <a:pt x="910" y="938"/>
                  </a:cubicBezTo>
                  <a:cubicBezTo>
                    <a:pt x="900" y="937"/>
                    <a:pt x="882" y="937"/>
                    <a:pt x="869" y="938"/>
                  </a:cubicBezTo>
                  <a:cubicBezTo>
                    <a:pt x="869" y="938"/>
                    <a:pt x="869" y="938"/>
                    <a:pt x="848" y="937"/>
                  </a:cubicBezTo>
                  <a:cubicBezTo>
                    <a:pt x="872" y="939"/>
                    <a:pt x="846" y="939"/>
                    <a:pt x="844" y="941"/>
                  </a:cubicBezTo>
                  <a:cubicBezTo>
                    <a:pt x="844" y="941"/>
                    <a:pt x="844" y="941"/>
                    <a:pt x="831" y="939"/>
                  </a:cubicBezTo>
                  <a:cubicBezTo>
                    <a:pt x="825" y="940"/>
                    <a:pt x="839" y="941"/>
                    <a:pt x="829" y="941"/>
                  </a:cubicBezTo>
                  <a:cubicBezTo>
                    <a:pt x="820" y="940"/>
                    <a:pt x="793" y="939"/>
                    <a:pt x="784" y="937"/>
                  </a:cubicBezTo>
                  <a:cubicBezTo>
                    <a:pt x="785" y="936"/>
                    <a:pt x="789" y="936"/>
                    <a:pt x="793" y="936"/>
                  </a:cubicBezTo>
                  <a:cubicBezTo>
                    <a:pt x="792" y="936"/>
                    <a:pt x="790" y="935"/>
                    <a:pt x="789" y="935"/>
                  </a:cubicBezTo>
                  <a:cubicBezTo>
                    <a:pt x="774" y="935"/>
                    <a:pt x="777" y="935"/>
                    <a:pt x="778" y="934"/>
                  </a:cubicBezTo>
                  <a:cubicBezTo>
                    <a:pt x="759" y="936"/>
                    <a:pt x="748" y="934"/>
                    <a:pt x="733" y="936"/>
                  </a:cubicBezTo>
                  <a:cubicBezTo>
                    <a:pt x="754" y="933"/>
                    <a:pt x="688" y="935"/>
                    <a:pt x="701" y="932"/>
                  </a:cubicBezTo>
                  <a:cubicBezTo>
                    <a:pt x="687" y="934"/>
                    <a:pt x="691" y="932"/>
                    <a:pt x="682" y="934"/>
                  </a:cubicBezTo>
                  <a:cubicBezTo>
                    <a:pt x="702" y="934"/>
                    <a:pt x="723" y="937"/>
                    <a:pt x="739" y="939"/>
                  </a:cubicBezTo>
                  <a:cubicBezTo>
                    <a:pt x="739" y="939"/>
                    <a:pt x="739" y="939"/>
                    <a:pt x="723" y="940"/>
                  </a:cubicBezTo>
                  <a:cubicBezTo>
                    <a:pt x="733" y="943"/>
                    <a:pt x="759" y="940"/>
                    <a:pt x="769" y="941"/>
                  </a:cubicBezTo>
                  <a:cubicBezTo>
                    <a:pt x="763" y="940"/>
                    <a:pt x="748" y="941"/>
                    <a:pt x="747" y="941"/>
                  </a:cubicBezTo>
                  <a:cubicBezTo>
                    <a:pt x="747" y="941"/>
                    <a:pt x="747" y="941"/>
                    <a:pt x="752" y="939"/>
                  </a:cubicBezTo>
                  <a:cubicBezTo>
                    <a:pt x="775" y="939"/>
                    <a:pt x="793" y="941"/>
                    <a:pt x="810" y="943"/>
                  </a:cubicBezTo>
                  <a:cubicBezTo>
                    <a:pt x="794" y="943"/>
                    <a:pt x="829" y="945"/>
                    <a:pt x="817" y="946"/>
                  </a:cubicBezTo>
                  <a:cubicBezTo>
                    <a:pt x="817" y="946"/>
                    <a:pt x="817" y="946"/>
                    <a:pt x="805" y="946"/>
                  </a:cubicBezTo>
                  <a:cubicBezTo>
                    <a:pt x="799" y="946"/>
                    <a:pt x="811" y="948"/>
                    <a:pt x="818" y="949"/>
                  </a:cubicBezTo>
                  <a:cubicBezTo>
                    <a:pt x="857" y="949"/>
                    <a:pt x="928" y="952"/>
                    <a:pt x="942" y="951"/>
                  </a:cubicBezTo>
                  <a:cubicBezTo>
                    <a:pt x="934" y="951"/>
                    <a:pt x="919" y="950"/>
                    <a:pt x="912" y="949"/>
                  </a:cubicBezTo>
                  <a:cubicBezTo>
                    <a:pt x="912" y="949"/>
                    <a:pt x="912" y="949"/>
                    <a:pt x="931" y="949"/>
                  </a:cubicBezTo>
                  <a:cubicBezTo>
                    <a:pt x="916" y="948"/>
                    <a:pt x="904" y="950"/>
                    <a:pt x="882" y="949"/>
                  </a:cubicBezTo>
                  <a:cubicBezTo>
                    <a:pt x="886" y="946"/>
                    <a:pt x="870" y="944"/>
                    <a:pt x="887" y="942"/>
                  </a:cubicBezTo>
                  <a:cubicBezTo>
                    <a:pt x="929" y="941"/>
                    <a:pt x="921" y="948"/>
                    <a:pt x="971" y="949"/>
                  </a:cubicBezTo>
                  <a:cubicBezTo>
                    <a:pt x="976" y="949"/>
                    <a:pt x="961" y="945"/>
                    <a:pt x="988" y="948"/>
                  </a:cubicBezTo>
                  <a:cubicBezTo>
                    <a:pt x="1021" y="950"/>
                    <a:pt x="1046" y="954"/>
                    <a:pt x="1046" y="958"/>
                  </a:cubicBezTo>
                  <a:cubicBezTo>
                    <a:pt x="1032" y="956"/>
                    <a:pt x="1003" y="953"/>
                    <a:pt x="999" y="956"/>
                  </a:cubicBezTo>
                  <a:cubicBezTo>
                    <a:pt x="1013" y="957"/>
                    <a:pt x="1037" y="959"/>
                    <a:pt x="1039" y="960"/>
                  </a:cubicBezTo>
                  <a:cubicBezTo>
                    <a:pt x="1053" y="958"/>
                    <a:pt x="1012" y="959"/>
                    <a:pt x="1031" y="957"/>
                  </a:cubicBezTo>
                  <a:cubicBezTo>
                    <a:pt x="1041" y="957"/>
                    <a:pt x="1045" y="958"/>
                    <a:pt x="1050" y="959"/>
                  </a:cubicBezTo>
                  <a:cubicBezTo>
                    <a:pt x="1043" y="957"/>
                    <a:pt x="1059" y="957"/>
                    <a:pt x="1062" y="956"/>
                  </a:cubicBezTo>
                  <a:cubicBezTo>
                    <a:pt x="1094" y="957"/>
                    <a:pt x="1113" y="957"/>
                    <a:pt x="1147" y="957"/>
                  </a:cubicBezTo>
                  <a:cubicBezTo>
                    <a:pt x="1149" y="957"/>
                    <a:pt x="1153" y="956"/>
                    <a:pt x="1152" y="956"/>
                  </a:cubicBezTo>
                  <a:cubicBezTo>
                    <a:pt x="1169" y="957"/>
                    <a:pt x="1193" y="962"/>
                    <a:pt x="1186" y="963"/>
                  </a:cubicBezTo>
                  <a:cubicBezTo>
                    <a:pt x="1206" y="964"/>
                    <a:pt x="1207" y="963"/>
                    <a:pt x="1224" y="964"/>
                  </a:cubicBezTo>
                  <a:cubicBezTo>
                    <a:pt x="1197" y="966"/>
                    <a:pt x="1229" y="964"/>
                    <a:pt x="1232" y="966"/>
                  </a:cubicBezTo>
                  <a:cubicBezTo>
                    <a:pt x="1250" y="967"/>
                    <a:pt x="1238" y="965"/>
                    <a:pt x="1246" y="965"/>
                  </a:cubicBezTo>
                  <a:cubicBezTo>
                    <a:pt x="1249" y="965"/>
                    <a:pt x="1256" y="966"/>
                    <a:pt x="1256" y="967"/>
                  </a:cubicBezTo>
                  <a:cubicBezTo>
                    <a:pt x="1267" y="965"/>
                    <a:pt x="1236" y="961"/>
                    <a:pt x="1249" y="959"/>
                  </a:cubicBezTo>
                  <a:cubicBezTo>
                    <a:pt x="1257" y="958"/>
                    <a:pt x="1294" y="956"/>
                    <a:pt x="1297" y="956"/>
                  </a:cubicBezTo>
                  <a:cubicBezTo>
                    <a:pt x="1305" y="959"/>
                    <a:pt x="1302" y="968"/>
                    <a:pt x="1290" y="971"/>
                  </a:cubicBezTo>
                  <a:cubicBezTo>
                    <a:pt x="1291" y="972"/>
                    <a:pt x="1306" y="970"/>
                    <a:pt x="1314" y="970"/>
                  </a:cubicBezTo>
                  <a:cubicBezTo>
                    <a:pt x="1336" y="968"/>
                    <a:pt x="1347" y="973"/>
                    <a:pt x="1365" y="972"/>
                  </a:cubicBezTo>
                  <a:cubicBezTo>
                    <a:pt x="1365" y="972"/>
                    <a:pt x="1365" y="972"/>
                    <a:pt x="1352" y="970"/>
                  </a:cubicBezTo>
                  <a:cubicBezTo>
                    <a:pt x="1355" y="970"/>
                    <a:pt x="1381" y="971"/>
                    <a:pt x="1386" y="972"/>
                  </a:cubicBezTo>
                  <a:cubicBezTo>
                    <a:pt x="1386" y="971"/>
                    <a:pt x="1372" y="967"/>
                    <a:pt x="1380" y="966"/>
                  </a:cubicBezTo>
                  <a:cubicBezTo>
                    <a:pt x="1413" y="967"/>
                    <a:pt x="1444" y="973"/>
                    <a:pt x="1442" y="975"/>
                  </a:cubicBezTo>
                  <a:cubicBezTo>
                    <a:pt x="1442" y="975"/>
                    <a:pt x="1442" y="975"/>
                    <a:pt x="1392" y="971"/>
                  </a:cubicBezTo>
                  <a:cubicBezTo>
                    <a:pt x="1390" y="973"/>
                    <a:pt x="1427" y="974"/>
                    <a:pt x="1425" y="977"/>
                  </a:cubicBezTo>
                  <a:cubicBezTo>
                    <a:pt x="1425" y="977"/>
                    <a:pt x="1425" y="977"/>
                    <a:pt x="1471" y="978"/>
                  </a:cubicBezTo>
                  <a:cubicBezTo>
                    <a:pt x="1465" y="977"/>
                    <a:pt x="1448" y="976"/>
                    <a:pt x="1455" y="975"/>
                  </a:cubicBezTo>
                  <a:cubicBezTo>
                    <a:pt x="1474" y="976"/>
                    <a:pt x="1465" y="975"/>
                    <a:pt x="1478" y="974"/>
                  </a:cubicBezTo>
                  <a:cubicBezTo>
                    <a:pt x="1456" y="971"/>
                    <a:pt x="1414" y="962"/>
                    <a:pt x="1399" y="959"/>
                  </a:cubicBezTo>
                  <a:cubicBezTo>
                    <a:pt x="1399" y="959"/>
                    <a:pt x="1399" y="959"/>
                    <a:pt x="1423" y="961"/>
                  </a:cubicBezTo>
                  <a:cubicBezTo>
                    <a:pt x="1423" y="961"/>
                    <a:pt x="1423" y="961"/>
                    <a:pt x="1429" y="960"/>
                  </a:cubicBezTo>
                  <a:cubicBezTo>
                    <a:pt x="1460" y="962"/>
                    <a:pt x="1488" y="972"/>
                    <a:pt x="1496" y="974"/>
                  </a:cubicBezTo>
                  <a:cubicBezTo>
                    <a:pt x="1514" y="974"/>
                    <a:pt x="1508" y="969"/>
                    <a:pt x="1504" y="968"/>
                  </a:cubicBezTo>
                  <a:cubicBezTo>
                    <a:pt x="1539" y="969"/>
                    <a:pt x="1538" y="976"/>
                    <a:pt x="1573" y="976"/>
                  </a:cubicBezTo>
                  <a:cubicBezTo>
                    <a:pt x="1573" y="976"/>
                    <a:pt x="1573" y="976"/>
                    <a:pt x="1560" y="977"/>
                  </a:cubicBezTo>
                  <a:cubicBezTo>
                    <a:pt x="1568" y="978"/>
                    <a:pt x="1599" y="978"/>
                    <a:pt x="1596" y="979"/>
                  </a:cubicBezTo>
                  <a:cubicBezTo>
                    <a:pt x="1602" y="978"/>
                    <a:pt x="1608" y="975"/>
                    <a:pt x="1603" y="974"/>
                  </a:cubicBezTo>
                  <a:cubicBezTo>
                    <a:pt x="1603" y="974"/>
                    <a:pt x="1603" y="974"/>
                    <a:pt x="1633" y="979"/>
                  </a:cubicBezTo>
                  <a:cubicBezTo>
                    <a:pt x="1628" y="978"/>
                    <a:pt x="1631" y="975"/>
                    <a:pt x="1629" y="974"/>
                  </a:cubicBezTo>
                  <a:cubicBezTo>
                    <a:pt x="1641" y="974"/>
                    <a:pt x="1649" y="978"/>
                    <a:pt x="1644" y="979"/>
                  </a:cubicBezTo>
                  <a:cubicBezTo>
                    <a:pt x="1667" y="977"/>
                    <a:pt x="1662" y="979"/>
                    <a:pt x="1681" y="976"/>
                  </a:cubicBezTo>
                  <a:cubicBezTo>
                    <a:pt x="1688" y="976"/>
                    <a:pt x="1680" y="980"/>
                    <a:pt x="1675" y="980"/>
                  </a:cubicBezTo>
                  <a:cubicBezTo>
                    <a:pt x="1691" y="982"/>
                    <a:pt x="1701" y="982"/>
                    <a:pt x="1709" y="981"/>
                  </a:cubicBezTo>
                  <a:cubicBezTo>
                    <a:pt x="1682" y="979"/>
                    <a:pt x="1702" y="973"/>
                    <a:pt x="1696" y="969"/>
                  </a:cubicBezTo>
                  <a:cubicBezTo>
                    <a:pt x="1696" y="969"/>
                    <a:pt x="1696" y="969"/>
                    <a:pt x="1755" y="983"/>
                  </a:cubicBezTo>
                  <a:cubicBezTo>
                    <a:pt x="1753" y="982"/>
                    <a:pt x="1748" y="978"/>
                    <a:pt x="1748" y="978"/>
                  </a:cubicBezTo>
                  <a:cubicBezTo>
                    <a:pt x="1753" y="981"/>
                    <a:pt x="1814" y="984"/>
                    <a:pt x="1848" y="984"/>
                  </a:cubicBezTo>
                  <a:cubicBezTo>
                    <a:pt x="1842" y="983"/>
                    <a:pt x="1869" y="982"/>
                    <a:pt x="1881" y="984"/>
                  </a:cubicBezTo>
                  <a:cubicBezTo>
                    <a:pt x="1879" y="983"/>
                    <a:pt x="1876" y="983"/>
                    <a:pt x="1871" y="983"/>
                  </a:cubicBezTo>
                  <a:cubicBezTo>
                    <a:pt x="1893" y="981"/>
                    <a:pt x="1900" y="989"/>
                    <a:pt x="1922" y="987"/>
                  </a:cubicBezTo>
                  <a:cubicBezTo>
                    <a:pt x="1902" y="986"/>
                    <a:pt x="1898" y="985"/>
                    <a:pt x="1899" y="984"/>
                  </a:cubicBezTo>
                  <a:cubicBezTo>
                    <a:pt x="1915" y="985"/>
                    <a:pt x="1954" y="985"/>
                    <a:pt x="1946" y="989"/>
                  </a:cubicBezTo>
                  <a:cubicBezTo>
                    <a:pt x="1956" y="988"/>
                    <a:pt x="1966" y="989"/>
                    <a:pt x="1965" y="987"/>
                  </a:cubicBezTo>
                  <a:cubicBezTo>
                    <a:pt x="1965" y="987"/>
                    <a:pt x="1965" y="987"/>
                    <a:pt x="2005" y="991"/>
                  </a:cubicBezTo>
                  <a:cubicBezTo>
                    <a:pt x="2002" y="990"/>
                    <a:pt x="2000" y="989"/>
                    <a:pt x="2012" y="989"/>
                  </a:cubicBezTo>
                  <a:cubicBezTo>
                    <a:pt x="1989" y="989"/>
                    <a:pt x="1967" y="984"/>
                    <a:pt x="1955" y="987"/>
                  </a:cubicBezTo>
                  <a:cubicBezTo>
                    <a:pt x="1954" y="984"/>
                    <a:pt x="1963" y="983"/>
                    <a:pt x="1952" y="981"/>
                  </a:cubicBezTo>
                  <a:cubicBezTo>
                    <a:pt x="1996" y="983"/>
                    <a:pt x="2020" y="988"/>
                    <a:pt x="2048" y="992"/>
                  </a:cubicBezTo>
                  <a:cubicBezTo>
                    <a:pt x="2048" y="992"/>
                    <a:pt x="2048" y="992"/>
                    <a:pt x="2086" y="991"/>
                  </a:cubicBezTo>
                  <a:cubicBezTo>
                    <a:pt x="2086" y="991"/>
                    <a:pt x="2086" y="991"/>
                    <a:pt x="2088" y="992"/>
                  </a:cubicBezTo>
                  <a:cubicBezTo>
                    <a:pt x="2088" y="992"/>
                    <a:pt x="2088" y="992"/>
                    <a:pt x="2095" y="990"/>
                  </a:cubicBezTo>
                  <a:cubicBezTo>
                    <a:pt x="2100" y="990"/>
                    <a:pt x="2103" y="991"/>
                    <a:pt x="2104" y="991"/>
                  </a:cubicBezTo>
                  <a:cubicBezTo>
                    <a:pt x="2105" y="991"/>
                    <a:pt x="2103" y="990"/>
                    <a:pt x="2102" y="990"/>
                  </a:cubicBezTo>
                  <a:cubicBezTo>
                    <a:pt x="2106" y="990"/>
                    <a:pt x="2109" y="990"/>
                    <a:pt x="2111" y="991"/>
                  </a:cubicBezTo>
                  <a:cubicBezTo>
                    <a:pt x="2113" y="989"/>
                    <a:pt x="2106" y="987"/>
                    <a:pt x="2099" y="986"/>
                  </a:cubicBezTo>
                  <a:cubicBezTo>
                    <a:pt x="2095" y="986"/>
                    <a:pt x="2092" y="986"/>
                    <a:pt x="2088" y="987"/>
                  </a:cubicBezTo>
                  <a:cubicBezTo>
                    <a:pt x="2081" y="985"/>
                    <a:pt x="2075" y="984"/>
                    <a:pt x="2086" y="983"/>
                  </a:cubicBezTo>
                  <a:cubicBezTo>
                    <a:pt x="2087" y="983"/>
                    <a:pt x="2087" y="983"/>
                    <a:pt x="2087" y="983"/>
                  </a:cubicBezTo>
                  <a:cubicBezTo>
                    <a:pt x="2085" y="982"/>
                    <a:pt x="2085" y="982"/>
                    <a:pt x="2087" y="981"/>
                  </a:cubicBezTo>
                  <a:cubicBezTo>
                    <a:pt x="2087" y="981"/>
                    <a:pt x="2087" y="981"/>
                    <a:pt x="2116" y="983"/>
                  </a:cubicBezTo>
                  <a:cubicBezTo>
                    <a:pt x="2113" y="984"/>
                    <a:pt x="2108" y="984"/>
                    <a:pt x="2102" y="985"/>
                  </a:cubicBezTo>
                  <a:cubicBezTo>
                    <a:pt x="2121" y="988"/>
                    <a:pt x="2142" y="990"/>
                    <a:pt x="2125" y="992"/>
                  </a:cubicBezTo>
                  <a:cubicBezTo>
                    <a:pt x="2125" y="992"/>
                    <a:pt x="2125" y="992"/>
                    <a:pt x="2148" y="991"/>
                  </a:cubicBezTo>
                  <a:cubicBezTo>
                    <a:pt x="2174" y="994"/>
                    <a:pt x="2170" y="994"/>
                    <a:pt x="2202" y="997"/>
                  </a:cubicBezTo>
                  <a:cubicBezTo>
                    <a:pt x="2204" y="996"/>
                    <a:pt x="2195" y="995"/>
                    <a:pt x="2201" y="994"/>
                  </a:cubicBezTo>
                  <a:cubicBezTo>
                    <a:pt x="2224" y="998"/>
                    <a:pt x="2258" y="992"/>
                    <a:pt x="2263" y="995"/>
                  </a:cubicBezTo>
                  <a:cubicBezTo>
                    <a:pt x="2282" y="996"/>
                    <a:pt x="2271" y="998"/>
                    <a:pt x="2283" y="999"/>
                  </a:cubicBezTo>
                  <a:cubicBezTo>
                    <a:pt x="2283" y="999"/>
                    <a:pt x="2281" y="998"/>
                    <a:pt x="2285" y="998"/>
                  </a:cubicBezTo>
                  <a:cubicBezTo>
                    <a:pt x="2285" y="998"/>
                    <a:pt x="2285" y="998"/>
                    <a:pt x="2299" y="1000"/>
                  </a:cubicBezTo>
                  <a:cubicBezTo>
                    <a:pt x="2305" y="1000"/>
                    <a:pt x="2286" y="999"/>
                    <a:pt x="2302" y="998"/>
                  </a:cubicBezTo>
                  <a:cubicBezTo>
                    <a:pt x="2330" y="1001"/>
                    <a:pt x="2346" y="1002"/>
                    <a:pt x="2369" y="1002"/>
                  </a:cubicBezTo>
                  <a:cubicBezTo>
                    <a:pt x="2403" y="1003"/>
                    <a:pt x="2355" y="1005"/>
                    <a:pt x="2384" y="1006"/>
                  </a:cubicBezTo>
                  <a:cubicBezTo>
                    <a:pt x="2388" y="1004"/>
                    <a:pt x="2392" y="1002"/>
                    <a:pt x="2409" y="1003"/>
                  </a:cubicBezTo>
                  <a:cubicBezTo>
                    <a:pt x="2418" y="1004"/>
                    <a:pt x="2417" y="1005"/>
                    <a:pt x="2432" y="1007"/>
                  </a:cubicBezTo>
                  <a:cubicBezTo>
                    <a:pt x="2432" y="1007"/>
                    <a:pt x="2432" y="1007"/>
                    <a:pt x="2431" y="1004"/>
                  </a:cubicBezTo>
                  <a:cubicBezTo>
                    <a:pt x="2446" y="1004"/>
                    <a:pt x="2457" y="1005"/>
                    <a:pt x="2457" y="1003"/>
                  </a:cubicBezTo>
                  <a:cubicBezTo>
                    <a:pt x="2469" y="1005"/>
                    <a:pt x="2477" y="1005"/>
                    <a:pt x="2484" y="1005"/>
                  </a:cubicBezTo>
                  <a:cubicBezTo>
                    <a:pt x="2492" y="1004"/>
                    <a:pt x="2497" y="1003"/>
                    <a:pt x="2503" y="1006"/>
                  </a:cubicBezTo>
                  <a:cubicBezTo>
                    <a:pt x="2532" y="1005"/>
                    <a:pt x="2531" y="1011"/>
                    <a:pt x="2549" y="1006"/>
                  </a:cubicBezTo>
                  <a:cubicBezTo>
                    <a:pt x="2535" y="1006"/>
                    <a:pt x="2519" y="1004"/>
                    <a:pt x="2527" y="1003"/>
                  </a:cubicBezTo>
                  <a:cubicBezTo>
                    <a:pt x="2527" y="1003"/>
                    <a:pt x="2527" y="1003"/>
                    <a:pt x="2547" y="1005"/>
                  </a:cubicBezTo>
                  <a:cubicBezTo>
                    <a:pt x="2549" y="1004"/>
                    <a:pt x="2535" y="1004"/>
                    <a:pt x="2545" y="1004"/>
                  </a:cubicBezTo>
                  <a:cubicBezTo>
                    <a:pt x="2550" y="1004"/>
                    <a:pt x="2562" y="1006"/>
                    <a:pt x="2567" y="1007"/>
                  </a:cubicBezTo>
                  <a:cubicBezTo>
                    <a:pt x="2567" y="1007"/>
                    <a:pt x="2567" y="1007"/>
                    <a:pt x="2600" y="1008"/>
                  </a:cubicBezTo>
                  <a:cubicBezTo>
                    <a:pt x="2596" y="1008"/>
                    <a:pt x="2596" y="1007"/>
                    <a:pt x="2602" y="1007"/>
                  </a:cubicBezTo>
                  <a:cubicBezTo>
                    <a:pt x="2602" y="1007"/>
                    <a:pt x="2602" y="1007"/>
                    <a:pt x="2622" y="1009"/>
                  </a:cubicBezTo>
                  <a:cubicBezTo>
                    <a:pt x="2623" y="1009"/>
                    <a:pt x="2629" y="1008"/>
                    <a:pt x="2636" y="1008"/>
                  </a:cubicBezTo>
                  <a:cubicBezTo>
                    <a:pt x="2667" y="1008"/>
                    <a:pt x="2661" y="1014"/>
                    <a:pt x="2685" y="1012"/>
                  </a:cubicBezTo>
                  <a:cubicBezTo>
                    <a:pt x="2681" y="1012"/>
                    <a:pt x="2681" y="1012"/>
                    <a:pt x="2677" y="1012"/>
                  </a:cubicBezTo>
                  <a:cubicBezTo>
                    <a:pt x="2677" y="1012"/>
                    <a:pt x="2677" y="1012"/>
                    <a:pt x="2690" y="1011"/>
                  </a:cubicBezTo>
                  <a:cubicBezTo>
                    <a:pt x="2692" y="1017"/>
                    <a:pt x="2762" y="1014"/>
                    <a:pt x="2764" y="1019"/>
                  </a:cubicBezTo>
                  <a:cubicBezTo>
                    <a:pt x="2782" y="1018"/>
                    <a:pt x="2765" y="1018"/>
                    <a:pt x="2743" y="1015"/>
                  </a:cubicBezTo>
                  <a:cubicBezTo>
                    <a:pt x="2743" y="1015"/>
                    <a:pt x="2743" y="1015"/>
                    <a:pt x="2762" y="1014"/>
                  </a:cubicBezTo>
                  <a:cubicBezTo>
                    <a:pt x="2754" y="1013"/>
                    <a:pt x="2748" y="1014"/>
                    <a:pt x="2740" y="1013"/>
                  </a:cubicBezTo>
                  <a:cubicBezTo>
                    <a:pt x="2764" y="1011"/>
                    <a:pt x="2787" y="1015"/>
                    <a:pt x="2800" y="1017"/>
                  </a:cubicBezTo>
                  <a:cubicBezTo>
                    <a:pt x="2810" y="1016"/>
                    <a:pt x="2793" y="1012"/>
                    <a:pt x="2819" y="1014"/>
                  </a:cubicBezTo>
                  <a:cubicBezTo>
                    <a:pt x="2857" y="1016"/>
                    <a:pt x="2812" y="1018"/>
                    <a:pt x="2835" y="1019"/>
                  </a:cubicBezTo>
                  <a:cubicBezTo>
                    <a:pt x="2835" y="1019"/>
                    <a:pt x="2835" y="1019"/>
                    <a:pt x="2851" y="1017"/>
                  </a:cubicBezTo>
                  <a:cubicBezTo>
                    <a:pt x="2880" y="1020"/>
                    <a:pt x="2901" y="1018"/>
                    <a:pt x="2926" y="1019"/>
                  </a:cubicBezTo>
                  <a:cubicBezTo>
                    <a:pt x="2931" y="1019"/>
                    <a:pt x="2934" y="1020"/>
                    <a:pt x="2935" y="1020"/>
                  </a:cubicBezTo>
                  <a:cubicBezTo>
                    <a:pt x="2961" y="1019"/>
                    <a:pt x="2989" y="1024"/>
                    <a:pt x="3009" y="1024"/>
                  </a:cubicBezTo>
                  <a:cubicBezTo>
                    <a:pt x="3004" y="1023"/>
                    <a:pt x="3020" y="1022"/>
                    <a:pt x="3022" y="1022"/>
                  </a:cubicBezTo>
                  <a:cubicBezTo>
                    <a:pt x="3022" y="1022"/>
                    <a:pt x="3022" y="1022"/>
                    <a:pt x="3057" y="1024"/>
                  </a:cubicBezTo>
                  <a:cubicBezTo>
                    <a:pt x="3042" y="1023"/>
                    <a:pt x="3042" y="1022"/>
                    <a:pt x="3040" y="1020"/>
                  </a:cubicBezTo>
                  <a:cubicBezTo>
                    <a:pt x="3051" y="1021"/>
                    <a:pt x="3056" y="1022"/>
                    <a:pt x="3063" y="1022"/>
                  </a:cubicBezTo>
                  <a:cubicBezTo>
                    <a:pt x="3059" y="1021"/>
                    <a:pt x="3054" y="1021"/>
                    <a:pt x="3060" y="1020"/>
                  </a:cubicBezTo>
                  <a:cubicBezTo>
                    <a:pt x="3060" y="1020"/>
                    <a:pt x="3060" y="1020"/>
                    <a:pt x="3097" y="1024"/>
                  </a:cubicBezTo>
                  <a:cubicBezTo>
                    <a:pt x="3087" y="1024"/>
                    <a:pt x="3087" y="1024"/>
                    <a:pt x="3087" y="1024"/>
                  </a:cubicBezTo>
                  <a:cubicBezTo>
                    <a:pt x="3096" y="1024"/>
                    <a:pt x="3116" y="1026"/>
                    <a:pt x="3129" y="1025"/>
                  </a:cubicBezTo>
                  <a:cubicBezTo>
                    <a:pt x="3128" y="1024"/>
                    <a:pt x="3123" y="1024"/>
                    <a:pt x="3122" y="1023"/>
                  </a:cubicBezTo>
                  <a:cubicBezTo>
                    <a:pt x="3111" y="1024"/>
                    <a:pt x="3105" y="1023"/>
                    <a:pt x="3099" y="1021"/>
                  </a:cubicBezTo>
                  <a:cubicBezTo>
                    <a:pt x="3125" y="1022"/>
                    <a:pt x="3106" y="1021"/>
                    <a:pt x="3118" y="1020"/>
                  </a:cubicBezTo>
                  <a:cubicBezTo>
                    <a:pt x="3136" y="1021"/>
                    <a:pt x="3143" y="1023"/>
                    <a:pt x="3138" y="1024"/>
                  </a:cubicBezTo>
                  <a:cubicBezTo>
                    <a:pt x="3159" y="1024"/>
                    <a:pt x="3165" y="1024"/>
                    <a:pt x="3186" y="1026"/>
                  </a:cubicBezTo>
                  <a:cubicBezTo>
                    <a:pt x="3186" y="1026"/>
                    <a:pt x="3186" y="1026"/>
                    <a:pt x="3182" y="1024"/>
                  </a:cubicBezTo>
                  <a:cubicBezTo>
                    <a:pt x="3182" y="1024"/>
                    <a:pt x="3182" y="1024"/>
                    <a:pt x="3201" y="1025"/>
                  </a:cubicBezTo>
                  <a:cubicBezTo>
                    <a:pt x="3201" y="1025"/>
                    <a:pt x="3201" y="1025"/>
                    <a:pt x="3185" y="1022"/>
                  </a:cubicBezTo>
                  <a:cubicBezTo>
                    <a:pt x="3222" y="1022"/>
                    <a:pt x="3192" y="1026"/>
                    <a:pt x="3232" y="1026"/>
                  </a:cubicBezTo>
                  <a:cubicBezTo>
                    <a:pt x="3232" y="1026"/>
                    <a:pt x="3232" y="1026"/>
                    <a:pt x="3233" y="1024"/>
                  </a:cubicBezTo>
                  <a:cubicBezTo>
                    <a:pt x="3248" y="1025"/>
                    <a:pt x="3253" y="1029"/>
                    <a:pt x="3266" y="1027"/>
                  </a:cubicBezTo>
                  <a:cubicBezTo>
                    <a:pt x="3281" y="1028"/>
                    <a:pt x="3240" y="1029"/>
                    <a:pt x="3275" y="1030"/>
                  </a:cubicBezTo>
                  <a:cubicBezTo>
                    <a:pt x="3282" y="1029"/>
                    <a:pt x="3295" y="1029"/>
                    <a:pt x="3305" y="1029"/>
                  </a:cubicBezTo>
                  <a:cubicBezTo>
                    <a:pt x="3316" y="1030"/>
                    <a:pt x="3300" y="1031"/>
                    <a:pt x="3292" y="1031"/>
                  </a:cubicBezTo>
                  <a:cubicBezTo>
                    <a:pt x="3342" y="1033"/>
                    <a:pt x="3323" y="1025"/>
                    <a:pt x="3371" y="1029"/>
                  </a:cubicBezTo>
                  <a:cubicBezTo>
                    <a:pt x="3359" y="1030"/>
                    <a:pt x="3371" y="1032"/>
                    <a:pt x="3364" y="1033"/>
                  </a:cubicBezTo>
                  <a:cubicBezTo>
                    <a:pt x="3376" y="1032"/>
                    <a:pt x="3388" y="1032"/>
                    <a:pt x="3401" y="1033"/>
                  </a:cubicBezTo>
                  <a:cubicBezTo>
                    <a:pt x="3401" y="1033"/>
                    <a:pt x="3401" y="1033"/>
                    <a:pt x="3389" y="1030"/>
                  </a:cubicBezTo>
                  <a:cubicBezTo>
                    <a:pt x="3396" y="1030"/>
                    <a:pt x="3403" y="1031"/>
                    <a:pt x="3407" y="1031"/>
                  </a:cubicBezTo>
                  <a:cubicBezTo>
                    <a:pt x="3407" y="1031"/>
                    <a:pt x="3407" y="1031"/>
                    <a:pt x="3406" y="1030"/>
                  </a:cubicBezTo>
                  <a:cubicBezTo>
                    <a:pt x="3429" y="1035"/>
                    <a:pt x="3450" y="1029"/>
                    <a:pt x="3464" y="1035"/>
                  </a:cubicBezTo>
                  <a:cubicBezTo>
                    <a:pt x="3454" y="1030"/>
                    <a:pt x="3482" y="1036"/>
                    <a:pt x="3492" y="1035"/>
                  </a:cubicBezTo>
                  <a:cubicBezTo>
                    <a:pt x="3472" y="1031"/>
                    <a:pt x="3435" y="1032"/>
                    <a:pt x="3433" y="1029"/>
                  </a:cubicBezTo>
                  <a:cubicBezTo>
                    <a:pt x="3442" y="1028"/>
                    <a:pt x="3450" y="1030"/>
                    <a:pt x="3459" y="1029"/>
                  </a:cubicBezTo>
                  <a:cubicBezTo>
                    <a:pt x="3453" y="1029"/>
                    <a:pt x="3444" y="1028"/>
                    <a:pt x="3441" y="1027"/>
                  </a:cubicBezTo>
                  <a:cubicBezTo>
                    <a:pt x="3472" y="1026"/>
                    <a:pt x="3489" y="1030"/>
                    <a:pt x="3507" y="1031"/>
                  </a:cubicBezTo>
                  <a:cubicBezTo>
                    <a:pt x="3507" y="1031"/>
                    <a:pt x="3507" y="1031"/>
                    <a:pt x="3475" y="1030"/>
                  </a:cubicBezTo>
                  <a:cubicBezTo>
                    <a:pt x="3477" y="1033"/>
                    <a:pt x="3489" y="1031"/>
                    <a:pt x="3498" y="1033"/>
                  </a:cubicBezTo>
                  <a:cubicBezTo>
                    <a:pt x="3513" y="1033"/>
                    <a:pt x="3526" y="1035"/>
                    <a:pt x="3538" y="1035"/>
                  </a:cubicBezTo>
                  <a:cubicBezTo>
                    <a:pt x="3536" y="1035"/>
                    <a:pt x="3535" y="1035"/>
                    <a:pt x="3533" y="1035"/>
                  </a:cubicBezTo>
                  <a:cubicBezTo>
                    <a:pt x="3537" y="1035"/>
                    <a:pt x="3537" y="1035"/>
                    <a:pt x="3540" y="1035"/>
                  </a:cubicBezTo>
                  <a:cubicBezTo>
                    <a:pt x="3539" y="1035"/>
                    <a:pt x="3539" y="1035"/>
                    <a:pt x="3538" y="1035"/>
                  </a:cubicBezTo>
                  <a:cubicBezTo>
                    <a:pt x="3569" y="1035"/>
                    <a:pt x="3579" y="1030"/>
                    <a:pt x="3592" y="1030"/>
                  </a:cubicBezTo>
                  <a:cubicBezTo>
                    <a:pt x="3606" y="1030"/>
                    <a:pt x="3632" y="1033"/>
                    <a:pt x="3623" y="1035"/>
                  </a:cubicBezTo>
                  <a:cubicBezTo>
                    <a:pt x="3634" y="1036"/>
                    <a:pt x="3576" y="1032"/>
                    <a:pt x="3596" y="1037"/>
                  </a:cubicBezTo>
                  <a:cubicBezTo>
                    <a:pt x="3616" y="1032"/>
                    <a:pt x="3637" y="1040"/>
                    <a:pt x="3681" y="1038"/>
                  </a:cubicBezTo>
                  <a:cubicBezTo>
                    <a:pt x="3662" y="1036"/>
                    <a:pt x="3693" y="1036"/>
                    <a:pt x="3675" y="1033"/>
                  </a:cubicBezTo>
                  <a:cubicBezTo>
                    <a:pt x="3696" y="1035"/>
                    <a:pt x="3697" y="1036"/>
                    <a:pt x="3706" y="1038"/>
                  </a:cubicBezTo>
                  <a:cubicBezTo>
                    <a:pt x="3706" y="1038"/>
                    <a:pt x="3706" y="1038"/>
                    <a:pt x="3713" y="1036"/>
                  </a:cubicBezTo>
                  <a:cubicBezTo>
                    <a:pt x="3740" y="1040"/>
                    <a:pt x="3719" y="1039"/>
                    <a:pt x="3760" y="1042"/>
                  </a:cubicBezTo>
                  <a:cubicBezTo>
                    <a:pt x="3747" y="1041"/>
                    <a:pt x="3777" y="1041"/>
                    <a:pt x="3766" y="1039"/>
                  </a:cubicBezTo>
                  <a:cubicBezTo>
                    <a:pt x="3778" y="1040"/>
                    <a:pt x="3789" y="1040"/>
                    <a:pt x="3797" y="1042"/>
                  </a:cubicBezTo>
                  <a:cubicBezTo>
                    <a:pt x="3797" y="1042"/>
                    <a:pt x="3797" y="1042"/>
                    <a:pt x="3796" y="1041"/>
                  </a:cubicBezTo>
                  <a:cubicBezTo>
                    <a:pt x="3838" y="1043"/>
                    <a:pt x="3830" y="1040"/>
                    <a:pt x="3868" y="1043"/>
                  </a:cubicBezTo>
                  <a:cubicBezTo>
                    <a:pt x="3868" y="1043"/>
                    <a:pt x="3868" y="1043"/>
                    <a:pt x="3865" y="1044"/>
                  </a:cubicBezTo>
                  <a:cubicBezTo>
                    <a:pt x="3914" y="1048"/>
                    <a:pt x="3978" y="1048"/>
                    <a:pt x="4029" y="1051"/>
                  </a:cubicBezTo>
                  <a:cubicBezTo>
                    <a:pt x="4029" y="1051"/>
                    <a:pt x="4029" y="1051"/>
                    <a:pt x="4013" y="1051"/>
                  </a:cubicBezTo>
                  <a:cubicBezTo>
                    <a:pt x="4021" y="1051"/>
                    <a:pt x="4047" y="1053"/>
                    <a:pt x="4062" y="1052"/>
                  </a:cubicBezTo>
                  <a:cubicBezTo>
                    <a:pt x="4050" y="1052"/>
                    <a:pt x="4050" y="1052"/>
                    <a:pt x="4050" y="1052"/>
                  </a:cubicBezTo>
                  <a:cubicBezTo>
                    <a:pt x="4051" y="1051"/>
                    <a:pt x="4057" y="1049"/>
                    <a:pt x="4069" y="1049"/>
                  </a:cubicBezTo>
                  <a:cubicBezTo>
                    <a:pt x="4069" y="1049"/>
                    <a:pt x="4069" y="1049"/>
                    <a:pt x="4074" y="1051"/>
                  </a:cubicBezTo>
                  <a:cubicBezTo>
                    <a:pt x="4074" y="1051"/>
                    <a:pt x="4074" y="1051"/>
                    <a:pt x="4079" y="1050"/>
                  </a:cubicBezTo>
                  <a:cubicBezTo>
                    <a:pt x="4098" y="1051"/>
                    <a:pt x="4074" y="1052"/>
                    <a:pt x="4093" y="1053"/>
                  </a:cubicBezTo>
                  <a:cubicBezTo>
                    <a:pt x="4104" y="1049"/>
                    <a:pt x="4174" y="1054"/>
                    <a:pt x="4191" y="1051"/>
                  </a:cubicBezTo>
                  <a:cubicBezTo>
                    <a:pt x="4203" y="1055"/>
                    <a:pt x="4155" y="1050"/>
                    <a:pt x="4169" y="1054"/>
                  </a:cubicBezTo>
                  <a:cubicBezTo>
                    <a:pt x="4175" y="1053"/>
                    <a:pt x="4177" y="1053"/>
                    <a:pt x="4189" y="1053"/>
                  </a:cubicBezTo>
                  <a:cubicBezTo>
                    <a:pt x="4189" y="1053"/>
                    <a:pt x="4189" y="1053"/>
                    <a:pt x="4185" y="1055"/>
                  </a:cubicBezTo>
                  <a:cubicBezTo>
                    <a:pt x="4242" y="1055"/>
                    <a:pt x="4264" y="1054"/>
                    <a:pt x="4315" y="1056"/>
                  </a:cubicBezTo>
                  <a:cubicBezTo>
                    <a:pt x="4315" y="1056"/>
                    <a:pt x="4315" y="1056"/>
                    <a:pt x="4313" y="1056"/>
                  </a:cubicBezTo>
                  <a:cubicBezTo>
                    <a:pt x="4332" y="1056"/>
                    <a:pt x="4341" y="1056"/>
                    <a:pt x="4349" y="1058"/>
                  </a:cubicBezTo>
                  <a:cubicBezTo>
                    <a:pt x="4353" y="1057"/>
                    <a:pt x="4340" y="1056"/>
                    <a:pt x="4347" y="1056"/>
                  </a:cubicBezTo>
                  <a:cubicBezTo>
                    <a:pt x="4379" y="1062"/>
                    <a:pt x="4411" y="1054"/>
                    <a:pt x="4431" y="1058"/>
                  </a:cubicBezTo>
                  <a:cubicBezTo>
                    <a:pt x="4428" y="1054"/>
                    <a:pt x="4470" y="1052"/>
                    <a:pt x="4453" y="1048"/>
                  </a:cubicBezTo>
                  <a:cubicBezTo>
                    <a:pt x="4453" y="1048"/>
                    <a:pt x="4453" y="1048"/>
                    <a:pt x="4466" y="1049"/>
                  </a:cubicBezTo>
                  <a:cubicBezTo>
                    <a:pt x="4462" y="1046"/>
                    <a:pt x="4425" y="1048"/>
                    <a:pt x="4417" y="1045"/>
                  </a:cubicBezTo>
                  <a:close/>
                  <a:moveTo>
                    <a:pt x="2061" y="988"/>
                  </a:moveTo>
                  <a:cubicBezTo>
                    <a:pt x="2068" y="987"/>
                    <a:pt x="2073" y="987"/>
                    <a:pt x="2078" y="988"/>
                  </a:cubicBezTo>
                  <a:lnTo>
                    <a:pt x="2061" y="988"/>
                  </a:lnTo>
                  <a:close/>
                  <a:moveTo>
                    <a:pt x="3533" y="1019"/>
                  </a:moveTo>
                  <a:cubicBezTo>
                    <a:pt x="3533" y="1019"/>
                    <a:pt x="3533" y="1019"/>
                    <a:pt x="3538" y="1019"/>
                  </a:cubicBezTo>
                  <a:cubicBezTo>
                    <a:pt x="3541" y="1019"/>
                    <a:pt x="3544" y="1020"/>
                    <a:pt x="3533" y="1019"/>
                  </a:cubicBezTo>
                  <a:close/>
                  <a:moveTo>
                    <a:pt x="2099" y="986"/>
                  </a:moveTo>
                  <a:cubicBezTo>
                    <a:pt x="2100" y="985"/>
                    <a:pt x="2101" y="985"/>
                    <a:pt x="2102" y="985"/>
                  </a:cubicBezTo>
                  <a:cubicBezTo>
                    <a:pt x="2098" y="985"/>
                    <a:pt x="2094" y="984"/>
                    <a:pt x="2091" y="984"/>
                  </a:cubicBezTo>
                  <a:cubicBezTo>
                    <a:pt x="2093" y="984"/>
                    <a:pt x="2096" y="985"/>
                    <a:pt x="2099" y="986"/>
                  </a:cubicBezTo>
                  <a:close/>
                  <a:moveTo>
                    <a:pt x="1046" y="943"/>
                  </a:moveTo>
                  <a:cubicBezTo>
                    <a:pt x="1055" y="943"/>
                    <a:pt x="1062" y="943"/>
                    <a:pt x="1069" y="944"/>
                  </a:cubicBezTo>
                  <a:cubicBezTo>
                    <a:pt x="1071" y="944"/>
                    <a:pt x="1073" y="944"/>
                    <a:pt x="1074" y="943"/>
                  </a:cubicBezTo>
                  <a:cubicBezTo>
                    <a:pt x="1065" y="942"/>
                    <a:pt x="1055" y="942"/>
                    <a:pt x="1046" y="943"/>
                  </a:cubicBezTo>
                  <a:close/>
                  <a:moveTo>
                    <a:pt x="1256" y="967"/>
                  </a:moveTo>
                  <a:cubicBezTo>
                    <a:pt x="1254" y="967"/>
                    <a:pt x="1252" y="968"/>
                    <a:pt x="1246" y="968"/>
                  </a:cubicBezTo>
                  <a:cubicBezTo>
                    <a:pt x="1254" y="968"/>
                    <a:pt x="1257" y="968"/>
                    <a:pt x="1256" y="967"/>
                  </a:cubicBezTo>
                  <a:close/>
                  <a:moveTo>
                    <a:pt x="2567" y="1007"/>
                  </a:moveTo>
                  <a:cubicBezTo>
                    <a:pt x="2567" y="1007"/>
                    <a:pt x="2567" y="1007"/>
                    <a:pt x="2569" y="1008"/>
                  </a:cubicBezTo>
                  <a:cubicBezTo>
                    <a:pt x="2571" y="1008"/>
                    <a:pt x="2570" y="1008"/>
                    <a:pt x="2567" y="1007"/>
                  </a:cubicBezTo>
                  <a:close/>
                  <a:moveTo>
                    <a:pt x="2504" y="1006"/>
                  </a:moveTo>
                  <a:cubicBezTo>
                    <a:pt x="2503" y="1006"/>
                    <a:pt x="2503" y="1006"/>
                    <a:pt x="2503" y="1006"/>
                  </a:cubicBezTo>
                  <a:cubicBezTo>
                    <a:pt x="2500" y="1006"/>
                    <a:pt x="2497" y="1006"/>
                    <a:pt x="2494" y="1006"/>
                  </a:cubicBezTo>
                  <a:cubicBezTo>
                    <a:pt x="2498" y="1006"/>
                    <a:pt x="2502" y="1007"/>
                    <a:pt x="2504" y="1006"/>
                  </a:cubicBezTo>
                  <a:close/>
                  <a:moveTo>
                    <a:pt x="2626" y="1009"/>
                  </a:moveTo>
                  <a:cubicBezTo>
                    <a:pt x="2624" y="1009"/>
                    <a:pt x="2623" y="1009"/>
                    <a:pt x="2622" y="1009"/>
                  </a:cubicBezTo>
                  <a:cubicBezTo>
                    <a:pt x="2622" y="1009"/>
                    <a:pt x="2623" y="1009"/>
                    <a:pt x="2626" y="1009"/>
                  </a:cubicBezTo>
                  <a:close/>
                  <a:moveTo>
                    <a:pt x="2462" y="1010"/>
                  </a:moveTo>
                  <a:cubicBezTo>
                    <a:pt x="2484" y="1009"/>
                    <a:pt x="2499" y="1010"/>
                    <a:pt x="2511" y="1008"/>
                  </a:cubicBezTo>
                  <a:cubicBezTo>
                    <a:pt x="2511" y="1008"/>
                    <a:pt x="2511" y="1008"/>
                    <a:pt x="2492" y="1006"/>
                  </a:cubicBezTo>
                  <a:cubicBezTo>
                    <a:pt x="2492" y="1006"/>
                    <a:pt x="2493" y="1006"/>
                    <a:pt x="2494" y="1006"/>
                  </a:cubicBezTo>
                  <a:cubicBezTo>
                    <a:pt x="2490" y="1006"/>
                    <a:pt x="2486" y="1005"/>
                    <a:pt x="2484" y="1005"/>
                  </a:cubicBezTo>
                  <a:cubicBezTo>
                    <a:pt x="2505" y="1007"/>
                    <a:pt x="2467" y="1009"/>
                    <a:pt x="2462" y="1010"/>
                  </a:cubicBezTo>
                  <a:close/>
                  <a:moveTo>
                    <a:pt x="2125" y="992"/>
                  </a:moveTo>
                  <a:cubicBezTo>
                    <a:pt x="2122" y="992"/>
                    <a:pt x="2117" y="992"/>
                    <a:pt x="2110" y="993"/>
                  </a:cubicBezTo>
                  <a:lnTo>
                    <a:pt x="2125" y="992"/>
                  </a:lnTo>
                  <a:close/>
                  <a:moveTo>
                    <a:pt x="1853" y="984"/>
                  </a:moveTo>
                  <a:cubicBezTo>
                    <a:pt x="1852" y="984"/>
                    <a:pt x="1850" y="984"/>
                    <a:pt x="1848" y="984"/>
                  </a:cubicBezTo>
                  <a:cubicBezTo>
                    <a:pt x="1848" y="984"/>
                    <a:pt x="1848" y="984"/>
                    <a:pt x="1848" y="984"/>
                  </a:cubicBezTo>
                  <a:cubicBezTo>
                    <a:pt x="1853" y="984"/>
                    <a:pt x="1853" y="984"/>
                    <a:pt x="1853" y="984"/>
                  </a:cubicBezTo>
                  <a:close/>
                  <a:moveTo>
                    <a:pt x="1644" y="979"/>
                  </a:moveTo>
                  <a:cubicBezTo>
                    <a:pt x="1643" y="979"/>
                    <a:pt x="1643" y="979"/>
                    <a:pt x="1642" y="979"/>
                  </a:cubicBezTo>
                  <a:cubicBezTo>
                    <a:pt x="1643" y="979"/>
                    <a:pt x="1643" y="979"/>
                    <a:pt x="1644" y="979"/>
                  </a:cubicBezTo>
                  <a:close/>
                  <a:moveTo>
                    <a:pt x="2111" y="991"/>
                  </a:moveTo>
                  <a:cubicBezTo>
                    <a:pt x="2111" y="991"/>
                    <a:pt x="2110" y="991"/>
                    <a:pt x="2109" y="992"/>
                  </a:cubicBezTo>
                  <a:cubicBezTo>
                    <a:pt x="2113" y="992"/>
                    <a:pt x="2113" y="991"/>
                    <a:pt x="2111" y="991"/>
                  </a:cubicBezTo>
                  <a:close/>
                  <a:moveTo>
                    <a:pt x="411" y="925"/>
                  </a:moveTo>
                  <a:cubicBezTo>
                    <a:pt x="411" y="925"/>
                    <a:pt x="411" y="925"/>
                    <a:pt x="395" y="924"/>
                  </a:cubicBezTo>
                  <a:cubicBezTo>
                    <a:pt x="394" y="925"/>
                    <a:pt x="397" y="925"/>
                    <a:pt x="411" y="925"/>
                  </a:cubicBezTo>
                  <a:close/>
                  <a:moveTo>
                    <a:pt x="319" y="922"/>
                  </a:moveTo>
                  <a:cubicBezTo>
                    <a:pt x="319" y="922"/>
                    <a:pt x="319" y="922"/>
                    <a:pt x="303" y="921"/>
                  </a:cubicBezTo>
                  <a:cubicBezTo>
                    <a:pt x="310" y="922"/>
                    <a:pt x="313" y="923"/>
                    <a:pt x="312" y="922"/>
                  </a:cubicBezTo>
                  <a:cubicBezTo>
                    <a:pt x="317" y="924"/>
                    <a:pt x="317" y="923"/>
                    <a:pt x="319" y="922"/>
                  </a:cubicBezTo>
                  <a:close/>
                  <a:moveTo>
                    <a:pt x="319" y="922"/>
                  </a:moveTo>
                  <a:cubicBezTo>
                    <a:pt x="319" y="922"/>
                    <a:pt x="319" y="922"/>
                    <a:pt x="326" y="923"/>
                  </a:cubicBezTo>
                  <a:cubicBezTo>
                    <a:pt x="322" y="922"/>
                    <a:pt x="320" y="922"/>
                    <a:pt x="319" y="922"/>
                  </a:cubicBezTo>
                  <a:close/>
                  <a:moveTo>
                    <a:pt x="1" y="911"/>
                  </a:moveTo>
                  <a:cubicBezTo>
                    <a:pt x="2" y="912"/>
                    <a:pt x="0" y="913"/>
                    <a:pt x="7" y="913"/>
                  </a:cubicBezTo>
                  <a:cubicBezTo>
                    <a:pt x="6" y="914"/>
                    <a:pt x="13" y="912"/>
                    <a:pt x="1" y="911"/>
                  </a:cubicBezTo>
                  <a:close/>
                  <a:moveTo>
                    <a:pt x="558" y="930"/>
                  </a:moveTo>
                  <a:cubicBezTo>
                    <a:pt x="573" y="930"/>
                    <a:pt x="581" y="931"/>
                    <a:pt x="588" y="931"/>
                  </a:cubicBezTo>
                  <a:cubicBezTo>
                    <a:pt x="588" y="931"/>
                    <a:pt x="588" y="931"/>
                    <a:pt x="559" y="930"/>
                  </a:cubicBezTo>
                  <a:cubicBezTo>
                    <a:pt x="562" y="930"/>
                    <a:pt x="564" y="930"/>
                    <a:pt x="558" y="930"/>
                  </a:cubicBezTo>
                  <a:close/>
                  <a:moveTo>
                    <a:pt x="114" y="920"/>
                  </a:moveTo>
                  <a:cubicBezTo>
                    <a:pt x="130" y="922"/>
                    <a:pt x="130" y="922"/>
                    <a:pt x="130" y="922"/>
                  </a:cubicBezTo>
                  <a:cubicBezTo>
                    <a:pt x="116" y="920"/>
                    <a:pt x="116" y="920"/>
                    <a:pt x="116" y="920"/>
                  </a:cubicBezTo>
                  <a:cubicBezTo>
                    <a:pt x="114" y="920"/>
                    <a:pt x="114" y="920"/>
                    <a:pt x="114" y="920"/>
                  </a:cubicBezTo>
                  <a:close/>
                  <a:moveTo>
                    <a:pt x="274" y="919"/>
                  </a:moveTo>
                  <a:cubicBezTo>
                    <a:pt x="268" y="919"/>
                    <a:pt x="265" y="919"/>
                    <a:pt x="263" y="918"/>
                  </a:cubicBezTo>
                  <a:cubicBezTo>
                    <a:pt x="263" y="919"/>
                    <a:pt x="262" y="919"/>
                    <a:pt x="261" y="919"/>
                  </a:cubicBezTo>
                  <a:cubicBezTo>
                    <a:pt x="269" y="920"/>
                    <a:pt x="272" y="920"/>
                    <a:pt x="274" y="920"/>
                  </a:cubicBezTo>
                  <a:cubicBezTo>
                    <a:pt x="273" y="920"/>
                    <a:pt x="272" y="920"/>
                    <a:pt x="274" y="919"/>
                  </a:cubicBezTo>
                  <a:close/>
                  <a:moveTo>
                    <a:pt x="385" y="923"/>
                  </a:moveTo>
                  <a:cubicBezTo>
                    <a:pt x="385" y="923"/>
                    <a:pt x="385" y="923"/>
                    <a:pt x="395" y="924"/>
                  </a:cubicBezTo>
                  <a:cubicBezTo>
                    <a:pt x="395" y="924"/>
                    <a:pt x="397" y="923"/>
                    <a:pt x="399" y="923"/>
                  </a:cubicBezTo>
                  <a:cubicBezTo>
                    <a:pt x="396" y="923"/>
                    <a:pt x="389" y="923"/>
                    <a:pt x="385" y="923"/>
                  </a:cubicBezTo>
                  <a:close/>
                  <a:moveTo>
                    <a:pt x="213" y="927"/>
                  </a:moveTo>
                  <a:cubicBezTo>
                    <a:pt x="213" y="927"/>
                    <a:pt x="213" y="927"/>
                    <a:pt x="224" y="926"/>
                  </a:cubicBezTo>
                  <a:cubicBezTo>
                    <a:pt x="225" y="926"/>
                    <a:pt x="209" y="926"/>
                    <a:pt x="204" y="926"/>
                  </a:cubicBezTo>
                  <a:cubicBezTo>
                    <a:pt x="204" y="926"/>
                    <a:pt x="204" y="926"/>
                    <a:pt x="213" y="927"/>
                  </a:cubicBezTo>
                  <a:close/>
                  <a:moveTo>
                    <a:pt x="219" y="923"/>
                  </a:moveTo>
                  <a:cubicBezTo>
                    <a:pt x="203" y="924"/>
                    <a:pt x="175" y="921"/>
                    <a:pt x="152" y="920"/>
                  </a:cubicBezTo>
                  <a:cubicBezTo>
                    <a:pt x="152" y="920"/>
                    <a:pt x="152" y="920"/>
                    <a:pt x="161" y="923"/>
                  </a:cubicBezTo>
                  <a:cubicBezTo>
                    <a:pt x="161" y="923"/>
                    <a:pt x="161" y="923"/>
                    <a:pt x="164" y="922"/>
                  </a:cubicBezTo>
                  <a:cubicBezTo>
                    <a:pt x="182" y="922"/>
                    <a:pt x="209" y="926"/>
                    <a:pt x="219" y="923"/>
                  </a:cubicBezTo>
                  <a:close/>
                  <a:moveTo>
                    <a:pt x="643" y="932"/>
                  </a:moveTo>
                  <a:cubicBezTo>
                    <a:pt x="643" y="932"/>
                    <a:pt x="643" y="932"/>
                    <a:pt x="627" y="929"/>
                  </a:cubicBezTo>
                  <a:cubicBezTo>
                    <a:pt x="631" y="931"/>
                    <a:pt x="631" y="931"/>
                    <a:pt x="631" y="931"/>
                  </a:cubicBezTo>
                  <a:cubicBezTo>
                    <a:pt x="631" y="931"/>
                    <a:pt x="631" y="931"/>
                    <a:pt x="643" y="932"/>
                  </a:cubicBezTo>
                  <a:close/>
                  <a:moveTo>
                    <a:pt x="823" y="936"/>
                  </a:moveTo>
                  <a:cubicBezTo>
                    <a:pt x="826" y="935"/>
                    <a:pt x="824" y="938"/>
                    <a:pt x="829" y="937"/>
                  </a:cubicBezTo>
                  <a:cubicBezTo>
                    <a:pt x="858" y="939"/>
                    <a:pt x="817" y="934"/>
                    <a:pt x="823" y="936"/>
                  </a:cubicBezTo>
                  <a:close/>
                  <a:moveTo>
                    <a:pt x="501" y="925"/>
                  </a:moveTo>
                  <a:cubicBezTo>
                    <a:pt x="513" y="924"/>
                    <a:pt x="522" y="924"/>
                    <a:pt x="531" y="925"/>
                  </a:cubicBezTo>
                  <a:cubicBezTo>
                    <a:pt x="523" y="924"/>
                    <a:pt x="514" y="923"/>
                    <a:pt x="503" y="922"/>
                  </a:cubicBezTo>
                  <a:cubicBezTo>
                    <a:pt x="510" y="923"/>
                    <a:pt x="494" y="923"/>
                    <a:pt x="501" y="925"/>
                  </a:cubicBezTo>
                  <a:close/>
                  <a:moveTo>
                    <a:pt x="815" y="936"/>
                  </a:moveTo>
                  <a:cubicBezTo>
                    <a:pt x="810" y="936"/>
                    <a:pt x="807" y="936"/>
                    <a:pt x="805" y="935"/>
                  </a:cubicBezTo>
                  <a:cubicBezTo>
                    <a:pt x="805" y="935"/>
                    <a:pt x="804" y="936"/>
                    <a:pt x="804" y="936"/>
                  </a:cubicBezTo>
                  <a:lnTo>
                    <a:pt x="815" y="936"/>
                  </a:lnTo>
                  <a:close/>
                  <a:moveTo>
                    <a:pt x="4460" y="1043"/>
                  </a:moveTo>
                  <a:cubicBezTo>
                    <a:pt x="4460" y="1043"/>
                    <a:pt x="4460" y="1043"/>
                    <a:pt x="4445" y="1044"/>
                  </a:cubicBezTo>
                  <a:cubicBezTo>
                    <a:pt x="4450" y="1044"/>
                    <a:pt x="4450" y="1044"/>
                    <a:pt x="4450" y="1044"/>
                  </a:cubicBezTo>
                  <a:cubicBezTo>
                    <a:pt x="4450" y="1044"/>
                    <a:pt x="4450" y="1044"/>
                    <a:pt x="4460" y="1043"/>
                  </a:cubicBezTo>
                  <a:close/>
                  <a:moveTo>
                    <a:pt x="805" y="935"/>
                  </a:moveTo>
                  <a:cubicBezTo>
                    <a:pt x="805" y="935"/>
                    <a:pt x="805" y="935"/>
                    <a:pt x="805" y="935"/>
                  </a:cubicBezTo>
                  <a:cubicBezTo>
                    <a:pt x="805" y="935"/>
                    <a:pt x="805" y="935"/>
                    <a:pt x="805" y="935"/>
                  </a:cubicBezTo>
                  <a:close/>
                  <a:moveTo>
                    <a:pt x="557" y="929"/>
                  </a:moveTo>
                  <a:cubicBezTo>
                    <a:pt x="561" y="929"/>
                    <a:pt x="566" y="928"/>
                    <a:pt x="569" y="928"/>
                  </a:cubicBezTo>
                  <a:cubicBezTo>
                    <a:pt x="568" y="928"/>
                    <a:pt x="561" y="928"/>
                    <a:pt x="557" y="929"/>
                  </a:cubicBezTo>
                  <a:close/>
                  <a:moveTo>
                    <a:pt x="745" y="933"/>
                  </a:moveTo>
                  <a:cubicBezTo>
                    <a:pt x="745" y="933"/>
                    <a:pt x="745" y="933"/>
                    <a:pt x="731" y="932"/>
                  </a:cubicBezTo>
                  <a:cubicBezTo>
                    <a:pt x="733" y="933"/>
                    <a:pt x="731" y="933"/>
                    <a:pt x="731" y="933"/>
                  </a:cubicBezTo>
                  <a:lnTo>
                    <a:pt x="745" y="933"/>
                  </a:lnTo>
                  <a:close/>
                  <a:moveTo>
                    <a:pt x="531" y="925"/>
                  </a:moveTo>
                  <a:cubicBezTo>
                    <a:pt x="536" y="926"/>
                    <a:pt x="541" y="926"/>
                    <a:pt x="545" y="927"/>
                  </a:cubicBezTo>
                  <a:cubicBezTo>
                    <a:pt x="540" y="926"/>
                    <a:pt x="536" y="925"/>
                    <a:pt x="531" y="925"/>
                  </a:cubicBezTo>
                  <a:close/>
                  <a:moveTo>
                    <a:pt x="274" y="920"/>
                  </a:moveTo>
                  <a:cubicBezTo>
                    <a:pt x="274" y="920"/>
                    <a:pt x="275" y="920"/>
                    <a:pt x="274" y="920"/>
                  </a:cubicBezTo>
                  <a:close/>
                  <a:moveTo>
                    <a:pt x="400" y="922"/>
                  </a:moveTo>
                  <a:cubicBezTo>
                    <a:pt x="401" y="922"/>
                    <a:pt x="401" y="922"/>
                    <a:pt x="401" y="922"/>
                  </a:cubicBezTo>
                  <a:cubicBezTo>
                    <a:pt x="401" y="922"/>
                    <a:pt x="400" y="922"/>
                    <a:pt x="400" y="922"/>
                  </a:cubicBezTo>
                  <a:close/>
                  <a:moveTo>
                    <a:pt x="444" y="926"/>
                  </a:moveTo>
                  <a:cubicBezTo>
                    <a:pt x="450" y="924"/>
                    <a:pt x="450" y="924"/>
                    <a:pt x="450" y="924"/>
                  </a:cubicBezTo>
                  <a:cubicBezTo>
                    <a:pt x="441" y="925"/>
                    <a:pt x="439" y="925"/>
                    <a:pt x="438" y="926"/>
                  </a:cubicBezTo>
                  <a:lnTo>
                    <a:pt x="444" y="926"/>
                  </a:lnTo>
                  <a:close/>
                  <a:moveTo>
                    <a:pt x="583" y="940"/>
                  </a:moveTo>
                  <a:cubicBezTo>
                    <a:pt x="590" y="940"/>
                    <a:pt x="590" y="940"/>
                    <a:pt x="590" y="940"/>
                  </a:cubicBezTo>
                  <a:cubicBezTo>
                    <a:pt x="600" y="940"/>
                    <a:pt x="594" y="939"/>
                    <a:pt x="584" y="939"/>
                  </a:cubicBezTo>
                  <a:cubicBezTo>
                    <a:pt x="584" y="939"/>
                    <a:pt x="584" y="939"/>
                    <a:pt x="583" y="940"/>
                  </a:cubicBezTo>
                  <a:close/>
                  <a:moveTo>
                    <a:pt x="498" y="934"/>
                  </a:moveTo>
                  <a:cubicBezTo>
                    <a:pt x="498" y="934"/>
                    <a:pt x="498" y="934"/>
                    <a:pt x="498" y="935"/>
                  </a:cubicBezTo>
                  <a:cubicBezTo>
                    <a:pt x="511" y="934"/>
                    <a:pt x="511" y="934"/>
                    <a:pt x="511" y="934"/>
                  </a:cubicBezTo>
                  <a:cubicBezTo>
                    <a:pt x="511" y="934"/>
                    <a:pt x="511" y="934"/>
                    <a:pt x="485" y="932"/>
                  </a:cubicBezTo>
                  <a:cubicBezTo>
                    <a:pt x="487" y="933"/>
                    <a:pt x="483" y="934"/>
                    <a:pt x="498" y="934"/>
                  </a:cubicBezTo>
                  <a:close/>
                  <a:moveTo>
                    <a:pt x="510" y="929"/>
                  </a:moveTo>
                  <a:cubicBezTo>
                    <a:pt x="512" y="929"/>
                    <a:pt x="512" y="929"/>
                    <a:pt x="512" y="929"/>
                  </a:cubicBezTo>
                  <a:cubicBezTo>
                    <a:pt x="505" y="929"/>
                    <a:pt x="500" y="928"/>
                    <a:pt x="494" y="928"/>
                  </a:cubicBezTo>
                  <a:cubicBezTo>
                    <a:pt x="499" y="929"/>
                    <a:pt x="503" y="929"/>
                    <a:pt x="510" y="929"/>
                  </a:cubicBezTo>
                  <a:close/>
                  <a:moveTo>
                    <a:pt x="452" y="922"/>
                  </a:moveTo>
                  <a:cubicBezTo>
                    <a:pt x="468" y="924"/>
                    <a:pt x="468" y="924"/>
                    <a:pt x="468" y="924"/>
                  </a:cubicBezTo>
                  <a:cubicBezTo>
                    <a:pt x="461" y="923"/>
                    <a:pt x="461" y="923"/>
                    <a:pt x="461" y="923"/>
                  </a:cubicBezTo>
                  <a:cubicBezTo>
                    <a:pt x="452" y="922"/>
                    <a:pt x="452" y="922"/>
                    <a:pt x="452" y="922"/>
                  </a:cubicBezTo>
                  <a:close/>
                  <a:moveTo>
                    <a:pt x="544" y="932"/>
                  </a:moveTo>
                  <a:cubicBezTo>
                    <a:pt x="555" y="933"/>
                    <a:pt x="549" y="934"/>
                    <a:pt x="569" y="935"/>
                  </a:cubicBezTo>
                  <a:cubicBezTo>
                    <a:pt x="579" y="933"/>
                    <a:pt x="563" y="932"/>
                    <a:pt x="558" y="930"/>
                  </a:cubicBezTo>
                  <a:cubicBezTo>
                    <a:pt x="534" y="930"/>
                    <a:pt x="576" y="933"/>
                    <a:pt x="544" y="932"/>
                  </a:cubicBezTo>
                  <a:close/>
                  <a:moveTo>
                    <a:pt x="556" y="929"/>
                  </a:moveTo>
                  <a:cubicBezTo>
                    <a:pt x="557" y="929"/>
                    <a:pt x="558" y="929"/>
                    <a:pt x="559" y="930"/>
                  </a:cubicBezTo>
                  <a:cubicBezTo>
                    <a:pt x="558" y="929"/>
                    <a:pt x="557" y="929"/>
                    <a:pt x="556" y="929"/>
                  </a:cubicBezTo>
                  <a:close/>
                  <a:moveTo>
                    <a:pt x="555" y="929"/>
                  </a:moveTo>
                  <a:cubicBezTo>
                    <a:pt x="540" y="929"/>
                    <a:pt x="540" y="929"/>
                    <a:pt x="540" y="929"/>
                  </a:cubicBezTo>
                  <a:cubicBezTo>
                    <a:pt x="546" y="929"/>
                    <a:pt x="551" y="930"/>
                    <a:pt x="558" y="930"/>
                  </a:cubicBezTo>
                  <a:cubicBezTo>
                    <a:pt x="557" y="930"/>
                    <a:pt x="557" y="929"/>
                    <a:pt x="556" y="929"/>
                  </a:cubicBezTo>
                  <a:cubicBezTo>
                    <a:pt x="555" y="929"/>
                    <a:pt x="554" y="929"/>
                    <a:pt x="555" y="929"/>
                  </a:cubicBezTo>
                  <a:close/>
                  <a:moveTo>
                    <a:pt x="484" y="927"/>
                  </a:moveTo>
                  <a:cubicBezTo>
                    <a:pt x="483" y="927"/>
                    <a:pt x="483" y="927"/>
                    <a:pt x="483" y="927"/>
                  </a:cubicBezTo>
                  <a:cubicBezTo>
                    <a:pt x="486" y="927"/>
                    <a:pt x="490" y="928"/>
                    <a:pt x="494" y="928"/>
                  </a:cubicBezTo>
                  <a:cubicBezTo>
                    <a:pt x="492" y="928"/>
                    <a:pt x="489" y="927"/>
                    <a:pt x="485" y="927"/>
                  </a:cubicBezTo>
                  <a:cubicBezTo>
                    <a:pt x="486" y="926"/>
                    <a:pt x="486" y="926"/>
                    <a:pt x="484" y="927"/>
                  </a:cubicBezTo>
                  <a:close/>
                  <a:moveTo>
                    <a:pt x="512" y="929"/>
                  </a:moveTo>
                  <a:cubicBezTo>
                    <a:pt x="540" y="929"/>
                    <a:pt x="540" y="929"/>
                    <a:pt x="540" y="929"/>
                  </a:cubicBezTo>
                  <a:cubicBezTo>
                    <a:pt x="531" y="929"/>
                    <a:pt x="524" y="928"/>
                    <a:pt x="516" y="927"/>
                  </a:cubicBezTo>
                  <a:cubicBezTo>
                    <a:pt x="506" y="927"/>
                    <a:pt x="510" y="928"/>
                    <a:pt x="512" y="929"/>
                  </a:cubicBezTo>
                  <a:close/>
                  <a:moveTo>
                    <a:pt x="291" y="923"/>
                  </a:moveTo>
                  <a:cubicBezTo>
                    <a:pt x="276" y="922"/>
                    <a:pt x="287" y="922"/>
                    <a:pt x="295" y="921"/>
                  </a:cubicBezTo>
                  <a:cubicBezTo>
                    <a:pt x="267" y="920"/>
                    <a:pt x="263" y="922"/>
                    <a:pt x="291" y="923"/>
                  </a:cubicBezTo>
                  <a:close/>
                  <a:moveTo>
                    <a:pt x="329" y="926"/>
                  </a:moveTo>
                  <a:cubicBezTo>
                    <a:pt x="334" y="926"/>
                    <a:pt x="334" y="926"/>
                    <a:pt x="334" y="926"/>
                  </a:cubicBezTo>
                  <a:cubicBezTo>
                    <a:pt x="334" y="926"/>
                    <a:pt x="334" y="926"/>
                    <a:pt x="303" y="923"/>
                  </a:cubicBezTo>
                  <a:cubicBezTo>
                    <a:pt x="303" y="923"/>
                    <a:pt x="303" y="923"/>
                    <a:pt x="329" y="926"/>
                  </a:cubicBezTo>
                  <a:close/>
                  <a:moveTo>
                    <a:pt x="380" y="930"/>
                  </a:moveTo>
                  <a:cubicBezTo>
                    <a:pt x="398" y="929"/>
                    <a:pt x="379" y="927"/>
                    <a:pt x="370" y="926"/>
                  </a:cubicBezTo>
                  <a:cubicBezTo>
                    <a:pt x="384" y="928"/>
                    <a:pt x="373" y="928"/>
                    <a:pt x="380" y="930"/>
                  </a:cubicBezTo>
                  <a:close/>
                  <a:moveTo>
                    <a:pt x="410" y="933"/>
                  </a:moveTo>
                  <a:cubicBezTo>
                    <a:pt x="418" y="932"/>
                    <a:pt x="421" y="931"/>
                    <a:pt x="425" y="930"/>
                  </a:cubicBezTo>
                  <a:cubicBezTo>
                    <a:pt x="421" y="930"/>
                    <a:pt x="408" y="931"/>
                    <a:pt x="398" y="932"/>
                  </a:cubicBezTo>
                  <a:cubicBezTo>
                    <a:pt x="406" y="932"/>
                    <a:pt x="407" y="933"/>
                    <a:pt x="410" y="933"/>
                  </a:cubicBezTo>
                  <a:close/>
                  <a:moveTo>
                    <a:pt x="299" y="919"/>
                  </a:moveTo>
                  <a:cubicBezTo>
                    <a:pt x="299" y="919"/>
                    <a:pt x="299" y="919"/>
                    <a:pt x="313" y="921"/>
                  </a:cubicBezTo>
                  <a:cubicBezTo>
                    <a:pt x="321" y="920"/>
                    <a:pt x="324" y="919"/>
                    <a:pt x="310" y="918"/>
                  </a:cubicBezTo>
                  <a:cubicBezTo>
                    <a:pt x="314" y="919"/>
                    <a:pt x="302" y="919"/>
                    <a:pt x="299" y="919"/>
                  </a:cubicBezTo>
                  <a:close/>
                  <a:moveTo>
                    <a:pt x="426" y="929"/>
                  </a:moveTo>
                  <a:cubicBezTo>
                    <a:pt x="425" y="930"/>
                    <a:pt x="425" y="930"/>
                    <a:pt x="425" y="930"/>
                  </a:cubicBezTo>
                  <a:cubicBezTo>
                    <a:pt x="426" y="930"/>
                    <a:pt x="426" y="930"/>
                    <a:pt x="426" y="929"/>
                  </a:cubicBezTo>
                  <a:close/>
                  <a:moveTo>
                    <a:pt x="398" y="933"/>
                  </a:moveTo>
                  <a:cubicBezTo>
                    <a:pt x="398" y="933"/>
                    <a:pt x="391" y="932"/>
                    <a:pt x="398" y="932"/>
                  </a:cubicBezTo>
                  <a:cubicBezTo>
                    <a:pt x="398" y="932"/>
                    <a:pt x="398" y="932"/>
                    <a:pt x="396" y="931"/>
                  </a:cubicBezTo>
                  <a:cubicBezTo>
                    <a:pt x="382" y="932"/>
                    <a:pt x="393" y="933"/>
                    <a:pt x="398" y="933"/>
                  </a:cubicBezTo>
                  <a:close/>
                  <a:moveTo>
                    <a:pt x="412" y="928"/>
                  </a:moveTo>
                  <a:cubicBezTo>
                    <a:pt x="412" y="928"/>
                    <a:pt x="412" y="928"/>
                    <a:pt x="428" y="928"/>
                  </a:cubicBezTo>
                  <a:cubicBezTo>
                    <a:pt x="428" y="928"/>
                    <a:pt x="428" y="928"/>
                    <a:pt x="411" y="926"/>
                  </a:cubicBezTo>
                  <a:cubicBezTo>
                    <a:pt x="415" y="927"/>
                    <a:pt x="412" y="927"/>
                    <a:pt x="412" y="928"/>
                  </a:cubicBezTo>
                  <a:close/>
                  <a:moveTo>
                    <a:pt x="397" y="934"/>
                  </a:moveTo>
                  <a:cubicBezTo>
                    <a:pt x="400" y="934"/>
                    <a:pt x="400" y="934"/>
                    <a:pt x="398" y="933"/>
                  </a:cubicBezTo>
                  <a:cubicBezTo>
                    <a:pt x="397" y="934"/>
                    <a:pt x="398" y="934"/>
                    <a:pt x="397" y="934"/>
                  </a:cubicBezTo>
                  <a:close/>
                  <a:moveTo>
                    <a:pt x="4483" y="35"/>
                  </a:moveTo>
                  <a:cubicBezTo>
                    <a:pt x="0" y="161"/>
                    <a:pt x="0" y="161"/>
                    <a:pt x="0" y="161"/>
                  </a:cubicBezTo>
                  <a:cubicBezTo>
                    <a:pt x="0" y="904"/>
                    <a:pt x="0" y="904"/>
                    <a:pt x="0" y="904"/>
                  </a:cubicBezTo>
                  <a:cubicBezTo>
                    <a:pt x="4483" y="1030"/>
                    <a:pt x="4483" y="1030"/>
                    <a:pt x="4483" y="1030"/>
                  </a:cubicBezTo>
                  <a:lnTo>
                    <a:pt x="4483" y="3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9AD421-AAB5-448D-A291-160DDBEA08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0059" y="5958502"/>
            <a:ext cx="15010423" cy="1648017"/>
          </a:xfrm>
        </p:spPr>
        <p:txBody>
          <a:bodyPr anchor="ctr" anchorCtr="0"/>
          <a:lstStyle>
            <a:lvl1pPr algn="l"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section 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8650F0-B54C-4101-A93A-3961D465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73EA-EBE7-419D-B323-D9AD6B03D55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C430DB-201F-4C80-A27C-8E296101C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C48B75-BC83-4AF3-9227-E79005672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16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E4067A7-C615-4492-BF8E-E43C195C8B81}"/>
              </a:ext>
            </a:extLst>
          </p:cNvPr>
          <p:cNvGrpSpPr/>
          <p:nvPr userDrawn="1"/>
        </p:nvGrpSpPr>
        <p:grpSpPr>
          <a:xfrm>
            <a:off x="-3167" y="3884952"/>
            <a:ext cx="24388762" cy="5795047"/>
            <a:chOff x="-1587" y="1538446"/>
            <a:chExt cx="12195175" cy="2897188"/>
          </a:xfrm>
        </p:grpSpPr>
        <p:sp>
          <p:nvSpPr>
            <p:cNvPr id="22" name="Right Triangle 21">
              <a:extLst>
                <a:ext uri="{FF2B5EF4-FFF2-40B4-BE49-F238E27FC236}">
                  <a16:creationId xmlns="" xmlns:a16="http://schemas.microsoft.com/office/drawing/2014/main" id="{251D1805-2EF8-4B6F-9C9D-A87449107E81}"/>
                </a:ext>
              </a:extLst>
            </p:cNvPr>
            <p:cNvSpPr/>
            <p:nvPr userDrawn="1"/>
          </p:nvSpPr>
          <p:spPr>
            <a:xfrm>
              <a:off x="0" y="1665210"/>
              <a:ext cx="12192000" cy="457086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="" xmlns:a16="http://schemas.microsoft.com/office/drawing/2014/main" id="{D3AC8B5F-D32D-4ABC-8C14-425876D36D0D}"/>
                </a:ext>
              </a:extLst>
            </p:cNvPr>
            <p:cNvSpPr/>
            <p:nvPr userDrawn="1"/>
          </p:nvSpPr>
          <p:spPr>
            <a:xfrm flipV="1">
              <a:off x="0" y="3711281"/>
              <a:ext cx="12192000" cy="629102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="" xmlns:a16="http://schemas.microsoft.com/office/drawing/2014/main" id="{A3E97885-21A5-4A64-8073-D25BD17F77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587" y="1538446"/>
              <a:ext cx="12195175" cy="2897188"/>
            </a:xfrm>
            <a:custGeom>
              <a:avLst/>
              <a:gdLst>
                <a:gd name="T0" fmla="*/ 1983 w 4486"/>
                <a:gd name="T1" fmla="*/ 97 h 1062"/>
                <a:gd name="T2" fmla="*/ 1995 w 4486"/>
                <a:gd name="T3" fmla="*/ 97 h 1062"/>
                <a:gd name="T4" fmla="*/ 2376 w 4486"/>
                <a:gd name="T5" fmla="*/ 84 h 1062"/>
                <a:gd name="T6" fmla="*/ 2777 w 4486"/>
                <a:gd name="T7" fmla="*/ 71 h 1062"/>
                <a:gd name="T8" fmla="*/ 2388 w 4486"/>
                <a:gd name="T9" fmla="*/ 76 h 1062"/>
                <a:gd name="T10" fmla="*/ 425 w 4486"/>
                <a:gd name="T11" fmla="*/ 144 h 1062"/>
                <a:gd name="T12" fmla="*/ 989 w 4486"/>
                <a:gd name="T13" fmla="*/ 125 h 1062"/>
                <a:gd name="T14" fmla="*/ 1302 w 4486"/>
                <a:gd name="T15" fmla="*/ 114 h 1062"/>
                <a:gd name="T16" fmla="*/ 1652 w 4486"/>
                <a:gd name="T17" fmla="*/ 110 h 1062"/>
                <a:gd name="T18" fmla="*/ 2003 w 4486"/>
                <a:gd name="T19" fmla="*/ 96 h 1062"/>
                <a:gd name="T20" fmla="*/ 2401 w 4486"/>
                <a:gd name="T21" fmla="*/ 73 h 1062"/>
                <a:gd name="T22" fmla="*/ 2639 w 4486"/>
                <a:gd name="T23" fmla="*/ 74 h 1062"/>
                <a:gd name="T24" fmla="*/ 3032 w 4486"/>
                <a:gd name="T25" fmla="*/ 65 h 1062"/>
                <a:gd name="T26" fmla="*/ 3425 w 4486"/>
                <a:gd name="T27" fmla="*/ 45 h 1062"/>
                <a:gd name="T28" fmla="*/ 3764 w 4486"/>
                <a:gd name="T29" fmla="*/ 30 h 1062"/>
                <a:gd name="T30" fmla="*/ 3372 w 4486"/>
                <a:gd name="T31" fmla="*/ 34 h 1062"/>
                <a:gd name="T32" fmla="*/ 2849 w 4486"/>
                <a:gd name="T33" fmla="*/ 56 h 1062"/>
                <a:gd name="T34" fmla="*/ 2312 w 4486"/>
                <a:gd name="T35" fmla="*/ 72 h 1062"/>
                <a:gd name="T36" fmla="*/ 1692 w 4486"/>
                <a:gd name="T37" fmla="*/ 89 h 1062"/>
                <a:gd name="T38" fmla="*/ 994 w 4486"/>
                <a:gd name="T39" fmla="*/ 107 h 1062"/>
                <a:gd name="T40" fmla="*/ 109 w 4486"/>
                <a:gd name="T41" fmla="*/ 135 h 1062"/>
                <a:gd name="T42" fmla="*/ 3504 w 4486"/>
                <a:gd name="T43" fmla="*/ 46 h 1062"/>
                <a:gd name="T44" fmla="*/ 4102 w 4486"/>
                <a:gd name="T45" fmla="*/ 12 h 1062"/>
                <a:gd name="T46" fmla="*/ 4077 w 4486"/>
                <a:gd name="T47" fmla="*/ 22 h 1062"/>
                <a:gd name="T48" fmla="*/ 4086 w 4486"/>
                <a:gd name="T49" fmla="*/ 11 h 1062"/>
                <a:gd name="T50" fmla="*/ 1877 w 4486"/>
                <a:gd name="T51" fmla="*/ 82 h 1062"/>
                <a:gd name="T52" fmla="*/ 3798 w 4486"/>
                <a:gd name="T53" fmla="*/ 28 h 1062"/>
                <a:gd name="T54" fmla="*/ 3823 w 4486"/>
                <a:gd name="T55" fmla="*/ 19 h 1062"/>
                <a:gd name="T56" fmla="*/ 3682 w 4486"/>
                <a:gd name="T57" fmla="*/ 25 h 1062"/>
                <a:gd name="T58" fmla="*/ 3838 w 4486"/>
                <a:gd name="T59" fmla="*/ 27 h 1062"/>
                <a:gd name="T60" fmla="*/ 3918 w 4486"/>
                <a:gd name="T61" fmla="*/ 24 h 1062"/>
                <a:gd name="T62" fmla="*/ 2647 w 4486"/>
                <a:gd name="T63" fmla="*/ 1010 h 1062"/>
                <a:gd name="T64" fmla="*/ 2945 w 4486"/>
                <a:gd name="T65" fmla="*/ 1022 h 1062"/>
                <a:gd name="T66" fmla="*/ 620 w 4486"/>
                <a:gd name="T67" fmla="*/ 937 h 1062"/>
                <a:gd name="T68" fmla="*/ 756 w 4486"/>
                <a:gd name="T69" fmla="*/ 943 h 1062"/>
                <a:gd name="T70" fmla="*/ 1046 w 4486"/>
                <a:gd name="T71" fmla="*/ 943 h 1062"/>
                <a:gd name="T72" fmla="*/ 4020 w 4486"/>
                <a:gd name="T73" fmla="*/ 1036 h 1062"/>
                <a:gd name="T74" fmla="*/ 3436 w 4486"/>
                <a:gd name="T75" fmla="*/ 1018 h 1062"/>
                <a:gd name="T76" fmla="*/ 2541 w 4486"/>
                <a:gd name="T77" fmla="*/ 991 h 1062"/>
                <a:gd name="T78" fmla="*/ 2055 w 4486"/>
                <a:gd name="T79" fmla="*/ 973 h 1062"/>
                <a:gd name="T80" fmla="*/ 1538 w 4486"/>
                <a:gd name="T81" fmla="*/ 958 h 1062"/>
                <a:gd name="T82" fmla="*/ 927 w 4486"/>
                <a:gd name="T83" fmla="*/ 939 h 1062"/>
                <a:gd name="T84" fmla="*/ 817 w 4486"/>
                <a:gd name="T85" fmla="*/ 946 h 1062"/>
                <a:gd name="T86" fmla="*/ 1232 w 4486"/>
                <a:gd name="T87" fmla="*/ 966 h 1062"/>
                <a:gd name="T88" fmla="*/ 1496 w 4486"/>
                <a:gd name="T89" fmla="*/ 974 h 1062"/>
                <a:gd name="T90" fmla="*/ 1946 w 4486"/>
                <a:gd name="T91" fmla="*/ 989 h 1062"/>
                <a:gd name="T92" fmla="*/ 2125 w 4486"/>
                <a:gd name="T93" fmla="*/ 992 h 1062"/>
                <a:gd name="T94" fmla="*/ 2545 w 4486"/>
                <a:gd name="T95" fmla="*/ 1004 h 1062"/>
                <a:gd name="T96" fmla="*/ 3022 w 4486"/>
                <a:gd name="T97" fmla="*/ 1022 h 1062"/>
                <a:gd name="T98" fmla="*/ 3305 w 4486"/>
                <a:gd name="T99" fmla="*/ 1029 h 1062"/>
                <a:gd name="T100" fmla="*/ 3592 w 4486"/>
                <a:gd name="T101" fmla="*/ 1030 h 1062"/>
                <a:gd name="T102" fmla="*/ 4093 w 4486"/>
                <a:gd name="T103" fmla="*/ 1053 h 1062"/>
                <a:gd name="T104" fmla="*/ 2102 w 4486"/>
                <a:gd name="T105" fmla="*/ 985 h 1062"/>
                <a:gd name="T106" fmla="*/ 2462 w 4486"/>
                <a:gd name="T107" fmla="*/ 1010 h 1062"/>
                <a:gd name="T108" fmla="*/ 395 w 4486"/>
                <a:gd name="T109" fmla="*/ 924 h 1062"/>
                <a:gd name="T110" fmla="*/ 274 w 4486"/>
                <a:gd name="T111" fmla="*/ 919 h 1062"/>
                <a:gd name="T112" fmla="*/ 631 w 4486"/>
                <a:gd name="T113" fmla="*/ 931 h 1062"/>
                <a:gd name="T114" fmla="*/ 557 w 4486"/>
                <a:gd name="T115" fmla="*/ 929 h 1062"/>
                <a:gd name="T116" fmla="*/ 590 w 4486"/>
                <a:gd name="T117" fmla="*/ 940 h 1062"/>
                <a:gd name="T118" fmla="*/ 556 w 4486"/>
                <a:gd name="T119" fmla="*/ 929 h 1062"/>
                <a:gd name="T120" fmla="*/ 329 w 4486"/>
                <a:gd name="T121" fmla="*/ 926 h 1062"/>
                <a:gd name="T122" fmla="*/ 396 w 4486"/>
                <a:gd name="T123" fmla="*/ 931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86" h="1062">
                  <a:moveTo>
                    <a:pt x="1864" y="100"/>
                  </a:moveTo>
                  <a:cubicBezTo>
                    <a:pt x="1863" y="100"/>
                    <a:pt x="1862" y="100"/>
                    <a:pt x="1861" y="100"/>
                  </a:cubicBezTo>
                  <a:cubicBezTo>
                    <a:pt x="1864" y="100"/>
                    <a:pt x="1865" y="100"/>
                    <a:pt x="1864" y="100"/>
                  </a:cubicBezTo>
                  <a:close/>
                  <a:moveTo>
                    <a:pt x="1132" y="124"/>
                  </a:moveTo>
                  <a:cubicBezTo>
                    <a:pt x="1135" y="124"/>
                    <a:pt x="1139" y="124"/>
                    <a:pt x="1142" y="124"/>
                  </a:cubicBezTo>
                  <a:cubicBezTo>
                    <a:pt x="1138" y="124"/>
                    <a:pt x="1135" y="124"/>
                    <a:pt x="1132" y="124"/>
                  </a:cubicBezTo>
                  <a:close/>
                  <a:moveTo>
                    <a:pt x="1861" y="100"/>
                  </a:moveTo>
                  <a:cubicBezTo>
                    <a:pt x="1854" y="101"/>
                    <a:pt x="1854" y="101"/>
                    <a:pt x="1854" y="101"/>
                  </a:cubicBezTo>
                  <a:cubicBezTo>
                    <a:pt x="1857" y="101"/>
                    <a:pt x="1860" y="101"/>
                    <a:pt x="1861" y="100"/>
                  </a:cubicBezTo>
                  <a:close/>
                  <a:moveTo>
                    <a:pt x="1028" y="121"/>
                  </a:moveTo>
                  <a:cubicBezTo>
                    <a:pt x="1027" y="121"/>
                    <a:pt x="1027" y="121"/>
                    <a:pt x="1027" y="121"/>
                  </a:cubicBezTo>
                  <a:cubicBezTo>
                    <a:pt x="1019" y="122"/>
                    <a:pt x="1022" y="122"/>
                    <a:pt x="1028" y="121"/>
                  </a:cubicBezTo>
                  <a:close/>
                  <a:moveTo>
                    <a:pt x="1132" y="124"/>
                  </a:moveTo>
                  <a:cubicBezTo>
                    <a:pt x="1129" y="124"/>
                    <a:pt x="1126" y="124"/>
                    <a:pt x="1123" y="124"/>
                  </a:cubicBezTo>
                  <a:cubicBezTo>
                    <a:pt x="1124" y="124"/>
                    <a:pt x="1127" y="124"/>
                    <a:pt x="1132" y="124"/>
                  </a:cubicBezTo>
                  <a:close/>
                  <a:moveTo>
                    <a:pt x="3215" y="51"/>
                  </a:moveTo>
                  <a:cubicBezTo>
                    <a:pt x="3214" y="47"/>
                    <a:pt x="3214" y="47"/>
                    <a:pt x="3214" y="47"/>
                  </a:cubicBezTo>
                  <a:cubicBezTo>
                    <a:pt x="3210" y="51"/>
                    <a:pt x="3210" y="51"/>
                    <a:pt x="3210" y="51"/>
                  </a:cubicBezTo>
                  <a:cubicBezTo>
                    <a:pt x="3215" y="51"/>
                    <a:pt x="3215" y="51"/>
                    <a:pt x="3215" y="51"/>
                  </a:cubicBezTo>
                  <a:close/>
                  <a:moveTo>
                    <a:pt x="1983" y="97"/>
                  </a:moveTo>
                  <a:cubicBezTo>
                    <a:pt x="1985" y="97"/>
                    <a:pt x="1989" y="97"/>
                    <a:pt x="1993" y="97"/>
                  </a:cubicBezTo>
                  <a:cubicBezTo>
                    <a:pt x="1990" y="97"/>
                    <a:pt x="1987" y="97"/>
                    <a:pt x="1984" y="97"/>
                  </a:cubicBezTo>
                  <a:cubicBezTo>
                    <a:pt x="1984" y="97"/>
                    <a:pt x="1984" y="97"/>
                    <a:pt x="1983" y="97"/>
                  </a:cubicBezTo>
                  <a:close/>
                  <a:moveTo>
                    <a:pt x="3340" y="46"/>
                  </a:moveTo>
                  <a:cubicBezTo>
                    <a:pt x="3339" y="46"/>
                    <a:pt x="3339" y="46"/>
                    <a:pt x="3339" y="46"/>
                  </a:cubicBezTo>
                  <a:cubicBezTo>
                    <a:pt x="3341" y="47"/>
                    <a:pt x="3341" y="47"/>
                    <a:pt x="3340" y="46"/>
                  </a:cubicBezTo>
                  <a:close/>
                  <a:moveTo>
                    <a:pt x="3241" y="58"/>
                  </a:moveTo>
                  <a:cubicBezTo>
                    <a:pt x="3235" y="58"/>
                    <a:pt x="3233" y="57"/>
                    <a:pt x="3231" y="57"/>
                  </a:cubicBezTo>
                  <a:cubicBezTo>
                    <a:pt x="3230" y="58"/>
                    <a:pt x="3233" y="58"/>
                    <a:pt x="3241" y="58"/>
                  </a:cubicBezTo>
                  <a:close/>
                  <a:moveTo>
                    <a:pt x="3413" y="33"/>
                  </a:moveTo>
                  <a:cubicBezTo>
                    <a:pt x="3414" y="34"/>
                    <a:pt x="3416" y="34"/>
                    <a:pt x="3418" y="34"/>
                  </a:cubicBezTo>
                  <a:cubicBezTo>
                    <a:pt x="3425" y="33"/>
                    <a:pt x="3432" y="33"/>
                    <a:pt x="3441" y="33"/>
                  </a:cubicBezTo>
                  <a:cubicBezTo>
                    <a:pt x="3432" y="32"/>
                    <a:pt x="3422" y="32"/>
                    <a:pt x="3413" y="33"/>
                  </a:cubicBezTo>
                  <a:close/>
                  <a:moveTo>
                    <a:pt x="2843" y="69"/>
                  </a:moveTo>
                  <a:cubicBezTo>
                    <a:pt x="2843" y="69"/>
                    <a:pt x="2844" y="69"/>
                    <a:pt x="2845" y="69"/>
                  </a:cubicBezTo>
                  <a:cubicBezTo>
                    <a:pt x="2844" y="69"/>
                    <a:pt x="2844" y="69"/>
                    <a:pt x="2843" y="69"/>
                  </a:cubicBezTo>
                  <a:close/>
                  <a:moveTo>
                    <a:pt x="3466" y="33"/>
                  </a:moveTo>
                  <a:cubicBezTo>
                    <a:pt x="3441" y="33"/>
                    <a:pt x="3441" y="33"/>
                    <a:pt x="3441" y="33"/>
                  </a:cubicBezTo>
                  <a:cubicBezTo>
                    <a:pt x="3453" y="33"/>
                    <a:pt x="3463" y="35"/>
                    <a:pt x="3466" y="33"/>
                  </a:cubicBezTo>
                  <a:close/>
                  <a:moveTo>
                    <a:pt x="1995" y="97"/>
                  </a:moveTo>
                  <a:cubicBezTo>
                    <a:pt x="1976" y="99"/>
                    <a:pt x="1976" y="99"/>
                    <a:pt x="1976" y="99"/>
                  </a:cubicBezTo>
                  <a:cubicBezTo>
                    <a:pt x="1988" y="101"/>
                    <a:pt x="2003" y="100"/>
                    <a:pt x="2025" y="101"/>
                  </a:cubicBezTo>
                  <a:cubicBezTo>
                    <a:pt x="2020" y="100"/>
                    <a:pt x="1982" y="98"/>
                    <a:pt x="2003" y="96"/>
                  </a:cubicBezTo>
                  <a:cubicBezTo>
                    <a:pt x="2001" y="96"/>
                    <a:pt x="1997" y="96"/>
                    <a:pt x="1993" y="97"/>
                  </a:cubicBezTo>
                  <a:cubicBezTo>
                    <a:pt x="1994" y="97"/>
                    <a:pt x="1994" y="97"/>
                    <a:pt x="1995" y="97"/>
                  </a:cubicBezTo>
                  <a:close/>
                  <a:moveTo>
                    <a:pt x="2639" y="74"/>
                  </a:moveTo>
                  <a:cubicBezTo>
                    <a:pt x="2639" y="74"/>
                    <a:pt x="2639" y="74"/>
                    <a:pt x="2639" y="74"/>
                  </a:cubicBezTo>
                  <a:cubicBezTo>
                    <a:pt x="2637" y="74"/>
                    <a:pt x="2635" y="74"/>
                    <a:pt x="2634" y="74"/>
                  </a:cubicBezTo>
                  <a:cubicBezTo>
                    <a:pt x="2634" y="74"/>
                    <a:pt x="2634" y="74"/>
                    <a:pt x="2639" y="74"/>
                  </a:cubicBezTo>
                  <a:close/>
                  <a:moveTo>
                    <a:pt x="2400" y="73"/>
                  </a:moveTo>
                  <a:cubicBezTo>
                    <a:pt x="2398" y="73"/>
                    <a:pt x="2397" y="73"/>
                    <a:pt x="2396" y="74"/>
                  </a:cubicBezTo>
                  <a:cubicBezTo>
                    <a:pt x="2397" y="74"/>
                    <a:pt x="2399" y="74"/>
                    <a:pt x="2400" y="73"/>
                  </a:cubicBezTo>
                  <a:close/>
                  <a:moveTo>
                    <a:pt x="1918" y="99"/>
                  </a:moveTo>
                  <a:cubicBezTo>
                    <a:pt x="1920" y="98"/>
                    <a:pt x="1920" y="98"/>
                    <a:pt x="1920" y="98"/>
                  </a:cubicBezTo>
                  <a:cubicBezTo>
                    <a:pt x="1917" y="99"/>
                    <a:pt x="1916" y="99"/>
                    <a:pt x="1918" y="99"/>
                  </a:cubicBezTo>
                  <a:close/>
                  <a:moveTo>
                    <a:pt x="2377" y="82"/>
                  </a:moveTo>
                  <a:cubicBezTo>
                    <a:pt x="2376" y="81"/>
                    <a:pt x="2375" y="81"/>
                    <a:pt x="2375" y="81"/>
                  </a:cubicBezTo>
                  <a:cubicBezTo>
                    <a:pt x="2373" y="81"/>
                    <a:pt x="2373" y="82"/>
                    <a:pt x="2377" y="82"/>
                  </a:cubicBezTo>
                  <a:close/>
                  <a:moveTo>
                    <a:pt x="2361" y="82"/>
                  </a:moveTo>
                  <a:cubicBezTo>
                    <a:pt x="2376" y="84"/>
                    <a:pt x="2376" y="84"/>
                    <a:pt x="2376" y="84"/>
                  </a:cubicBezTo>
                  <a:cubicBezTo>
                    <a:pt x="2369" y="82"/>
                    <a:pt x="2364" y="82"/>
                    <a:pt x="2361" y="82"/>
                  </a:cubicBezTo>
                  <a:close/>
                  <a:moveTo>
                    <a:pt x="3502" y="40"/>
                  </a:moveTo>
                  <a:cubicBezTo>
                    <a:pt x="3482" y="41"/>
                    <a:pt x="3482" y="41"/>
                    <a:pt x="3482" y="41"/>
                  </a:cubicBezTo>
                  <a:cubicBezTo>
                    <a:pt x="3480" y="41"/>
                    <a:pt x="3486" y="42"/>
                    <a:pt x="3493" y="41"/>
                  </a:cubicBezTo>
                  <a:cubicBezTo>
                    <a:pt x="3498" y="41"/>
                    <a:pt x="3505" y="40"/>
                    <a:pt x="3502" y="40"/>
                  </a:cubicBezTo>
                  <a:close/>
                  <a:moveTo>
                    <a:pt x="1674" y="111"/>
                  </a:moveTo>
                  <a:cubicBezTo>
                    <a:pt x="1691" y="111"/>
                    <a:pt x="1691" y="111"/>
                    <a:pt x="1691" y="111"/>
                  </a:cubicBezTo>
                  <a:cubicBezTo>
                    <a:pt x="1679" y="111"/>
                    <a:pt x="1672" y="109"/>
                    <a:pt x="1674" y="111"/>
                  </a:cubicBezTo>
                  <a:close/>
                  <a:moveTo>
                    <a:pt x="1542" y="114"/>
                  </a:moveTo>
                  <a:cubicBezTo>
                    <a:pt x="1556" y="114"/>
                    <a:pt x="1550" y="112"/>
                    <a:pt x="1551" y="111"/>
                  </a:cubicBezTo>
                  <a:cubicBezTo>
                    <a:pt x="1542" y="114"/>
                    <a:pt x="1542" y="114"/>
                    <a:pt x="1542" y="114"/>
                  </a:cubicBezTo>
                  <a:close/>
                  <a:moveTo>
                    <a:pt x="1846" y="103"/>
                  </a:moveTo>
                  <a:cubicBezTo>
                    <a:pt x="1840" y="101"/>
                    <a:pt x="1840" y="101"/>
                    <a:pt x="1840" y="101"/>
                  </a:cubicBezTo>
                  <a:cubicBezTo>
                    <a:pt x="1843" y="103"/>
                    <a:pt x="1843" y="103"/>
                    <a:pt x="1843" y="103"/>
                  </a:cubicBezTo>
                  <a:cubicBezTo>
                    <a:pt x="1846" y="103"/>
                    <a:pt x="1846" y="103"/>
                    <a:pt x="1846" y="103"/>
                  </a:cubicBezTo>
                  <a:close/>
                  <a:moveTo>
                    <a:pt x="13" y="139"/>
                  </a:moveTo>
                  <a:cubicBezTo>
                    <a:pt x="9" y="136"/>
                    <a:pt x="9" y="136"/>
                    <a:pt x="9" y="136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3" y="138"/>
                    <a:pt x="10" y="138"/>
                    <a:pt x="13" y="139"/>
                  </a:cubicBezTo>
                  <a:close/>
                  <a:moveTo>
                    <a:pt x="2777" y="71"/>
                  </a:moveTo>
                  <a:cubicBezTo>
                    <a:pt x="2768" y="67"/>
                    <a:pt x="2768" y="67"/>
                    <a:pt x="2768" y="67"/>
                  </a:cubicBezTo>
                  <a:cubicBezTo>
                    <a:pt x="2751" y="74"/>
                    <a:pt x="2751" y="74"/>
                    <a:pt x="2751" y="74"/>
                  </a:cubicBezTo>
                  <a:cubicBezTo>
                    <a:pt x="2762" y="71"/>
                    <a:pt x="2769" y="71"/>
                    <a:pt x="2777" y="71"/>
                  </a:cubicBezTo>
                  <a:close/>
                  <a:moveTo>
                    <a:pt x="2966" y="66"/>
                  </a:moveTo>
                  <a:cubicBezTo>
                    <a:pt x="2969" y="65"/>
                    <a:pt x="2971" y="65"/>
                    <a:pt x="2973" y="65"/>
                  </a:cubicBezTo>
                  <a:cubicBezTo>
                    <a:pt x="2969" y="65"/>
                    <a:pt x="2967" y="65"/>
                    <a:pt x="2966" y="66"/>
                  </a:cubicBezTo>
                  <a:close/>
                  <a:moveTo>
                    <a:pt x="2966" y="66"/>
                  </a:moveTo>
                  <a:cubicBezTo>
                    <a:pt x="2952" y="67"/>
                    <a:pt x="2945" y="67"/>
                    <a:pt x="2952" y="69"/>
                  </a:cubicBezTo>
                  <a:cubicBezTo>
                    <a:pt x="2975" y="69"/>
                    <a:pt x="2957" y="67"/>
                    <a:pt x="2978" y="67"/>
                  </a:cubicBezTo>
                  <a:cubicBezTo>
                    <a:pt x="2983" y="66"/>
                    <a:pt x="2961" y="67"/>
                    <a:pt x="2966" y="66"/>
                  </a:cubicBezTo>
                  <a:close/>
                  <a:moveTo>
                    <a:pt x="2044" y="100"/>
                  </a:moveTo>
                  <a:cubicBezTo>
                    <a:pt x="2045" y="99"/>
                    <a:pt x="2045" y="99"/>
                    <a:pt x="2045" y="99"/>
                  </a:cubicBezTo>
                  <a:cubicBezTo>
                    <a:pt x="2043" y="98"/>
                    <a:pt x="2040" y="98"/>
                    <a:pt x="2033" y="98"/>
                  </a:cubicBezTo>
                  <a:cubicBezTo>
                    <a:pt x="2044" y="100"/>
                    <a:pt x="2044" y="100"/>
                    <a:pt x="2044" y="100"/>
                  </a:cubicBezTo>
                  <a:close/>
                  <a:moveTo>
                    <a:pt x="2946" y="46"/>
                  </a:moveTo>
                  <a:cubicBezTo>
                    <a:pt x="2949" y="47"/>
                    <a:pt x="2949" y="47"/>
                    <a:pt x="2949" y="47"/>
                  </a:cubicBezTo>
                  <a:cubicBezTo>
                    <a:pt x="2969" y="47"/>
                    <a:pt x="2969" y="47"/>
                    <a:pt x="2969" y="47"/>
                  </a:cubicBezTo>
                  <a:cubicBezTo>
                    <a:pt x="2957" y="46"/>
                    <a:pt x="2944" y="44"/>
                    <a:pt x="2946" y="46"/>
                  </a:cubicBezTo>
                  <a:close/>
                  <a:moveTo>
                    <a:pt x="2385" y="75"/>
                  </a:moveTo>
                  <a:cubicBezTo>
                    <a:pt x="2386" y="75"/>
                    <a:pt x="2387" y="75"/>
                    <a:pt x="2388" y="76"/>
                  </a:cubicBezTo>
                  <a:cubicBezTo>
                    <a:pt x="2391" y="75"/>
                    <a:pt x="2394" y="74"/>
                    <a:pt x="2396" y="74"/>
                  </a:cubicBezTo>
                  <a:cubicBezTo>
                    <a:pt x="2393" y="74"/>
                    <a:pt x="2389" y="75"/>
                    <a:pt x="2385" y="75"/>
                  </a:cubicBezTo>
                  <a:close/>
                  <a:moveTo>
                    <a:pt x="4479" y="2"/>
                  </a:moveTo>
                  <a:cubicBezTo>
                    <a:pt x="4486" y="2"/>
                    <a:pt x="4484" y="1"/>
                    <a:pt x="4485" y="0"/>
                  </a:cubicBezTo>
                  <a:cubicBezTo>
                    <a:pt x="4473" y="1"/>
                    <a:pt x="4480" y="3"/>
                    <a:pt x="4479" y="2"/>
                  </a:cubicBezTo>
                  <a:close/>
                  <a:moveTo>
                    <a:pt x="55" y="150"/>
                  </a:moveTo>
                  <a:cubicBezTo>
                    <a:pt x="75" y="146"/>
                    <a:pt x="107" y="154"/>
                    <a:pt x="139" y="148"/>
                  </a:cubicBezTo>
                  <a:cubicBezTo>
                    <a:pt x="146" y="148"/>
                    <a:pt x="133" y="149"/>
                    <a:pt x="137" y="150"/>
                  </a:cubicBezTo>
                  <a:cubicBezTo>
                    <a:pt x="145" y="148"/>
                    <a:pt x="154" y="148"/>
                    <a:pt x="174" y="148"/>
                  </a:cubicBezTo>
                  <a:cubicBezTo>
                    <a:pt x="172" y="148"/>
                    <a:pt x="172" y="148"/>
                    <a:pt x="172" y="148"/>
                  </a:cubicBezTo>
                  <a:cubicBezTo>
                    <a:pt x="223" y="146"/>
                    <a:pt x="245" y="147"/>
                    <a:pt x="302" y="147"/>
                  </a:cubicBezTo>
                  <a:cubicBezTo>
                    <a:pt x="298" y="145"/>
                    <a:pt x="298" y="145"/>
                    <a:pt x="298" y="145"/>
                  </a:cubicBezTo>
                  <a:cubicBezTo>
                    <a:pt x="310" y="145"/>
                    <a:pt x="312" y="145"/>
                    <a:pt x="318" y="146"/>
                  </a:cubicBezTo>
                  <a:cubicBezTo>
                    <a:pt x="332" y="141"/>
                    <a:pt x="284" y="147"/>
                    <a:pt x="296" y="143"/>
                  </a:cubicBezTo>
                  <a:cubicBezTo>
                    <a:pt x="313" y="146"/>
                    <a:pt x="383" y="140"/>
                    <a:pt x="394" y="145"/>
                  </a:cubicBezTo>
                  <a:cubicBezTo>
                    <a:pt x="413" y="144"/>
                    <a:pt x="389" y="143"/>
                    <a:pt x="408" y="141"/>
                  </a:cubicBezTo>
                  <a:cubicBezTo>
                    <a:pt x="413" y="143"/>
                    <a:pt x="413" y="143"/>
                    <a:pt x="413" y="143"/>
                  </a:cubicBezTo>
                  <a:cubicBezTo>
                    <a:pt x="418" y="140"/>
                    <a:pt x="418" y="140"/>
                    <a:pt x="418" y="140"/>
                  </a:cubicBezTo>
                  <a:cubicBezTo>
                    <a:pt x="430" y="140"/>
                    <a:pt x="436" y="143"/>
                    <a:pt x="437" y="144"/>
                  </a:cubicBezTo>
                  <a:cubicBezTo>
                    <a:pt x="425" y="144"/>
                    <a:pt x="425" y="144"/>
                    <a:pt x="425" y="144"/>
                  </a:cubicBezTo>
                  <a:cubicBezTo>
                    <a:pt x="440" y="145"/>
                    <a:pt x="466" y="143"/>
                    <a:pt x="474" y="143"/>
                  </a:cubicBezTo>
                  <a:cubicBezTo>
                    <a:pt x="458" y="143"/>
                    <a:pt x="458" y="143"/>
                    <a:pt x="458" y="143"/>
                  </a:cubicBezTo>
                  <a:cubicBezTo>
                    <a:pt x="509" y="139"/>
                    <a:pt x="573" y="139"/>
                    <a:pt x="622" y="135"/>
                  </a:cubicBezTo>
                  <a:cubicBezTo>
                    <a:pt x="619" y="134"/>
                    <a:pt x="619" y="134"/>
                    <a:pt x="619" y="134"/>
                  </a:cubicBezTo>
                  <a:cubicBezTo>
                    <a:pt x="657" y="131"/>
                    <a:pt x="649" y="134"/>
                    <a:pt x="691" y="132"/>
                  </a:cubicBezTo>
                  <a:cubicBezTo>
                    <a:pt x="690" y="133"/>
                    <a:pt x="690" y="133"/>
                    <a:pt x="690" y="133"/>
                  </a:cubicBezTo>
                  <a:cubicBezTo>
                    <a:pt x="698" y="131"/>
                    <a:pt x="709" y="131"/>
                    <a:pt x="721" y="130"/>
                  </a:cubicBezTo>
                  <a:cubicBezTo>
                    <a:pt x="710" y="132"/>
                    <a:pt x="740" y="132"/>
                    <a:pt x="727" y="133"/>
                  </a:cubicBezTo>
                  <a:cubicBezTo>
                    <a:pt x="768" y="130"/>
                    <a:pt x="747" y="131"/>
                    <a:pt x="774" y="127"/>
                  </a:cubicBezTo>
                  <a:cubicBezTo>
                    <a:pt x="781" y="129"/>
                    <a:pt x="781" y="129"/>
                    <a:pt x="781" y="129"/>
                  </a:cubicBezTo>
                  <a:cubicBezTo>
                    <a:pt x="790" y="127"/>
                    <a:pt x="791" y="126"/>
                    <a:pt x="812" y="125"/>
                  </a:cubicBezTo>
                  <a:cubicBezTo>
                    <a:pt x="794" y="127"/>
                    <a:pt x="825" y="127"/>
                    <a:pt x="806" y="129"/>
                  </a:cubicBezTo>
                  <a:cubicBezTo>
                    <a:pt x="850" y="131"/>
                    <a:pt x="871" y="124"/>
                    <a:pt x="891" y="128"/>
                  </a:cubicBezTo>
                  <a:cubicBezTo>
                    <a:pt x="911" y="124"/>
                    <a:pt x="853" y="127"/>
                    <a:pt x="864" y="126"/>
                  </a:cubicBezTo>
                  <a:cubicBezTo>
                    <a:pt x="855" y="125"/>
                    <a:pt x="881" y="122"/>
                    <a:pt x="895" y="122"/>
                  </a:cubicBezTo>
                  <a:cubicBezTo>
                    <a:pt x="908" y="122"/>
                    <a:pt x="918" y="126"/>
                    <a:pt x="949" y="126"/>
                  </a:cubicBezTo>
                  <a:cubicBezTo>
                    <a:pt x="948" y="126"/>
                    <a:pt x="948" y="126"/>
                    <a:pt x="947" y="126"/>
                  </a:cubicBezTo>
                  <a:cubicBezTo>
                    <a:pt x="950" y="126"/>
                    <a:pt x="950" y="126"/>
                    <a:pt x="954" y="126"/>
                  </a:cubicBezTo>
                  <a:cubicBezTo>
                    <a:pt x="952" y="126"/>
                    <a:pt x="951" y="126"/>
                    <a:pt x="949" y="126"/>
                  </a:cubicBezTo>
                  <a:cubicBezTo>
                    <a:pt x="961" y="127"/>
                    <a:pt x="974" y="124"/>
                    <a:pt x="989" y="125"/>
                  </a:cubicBezTo>
                  <a:cubicBezTo>
                    <a:pt x="998" y="123"/>
                    <a:pt x="1010" y="125"/>
                    <a:pt x="1012" y="122"/>
                  </a:cubicBezTo>
                  <a:cubicBezTo>
                    <a:pt x="980" y="123"/>
                    <a:pt x="980" y="123"/>
                    <a:pt x="980" y="123"/>
                  </a:cubicBezTo>
                  <a:cubicBezTo>
                    <a:pt x="998" y="122"/>
                    <a:pt x="1015" y="118"/>
                    <a:pt x="1046" y="119"/>
                  </a:cubicBezTo>
                  <a:cubicBezTo>
                    <a:pt x="1043" y="120"/>
                    <a:pt x="1034" y="121"/>
                    <a:pt x="1028" y="121"/>
                  </a:cubicBezTo>
                  <a:cubicBezTo>
                    <a:pt x="1037" y="122"/>
                    <a:pt x="1045" y="120"/>
                    <a:pt x="1054" y="121"/>
                  </a:cubicBezTo>
                  <a:cubicBezTo>
                    <a:pt x="1052" y="124"/>
                    <a:pt x="1015" y="123"/>
                    <a:pt x="995" y="126"/>
                  </a:cubicBezTo>
                  <a:cubicBezTo>
                    <a:pt x="1005" y="127"/>
                    <a:pt x="1033" y="122"/>
                    <a:pt x="1023" y="126"/>
                  </a:cubicBezTo>
                  <a:cubicBezTo>
                    <a:pt x="1037" y="121"/>
                    <a:pt x="1058" y="126"/>
                    <a:pt x="1081" y="122"/>
                  </a:cubicBezTo>
                  <a:cubicBezTo>
                    <a:pt x="1080" y="123"/>
                    <a:pt x="1080" y="123"/>
                    <a:pt x="1080" y="123"/>
                  </a:cubicBezTo>
                  <a:cubicBezTo>
                    <a:pt x="1084" y="123"/>
                    <a:pt x="1091" y="122"/>
                    <a:pt x="1098" y="122"/>
                  </a:cubicBezTo>
                  <a:cubicBezTo>
                    <a:pt x="1086" y="125"/>
                    <a:pt x="1086" y="125"/>
                    <a:pt x="1086" y="125"/>
                  </a:cubicBezTo>
                  <a:cubicBezTo>
                    <a:pt x="1098" y="123"/>
                    <a:pt x="1110" y="124"/>
                    <a:pt x="1123" y="124"/>
                  </a:cubicBezTo>
                  <a:cubicBezTo>
                    <a:pt x="1116" y="123"/>
                    <a:pt x="1128" y="122"/>
                    <a:pt x="1116" y="121"/>
                  </a:cubicBezTo>
                  <a:cubicBezTo>
                    <a:pt x="1164" y="117"/>
                    <a:pt x="1145" y="125"/>
                    <a:pt x="1195" y="123"/>
                  </a:cubicBezTo>
                  <a:cubicBezTo>
                    <a:pt x="1187" y="123"/>
                    <a:pt x="1171" y="122"/>
                    <a:pt x="1182" y="121"/>
                  </a:cubicBezTo>
                  <a:cubicBezTo>
                    <a:pt x="1192" y="121"/>
                    <a:pt x="1205" y="121"/>
                    <a:pt x="1212" y="122"/>
                  </a:cubicBezTo>
                  <a:cubicBezTo>
                    <a:pt x="1247" y="121"/>
                    <a:pt x="1206" y="120"/>
                    <a:pt x="1221" y="119"/>
                  </a:cubicBezTo>
                  <a:cubicBezTo>
                    <a:pt x="1234" y="121"/>
                    <a:pt x="1239" y="117"/>
                    <a:pt x="1254" y="116"/>
                  </a:cubicBezTo>
                  <a:cubicBezTo>
                    <a:pt x="1255" y="118"/>
                    <a:pt x="1255" y="118"/>
                    <a:pt x="1255" y="118"/>
                  </a:cubicBezTo>
                  <a:cubicBezTo>
                    <a:pt x="1295" y="118"/>
                    <a:pt x="1265" y="114"/>
                    <a:pt x="1302" y="114"/>
                  </a:cubicBezTo>
                  <a:cubicBezTo>
                    <a:pt x="1286" y="117"/>
                    <a:pt x="1286" y="117"/>
                    <a:pt x="1286" y="117"/>
                  </a:cubicBezTo>
                  <a:cubicBezTo>
                    <a:pt x="1305" y="116"/>
                    <a:pt x="1305" y="116"/>
                    <a:pt x="1305" y="116"/>
                  </a:cubicBezTo>
                  <a:cubicBezTo>
                    <a:pt x="1301" y="118"/>
                    <a:pt x="1301" y="118"/>
                    <a:pt x="1301" y="118"/>
                  </a:cubicBezTo>
                  <a:cubicBezTo>
                    <a:pt x="1322" y="116"/>
                    <a:pt x="1328" y="116"/>
                    <a:pt x="1349" y="116"/>
                  </a:cubicBezTo>
                  <a:cubicBezTo>
                    <a:pt x="1344" y="115"/>
                    <a:pt x="1351" y="112"/>
                    <a:pt x="1369" y="111"/>
                  </a:cubicBezTo>
                  <a:cubicBezTo>
                    <a:pt x="1381" y="112"/>
                    <a:pt x="1362" y="114"/>
                    <a:pt x="1388" y="112"/>
                  </a:cubicBezTo>
                  <a:cubicBezTo>
                    <a:pt x="1382" y="115"/>
                    <a:pt x="1376" y="116"/>
                    <a:pt x="1365" y="115"/>
                  </a:cubicBezTo>
                  <a:cubicBezTo>
                    <a:pt x="1364" y="116"/>
                    <a:pt x="1359" y="116"/>
                    <a:pt x="1358" y="117"/>
                  </a:cubicBezTo>
                  <a:cubicBezTo>
                    <a:pt x="1371" y="118"/>
                    <a:pt x="1391" y="116"/>
                    <a:pt x="1400" y="116"/>
                  </a:cubicBezTo>
                  <a:cubicBezTo>
                    <a:pt x="1390" y="116"/>
                    <a:pt x="1390" y="116"/>
                    <a:pt x="1390" y="116"/>
                  </a:cubicBezTo>
                  <a:cubicBezTo>
                    <a:pt x="1427" y="111"/>
                    <a:pt x="1427" y="111"/>
                    <a:pt x="1427" y="111"/>
                  </a:cubicBezTo>
                  <a:cubicBezTo>
                    <a:pt x="1433" y="112"/>
                    <a:pt x="1428" y="112"/>
                    <a:pt x="1424" y="114"/>
                  </a:cubicBezTo>
                  <a:cubicBezTo>
                    <a:pt x="1431" y="114"/>
                    <a:pt x="1436" y="112"/>
                    <a:pt x="1447" y="111"/>
                  </a:cubicBezTo>
                  <a:cubicBezTo>
                    <a:pt x="1445" y="114"/>
                    <a:pt x="1445" y="115"/>
                    <a:pt x="1430" y="116"/>
                  </a:cubicBezTo>
                  <a:cubicBezTo>
                    <a:pt x="1465" y="114"/>
                    <a:pt x="1465" y="114"/>
                    <a:pt x="1465" y="114"/>
                  </a:cubicBezTo>
                  <a:cubicBezTo>
                    <a:pt x="1467" y="114"/>
                    <a:pt x="1483" y="115"/>
                    <a:pt x="1478" y="116"/>
                  </a:cubicBezTo>
                  <a:cubicBezTo>
                    <a:pt x="1498" y="116"/>
                    <a:pt x="1526" y="110"/>
                    <a:pt x="1552" y="111"/>
                  </a:cubicBezTo>
                  <a:cubicBezTo>
                    <a:pt x="1553" y="111"/>
                    <a:pt x="1556" y="110"/>
                    <a:pt x="1561" y="110"/>
                  </a:cubicBezTo>
                  <a:cubicBezTo>
                    <a:pt x="1586" y="109"/>
                    <a:pt x="1607" y="111"/>
                    <a:pt x="1636" y="108"/>
                  </a:cubicBezTo>
                  <a:cubicBezTo>
                    <a:pt x="1652" y="110"/>
                    <a:pt x="1652" y="110"/>
                    <a:pt x="1652" y="110"/>
                  </a:cubicBezTo>
                  <a:cubicBezTo>
                    <a:pt x="1675" y="109"/>
                    <a:pt x="1630" y="107"/>
                    <a:pt x="1668" y="105"/>
                  </a:cubicBezTo>
                  <a:cubicBezTo>
                    <a:pt x="1694" y="103"/>
                    <a:pt x="1677" y="107"/>
                    <a:pt x="1687" y="108"/>
                  </a:cubicBezTo>
                  <a:cubicBezTo>
                    <a:pt x="1700" y="106"/>
                    <a:pt x="1723" y="102"/>
                    <a:pt x="1747" y="104"/>
                  </a:cubicBezTo>
                  <a:cubicBezTo>
                    <a:pt x="1739" y="105"/>
                    <a:pt x="1733" y="104"/>
                    <a:pt x="1725" y="105"/>
                  </a:cubicBezTo>
                  <a:cubicBezTo>
                    <a:pt x="1744" y="106"/>
                    <a:pt x="1744" y="106"/>
                    <a:pt x="1744" y="106"/>
                  </a:cubicBezTo>
                  <a:cubicBezTo>
                    <a:pt x="1722" y="109"/>
                    <a:pt x="1705" y="109"/>
                    <a:pt x="1723" y="110"/>
                  </a:cubicBezTo>
                  <a:cubicBezTo>
                    <a:pt x="1725" y="105"/>
                    <a:pt x="1795" y="108"/>
                    <a:pt x="1797" y="102"/>
                  </a:cubicBezTo>
                  <a:cubicBezTo>
                    <a:pt x="1810" y="103"/>
                    <a:pt x="1810" y="103"/>
                    <a:pt x="1810" y="103"/>
                  </a:cubicBezTo>
                  <a:cubicBezTo>
                    <a:pt x="1806" y="103"/>
                    <a:pt x="1806" y="103"/>
                    <a:pt x="1802" y="103"/>
                  </a:cubicBezTo>
                  <a:cubicBezTo>
                    <a:pt x="1826" y="105"/>
                    <a:pt x="1820" y="99"/>
                    <a:pt x="1851" y="99"/>
                  </a:cubicBezTo>
                  <a:cubicBezTo>
                    <a:pt x="1858" y="99"/>
                    <a:pt x="1864" y="99"/>
                    <a:pt x="1864" y="100"/>
                  </a:cubicBezTo>
                  <a:cubicBezTo>
                    <a:pt x="1885" y="98"/>
                    <a:pt x="1885" y="98"/>
                    <a:pt x="1885" y="98"/>
                  </a:cubicBezTo>
                  <a:cubicBezTo>
                    <a:pt x="1891" y="98"/>
                    <a:pt x="1891" y="99"/>
                    <a:pt x="1887" y="99"/>
                  </a:cubicBezTo>
                  <a:cubicBezTo>
                    <a:pt x="1920" y="98"/>
                    <a:pt x="1920" y="98"/>
                    <a:pt x="1920" y="98"/>
                  </a:cubicBezTo>
                  <a:cubicBezTo>
                    <a:pt x="1925" y="97"/>
                    <a:pt x="1937" y="95"/>
                    <a:pt x="1942" y="95"/>
                  </a:cubicBezTo>
                  <a:cubicBezTo>
                    <a:pt x="1952" y="95"/>
                    <a:pt x="1938" y="95"/>
                    <a:pt x="1940" y="96"/>
                  </a:cubicBezTo>
                  <a:cubicBezTo>
                    <a:pt x="1960" y="94"/>
                    <a:pt x="1960" y="94"/>
                    <a:pt x="1960" y="94"/>
                  </a:cubicBezTo>
                  <a:cubicBezTo>
                    <a:pt x="1968" y="95"/>
                    <a:pt x="1952" y="97"/>
                    <a:pt x="1938" y="97"/>
                  </a:cubicBezTo>
                  <a:cubicBezTo>
                    <a:pt x="1955" y="102"/>
                    <a:pt x="1955" y="96"/>
                    <a:pt x="1984" y="97"/>
                  </a:cubicBezTo>
                  <a:cubicBezTo>
                    <a:pt x="1990" y="94"/>
                    <a:pt x="1995" y="95"/>
                    <a:pt x="2003" y="96"/>
                  </a:cubicBezTo>
                  <a:cubicBezTo>
                    <a:pt x="2010" y="96"/>
                    <a:pt x="2018" y="96"/>
                    <a:pt x="2030" y="94"/>
                  </a:cubicBezTo>
                  <a:cubicBezTo>
                    <a:pt x="2030" y="96"/>
                    <a:pt x="2041" y="95"/>
                    <a:pt x="2056" y="95"/>
                  </a:cubicBezTo>
                  <a:cubicBezTo>
                    <a:pt x="2055" y="98"/>
                    <a:pt x="2055" y="98"/>
                    <a:pt x="2055" y="98"/>
                  </a:cubicBezTo>
                  <a:cubicBezTo>
                    <a:pt x="2070" y="96"/>
                    <a:pt x="2069" y="95"/>
                    <a:pt x="2078" y="94"/>
                  </a:cubicBezTo>
                  <a:cubicBezTo>
                    <a:pt x="2095" y="93"/>
                    <a:pt x="2099" y="95"/>
                    <a:pt x="2103" y="97"/>
                  </a:cubicBezTo>
                  <a:cubicBezTo>
                    <a:pt x="2131" y="96"/>
                    <a:pt x="2084" y="94"/>
                    <a:pt x="2117" y="93"/>
                  </a:cubicBezTo>
                  <a:cubicBezTo>
                    <a:pt x="2140" y="93"/>
                    <a:pt x="2156" y="92"/>
                    <a:pt x="2184" y="89"/>
                  </a:cubicBezTo>
                  <a:cubicBezTo>
                    <a:pt x="2200" y="90"/>
                    <a:pt x="2181" y="91"/>
                    <a:pt x="2187" y="91"/>
                  </a:cubicBezTo>
                  <a:cubicBezTo>
                    <a:pt x="2201" y="89"/>
                    <a:pt x="2201" y="89"/>
                    <a:pt x="2201" y="89"/>
                  </a:cubicBezTo>
                  <a:cubicBezTo>
                    <a:pt x="2205" y="89"/>
                    <a:pt x="2203" y="90"/>
                    <a:pt x="2203" y="90"/>
                  </a:cubicBezTo>
                  <a:cubicBezTo>
                    <a:pt x="2215" y="89"/>
                    <a:pt x="2204" y="87"/>
                    <a:pt x="2223" y="86"/>
                  </a:cubicBezTo>
                  <a:cubicBezTo>
                    <a:pt x="2228" y="82"/>
                    <a:pt x="2262" y="89"/>
                    <a:pt x="2285" y="85"/>
                  </a:cubicBezTo>
                  <a:cubicBezTo>
                    <a:pt x="2291" y="86"/>
                    <a:pt x="2282" y="87"/>
                    <a:pt x="2284" y="88"/>
                  </a:cubicBezTo>
                  <a:cubicBezTo>
                    <a:pt x="2316" y="85"/>
                    <a:pt x="2312" y="85"/>
                    <a:pt x="2338" y="81"/>
                  </a:cubicBezTo>
                  <a:cubicBezTo>
                    <a:pt x="2361" y="82"/>
                    <a:pt x="2361" y="82"/>
                    <a:pt x="2361" y="82"/>
                  </a:cubicBezTo>
                  <a:cubicBezTo>
                    <a:pt x="2344" y="80"/>
                    <a:pt x="2365" y="78"/>
                    <a:pt x="2385" y="75"/>
                  </a:cubicBezTo>
                  <a:cubicBezTo>
                    <a:pt x="2379" y="74"/>
                    <a:pt x="2373" y="74"/>
                    <a:pt x="2370" y="73"/>
                  </a:cubicBezTo>
                  <a:cubicBezTo>
                    <a:pt x="2400" y="71"/>
                    <a:pt x="2400" y="71"/>
                    <a:pt x="2400" y="71"/>
                  </a:cubicBezTo>
                  <a:cubicBezTo>
                    <a:pt x="2402" y="72"/>
                    <a:pt x="2402" y="72"/>
                    <a:pt x="2400" y="73"/>
                  </a:cubicBezTo>
                  <a:cubicBezTo>
                    <a:pt x="2400" y="73"/>
                    <a:pt x="2400" y="73"/>
                    <a:pt x="2401" y="73"/>
                  </a:cubicBezTo>
                  <a:cubicBezTo>
                    <a:pt x="2412" y="74"/>
                    <a:pt x="2406" y="75"/>
                    <a:pt x="2399" y="77"/>
                  </a:cubicBezTo>
                  <a:cubicBezTo>
                    <a:pt x="2395" y="76"/>
                    <a:pt x="2392" y="76"/>
                    <a:pt x="2388" y="76"/>
                  </a:cubicBezTo>
                  <a:cubicBezTo>
                    <a:pt x="2381" y="77"/>
                    <a:pt x="2373" y="79"/>
                    <a:pt x="2375" y="81"/>
                  </a:cubicBezTo>
                  <a:cubicBezTo>
                    <a:pt x="2377" y="80"/>
                    <a:pt x="2381" y="80"/>
                    <a:pt x="2385" y="80"/>
                  </a:cubicBezTo>
                  <a:cubicBezTo>
                    <a:pt x="2384" y="80"/>
                    <a:pt x="2382" y="81"/>
                    <a:pt x="2383" y="81"/>
                  </a:cubicBezTo>
                  <a:cubicBezTo>
                    <a:pt x="2384" y="81"/>
                    <a:pt x="2387" y="80"/>
                    <a:pt x="2392" y="80"/>
                  </a:cubicBezTo>
                  <a:cubicBezTo>
                    <a:pt x="2399" y="82"/>
                    <a:pt x="2399" y="82"/>
                    <a:pt x="2399" y="82"/>
                  </a:cubicBezTo>
                  <a:cubicBezTo>
                    <a:pt x="2401" y="81"/>
                    <a:pt x="2401" y="81"/>
                    <a:pt x="2401" y="81"/>
                  </a:cubicBezTo>
                  <a:cubicBezTo>
                    <a:pt x="2439" y="82"/>
                    <a:pt x="2439" y="82"/>
                    <a:pt x="2439" y="82"/>
                  </a:cubicBezTo>
                  <a:cubicBezTo>
                    <a:pt x="2467" y="78"/>
                    <a:pt x="2491" y="73"/>
                    <a:pt x="2535" y="71"/>
                  </a:cubicBezTo>
                  <a:cubicBezTo>
                    <a:pt x="2524" y="73"/>
                    <a:pt x="2533" y="74"/>
                    <a:pt x="2532" y="77"/>
                  </a:cubicBezTo>
                  <a:cubicBezTo>
                    <a:pt x="2520" y="74"/>
                    <a:pt x="2498" y="79"/>
                    <a:pt x="2475" y="79"/>
                  </a:cubicBezTo>
                  <a:cubicBezTo>
                    <a:pt x="2487" y="79"/>
                    <a:pt x="2485" y="80"/>
                    <a:pt x="2482" y="81"/>
                  </a:cubicBezTo>
                  <a:cubicBezTo>
                    <a:pt x="2522" y="77"/>
                    <a:pt x="2522" y="77"/>
                    <a:pt x="2522" y="77"/>
                  </a:cubicBezTo>
                  <a:cubicBezTo>
                    <a:pt x="2521" y="79"/>
                    <a:pt x="2531" y="78"/>
                    <a:pt x="2541" y="79"/>
                  </a:cubicBezTo>
                  <a:cubicBezTo>
                    <a:pt x="2533" y="75"/>
                    <a:pt x="2572" y="75"/>
                    <a:pt x="2588" y="74"/>
                  </a:cubicBezTo>
                  <a:cubicBezTo>
                    <a:pt x="2589" y="75"/>
                    <a:pt x="2585" y="76"/>
                    <a:pt x="2565" y="77"/>
                  </a:cubicBezTo>
                  <a:cubicBezTo>
                    <a:pt x="2587" y="79"/>
                    <a:pt x="2594" y="71"/>
                    <a:pt x="2616" y="73"/>
                  </a:cubicBezTo>
                  <a:cubicBezTo>
                    <a:pt x="2611" y="73"/>
                    <a:pt x="2608" y="73"/>
                    <a:pt x="2606" y="74"/>
                  </a:cubicBezTo>
                  <a:cubicBezTo>
                    <a:pt x="2618" y="72"/>
                    <a:pt x="2645" y="73"/>
                    <a:pt x="2639" y="74"/>
                  </a:cubicBezTo>
                  <a:cubicBezTo>
                    <a:pt x="2673" y="74"/>
                    <a:pt x="2734" y="71"/>
                    <a:pt x="2739" y="68"/>
                  </a:cubicBezTo>
                  <a:cubicBezTo>
                    <a:pt x="2739" y="68"/>
                    <a:pt x="2734" y="72"/>
                    <a:pt x="2732" y="73"/>
                  </a:cubicBezTo>
                  <a:cubicBezTo>
                    <a:pt x="2791" y="59"/>
                    <a:pt x="2791" y="59"/>
                    <a:pt x="2791" y="59"/>
                  </a:cubicBezTo>
                  <a:cubicBezTo>
                    <a:pt x="2785" y="63"/>
                    <a:pt x="2805" y="69"/>
                    <a:pt x="2778" y="71"/>
                  </a:cubicBezTo>
                  <a:cubicBezTo>
                    <a:pt x="2786" y="72"/>
                    <a:pt x="2796" y="72"/>
                    <a:pt x="2812" y="70"/>
                  </a:cubicBezTo>
                  <a:cubicBezTo>
                    <a:pt x="2807" y="70"/>
                    <a:pt x="2799" y="66"/>
                    <a:pt x="2806" y="66"/>
                  </a:cubicBezTo>
                  <a:cubicBezTo>
                    <a:pt x="2825" y="69"/>
                    <a:pt x="2820" y="67"/>
                    <a:pt x="2843" y="69"/>
                  </a:cubicBezTo>
                  <a:cubicBezTo>
                    <a:pt x="2838" y="68"/>
                    <a:pt x="2846" y="64"/>
                    <a:pt x="2858" y="64"/>
                  </a:cubicBezTo>
                  <a:cubicBezTo>
                    <a:pt x="2856" y="65"/>
                    <a:pt x="2859" y="68"/>
                    <a:pt x="2854" y="69"/>
                  </a:cubicBezTo>
                  <a:cubicBezTo>
                    <a:pt x="2884" y="64"/>
                    <a:pt x="2884" y="64"/>
                    <a:pt x="2884" y="64"/>
                  </a:cubicBezTo>
                  <a:cubicBezTo>
                    <a:pt x="2879" y="65"/>
                    <a:pt x="2885" y="68"/>
                    <a:pt x="2891" y="69"/>
                  </a:cubicBezTo>
                  <a:cubicBezTo>
                    <a:pt x="2888" y="68"/>
                    <a:pt x="2919" y="68"/>
                    <a:pt x="2927" y="67"/>
                  </a:cubicBezTo>
                  <a:cubicBezTo>
                    <a:pt x="2914" y="66"/>
                    <a:pt x="2914" y="66"/>
                    <a:pt x="2914" y="66"/>
                  </a:cubicBezTo>
                  <a:cubicBezTo>
                    <a:pt x="2949" y="66"/>
                    <a:pt x="2948" y="59"/>
                    <a:pt x="2983" y="58"/>
                  </a:cubicBezTo>
                  <a:cubicBezTo>
                    <a:pt x="2979" y="59"/>
                    <a:pt x="2973" y="64"/>
                    <a:pt x="2991" y="64"/>
                  </a:cubicBezTo>
                  <a:cubicBezTo>
                    <a:pt x="2999" y="62"/>
                    <a:pt x="3027" y="51"/>
                    <a:pt x="3058" y="49"/>
                  </a:cubicBezTo>
                  <a:cubicBezTo>
                    <a:pt x="3064" y="50"/>
                    <a:pt x="3064" y="50"/>
                    <a:pt x="3064" y="50"/>
                  </a:cubicBezTo>
                  <a:cubicBezTo>
                    <a:pt x="3088" y="48"/>
                    <a:pt x="3088" y="48"/>
                    <a:pt x="3088" y="48"/>
                  </a:cubicBezTo>
                  <a:cubicBezTo>
                    <a:pt x="3073" y="51"/>
                    <a:pt x="3031" y="61"/>
                    <a:pt x="3009" y="64"/>
                  </a:cubicBezTo>
                  <a:cubicBezTo>
                    <a:pt x="3022" y="65"/>
                    <a:pt x="3013" y="66"/>
                    <a:pt x="3032" y="65"/>
                  </a:cubicBezTo>
                  <a:cubicBezTo>
                    <a:pt x="3039" y="66"/>
                    <a:pt x="3022" y="67"/>
                    <a:pt x="3016" y="68"/>
                  </a:cubicBezTo>
                  <a:cubicBezTo>
                    <a:pt x="3062" y="67"/>
                    <a:pt x="3062" y="67"/>
                    <a:pt x="3062" y="67"/>
                  </a:cubicBezTo>
                  <a:cubicBezTo>
                    <a:pt x="3060" y="64"/>
                    <a:pt x="3097" y="63"/>
                    <a:pt x="3095" y="61"/>
                  </a:cubicBezTo>
                  <a:cubicBezTo>
                    <a:pt x="3045" y="65"/>
                    <a:pt x="3045" y="65"/>
                    <a:pt x="3045" y="65"/>
                  </a:cubicBezTo>
                  <a:cubicBezTo>
                    <a:pt x="3043" y="63"/>
                    <a:pt x="3074" y="57"/>
                    <a:pt x="3107" y="56"/>
                  </a:cubicBezTo>
                  <a:cubicBezTo>
                    <a:pt x="3115" y="57"/>
                    <a:pt x="3101" y="61"/>
                    <a:pt x="3101" y="62"/>
                  </a:cubicBezTo>
                  <a:cubicBezTo>
                    <a:pt x="3106" y="61"/>
                    <a:pt x="3132" y="60"/>
                    <a:pt x="3135" y="60"/>
                  </a:cubicBezTo>
                  <a:cubicBezTo>
                    <a:pt x="3122" y="62"/>
                    <a:pt x="3122" y="62"/>
                    <a:pt x="3122" y="62"/>
                  </a:cubicBezTo>
                  <a:cubicBezTo>
                    <a:pt x="3140" y="63"/>
                    <a:pt x="3151" y="58"/>
                    <a:pt x="3173" y="60"/>
                  </a:cubicBezTo>
                  <a:cubicBezTo>
                    <a:pt x="3181" y="60"/>
                    <a:pt x="3196" y="62"/>
                    <a:pt x="3197" y="61"/>
                  </a:cubicBezTo>
                  <a:cubicBezTo>
                    <a:pt x="3185" y="58"/>
                    <a:pt x="3182" y="48"/>
                    <a:pt x="3190" y="45"/>
                  </a:cubicBezTo>
                  <a:cubicBezTo>
                    <a:pt x="3193" y="45"/>
                    <a:pt x="3230" y="47"/>
                    <a:pt x="3238" y="48"/>
                  </a:cubicBezTo>
                  <a:cubicBezTo>
                    <a:pt x="3251" y="50"/>
                    <a:pt x="3220" y="55"/>
                    <a:pt x="3231" y="57"/>
                  </a:cubicBezTo>
                  <a:cubicBezTo>
                    <a:pt x="3231" y="56"/>
                    <a:pt x="3238" y="55"/>
                    <a:pt x="3241" y="55"/>
                  </a:cubicBezTo>
                  <a:cubicBezTo>
                    <a:pt x="3249" y="55"/>
                    <a:pt x="3237" y="57"/>
                    <a:pt x="3255" y="56"/>
                  </a:cubicBezTo>
                  <a:cubicBezTo>
                    <a:pt x="3258" y="53"/>
                    <a:pt x="3290" y="56"/>
                    <a:pt x="3263" y="53"/>
                  </a:cubicBezTo>
                  <a:cubicBezTo>
                    <a:pt x="3280" y="52"/>
                    <a:pt x="3281" y="53"/>
                    <a:pt x="3301" y="52"/>
                  </a:cubicBezTo>
                  <a:cubicBezTo>
                    <a:pt x="3294" y="51"/>
                    <a:pt x="3318" y="46"/>
                    <a:pt x="3335" y="45"/>
                  </a:cubicBezTo>
                  <a:cubicBezTo>
                    <a:pt x="3334" y="45"/>
                    <a:pt x="3338" y="46"/>
                    <a:pt x="3340" y="46"/>
                  </a:cubicBezTo>
                  <a:cubicBezTo>
                    <a:pt x="3374" y="46"/>
                    <a:pt x="3393" y="46"/>
                    <a:pt x="3425" y="45"/>
                  </a:cubicBezTo>
                  <a:cubicBezTo>
                    <a:pt x="3428" y="46"/>
                    <a:pt x="3444" y="46"/>
                    <a:pt x="3437" y="48"/>
                  </a:cubicBezTo>
                  <a:cubicBezTo>
                    <a:pt x="3442" y="47"/>
                    <a:pt x="3446" y="46"/>
                    <a:pt x="3456" y="46"/>
                  </a:cubicBezTo>
                  <a:cubicBezTo>
                    <a:pt x="3475" y="48"/>
                    <a:pt x="3434" y="47"/>
                    <a:pt x="3448" y="49"/>
                  </a:cubicBezTo>
                  <a:cubicBezTo>
                    <a:pt x="3450" y="48"/>
                    <a:pt x="3474" y="46"/>
                    <a:pt x="3488" y="45"/>
                  </a:cubicBezTo>
                  <a:cubicBezTo>
                    <a:pt x="3484" y="42"/>
                    <a:pt x="3455" y="45"/>
                    <a:pt x="3441" y="47"/>
                  </a:cubicBezTo>
                  <a:cubicBezTo>
                    <a:pt x="3441" y="43"/>
                    <a:pt x="3466" y="39"/>
                    <a:pt x="3499" y="37"/>
                  </a:cubicBezTo>
                  <a:cubicBezTo>
                    <a:pt x="3526" y="35"/>
                    <a:pt x="3511" y="38"/>
                    <a:pt x="3516" y="38"/>
                  </a:cubicBezTo>
                  <a:cubicBezTo>
                    <a:pt x="3566" y="37"/>
                    <a:pt x="3558" y="31"/>
                    <a:pt x="3600" y="32"/>
                  </a:cubicBezTo>
                  <a:cubicBezTo>
                    <a:pt x="3617" y="34"/>
                    <a:pt x="3601" y="36"/>
                    <a:pt x="3605" y="38"/>
                  </a:cubicBezTo>
                  <a:cubicBezTo>
                    <a:pt x="3583" y="39"/>
                    <a:pt x="3571" y="37"/>
                    <a:pt x="3556" y="38"/>
                  </a:cubicBezTo>
                  <a:cubicBezTo>
                    <a:pt x="3575" y="38"/>
                    <a:pt x="3575" y="38"/>
                    <a:pt x="3575" y="38"/>
                  </a:cubicBezTo>
                  <a:cubicBezTo>
                    <a:pt x="3568" y="39"/>
                    <a:pt x="3553" y="40"/>
                    <a:pt x="3545" y="40"/>
                  </a:cubicBezTo>
                  <a:cubicBezTo>
                    <a:pt x="3559" y="41"/>
                    <a:pt x="3630" y="38"/>
                    <a:pt x="3669" y="38"/>
                  </a:cubicBezTo>
                  <a:cubicBezTo>
                    <a:pt x="3676" y="37"/>
                    <a:pt x="3688" y="36"/>
                    <a:pt x="3682" y="36"/>
                  </a:cubicBezTo>
                  <a:cubicBezTo>
                    <a:pt x="3670" y="36"/>
                    <a:pt x="3670" y="36"/>
                    <a:pt x="3670" y="36"/>
                  </a:cubicBezTo>
                  <a:cubicBezTo>
                    <a:pt x="3658" y="35"/>
                    <a:pt x="3693" y="33"/>
                    <a:pt x="3677" y="33"/>
                  </a:cubicBezTo>
                  <a:cubicBezTo>
                    <a:pt x="3694" y="31"/>
                    <a:pt x="3712" y="29"/>
                    <a:pt x="3735" y="29"/>
                  </a:cubicBezTo>
                  <a:cubicBezTo>
                    <a:pt x="3740" y="31"/>
                    <a:pt x="3740" y="31"/>
                    <a:pt x="3740" y="31"/>
                  </a:cubicBezTo>
                  <a:cubicBezTo>
                    <a:pt x="3739" y="31"/>
                    <a:pt x="3724" y="30"/>
                    <a:pt x="3718" y="31"/>
                  </a:cubicBezTo>
                  <a:cubicBezTo>
                    <a:pt x="3728" y="30"/>
                    <a:pt x="3754" y="33"/>
                    <a:pt x="3764" y="30"/>
                  </a:cubicBezTo>
                  <a:cubicBezTo>
                    <a:pt x="3748" y="29"/>
                    <a:pt x="3748" y="29"/>
                    <a:pt x="3748" y="29"/>
                  </a:cubicBezTo>
                  <a:cubicBezTo>
                    <a:pt x="3764" y="27"/>
                    <a:pt x="3785" y="23"/>
                    <a:pt x="3805" y="23"/>
                  </a:cubicBezTo>
                  <a:cubicBezTo>
                    <a:pt x="3796" y="21"/>
                    <a:pt x="3800" y="23"/>
                    <a:pt x="3786" y="21"/>
                  </a:cubicBezTo>
                  <a:cubicBezTo>
                    <a:pt x="3799" y="24"/>
                    <a:pt x="3733" y="22"/>
                    <a:pt x="3754" y="26"/>
                  </a:cubicBezTo>
                  <a:cubicBezTo>
                    <a:pt x="3739" y="23"/>
                    <a:pt x="3728" y="25"/>
                    <a:pt x="3709" y="24"/>
                  </a:cubicBezTo>
                  <a:cubicBezTo>
                    <a:pt x="3710" y="24"/>
                    <a:pt x="3713" y="24"/>
                    <a:pt x="3698" y="24"/>
                  </a:cubicBezTo>
                  <a:cubicBezTo>
                    <a:pt x="3697" y="24"/>
                    <a:pt x="3695" y="26"/>
                    <a:pt x="3694" y="26"/>
                  </a:cubicBezTo>
                  <a:cubicBezTo>
                    <a:pt x="3698" y="26"/>
                    <a:pt x="3702" y="26"/>
                    <a:pt x="3703" y="27"/>
                  </a:cubicBezTo>
                  <a:cubicBezTo>
                    <a:pt x="3694" y="29"/>
                    <a:pt x="3667" y="30"/>
                    <a:pt x="3658" y="31"/>
                  </a:cubicBezTo>
                  <a:cubicBezTo>
                    <a:pt x="3648" y="31"/>
                    <a:pt x="3662" y="30"/>
                    <a:pt x="3656" y="29"/>
                  </a:cubicBezTo>
                  <a:cubicBezTo>
                    <a:pt x="3643" y="31"/>
                    <a:pt x="3643" y="31"/>
                    <a:pt x="3643" y="31"/>
                  </a:cubicBezTo>
                  <a:cubicBezTo>
                    <a:pt x="3641" y="29"/>
                    <a:pt x="3615" y="29"/>
                    <a:pt x="3639" y="27"/>
                  </a:cubicBezTo>
                  <a:cubicBezTo>
                    <a:pt x="3618" y="28"/>
                    <a:pt x="3618" y="28"/>
                    <a:pt x="3618" y="28"/>
                  </a:cubicBezTo>
                  <a:cubicBezTo>
                    <a:pt x="3605" y="27"/>
                    <a:pt x="3587" y="27"/>
                    <a:pt x="3577" y="28"/>
                  </a:cubicBezTo>
                  <a:cubicBezTo>
                    <a:pt x="3566" y="28"/>
                    <a:pt x="3551" y="31"/>
                    <a:pt x="3560" y="29"/>
                  </a:cubicBezTo>
                  <a:cubicBezTo>
                    <a:pt x="3526" y="31"/>
                    <a:pt x="3526" y="31"/>
                    <a:pt x="3526" y="31"/>
                  </a:cubicBezTo>
                  <a:cubicBezTo>
                    <a:pt x="3525" y="31"/>
                    <a:pt x="3525" y="31"/>
                    <a:pt x="3525" y="31"/>
                  </a:cubicBezTo>
                  <a:cubicBezTo>
                    <a:pt x="3492" y="32"/>
                    <a:pt x="3456" y="36"/>
                    <a:pt x="3418" y="34"/>
                  </a:cubicBezTo>
                  <a:cubicBezTo>
                    <a:pt x="3407" y="35"/>
                    <a:pt x="3395" y="35"/>
                    <a:pt x="3376" y="35"/>
                  </a:cubicBezTo>
                  <a:cubicBezTo>
                    <a:pt x="3372" y="34"/>
                    <a:pt x="3372" y="34"/>
                    <a:pt x="3372" y="34"/>
                  </a:cubicBezTo>
                  <a:cubicBezTo>
                    <a:pt x="3358" y="35"/>
                    <a:pt x="3329" y="34"/>
                    <a:pt x="3323" y="36"/>
                  </a:cubicBezTo>
                  <a:cubicBezTo>
                    <a:pt x="3307" y="32"/>
                    <a:pt x="3252" y="37"/>
                    <a:pt x="3227" y="37"/>
                  </a:cubicBezTo>
                  <a:cubicBezTo>
                    <a:pt x="3226" y="39"/>
                    <a:pt x="3226" y="39"/>
                    <a:pt x="3226" y="39"/>
                  </a:cubicBezTo>
                  <a:cubicBezTo>
                    <a:pt x="3208" y="39"/>
                    <a:pt x="3191" y="40"/>
                    <a:pt x="3170" y="42"/>
                  </a:cubicBezTo>
                  <a:cubicBezTo>
                    <a:pt x="3171" y="43"/>
                    <a:pt x="3171" y="43"/>
                    <a:pt x="3171" y="43"/>
                  </a:cubicBezTo>
                  <a:cubicBezTo>
                    <a:pt x="3152" y="45"/>
                    <a:pt x="3123" y="43"/>
                    <a:pt x="3093" y="45"/>
                  </a:cubicBezTo>
                  <a:cubicBezTo>
                    <a:pt x="3095" y="44"/>
                    <a:pt x="3102" y="44"/>
                    <a:pt x="3108" y="44"/>
                  </a:cubicBezTo>
                  <a:cubicBezTo>
                    <a:pt x="3072" y="41"/>
                    <a:pt x="3033" y="49"/>
                    <a:pt x="3001" y="47"/>
                  </a:cubicBezTo>
                  <a:cubicBezTo>
                    <a:pt x="2993" y="48"/>
                    <a:pt x="2987" y="48"/>
                    <a:pt x="2981" y="48"/>
                  </a:cubicBezTo>
                  <a:cubicBezTo>
                    <a:pt x="2982" y="48"/>
                    <a:pt x="2983" y="48"/>
                    <a:pt x="2983" y="47"/>
                  </a:cubicBezTo>
                  <a:cubicBezTo>
                    <a:pt x="2982" y="47"/>
                    <a:pt x="2981" y="48"/>
                    <a:pt x="2980" y="48"/>
                  </a:cubicBezTo>
                  <a:cubicBezTo>
                    <a:pt x="2976" y="47"/>
                    <a:pt x="2973" y="47"/>
                    <a:pt x="2969" y="47"/>
                  </a:cubicBezTo>
                  <a:cubicBezTo>
                    <a:pt x="2972" y="47"/>
                    <a:pt x="2975" y="48"/>
                    <a:pt x="2978" y="48"/>
                  </a:cubicBezTo>
                  <a:cubicBezTo>
                    <a:pt x="2972" y="48"/>
                    <a:pt x="2962" y="48"/>
                    <a:pt x="2953" y="49"/>
                  </a:cubicBezTo>
                  <a:cubicBezTo>
                    <a:pt x="2949" y="47"/>
                    <a:pt x="2949" y="47"/>
                    <a:pt x="2949" y="47"/>
                  </a:cubicBezTo>
                  <a:cubicBezTo>
                    <a:pt x="2949" y="47"/>
                    <a:pt x="2948" y="47"/>
                    <a:pt x="2947" y="47"/>
                  </a:cubicBezTo>
                  <a:cubicBezTo>
                    <a:pt x="2938" y="47"/>
                    <a:pt x="2940" y="48"/>
                    <a:pt x="2945" y="50"/>
                  </a:cubicBezTo>
                  <a:cubicBezTo>
                    <a:pt x="2940" y="50"/>
                    <a:pt x="2936" y="51"/>
                    <a:pt x="2933" y="51"/>
                  </a:cubicBezTo>
                  <a:cubicBezTo>
                    <a:pt x="2925" y="48"/>
                    <a:pt x="2909" y="53"/>
                    <a:pt x="2898" y="50"/>
                  </a:cubicBezTo>
                  <a:cubicBezTo>
                    <a:pt x="2893" y="52"/>
                    <a:pt x="2858" y="52"/>
                    <a:pt x="2849" y="56"/>
                  </a:cubicBezTo>
                  <a:cubicBezTo>
                    <a:pt x="2848" y="57"/>
                    <a:pt x="2848" y="57"/>
                    <a:pt x="2847" y="57"/>
                  </a:cubicBezTo>
                  <a:cubicBezTo>
                    <a:pt x="2847" y="57"/>
                    <a:pt x="2845" y="57"/>
                    <a:pt x="2849" y="56"/>
                  </a:cubicBezTo>
                  <a:cubicBezTo>
                    <a:pt x="2839" y="56"/>
                    <a:pt x="2829" y="56"/>
                    <a:pt x="2820" y="57"/>
                  </a:cubicBezTo>
                  <a:cubicBezTo>
                    <a:pt x="2815" y="55"/>
                    <a:pt x="2815" y="55"/>
                    <a:pt x="2815" y="55"/>
                  </a:cubicBezTo>
                  <a:cubicBezTo>
                    <a:pt x="2793" y="59"/>
                    <a:pt x="2793" y="59"/>
                    <a:pt x="2793" y="59"/>
                  </a:cubicBezTo>
                  <a:cubicBezTo>
                    <a:pt x="2779" y="58"/>
                    <a:pt x="2774" y="57"/>
                    <a:pt x="2787" y="55"/>
                  </a:cubicBezTo>
                  <a:cubicBezTo>
                    <a:pt x="2755" y="59"/>
                    <a:pt x="2761" y="57"/>
                    <a:pt x="2733" y="60"/>
                  </a:cubicBezTo>
                  <a:cubicBezTo>
                    <a:pt x="2734" y="59"/>
                    <a:pt x="2734" y="59"/>
                    <a:pt x="2734" y="59"/>
                  </a:cubicBezTo>
                  <a:cubicBezTo>
                    <a:pt x="2724" y="59"/>
                    <a:pt x="2709" y="62"/>
                    <a:pt x="2703" y="61"/>
                  </a:cubicBezTo>
                  <a:cubicBezTo>
                    <a:pt x="2680" y="58"/>
                    <a:pt x="2593" y="63"/>
                    <a:pt x="2536" y="62"/>
                  </a:cubicBezTo>
                  <a:cubicBezTo>
                    <a:pt x="2547" y="67"/>
                    <a:pt x="2509" y="61"/>
                    <a:pt x="2507" y="65"/>
                  </a:cubicBezTo>
                  <a:cubicBezTo>
                    <a:pt x="2504" y="64"/>
                    <a:pt x="2496" y="63"/>
                    <a:pt x="2505" y="62"/>
                  </a:cubicBezTo>
                  <a:cubicBezTo>
                    <a:pt x="2476" y="64"/>
                    <a:pt x="2461" y="62"/>
                    <a:pt x="2441" y="65"/>
                  </a:cubicBezTo>
                  <a:cubicBezTo>
                    <a:pt x="2438" y="64"/>
                    <a:pt x="2447" y="63"/>
                    <a:pt x="2444" y="63"/>
                  </a:cubicBezTo>
                  <a:cubicBezTo>
                    <a:pt x="2442" y="63"/>
                    <a:pt x="2435" y="64"/>
                    <a:pt x="2432" y="63"/>
                  </a:cubicBezTo>
                  <a:cubicBezTo>
                    <a:pt x="2429" y="63"/>
                    <a:pt x="2433" y="62"/>
                    <a:pt x="2437" y="62"/>
                  </a:cubicBezTo>
                  <a:cubicBezTo>
                    <a:pt x="2410" y="63"/>
                    <a:pt x="2407" y="66"/>
                    <a:pt x="2406" y="70"/>
                  </a:cubicBezTo>
                  <a:cubicBezTo>
                    <a:pt x="2391" y="68"/>
                    <a:pt x="2384" y="69"/>
                    <a:pt x="2372" y="71"/>
                  </a:cubicBezTo>
                  <a:cubicBezTo>
                    <a:pt x="2367" y="70"/>
                    <a:pt x="2358" y="70"/>
                    <a:pt x="2376" y="69"/>
                  </a:cubicBezTo>
                  <a:cubicBezTo>
                    <a:pt x="2366" y="69"/>
                    <a:pt x="2313" y="69"/>
                    <a:pt x="2312" y="72"/>
                  </a:cubicBezTo>
                  <a:cubicBezTo>
                    <a:pt x="2309" y="71"/>
                    <a:pt x="2297" y="72"/>
                    <a:pt x="2295" y="72"/>
                  </a:cubicBezTo>
                  <a:cubicBezTo>
                    <a:pt x="2271" y="73"/>
                    <a:pt x="2269" y="73"/>
                    <a:pt x="2246" y="73"/>
                  </a:cubicBezTo>
                  <a:cubicBezTo>
                    <a:pt x="2253" y="74"/>
                    <a:pt x="2253" y="74"/>
                    <a:pt x="2253" y="74"/>
                  </a:cubicBezTo>
                  <a:cubicBezTo>
                    <a:pt x="2244" y="77"/>
                    <a:pt x="2234" y="75"/>
                    <a:pt x="2215" y="76"/>
                  </a:cubicBezTo>
                  <a:cubicBezTo>
                    <a:pt x="2216" y="75"/>
                    <a:pt x="2216" y="75"/>
                    <a:pt x="2216" y="75"/>
                  </a:cubicBezTo>
                  <a:cubicBezTo>
                    <a:pt x="2174" y="74"/>
                    <a:pt x="2198" y="77"/>
                    <a:pt x="2156" y="76"/>
                  </a:cubicBezTo>
                  <a:cubicBezTo>
                    <a:pt x="2158" y="78"/>
                    <a:pt x="2158" y="78"/>
                    <a:pt x="2158" y="78"/>
                  </a:cubicBezTo>
                  <a:cubicBezTo>
                    <a:pt x="2154" y="82"/>
                    <a:pt x="2121" y="76"/>
                    <a:pt x="2097" y="78"/>
                  </a:cubicBezTo>
                  <a:cubicBezTo>
                    <a:pt x="2106" y="79"/>
                    <a:pt x="2106" y="79"/>
                    <a:pt x="2106" y="79"/>
                  </a:cubicBezTo>
                  <a:cubicBezTo>
                    <a:pt x="2093" y="81"/>
                    <a:pt x="2069" y="75"/>
                    <a:pt x="2055" y="75"/>
                  </a:cubicBezTo>
                  <a:cubicBezTo>
                    <a:pt x="2052" y="74"/>
                    <a:pt x="2060" y="74"/>
                    <a:pt x="2064" y="74"/>
                  </a:cubicBezTo>
                  <a:cubicBezTo>
                    <a:pt x="2029" y="72"/>
                    <a:pt x="2060" y="76"/>
                    <a:pt x="2034" y="78"/>
                  </a:cubicBezTo>
                  <a:cubicBezTo>
                    <a:pt x="2029" y="76"/>
                    <a:pt x="2040" y="74"/>
                    <a:pt x="2022" y="74"/>
                  </a:cubicBezTo>
                  <a:cubicBezTo>
                    <a:pt x="2014" y="73"/>
                    <a:pt x="1972" y="80"/>
                    <a:pt x="1948" y="78"/>
                  </a:cubicBezTo>
                  <a:cubicBezTo>
                    <a:pt x="1953" y="79"/>
                    <a:pt x="1958" y="80"/>
                    <a:pt x="1946" y="81"/>
                  </a:cubicBezTo>
                  <a:cubicBezTo>
                    <a:pt x="1928" y="82"/>
                    <a:pt x="1897" y="79"/>
                    <a:pt x="1880" y="82"/>
                  </a:cubicBezTo>
                  <a:cubicBezTo>
                    <a:pt x="1878" y="82"/>
                    <a:pt x="1877" y="82"/>
                    <a:pt x="1877" y="82"/>
                  </a:cubicBezTo>
                  <a:cubicBezTo>
                    <a:pt x="1863" y="84"/>
                    <a:pt x="1831" y="85"/>
                    <a:pt x="1822" y="87"/>
                  </a:cubicBezTo>
                  <a:cubicBezTo>
                    <a:pt x="1809" y="80"/>
                    <a:pt x="1735" y="93"/>
                    <a:pt x="1735" y="87"/>
                  </a:cubicBezTo>
                  <a:cubicBezTo>
                    <a:pt x="1692" y="89"/>
                    <a:pt x="1692" y="89"/>
                    <a:pt x="1692" y="89"/>
                  </a:cubicBezTo>
                  <a:cubicBezTo>
                    <a:pt x="1693" y="88"/>
                    <a:pt x="1693" y="88"/>
                    <a:pt x="1693" y="88"/>
                  </a:cubicBezTo>
                  <a:cubicBezTo>
                    <a:pt x="1665" y="88"/>
                    <a:pt x="1655" y="90"/>
                    <a:pt x="1646" y="92"/>
                  </a:cubicBezTo>
                  <a:cubicBezTo>
                    <a:pt x="1639" y="92"/>
                    <a:pt x="1644" y="91"/>
                    <a:pt x="1644" y="91"/>
                  </a:cubicBezTo>
                  <a:cubicBezTo>
                    <a:pt x="1604" y="90"/>
                    <a:pt x="1600" y="91"/>
                    <a:pt x="1566" y="95"/>
                  </a:cubicBezTo>
                  <a:cubicBezTo>
                    <a:pt x="1562" y="93"/>
                    <a:pt x="1562" y="93"/>
                    <a:pt x="1562" y="93"/>
                  </a:cubicBezTo>
                  <a:cubicBezTo>
                    <a:pt x="1553" y="94"/>
                    <a:pt x="1504" y="92"/>
                    <a:pt x="1464" y="95"/>
                  </a:cubicBezTo>
                  <a:cubicBezTo>
                    <a:pt x="1464" y="95"/>
                    <a:pt x="1465" y="94"/>
                    <a:pt x="1466" y="94"/>
                  </a:cubicBezTo>
                  <a:cubicBezTo>
                    <a:pt x="1422" y="98"/>
                    <a:pt x="1361" y="92"/>
                    <a:pt x="1345" y="99"/>
                  </a:cubicBezTo>
                  <a:cubicBezTo>
                    <a:pt x="1316" y="102"/>
                    <a:pt x="1316" y="102"/>
                    <a:pt x="1316" y="102"/>
                  </a:cubicBezTo>
                  <a:cubicBezTo>
                    <a:pt x="1354" y="101"/>
                    <a:pt x="1310" y="105"/>
                    <a:pt x="1326" y="106"/>
                  </a:cubicBezTo>
                  <a:cubicBezTo>
                    <a:pt x="1311" y="107"/>
                    <a:pt x="1287" y="105"/>
                    <a:pt x="1305" y="104"/>
                  </a:cubicBezTo>
                  <a:cubicBezTo>
                    <a:pt x="1308" y="104"/>
                    <a:pt x="1308" y="104"/>
                    <a:pt x="1308" y="104"/>
                  </a:cubicBezTo>
                  <a:cubicBezTo>
                    <a:pt x="1315" y="100"/>
                    <a:pt x="1261" y="104"/>
                    <a:pt x="1262" y="102"/>
                  </a:cubicBezTo>
                  <a:cubicBezTo>
                    <a:pt x="1187" y="104"/>
                    <a:pt x="1113" y="104"/>
                    <a:pt x="1043" y="106"/>
                  </a:cubicBezTo>
                  <a:cubicBezTo>
                    <a:pt x="1051" y="109"/>
                    <a:pt x="1051" y="109"/>
                    <a:pt x="1051" y="109"/>
                  </a:cubicBezTo>
                  <a:cubicBezTo>
                    <a:pt x="1027" y="109"/>
                    <a:pt x="1027" y="109"/>
                    <a:pt x="1027" y="109"/>
                  </a:cubicBezTo>
                  <a:cubicBezTo>
                    <a:pt x="1020" y="109"/>
                    <a:pt x="1018" y="107"/>
                    <a:pt x="1036" y="107"/>
                  </a:cubicBezTo>
                  <a:cubicBezTo>
                    <a:pt x="1026" y="105"/>
                    <a:pt x="1006" y="109"/>
                    <a:pt x="1006" y="110"/>
                  </a:cubicBezTo>
                  <a:cubicBezTo>
                    <a:pt x="972" y="110"/>
                    <a:pt x="1019" y="106"/>
                    <a:pt x="1009" y="106"/>
                  </a:cubicBezTo>
                  <a:cubicBezTo>
                    <a:pt x="994" y="107"/>
                    <a:pt x="994" y="107"/>
                    <a:pt x="994" y="107"/>
                  </a:cubicBezTo>
                  <a:cubicBezTo>
                    <a:pt x="998" y="107"/>
                    <a:pt x="998" y="107"/>
                    <a:pt x="998" y="107"/>
                  </a:cubicBezTo>
                  <a:cubicBezTo>
                    <a:pt x="986" y="109"/>
                    <a:pt x="985" y="110"/>
                    <a:pt x="964" y="110"/>
                  </a:cubicBezTo>
                  <a:cubicBezTo>
                    <a:pt x="951" y="110"/>
                    <a:pt x="957" y="109"/>
                    <a:pt x="952" y="109"/>
                  </a:cubicBezTo>
                  <a:cubicBezTo>
                    <a:pt x="952" y="109"/>
                    <a:pt x="950" y="109"/>
                    <a:pt x="944" y="109"/>
                  </a:cubicBezTo>
                  <a:cubicBezTo>
                    <a:pt x="913" y="110"/>
                    <a:pt x="913" y="110"/>
                    <a:pt x="913" y="110"/>
                  </a:cubicBezTo>
                  <a:cubicBezTo>
                    <a:pt x="925" y="112"/>
                    <a:pt x="925" y="112"/>
                    <a:pt x="925" y="112"/>
                  </a:cubicBezTo>
                  <a:cubicBezTo>
                    <a:pt x="912" y="114"/>
                    <a:pt x="896" y="112"/>
                    <a:pt x="911" y="115"/>
                  </a:cubicBezTo>
                  <a:cubicBezTo>
                    <a:pt x="890" y="111"/>
                    <a:pt x="795" y="117"/>
                    <a:pt x="782" y="116"/>
                  </a:cubicBezTo>
                  <a:cubicBezTo>
                    <a:pt x="763" y="119"/>
                    <a:pt x="744" y="119"/>
                    <a:pt x="721" y="120"/>
                  </a:cubicBezTo>
                  <a:cubicBezTo>
                    <a:pt x="727" y="120"/>
                    <a:pt x="730" y="122"/>
                    <a:pt x="710" y="123"/>
                  </a:cubicBezTo>
                  <a:cubicBezTo>
                    <a:pt x="717" y="117"/>
                    <a:pt x="675" y="121"/>
                    <a:pt x="658" y="118"/>
                  </a:cubicBezTo>
                  <a:cubicBezTo>
                    <a:pt x="666" y="120"/>
                    <a:pt x="600" y="121"/>
                    <a:pt x="622" y="123"/>
                  </a:cubicBezTo>
                  <a:cubicBezTo>
                    <a:pt x="605" y="123"/>
                    <a:pt x="621" y="121"/>
                    <a:pt x="608" y="121"/>
                  </a:cubicBezTo>
                  <a:cubicBezTo>
                    <a:pt x="568" y="124"/>
                    <a:pt x="520" y="122"/>
                    <a:pt x="470" y="124"/>
                  </a:cubicBezTo>
                  <a:cubicBezTo>
                    <a:pt x="469" y="125"/>
                    <a:pt x="477" y="125"/>
                    <a:pt x="467" y="127"/>
                  </a:cubicBezTo>
                  <a:cubicBezTo>
                    <a:pt x="441" y="124"/>
                    <a:pt x="441" y="124"/>
                    <a:pt x="441" y="124"/>
                  </a:cubicBezTo>
                  <a:cubicBezTo>
                    <a:pt x="431" y="125"/>
                    <a:pt x="432" y="128"/>
                    <a:pt x="414" y="126"/>
                  </a:cubicBezTo>
                  <a:cubicBezTo>
                    <a:pt x="416" y="127"/>
                    <a:pt x="420" y="128"/>
                    <a:pt x="413" y="128"/>
                  </a:cubicBezTo>
                  <a:cubicBezTo>
                    <a:pt x="316" y="128"/>
                    <a:pt x="215" y="137"/>
                    <a:pt x="115" y="133"/>
                  </a:cubicBezTo>
                  <a:cubicBezTo>
                    <a:pt x="128" y="134"/>
                    <a:pt x="119" y="134"/>
                    <a:pt x="109" y="135"/>
                  </a:cubicBezTo>
                  <a:cubicBezTo>
                    <a:pt x="116" y="135"/>
                    <a:pt x="109" y="137"/>
                    <a:pt x="110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1" y="139"/>
                    <a:pt x="24" y="137"/>
                    <a:pt x="20" y="140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16" y="144"/>
                    <a:pt x="58" y="146"/>
                    <a:pt x="55" y="150"/>
                  </a:cubicBezTo>
                  <a:close/>
                  <a:moveTo>
                    <a:pt x="2426" y="78"/>
                  </a:moveTo>
                  <a:cubicBezTo>
                    <a:pt x="2409" y="78"/>
                    <a:pt x="2409" y="78"/>
                    <a:pt x="2409" y="78"/>
                  </a:cubicBezTo>
                  <a:cubicBezTo>
                    <a:pt x="2414" y="77"/>
                    <a:pt x="2419" y="77"/>
                    <a:pt x="2426" y="78"/>
                  </a:cubicBezTo>
                  <a:close/>
                  <a:moveTo>
                    <a:pt x="949" y="110"/>
                  </a:moveTo>
                  <a:cubicBezTo>
                    <a:pt x="954" y="110"/>
                    <a:pt x="954" y="110"/>
                    <a:pt x="954" y="110"/>
                  </a:cubicBezTo>
                  <a:cubicBezTo>
                    <a:pt x="943" y="111"/>
                    <a:pt x="946" y="110"/>
                    <a:pt x="949" y="110"/>
                  </a:cubicBezTo>
                  <a:close/>
                  <a:moveTo>
                    <a:pt x="4370" y="9"/>
                  </a:moveTo>
                  <a:cubicBezTo>
                    <a:pt x="4356" y="11"/>
                    <a:pt x="4356" y="11"/>
                    <a:pt x="4356" y="11"/>
                  </a:cubicBezTo>
                  <a:cubicBezTo>
                    <a:pt x="4356" y="11"/>
                    <a:pt x="4356" y="11"/>
                    <a:pt x="4372" y="9"/>
                  </a:cubicBezTo>
                  <a:cubicBezTo>
                    <a:pt x="4372" y="9"/>
                    <a:pt x="4372" y="9"/>
                    <a:pt x="4370" y="9"/>
                  </a:cubicBezTo>
                  <a:close/>
                  <a:moveTo>
                    <a:pt x="3793" y="28"/>
                  </a:moveTo>
                  <a:cubicBezTo>
                    <a:pt x="3797" y="26"/>
                    <a:pt x="3785" y="27"/>
                    <a:pt x="3773" y="28"/>
                  </a:cubicBezTo>
                  <a:cubicBezTo>
                    <a:pt x="3774" y="30"/>
                    <a:pt x="3784" y="29"/>
                    <a:pt x="3795" y="28"/>
                  </a:cubicBezTo>
                  <a:cubicBezTo>
                    <a:pt x="3795" y="28"/>
                    <a:pt x="3794" y="28"/>
                    <a:pt x="3793" y="28"/>
                  </a:cubicBezTo>
                  <a:close/>
                  <a:moveTo>
                    <a:pt x="3504" y="46"/>
                  </a:moveTo>
                  <a:cubicBezTo>
                    <a:pt x="3502" y="46"/>
                    <a:pt x="3476" y="48"/>
                    <a:pt x="3501" y="48"/>
                  </a:cubicBezTo>
                  <a:cubicBezTo>
                    <a:pt x="3502" y="47"/>
                    <a:pt x="3522" y="46"/>
                    <a:pt x="3504" y="46"/>
                  </a:cubicBezTo>
                  <a:close/>
                  <a:moveTo>
                    <a:pt x="3731" y="33"/>
                  </a:moveTo>
                  <a:cubicBezTo>
                    <a:pt x="3728" y="33"/>
                    <a:pt x="3721" y="33"/>
                    <a:pt x="3716" y="34"/>
                  </a:cubicBezTo>
                  <a:cubicBezTo>
                    <a:pt x="3722" y="34"/>
                    <a:pt x="3728" y="33"/>
                    <a:pt x="3731" y="33"/>
                  </a:cubicBezTo>
                  <a:close/>
                  <a:moveTo>
                    <a:pt x="3782" y="33"/>
                  </a:moveTo>
                  <a:cubicBezTo>
                    <a:pt x="3778" y="31"/>
                    <a:pt x="3778" y="31"/>
                    <a:pt x="3778" y="31"/>
                  </a:cubicBezTo>
                  <a:cubicBezTo>
                    <a:pt x="3772" y="33"/>
                    <a:pt x="3772" y="33"/>
                    <a:pt x="3772" y="33"/>
                  </a:cubicBezTo>
                  <a:cubicBezTo>
                    <a:pt x="3782" y="33"/>
                    <a:pt x="3782" y="33"/>
                    <a:pt x="3782" y="33"/>
                  </a:cubicBezTo>
                  <a:close/>
                  <a:moveTo>
                    <a:pt x="3552" y="45"/>
                  </a:moveTo>
                  <a:cubicBezTo>
                    <a:pt x="3561" y="43"/>
                    <a:pt x="3561" y="43"/>
                    <a:pt x="3561" y="43"/>
                  </a:cubicBezTo>
                  <a:cubicBezTo>
                    <a:pt x="3556" y="43"/>
                    <a:pt x="3555" y="43"/>
                    <a:pt x="3552" y="42"/>
                  </a:cubicBezTo>
                  <a:lnTo>
                    <a:pt x="3552" y="45"/>
                  </a:lnTo>
                  <a:close/>
                  <a:moveTo>
                    <a:pt x="3758" y="35"/>
                  </a:moveTo>
                  <a:cubicBezTo>
                    <a:pt x="3752" y="34"/>
                    <a:pt x="3752" y="34"/>
                    <a:pt x="3752" y="34"/>
                  </a:cubicBezTo>
                  <a:cubicBezTo>
                    <a:pt x="3740" y="35"/>
                    <a:pt x="3740" y="35"/>
                    <a:pt x="3740" y="35"/>
                  </a:cubicBezTo>
                  <a:cubicBezTo>
                    <a:pt x="3758" y="35"/>
                    <a:pt x="3758" y="35"/>
                    <a:pt x="3758" y="35"/>
                  </a:cubicBezTo>
                  <a:close/>
                  <a:moveTo>
                    <a:pt x="4088" y="12"/>
                  </a:moveTo>
                  <a:cubicBezTo>
                    <a:pt x="4090" y="12"/>
                    <a:pt x="4092" y="13"/>
                    <a:pt x="4092" y="13"/>
                  </a:cubicBezTo>
                  <a:cubicBezTo>
                    <a:pt x="4102" y="12"/>
                    <a:pt x="4102" y="12"/>
                    <a:pt x="4102" y="12"/>
                  </a:cubicBezTo>
                  <a:cubicBezTo>
                    <a:pt x="4098" y="12"/>
                    <a:pt x="4091" y="12"/>
                    <a:pt x="4088" y="12"/>
                  </a:cubicBezTo>
                  <a:close/>
                  <a:moveTo>
                    <a:pt x="4091" y="20"/>
                  </a:moveTo>
                  <a:cubicBezTo>
                    <a:pt x="4089" y="21"/>
                    <a:pt x="4089" y="21"/>
                    <a:pt x="4089" y="21"/>
                  </a:cubicBezTo>
                  <a:cubicBezTo>
                    <a:pt x="4096" y="21"/>
                    <a:pt x="4089" y="22"/>
                    <a:pt x="4089" y="22"/>
                  </a:cubicBezTo>
                  <a:cubicBezTo>
                    <a:pt x="4094" y="22"/>
                    <a:pt x="4105" y="21"/>
                    <a:pt x="4091" y="20"/>
                  </a:cubicBezTo>
                  <a:close/>
                  <a:moveTo>
                    <a:pt x="4076" y="15"/>
                  </a:moveTo>
                  <a:cubicBezTo>
                    <a:pt x="4059" y="17"/>
                    <a:pt x="4059" y="17"/>
                    <a:pt x="4059" y="17"/>
                  </a:cubicBezTo>
                  <a:cubicBezTo>
                    <a:pt x="4075" y="17"/>
                    <a:pt x="4075" y="17"/>
                    <a:pt x="4075" y="17"/>
                  </a:cubicBezTo>
                  <a:cubicBezTo>
                    <a:pt x="4075" y="16"/>
                    <a:pt x="4072" y="16"/>
                    <a:pt x="4076" y="15"/>
                  </a:cubicBezTo>
                  <a:close/>
                  <a:moveTo>
                    <a:pt x="4062" y="19"/>
                  </a:moveTo>
                  <a:cubicBezTo>
                    <a:pt x="4062" y="19"/>
                    <a:pt x="4062" y="19"/>
                    <a:pt x="4061" y="18"/>
                  </a:cubicBezTo>
                  <a:cubicBezTo>
                    <a:pt x="4061" y="19"/>
                    <a:pt x="4061" y="19"/>
                    <a:pt x="4062" y="19"/>
                  </a:cubicBezTo>
                  <a:close/>
                  <a:moveTo>
                    <a:pt x="4049" y="15"/>
                  </a:moveTo>
                  <a:cubicBezTo>
                    <a:pt x="4048" y="14"/>
                    <a:pt x="4046" y="14"/>
                    <a:pt x="4037" y="13"/>
                  </a:cubicBezTo>
                  <a:cubicBezTo>
                    <a:pt x="4043" y="15"/>
                    <a:pt x="4043" y="15"/>
                    <a:pt x="4043" y="15"/>
                  </a:cubicBezTo>
                  <a:lnTo>
                    <a:pt x="4049" y="15"/>
                  </a:lnTo>
                  <a:close/>
                  <a:moveTo>
                    <a:pt x="4090" y="23"/>
                  </a:moveTo>
                  <a:cubicBezTo>
                    <a:pt x="4089" y="23"/>
                    <a:pt x="4090" y="23"/>
                    <a:pt x="4089" y="22"/>
                  </a:cubicBezTo>
                  <a:cubicBezTo>
                    <a:pt x="4087" y="23"/>
                    <a:pt x="4087" y="23"/>
                    <a:pt x="4090" y="23"/>
                  </a:cubicBezTo>
                  <a:close/>
                  <a:moveTo>
                    <a:pt x="4077" y="22"/>
                  </a:moveTo>
                  <a:cubicBezTo>
                    <a:pt x="4080" y="22"/>
                    <a:pt x="4081" y="21"/>
                    <a:pt x="4089" y="21"/>
                  </a:cubicBezTo>
                  <a:cubicBezTo>
                    <a:pt x="4079" y="20"/>
                    <a:pt x="4066" y="19"/>
                    <a:pt x="4062" y="19"/>
                  </a:cubicBezTo>
                  <a:cubicBezTo>
                    <a:pt x="4066" y="20"/>
                    <a:pt x="4069" y="21"/>
                    <a:pt x="4077" y="22"/>
                  </a:cubicBezTo>
                  <a:close/>
                  <a:moveTo>
                    <a:pt x="3918" y="17"/>
                  </a:moveTo>
                  <a:cubicBezTo>
                    <a:pt x="3921" y="17"/>
                    <a:pt x="3926" y="18"/>
                    <a:pt x="3930" y="18"/>
                  </a:cubicBezTo>
                  <a:cubicBezTo>
                    <a:pt x="3926" y="17"/>
                    <a:pt x="3919" y="17"/>
                    <a:pt x="3918" y="17"/>
                  </a:cubicBezTo>
                  <a:close/>
                  <a:moveTo>
                    <a:pt x="3986" y="14"/>
                  </a:moveTo>
                  <a:cubicBezTo>
                    <a:pt x="3993" y="12"/>
                    <a:pt x="3977" y="12"/>
                    <a:pt x="3984" y="11"/>
                  </a:cubicBezTo>
                  <a:cubicBezTo>
                    <a:pt x="3973" y="12"/>
                    <a:pt x="3964" y="13"/>
                    <a:pt x="3956" y="14"/>
                  </a:cubicBezTo>
                  <a:cubicBezTo>
                    <a:pt x="3965" y="13"/>
                    <a:pt x="3974" y="13"/>
                    <a:pt x="3986" y="14"/>
                  </a:cubicBezTo>
                  <a:close/>
                  <a:moveTo>
                    <a:pt x="3942" y="16"/>
                  </a:moveTo>
                  <a:cubicBezTo>
                    <a:pt x="3946" y="15"/>
                    <a:pt x="3951" y="15"/>
                    <a:pt x="3956" y="14"/>
                  </a:cubicBezTo>
                  <a:cubicBezTo>
                    <a:pt x="3951" y="14"/>
                    <a:pt x="3947" y="15"/>
                    <a:pt x="3942" y="16"/>
                  </a:cubicBezTo>
                  <a:close/>
                  <a:moveTo>
                    <a:pt x="4026" y="12"/>
                  </a:moveTo>
                  <a:cubicBezTo>
                    <a:pt x="4026" y="12"/>
                    <a:pt x="4026" y="12"/>
                    <a:pt x="4019" y="13"/>
                  </a:cubicBezTo>
                  <a:cubicBezTo>
                    <a:pt x="4035" y="11"/>
                    <a:pt x="4035" y="11"/>
                    <a:pt x="4035" y="11"/>
                  </a:cubicBezTo>
                  <a:cubicBezTo>
                    <a:pt x="4035" y="11"/>
                    <a:pt x="4035" y="11"/>
                    <a:pt x="4026" y="12"/>
                  </a:cubicBezTo>
                  <a:close/>
                  <a:moveTo>
                    <a:pt x="4086" y="11"/>
                  </a:moveTo>
                  <a:cubicBezTo>
                    <a:pt x="4086" y="11"/>
                    <a:pt x="4086" y="11"/>
                    <a:pt x="4087" y="11"/>
                  </a:cubicBezTo>
                  <a:cubicBezTo>
                    <a:pt x="4087" y="11"/>
                    <a:pt x="4086" y="11"/>
                    <a:pt x="4086" y="11"/>
                  </a:cubicBezTo>
                  <a:close/>
                  <a:moveTo>
                    <a:pt x="4161" y="12"/>
                  </a:moveTo>
                  <a:cubicBezTo>
                    <a:pt x="4168" y="11"/>
                    <a:pt x="4168" y="11"/>
                    <a:pt x="4168" y="11"/>
                  </a:cubicBezTo>
                  <a:cubicBezTo>
                    <a:pt x="4167" y="11"/>
                    <a:pt x="4165" y="11"/>
                    <a:pt x="4161" y="12"/>
                  </a:cubicBezTo>
                  <a:close/>
                  <a:moveTo>
                    <a:pt x="4174" y="10"/>
                  </a:moveTo>
                  <a:cubicBezTo>
                    <a:pt x="4188" y="8"/>
                    <a:pt x="4188" y="8"/>
                    <a:pt x="4188" y="8"/>
                  </a:cubicBezTo>
                  <a:cubicBezTo>
                    <a:pt x="4185" y="8"/>
                    <a:pt x="4173" y="8"/>
                    <a:pt x="4177" y="7"/>
                  </a:cubicBezTo>
                  <a:cubicBezTo>
                    <a:pt x="4163" y="8"/>
                    <a:pt x="4166" y="9"/>
                    <a:pt x="4174" y="10"/>
                  </a:cubicBezTo>
                  <a:close/>
                  <a:moveTo>
                    <a:pt x="4196" y="12"/>
                  </a:moveTo>
                  <a:cubicBezTo>
                    <a:pt x="4224" y="11"/>
                    <a:pt x="4220" y="9"/>
                    <a:pt x="4192" y="10"/>
                  </a:cubicBezTo>
                  <a:cubicBezTo>
                    <a:pt x="4200" y="11"/>
                    <a:pt x="4211" y="11"/>
                    <a:pt x="4196" y="12"/>
                  </a:cubicBezTo>
                  <a:close/>
                  <a:moveTo>
                    <a:pt x="4092" y="13"/>
                  </a:moveTo>
                  <a:cubicBezTo>
                    <a:pt x="4076" y="14"/>
                    <a:pt x="4076" y="14"/>
                    <a:pt x="4076" y="14"/>
                  </a:cubicBezTo>
                  <a:cubicBezTo>
                    <a:pt x="4090" y="14"/>
                    <a:pt x="4093" y="14"/>
                    <a:pt x="4092" y="13"/>
                  </a:cubicBezTo>
                  <a:close/>
                  <a:moveTo>
                    <a:pt x="4224" y="7"/>
                  </a:moveTo>
                  <a:cubicBezTo>
                    <a:pt x="4222" y="8"/>
                    <a:pt x="4219" y="8"/>
                    <a:pt x="4213" y="8"/>
                  </a:cubicBezTo>
                  <a:cubicBezTo>
                    <a:pt x="4215" y="8"/>
                    <a:pt x="4214" y="9"/>
                    <a:pt x="4213" y="9"/>
                  </a:cubicBezTo>
                  <a:cubicBezTo>
                    <a:pt x="4215" y="9"/>
                    <a:pt x="4218" y="8"/>
                    <a:pt x="4226" y="8"/>
                  </a:cubicBezTo>
                  <a:cubicBezTo>
                    <a:pt x="4225" y="8"/>
                    <a:pt x="4224" y="8"/>
                    <a:pt x="4224" y="7"/>
                  </a:cubicBezTo>
                  <a:close/>
                  <a:moveTo>
                    <a:pt x="1883" y="80"/>
                  </a:moveTo>
                  <a:cubicBezTo>
                    <a:pt x="1878" y="81"/>
                    <a:pt x="1876" y="81"/>
                    <a:pt x="1877" y="82"/>
                  </a:cubicBezTo>
                  <a:cubicBezTo>
                    <a:pt x="1882" y="81"/>
                    <a:pt x="1884" y="81"/>
                    <a:pt x="1883" y="80"/>
                  </a:cubicBezTo>
                  <a:close/>
                  <a:moveTo>
                    <a:pt x="3860" y="18"/>
                  </a:moveTo>
                  <a:cubicBezTo>
                    <a:pt x="3844" y="21"/>
                    <a:pt x="3844" y="21"/>
                    <a:pt x="3844" y="21"/>
                  </a:cubicBezTo>
                  <a:cubicBezTo>
                    <a:pt x="3856" y="20"/>
                    <a:pt x="3856" y="20"/>
                    <a:pt x="3856" y="20"/>
                  </a:cubicBezTo>
                  <a:lnTo>
                    <a:pt x="3860" y="18"/>
                  </a:lnTo>
                  <a:close/>
                  <a:moveTo>
                    <a:pt x="4117" y="15"/>
                  </a:moveTo>
                  <a:cubicBezTo>
                    <a:pt x="4108" y="16"/>
                    <a:pt x="4089" y="18"/>
                    <a:pt x="4107" y="19"/>
                  </a:cubicBezTo>
                  <a:cubicBezTo>
                    <a:pt x="4114" y="17"/>
                    <a:pt x="4103" y="17"/>
                    <a:pt x="4117" y="15"/>
                  </a:cubicBezTo>
                  <a:close/>
                  <a:moveTo>
                    <a:pt x="4175" y="11"/>
                  </a:moveTo>
                  <a:cubicBezTo>
                    <a:pt x="4174" y="12"/>
                    <a:pt x="4177" y="11"/>
                    <a:pt x="4184" y="10"/>
                  </a:cubicBezTo>
                  <a:cubicBezTo>
                    <a:pt x="4168" y="11"/>
                    <a:pt x="4168" y="11"/>
                    <a:pt x="4168" y="11"/>
                  </a:cubicBezTo>
                  <a:cubicBezTo>
                    <a:pt x="4170" y="12"/>
                    <a:pt x="4170" y="13"/>
                    <a:pt x="4175" y="11"/>
                  </a:cubicBezTo>
                  <a:close/>
                  <a:moveTo>
                    <a:pt x="4184" y="12"/>
                  </a:moveTo>
                  <a:cubicBezTo>
                    <a:pt x="4153" y="15"/>
                    <a:pt x="4153" y="15"/>
                    <a:pt x="4153" y="15"/>
                  </a:cubicBezTo>
                  <a:cubicBezTo>
                    <a:pt x="4158" y="15"/>
                    <a:pt x="4158" y="15"/>
                    <a:pt x="4158" y="15"/>
                  </a:cubicBezTo>
                  <a:cubicBezTo>
                    <a:pt x="4184" y="12"/>
                    <a:pt x="4184" y="12"/>
                    <a:pt x="4184" y="12"/>
                  </a:cubicBezTo>
                  <a:close/>
                  <a:moveTo>
                    <a:pt x="4213" y="9"/>
                  </a:moveTo>
                  <a:cubicBezTo>
                    <a:pt x="4212" y="9"/>
                    <a:pt x="4212" y="9"/>
                    <a:pt x="4213" y="9"/>
                  </a:cubicBezTo>
                  <a:close/>
                  <a:moveTo>
                    <a:pt x="3808" y="28"/>
                  </a:moveTo>
                  <a:cubicBezTo>
                    <a:pt x="3810" y="27"/>
                    <a:pt x="3804" y="28"/>
                    <a:pt x="3798" y="28"/>
                  </a:cubicBezTo>
                  <a:lnTo>
                    <a:pt x="3808" y="28"/>
                  </a:lnTo>
                  <a:close/>
                  <a:moveTo>
                    <a:pt x="3756" y="21"/>
                  </a:moveTo>
                  <a:cubicBezTo>
                    <a:pt x="3742" y="22"/>
                    <a:pt x="3742" y="22"/>
                    <a:pt x="3742" y="22"/>
                  </a:cubicBezTo>
                  <a:cubicBezTo>
                    <a:pt x="3756" y="22"/>
                    <a:pt x="3756" y="22"/>
                    <a:pt x="3756" y="22"/>
                  </a:cubicBezTo>
                  <a:cubicBezTo>
                    <a:pt x="3756" y="22"/>
                    <a:pt x="3754" y="22"/>
                    <a:pt x="3756" y="21"/>
                  </a:cubicBezTo>
                  <a:close/>
                  <a:moveTo>
                    <a:pt x="3989" y="24"/>
                  </a:moveTo>
                  <a:cubicBezTo>
                    <a:pt x="3989" y="23"/>
                    <a:pt x="3989" y="23"/>
                    <a:pt x="3989" y="23"/>
                  </a:cubicBezTo>
                  <a:cubicBezTo>
                    <a:pt x="4004" y="23"/>
                    <a:pt x="4000" y="22"/>
                    <a:pt x="4002" y="21"/>
                  </a:cubicBezTo>
                  <a:cubicBezTo>
                    <a:pt x="3976" y="23"/>
                    <a:pt x="3976" y="23"/>
                    <a:pt x="3976" y="23"/>
                  </a:cubicBezTo>
                  <a:lnTo>
                    <a:pt x="3989" y="24"/>
                  </a:lnTo>
                  <a:close/>
                  <a:moveTo>
                    <a:pt x="4323" y="11"/>
                  </a:moveTo>
                  <a:cubicBezTo>
                    <a:pt x="4326" y="12"/>
                    <a:pt x="4326" y="12"/>
                    <a:pt x="4326" y="12"/>
                  </a:cubicBezTo>
                  <a:cubicBezTo>
                    <a:pt x="4334" y="9"/>
                    <a:pt x="4334" y="9"/>
                    <a:pt x="4334" y="9"/>
                  </a:cubicBezTo>
                  <a:cubicBezTo>
                    <a:pt x="4312" y="10"/>
                    <a:pt x="4284" y="13"/>
                    <a:pt x="4268" y="12"/>
                  </a:cubicBezTo>
                  <a:cubicBezTo>
                    <a:pt x="4278" y="15"/>
                    <a:pt x="4305" y="11"/>
                    <a:pt x="4323" y="11"/>
                  </a:cubicBezTo>
                  <a:close/>
                  <a:moveTo>
                    <a:pt x="3897" y="30"/>
                  </a:moveTo>
                  <a:cubicBezTo>
                    <a:pt x="3904" y="30"/>
                    <a:pt x="3904" y="30"/>
                    <a:pt x="3904" y="30"/>
                  </a:cubicBezTo>
                  <a:cubicBezTo>
                    <a:pt x="3903" y="29"/>
                    <a:pt x="3903" y="29"/>
                    <a:pt x="3903" y="29"/>
                  </a:cubicBezTo>
                  <a:cubicBezTo>
                    <a:pt x="3893" y="29"/>
                    <a:pt x="3887" y="30"/>
                    <a:pt x="3897" y="30"/>
                  </a:cubicBezTo>
                  <a:close/>
                  <a:moveTo>
                    <a:pt x="3823" y="19"/>
                  </a:moveTo>
                  <a:cubicBezTo>
                    <a:pt x="3814" y="21"/>
                    <a:pt x="3814" y="21"/>
                    <a:pt x="3814" y="21"/>
                  </a:cubicBezTo>
                  <a:cubicBezTo>
                    <a:pt x="3822" y="21"/>
                    <a:pt x="3822" y="21"/>
                    <a:pt x="3822" y="21"/>
                  </a:cubicBezTo>
                  <a:lnTo>
                    <a:pt x="3823" y="19"/>
                  </a:lnTo>
                  <a:close/>
                  <a:moveTo>
                    <a:pt x="41" y="135"/>
                  </a:moveTo>
                  <a:cubicBezTo>
                    <a:pt x="26" y="134"/>
                    <a:pt x="26" y="134"/>
                    <a:pt x="26" y="134"/>
                  </a:cubicBezTo>
                  <a:cubicBezTo>
                    <a:pt x="36" y="135"/>
                    <a:pt x="36" y="135"/>
                    <a:pt x="36" y="135"/>
                  </a:cubicBezTo>
                  <a:lnTo>
                    <a:pt x="41" y="135"/>
                  </a:lnTo>
                  <a:close/>
                  <a:moveTo>
                    <a:pt x="3682" y="25"/>
                  </a:moveTo>
                  <a:cubicBezTo>
                    <a:pt x="3682" y="25"/>
                    <a:pt x="3682" y="24"/>
                    <a:pt x="3682" y="24"/>
                  </a:cubicBezTo>
                  <a:cubicBezTo>
                    <a:pt x="3682" y="24"/>
                    <a:pt x="3682" y="25"/>
                    <a:pt x="3682" y="25"/>
                  </a:cubicBezTo>
                  <a:close/>
                  <a:moveTo>
                    <a:pt x="3658" y="27"/>
                  </a:moveTo>
                  <a:cubicBezTo>
                    <a:pt x="3663" y="28"/>
                    <a:pt x="3661" y="24"/>
                    <a:pt x="3664" y="26"/>
                  </a:cubicBezTo>
                  <a:cubicBezTo>
                    <a:pt x="3670" y="23"/>
                    <a:pt x="3629" y="29"/>
                    <a:pt x="3658" y="27"/>
                  </a:cubicBezTo>
                  <a:close/>
                  <a:moveTo>
                    <a:pt x="3928" y="19"/>
                  </a:moveTo>
                  <a:cubicBezTo>
                    <a:pt x="3929" y="18"/>
                    <a:pt x="3930" y="18"/>
                    <a:pt x="3931" y="18"/>
                  </a:cubicBezTo>
                  <a:cubicBezTo>
                    <a:pt x="3930" y="18"/>
                    <a:pt x="3929" y="18"/>
                    <a:pt x="3928" y="19"/>
                  </a:cubicBezTo>
                  <a:close/>
                  <a:moveTo>
                    <a:pt x="3682" y="25"/>
                  </a:moveTo>
                  <a:cubicBezTo>
                    <a:pt x="3680" y="25"/>
                    <a:pt x="3677" y="26"/>
                    <a:pt x="3672" y="26"/>
                  </a:cubicBezTo>
                  <a:cubicBezTo>
                    <a:pt x="3683" y="26"/>
                    <a:pt x="3683" y="26"/>
                    <a:pt x="3683" y="26"/>
                  </a:cubicBezTo>
                  <a:cubicBezTo>
                    <a:pt x="3682" y="25"/>
                    <a:pt x="3682" y="25"/>
                    <a:pt x="3682" y="25"/>
                  </a:cubicBezTo>
                  <a:close/>
                  <a:moveTo>
                    <a:pt x="4003" y="16"/>
                  </a:moveTo>
                  <a:cubicBezTo>
                    <a:pt x="4001" y="15"/>
                    <a:pt x="4001" y="15"/>
                    <a:pt x="4002" y="16"/>
                  </a:cubicBezTo>
                  <a:cubicBezTo>
                    <a:pt x="3998" y="16"/>
                    <a:pt x="3995" y="17"/>
                    <a:pt x="3993" y="17"/>
                  </a:cubicBezTo>
                  <a:cubicBezTo>
                    <a:pt x="3997" y="17"/>
                    <a:pt x="4001" y="16"/>
                    <a:pt x="4004" y="16"/>
                  </a:cubicBezTo>
                  <a:cubicBezTo>
                    <a:pt x="4004" y="16"/>
                    <a:pt x="4004" y="16"/>
                    <a:pt x="4003" y="16"/>
                  </a:cubicBezTo>
                  <a:close/>
                  <a:moveTo>
                    <a:pt x="3993" y="17"/>
                  </a:moveTo>
                  <a:cubicBezTo>
                    <a:pt x="3987" y="17"/>
                    <a:pt x="3982" y="18"/>
                    <a:pt x="3975" y="18"/>
                  </a:cubicBezTo>
                  <a:cubicBezTo>
                    <a:pt x="3975" y="18"/>
                    <a:pt x="3975" y="18"/>
                    <a:pt x="3977" y="18"/>
                  </a:cubicBezTo>
                  <a:cubicBezTo>
                    <a:pt x="3984" y="18"/>
                    <a:pt x="3988" y="18"/>
                    <a:pt x="3993" y="17"/>
                  </a:cubicBezTo>
                  <a:close/>
                  <a:moveTo>
                    <a:pt x="3947" y="18"/>
                  </a:moveTo>
                  <a:cubicBezTo>
                    <a:pt x="3932" y="18"/>
                    <a:pt x="3932" y="18"/>
                    <a:pt x="3932" y="18"/>
                  </a:cubicBezTo>
                  <a:cubicBezTo>
                    <a:pt x="3932" y="18"/>
                    <a:pt x="3932" y="18"/>
                    <a:pt x="3931" y="18"/>
                  </a:cubicBezTo>
                  <a:cubicBezTo>
                    <a:pt x="3930" y="18"/>
                    <a:pt x="3930" y="19"/>
                    <a:pt x="3929" y="19"/>
                  </a:cubicBezTo>
                  <a:cubicBezTo>
                    <a:pt x="3936" y="19"/>
                    <a:pt x="3941" y="18"/>
                    <a:pt x="3947" y="18"/>
                  </a:cubicBezTo>
                  <a:close/>
                  <a:moveTo>
                    <a:pt x="3971" y="16"/>
                  </a:moveTo>
                  <a:cubicBezTo>
                    <a:pt x="3963" y="17"/>
                    <a:pt x="3956" y="18"/>
                    <a:pt x="3947" y="18"/>
                  </a:cubicBezTo>
                  <a:cubicBezTo>
                    <a:pt x="3975" y="18"/>
                    <a:pt x="3975" y="18"/>
                    <a:pt x="3975" y="18"/>
                  </a:cubicBezTo>
                  <a:cubicBezTo>
                    <a:pt x="3977" y="17"/>
                    <a:pt x="3981" y="16"/>
                    <a:pt x="3971" y="16"/>
                  </a:cubicBezTo>
                  <a:close/>
                  <a:moveTo>
                    <a:pt x="3867" y="27"/>
                  </a:moveTo>
                  <a:cubicBezTo>
                    <a:pt x="3845" y="29"/>
                    <a:pt x="3849" y="27"/>
                    <a:pt x="3838" y="27"/>
                  </a:cubicBezTo>
                  <a:cubicBezTo>
                    <a:pt x="3847" y="29"/>
                    <a:pt x="3810" y="31"/>
                    <a:pt x="3815" y="33"/>
                  </a:cubicBezTo>
                  <a:cubicBezTo>
                    <a:pt x="3834" y="32"/>
                    <a:pt x="3834" y="32"/>
                    <a:pt x="3834" y="32"/>
                  </a:cubicBezTo>
                  <a:cubicBezTo>
                    <a:pt x="3835" y="32"/>
                    <a:pt x="3828" y="33"/>
                    <a:pt x="3833" y="33"/>
                  </a:cubicBezTo>
                  <a:cubicBezTo>
                    <a:pt x="3834" y="32"/>
                    <a:pt x="3853" y="30"/>
                    <a:pt x="3869" y="31"/>
                  </a:cubicBezTo>
                  <a:cubicBezTo>
                    <a:pt x="3885" y="29"/>
                    <a:pt x="3875" y="23"/>
                    <a:pt x="3861" y="21"/>
                  </a:cubicBezTo>
                  <a:cubicBezTo>
                    <a:pt x="3860" y="22"/>
                    <a:pt x="3860" y="22"/>
                    <a:pt x="3844" y="24"/>
                  </a:cubicBezTo>
                  <a:cubicBezTo>
                    <a:pt x="3850" y="24"/>
                    <a:pt x="3880" y="26"/>
                    <a:pt x="3867" y="27"/>
                  </a:cubicBezTo>
                  <a:close/>
                  <a:moveTo>
                    <a:pt x="3899" y="20"/>
                  </a:moveTo>
                  <a:cubicBezTo>
                    <a:pt x="3891" y="20"/>
                    <a:pt x="3886" y="19"/>
                    <a:pt x="3875" y="18"/>
                  </a:cubicBezTo>
                  <a:cubicBezTo>
                    <a:pt x="3864" y="19"/>
                    <a:pt x="3862" y="20"/>
                    <a:pt x="3861" y="21"/>
                  </a:cubicBezTo>
                  <a:cubicBezTo>
                    <a:pt x="3894" y="20"/>
                    <a:pt x="3894" y="20"/>
                    <a:pt x="3894" y="20"/>
                  </a:cubicBezTo>
                  <a:cubicBezTo>
                    <a:pt x="3899" y="20"/>
                    <a:pt x="3899" y="20"/>
                    <a:pt x="3899" y="20"/>
                  </a:cubicBezTo>
                  <a:close/>
                  <a:moveTo>
                    <a:pt x="4283" y="15"/>
                  </a:moveTo>
                  <a:cubicBezTo>
                    <a:pt x="4278" y="15"/>
                    <a:pt x="4262" y="15"/>
                    <a:pt x="4263" y="15"/>
                  </a:cubicBezTo>
                  <a:cubicBezTo>
                    <a:pt x="4274" y="16"/>
                    <a:pt x="4274" y="16"/>
                    <a:pt x="4274" y="16"/>
                  </a:cubicBezTo>
                  <a:cubicBezTo>
                    <a:pt x="4283" y="15"/>
                    <a:pt x="4283" y="15"/>
                    <a:pt x="4283" y="15"/>
                  </a:cubicBezTo>
                  <a:close/>
                  <a:moveTo>
                    <a:pt x="3918" y="24"/>
                  </a:moveTo>
                  <a:cubicBezTo>
                    <a:pt x="3938" y="23"/>
                    <a:pt x="3932" y="22"/>
                    <a:pt x="3943" y="21"/>
                  </a:cubicBezTo>
                  <a:cubicBezTo>
                    <a:pt x="3911" y="22"/>
                    <a:pt x="3953" y="19"/>
                    <a:pt x="3929" y="19"/>
                  </a:cubicBezTo>
                  <a:cubicBezTo>
                    <a:pt x="3924" y="21"/>
                    <a:pt x="3908" y="22"/>
                    <a:pt x="3918" y="24"/>
                  </a:cubicBezTo>
                  <a:close/>
                  <a:moveTo>
                    <a:pt x="3928" y="19"/>
                  </a:moveTo>
                  <a:cubicBezTo>
                    <a:pt x="3899" y="20"/>
                    <a:pt x="3899" y="20"/>
                    <a:pt x="3899" y="20"/>
                  </a:cubicBezTo>
                  <a:cubicBezTo>
                    <a:pt x="3906" y="20"/>
                    <a:pt x="3914" y="19"/>
                    <a:pt x="3929" y="19"/>
                  </a:cubicBezTo>
                  <a:cubicBezTo>
                    <a:pt x="3923" y="19"/>
                    <a:pt x="3925" y="19"/>
                    <a:pt x="3928" y="19"/>
                  </a:cubicBezTo>
                  <a:close/>
                  <a:moveTo>
                    <a:pt x="679" y="938"/>
                  </a:moveTo>
                  <a:cubicBezTo>
                    <a:pt x="689" y="938"/>
                    <a:pt x="689" y="938"/>
                    <a:pt x="689" y="938"/>
                  </a:cubicBezTo>
                  <a:cubicBezTo>
                    <a:pt x="683" y="938"/>
                    <a:pt x="677" y="937"/>
                    <a:pt x="679" y="938"/>
                  </a:cubicBezTo>
                  <a:close/>
                  <a:moveTo>
                    <a:pt x="1710" y="981"/>
                  </a:moveTo>
                  <a:cubicBezTo>
                    <a:pt x="1718" y="981"/>
                    <a:pt x="1725" y="981"/>
                    <a:pt x="1736" y="984"/>
                  </a:cubicBezTo>
                  <a:cubicBezTo>
                    <a:pt x="1719" y="977"/>
                    <a:pt x="1719" y="977"/>
                    <a:pt x="1719" y="977"/>
                  </a:cubicBezTo>
                  <a:cubicBezTo>
                    <a:pt x="1719" y="977"/>
                    <a:pt x="1719" y="977"/>
                    <a:pt x="1710" y="981"/>
                  </a:cubicBezTo>
                  <a:close/>
                  <a:moveTo>
                    <a:pt x="2443" y="1009"/>
                  </a:moveTo>
                  <a:cubicBezTo>
                    <a:pt x="2443" y="1009"/>
                    <a:pt x="2443" y="1009"/>
                    <a:pt x="2454" y="1007"/>
                  </a:cubicBezTo>
                  <a:cubicBezTo>
                    <a:pt x="2447" y="1007"/>
                    <a:pt x="2444" y="1007"/>
                    <a:pt x="2442" y="1008"/>
                  </a:cubicBezTo>
                  <a:cubicBezTo>
                    <a:pt x="2442" y="1008"/>
                    <a:pt x="2442" y="1008"/>
                    <a:pt x="2443" y="1009"/>
                  </a:cubicBezTo>
                  <a:close/>
                  <a:moveTo>
                    <a:pt x="1521" y="976"/>
                  </a:moveTo>
                  <a:cubicBezTo>
                    <a:pt x="1520" y="975"/>
                    <a:pt x="1518" y="975"/>
                    <a:pt x="1514" y="975"/>
                  </a:cubicBezTo>
                  <a:cubicBezTo>
                    <a:pt x="1516" y="975"/>
                    <a:pt x="1518" y="975"/>
                    <a:pt x="1521" y="976"/>
                  </a:cubicBezTo>
                  <a:close/>
                  <a:moveTo>
                    <a:pt x="2644" y="1012"/>
                  </a:moveTo>
                  <a:cubicBezTo>
                    <a:pt x="2647" y="1010"/>
                    <a:pt x="2647" y="1010"/>
                    <a:pt x="2647" y="1010"/>
                  </a:cubicBezTo>
                  <a:cubicBezTo>
                    <a:pt x="2647" y="1010"/>
                    <a:pt x="2647" y="1010"/>
                    <a:pt x="2641" y="1012"/>
                  </a:cubicBezTo>
                  <a:cubicBezTo>
                    <a:pt x="2641" y="1012"/>
                    <a:pt x="2641" y="1012"/>
                    <a:pt x="2644" y="1012"/>
                  </a:cubicBezTo>
                  <a:close/>
                  <a:moveTo>
                    <a:pt x="1521" y="976"/>
                  </a:moveTo>
                  <a:cubicBezTo>
                    <a:pt x="1526" y="977"/>
                    <a:pt x="1504" y="976"/>
                    <a:pt x="1509" y="977"/>
                  </a:cubicBezTo>
                  <a:cubicBezTo>
                    <a:pt x="1530" y="977"/>
                    <a:pt x="1512" y="979"/>
                    <a:pt x="1535" y="979"/>
                  </a:cubicBezTo>
                  <a:cubicBezTo>
                    <a:pt x="1542" y="977"/>
                    <a:pt x="1535" y="977"/>
                    <a:pt x="1521" y="976"/>
                  </a:cubicBezTo>
                  <a:close/>
                  <a:moveTo>
                    <a:pt x="3460" y="1029"/>
                  </a:moveTo>
                  <a:cubicBezTo>
                    <a:pt x="3459" y="1029"/>
                    <a:pt x="3459" y="1029"/>
                    <a:pt x="3459" y="1029"/>
                  </a:cubicBezTo>
                  <a:cubicBezTo>
                    <a:pt x="3465" y="1030"/>
                    <a:pt x="3468" y="1030"/>
                    <a:pt x="3460" y="1029"/>
                  </a:cubicBezTo>
                  <a:close/>
                  <a:moveTo>
                    <a:pt x="2796" y="1020"/>
                  </a:moveTo>
                  <a:cubicBezTo>
                    <a:pt x="2813" y="1020"/>
                    <a:pt x="2813" y="1020"/>
                    <a:pt x="2813" y="1020"/>
                  </a:cubicBezTo>
                  <a:cubicBezTo>
                    <a:pt x="2815" y="1018"/>
                    <a:pt x="2808" y="1020"/>
                    <a:pt x="2796" y="1020"/>
                  </a:cubicBezTo>
                  <a:close/>
                  <a:moveTo>
                    <a:pt x="3364" y="1033"/>
                  </a:moveTo>
                  <a:cubicBezTo>
                    <a:pt x="3361" y="1033"/>
                    <a:pt x="3358" y="1033"/>
                    <a:pt x="3355" y="1033"/>
                  </a:cubicBezTo>
                  <a:cubicBezTo>
                    <a:pt x="3360" y="1033"/>
                    <a:pt x="3363" y="1033"/>
                    <a:pt x="3364" y="1033"/>
                  </a:cubicBezTo>
                  <a:close/>
                  <a:moveTo>
                    <a:pt x="1272" y="962"/>
                  </a:moveTo>
                  <a:cubicBezTo>
                    <a:pt x="1272" y="962"/>
                    <a:pt x="1272" y="962"/>
                    <a:pt x="1277" y="962"/>
                  </a:cubicBezTo>
                  <a:cubicBezTo>
                    <a:pt x="1273" y="958"/>
                    <a:pt x="1273" y="958"/>
                    <a:pt x="1273" y="958"/>
                  </a:cubicBezTo>
                  <a:cubicBezTo>
                    <a:pt x="1273" y="958"/>
                    <a:pt x="1273" y="958"/>
                    <a:pt x="1272" y="962"/>
                  </a:cubicBezTo>
                  <a:close/>
                  <a:moveTo>
                    <a:pt x="2945" y="1022"/>
                  </a:moveTo>
                  <a:cubicBezTo>
                    <a:pt x="2945" y="1022"/>
                    <a:pt x="2945" y="1022"/>
                    <a:pt x="2936" y="1020"/>
                  </a:cubicBezTo>
                  <a:cubicBezTo>
                    <a:pt x="2937" y="1021"/>
                    <a:pt x="2931" y="1022"/>
                    <a:pt x="2945" y="1022"/>
                  </a:cubicBezTo>
                  <a:close/>
                  <a:moveTo>
                    <a:pt x="588" y="931"/>
                  </a:moveTo>
                  <a:cubicBezTo>
                    <a:pt x="588" y="931"/>
                    <a:pt x="588" y="931"/>
                    <a:pt x="593" y="931"/>
                  </a:cubicBezTo>
                  <a:cubicBezTo>
                    <a:pt x="593" y="931"/>
                    <a:pt x="593" y="931"/>
                    <a:pt x="626" y="932"/>
                  </a:cubicBezTo>
                  <a:cubicBezTo>
                    <a:pt x="625" y="931"/>
                    <a:pt x="623" y="930"/>
                    <a:pt x="612" y="929"/>
                  </a:cubicBezTo>
                  <a:cubicBezTo>
                    <a:pt x="601" y="930"/>
                    <a:pt x="596" y="931"/>
                    <a:pt x="588" y="931"/>
                  </a:cubicBezTo>
                  <a:close/>
                  <a:moveTo>
                    <a:pt x="705" y="943"/>
                  </a:moveTo>
                  <a:cubicBezTo>
                    <a:pt x="705" y="943"/>
                    <a:pt x="705" y="943"/>
                    <a:pt x="715" y="943"/>
                  </a:cubicBezTo>
                  <a:cubicBezTo>
                    <a:pt x="709" y="941"/>
                    <a:pt x="709" y="941"/>
                    <a:pt x="709" y="941"/>
                  </a:cubicBezTo>
                  <a:cubicBezTo>
                    <a:pt x="709" y="941"/>
                    <a:pt x="709" y="941"/>
                    <a:pt x="705" y="943"/>
                  </a:cubicBezTo>
                  <a:close/>
                  <a:moveTo>
                    <a:pt x="714" y="938"/>
                  </a:moveTo>
                  <a:cubicBezTo>
                    <a:pt x="702" y="937"/>
                    <a:pt x="690" y="936"/>
                    <a:pt x="694" y="938"/>
                  </a:cubicBezTo>
                  <a:cubicBezTo>
                    <a:pt x="693" y="938"/>
                    <a:pt x="692" y="938"/>
                    <a:pt x="692" y="938"/>
                  </a:cubicBezTo>
                  <a:cubicBezTo>
                    <a:pt x="703" y="939"/>
                    <a:pt x="713" y="940"/>
                    <a:pt x="714" y="938"/>
                  </a:cubicBezTo>
                  <a:close/>
                  <a:moveTo>
                    <a:pt x="3355" y="1033"/>
                  </a:moveTo>
                  <a:cubicBezTo>
                    <a:pt x="3352" y="1033"/>
                    <a:pt x="3348" y="1033"/>
                    <a:pt x="3345" y="1032"/>
                  </a:cubicBezTo>
                  <a:cubicBezTo>
                    <a:pt x="3349" y="1033"/>
                    <a:pt x="3352" y="1033"/>
                    <a:pt x="3355" y="1033"/>
                  </a:cubicBezTo>
                  <a:close/>
                  <a:moveTo>
                    <a:pt x="649" y="937"/>
                  </a:moveTo>
                  <a:cubicBezTo>
                    <a:pt x="638" y="937"/>
                    <a:pt x="642" y="939"/>
                    <a:pt x="620" y="937"/>
                  </a:cubicBezTo>
                  <a:cubicBezTo>
                    <a:pt x="607" y="936"/>
                    <a:pt x="637" y="935"/>
                    <a:pt x="643" y="935"/>
                  </a:cubicBezTo>
                  <a:cubicBezTo>
                    <a:pt x="627" y="933"/>
                    <a:pt x="627" y="933"/>
                    <a:pt x="626" y="932"/>
                  </a:cubicBezTo>
                  <a:cubicBezTo>
                    <a:pt x="612" y="934"/>
                    <a:pt x="602" y="939"/>
                    <a:pt x="618" y="941"/>
                  </a:cubicBezTo>
                  <a:cubicBezTo>
                    <a:pt x="634" y="940"/>
                    <a:pt x="653" y="942"/>
                    <a:pt x="654" y="943"/>
                  </a:cubicBezTo>
                  <a:cubicBezTo>
                    <a:pt x="659" y="943"/>
                    <a:pt x="652" y="942"/>
                    <a:pt x="653" y="942"/>
                  </a:cubicBezTo>
                  <a:cubicBezTo>
                    <a:pt x="653" y="942"/>
                    <a:pt x="653" y="942"/>
                    <a:pt x="672" y="943"/>
                  </a:cubicBezTo>
                  <a:cubicBezTo>
                    <a:pt x="677" y="941"/>
                    <a:pt x="640" y="939"/>
                    <a:pt x="649" y="937"/>
                  </a:cubicBezTo>
                  <a:close/>
                  <a:moveTo>
                    <a:pt x="983" y="957"/>
                  </a:moveTo>
                  <a:cubicBezTo>
                    <a:pt x="965" y="957"/>
                    <a:pt x="985" y="958"/>
                    <a:pt x="986" y="959"/>
                  </a:cubicBezTo>
                  <a:cubicBezTo>
                    <a:pt x="1011" y="959"/>
                    <a:pt x="985" y="957"/>
                    <a:pt x="983" y="957"/>
                  </a:cubicBezTo>
                  <a:close/>
                  <a:moveTo>
                    <a:pt x="1005" y="952"/>
                  </a:moveTo>
                  <a:cubicBezTo>
                    <a:pt x="1005" y="952"/>
                    <a:pt x="1005" y="952"/>
                    <a:pt x="985" y="951"/>
                  </a:cubicBezTo>
                  <a:cubicBezTo>
                    <a:pt x="982" y="951"/>
                    <a:pt x="989" y="952"/>
                    <a:pt x="994" y="952"/>
                  </a:cubicBezTo>
                  <a:cubicBezTo>
                    <a:pt x="1001" y="953"/>
                    <a:pt x="1007" y="952"/>
                    <a:pt x="1005" y="952"/>
                  </a:cubicBezTo>
                  <a:close/>
                  <a:moveTo>
                    <a:pt x="935" y="956"/>
                  </a:moveTo>
                  <a:cubicBezTo>
                    <a:pt x="935" y="953"/>
                    <a:pt x="935" y="953"/>
                    <a:pt x="935" y="953"/>
                  </a:cubicBezTo>
                  <a:cubicBezTo>
                    <a:pt x="932" y="954"/>
                    <a:pt x="931" y="954"/>
                    <a:pt x="926" y="954"/>
                  </a:cubicBezTo>
                  <a:cubicBezTo>
                    <a:pt x="926" y="954"/>
                    <a:pt x="926" y="954"/>
                    <a:pt x="935" y="956"/>
                  </a:cubicBezTo>
                  <a:close/>
                  <a:moveTo>
                    <a:pt x="771" y="944"/>
                  </a:moveTo>
                  <a:cubicBezTo>
                    <a:pt x="766" y="943"/>
                    <a:pt x="759" y="943"/>
                    <a:pt x="756" y="943"/>
                  </a:cubicBezTo>
                  <a:cubicBezTo>
                    <a:pt x="759" y="943"/>
                    <a:pt x="765" y="944"/>
                    <a:pt x="771" y="944"/>
                  </a:cubicBezTo>
                  <a:close/>
                  <a:moveTo>
                    <a:pt x="729" y="945"/>
                  </a:moveTo>
                  <a:cubicBezTo>
                    <a:pt x="729" y="945"/>
                    <a:pt x="729" y="945"/>
                    <a:pt x="747" y="945"/>
                  </a:cubicBezTo>
                  <a:cubicBezTo>
                    <a:pt x="735" y="944"/>
                    <a:pt x="735" y="944"/>
                    <a:pt x="735" y="944"/>
                  </a:cubicBezTo>
                  <a:cubicBezTo>
                    <a:pt x="735" y="944"/>
                    <a:pt x="735" y="944"/>
                    <a:pt x="729" y="945"/>
                  </a:cubicBezTo>
                  <a:close/>
                  <a:moveTo>
                    <a:pt x="665" y="932"/>
                  </a:moveTo>
                  <a:cubicBezTo>
                    <a:pt x="665" y="932"/>
                    <a:pt x="665" y="932"/>
                    <a:pt x="673" y="932"/>
                  </a:cubicBezTo>
                  <a:cubicBezTo>
                    <a:pt x="673" y="932"/>
                    <a:pt x="673" y="932"/>
                    <a:pt x="664" y="930"/>
                  </a:cubicBezTo>
                  <a:lnTo>
                    <a:pt x="665" y="932"/>
                  </a:lnTo>
                  <a:close/>
                  <a:moveTo>
                    <a:pt x="1541" y="957"/>
                  </a:moveTo>
                  <a:cubicBezTo>
                    <a:pt x="1543" y="955"/>
                    <a:pt x="1530" y="957"/>
                    <a:pt x="1518" y="958"/>
                  </a:cubicBezTo>
                  <a:cubicBezTo>
                    <a:pt x="1538" y="958"/>
                    <a:pt x="1538" y="958"/>
                    <a:pt x="1538" y="958"/>
                  </a:cubicBezTo>
                  <a:cubicBezTo>
                    <a:pt x="1538" y="958"/>
                    <a:pt x="1538" y="958"/>
                    <a:pt x="1541" y="957"/>
                  </a:cubicBezTo>
                  <a:close/>
                  <a:moveTo>
                    <a:pt x="2604" y="990"/>
                  </a:moveTo>
                  <a:cubicBezTo>
                    <a:pt x="2603" y="991"/>
                    <a:pt x="2605" y="991"/>
                    <a:pt x="2610" y="992"/>
                  </a:cubicBezTo>
                  <a:cubicBezTo>
                    <a:pt x="2611" y="991"/>
                    <a:pt x="2609" y="991"/>
                    <a:pt x="2604" y="990"/>
                  </a:cubicBezTo>
                  <a:close/>
                  <a:moveTo>
                    <a:pt x="2626" y="1009"/>
                  </a:moveTo>
                  <a:cubicBezTo>
                    <a:pt x="2627" y="1010"/>
                    <a:pt x="2630" y="1010"/>
                    <a:pt x="2633" y="1010"/>
                  </a:cubicBezTo>
                  <a:cubicBezTo>
                    <a:pt x="2633" y="1010"/>
                    <a:pt x="2633" y="1010"/>
                    <a:pt x="2626" y="1009"/>
                  </a:cubicBezTo>
                  <a:close/>
                  <a:moveTo>
                    <a:pt x="1046" y="943"/>
                  </a:moveTo>
                  <a:cubicBezTo>
                    <a:pt x="1021" y="943"/>
                    <a:pt x="1021" y="943"/>
                    <a:pt x="1021" y="943"/>
                  </a:cubicBezTo>
                  <a:cubicBezTo>
                    <a:pt x="1024" y="945"/>
                    <a:pt x="1034" y="943"/>
                    <a:pt x="1046" y="943"/>
                  </a:cubicBezTo>
                  <a:close/>
                  <a:moveTo>
                    <a:pt x="2087" y="983"/>
                  </a:moveTo>
                  <a:cubicBezTo>
                    <a:pt x="2088" y="983"/>
                    <a:pt x="2090" y="984"/>
                    <a:pt x="2091" y="984"/>
                  </a:cubicBezTo>
                  <a:cubicBezTo>
                    <a:pt x="2090" y="983"/>
                    <a:pt x="2088" y="983"/>
                    <a:pt x="2087" y="983"/>
                  </a:cubicBezTo>
                  <a:close/>
                  <a:moveTo>
                    <a:pt x="4477" y="1045"/>
                  </a:moveTo>
                  <a:cubicBezTo>
                    <a:pt x="4477" y="1045"/>
                    <a:pt x="4477" y="1045"/>
                    <a:pt x="4473" y="1048"/>
                  </a:cubicBezTo>
                  <a:cubicBezTo>
                    <a:pt x="4476" y="1047"/>
                    <a:pt x="4483" y="1047"/>
                    <a:pt x="4486" y="1048"/>
                  </a:cubicBezTo>
                  <a:lnTo>
                    <a:pt x="4477" y="1045"/>
                  </a:lnTo>
                  <a:close/>
                  <a:moveTo>
                    <a:pt x="1148" y="957"/>
                  </a:moveTo>
                  <a:cubicBezTo>
                    <a:pt x="1148" y="957"/>
                    <a:pt x="1148" y="957"/>
                    <a:pt x="1147" y="957"/>
                  </a:cubicBezTo>
                  <a:cubicBezTo>
                    <a:pt x="1146" y="958"/>
                    <a:pt x="1146" y="958"/>
                    <a:pt x="1148" y="957"/>
                  </a:cubicBezTo>
                  <a:close/>
                  <a:moveTo>
                    <a:pt x="4417" y="1045"/>
                  </a:moveTo>
                  <a:cubicBezTo>
                    <a:pt x="4417" y="1045"/>
                    <a:pt x="4417" y="1045"/>
                    <a:pt x="4376" y="1046"/>
                  </a:cubicBezTo>
                  <a:cubicBezTo>
                    <a:pt x="4377" y="1046"/>
                    <a:pt x="4370" y="1044"/>
                    <a:pt x="4377" y="1044"/>
                  </a:cubicBezTo>
                  <a:cubicBezTo>
                    <a:pt x="4367" y="1043"/>
                    <a:pt x="4358" y="1043"/>
                    <a:pt x="4371" y="1042"/>
                  </a:cubicBezTo>
                  <a:cubicBezTo>
                    <a:pt x="4272" y="1046"/>
                    <a:pt x="4171" y="1037"/>
                    <a:pt x="4074" y="1037"/>
                  </a:cubicBezTo>
                  <a:cubicBezTo>
                    <a:pt x="4067" y="1037"/>
                    <a:pt x="4071" y="1036"/>
                    <a:pt x="4073" y="1035"/>
                  </a:cubicBezTo>
                  <a:cubicBezTo>
                    <a:pt x="4055" y="1037"/>
                    <a:pt x="4056" y="1033"/>
                    <a:pt x="4046" y="1032"/>
                  </a:cubicBezTo>
                  <a:cubicBezTo>
                    <a:pt x="4046" y="1032"/>
                    <a:pt x="4046" y="1032"/>
                    <a:pt x="4020" y="1036"/>
                  </a:cubicBezTo>
                  <a:cubicBezTo>
                    <a:pt x="4010" y="1033"/>
                    <a:pt x="4018" y="1033"/>
                    <a:pt x="4017" y="1032"/>
                  </a:cubicBezTo>
                  <a:cubicBezTo>
                    <a:pt x="3967" y="1030"/>
                    <a:pt x="3919" y="1032"/>
                    <a:pt x="3879" y="1029"/>
                  </a:cubicBezTo>
                  <a:cubicBezTo>
                    <a:pt x="3866" y="1029"/>
                    <a:pt x="3882" y="1031"/>
                    <a:pt x="3865" y="1031"/>
                  </a:cubicBezTo>
                  <a:cubicBezTo>
                    <a:pt x="3887" y="1029"/>
                    <a:pt x="3821" y="1028"/>
                    <a:pt x="3829" y="1026"/>
                  </a:cubicBezTo>
                  <a:cubicBezTo>
                    <a:pt x="3812" y="1029"/>
                    <a:pt x="3770" y="1025"/>
                    <a:pt x="3777" y="1031"/>
                  </a:cubicBezTo>
                  <a:cubicBezTo>
                    <a:pt x="3757" y="1030"/>
                    <a:pt x="3760" y="1028"/>
                    <a:pt x="3766" y="1028"/>
                  </a:cubicBezTo>
                  <a:cubicBezTo>
                    <a:pt x="3743" y="1027"/>
                    <a:pt x="3724" y="1027"/>
                    <a:pt x="3705" y="1024"/>
                  </a:cubicBezTo>
                  <a:cubicBezTo>
                    <a:pt x="3692" y="1025"/>
                    <a:pt x="3597" y="1020"/>
                    <a:pt x="3576" y="1023"/>
                  </a:cubicBezTo>
                  <a:cubicBezTo>
                    <a:pt x="3591" y="1021"/>
                    <a:pt x="3575" y="1022"/>
                    <a:pt x="3562" y="1021"/>
                  </a:cubicBezTo>
                  <a:cubicBezTo>
                    <a:pt x="3562" y="1021"/>
                    <a:pt x="3562" y="1021"/>
                    <a:pt x="3574" y="1019"/>
                  </a:cubicBezTo>
                  <a:cubicBezTo>
                    <a:pt x="3574" y="1019"/>
                    <a:pt x="3574" y="1019"/>
                    <a:pt x="3543" y="1018"/>
                  </a:cubicBezTo>
                  <a:cubicBezTo>
                    <a:pt x="3537" y="1018"/>
                    <a:pt x="3535" y="1018"/>
                    <a:pt x="3535" y="1018"/>
                  </a:cubicBezTo>
                  <a:cubicBezTo>
                    <a:pt x="3530" y="1018"/>
                    <a:pt x="3536" y="1019"/>
                    <a:pt x="3523" y="1019"/>
                  </a:cubicBezTo>
                  <a:cubicBezTo>
                    <a:pt x="3502" y="1019"/>
                    <a:pt x="3501" y="1018"/>
                    <a:pt x="3489" y="1016"/>
                  </a:cubicBezTo>
                  <a:cubicBezTo>
                    <a:pt x="3489" y="1016"/>
                    <a:pt x="3489" y="1016"/>
                    <a:pt x="3493" y="1016"/>
                  </a:cubicBezTo>
                  <a:cubicBezTo>
                    <a:pt x="3493" y="1016"/>
                    <a:pt x="3493" y="1016"/>
                    <a:pt x="3478" y="1015"/>
                  </a:cubicBezTo>
                  <a:cubicBezTo>
                    <a:pt x="3468" y="1015"/>
                    <a:pt x="3515" y="1019"/>
                    <a:pt x="3481" y="1019"/>
                  </a:cubicBezTo>
                  <a:cubicBezTo>
                    <a:pt x="3481" y="1018"/>
                    <a:pt x="3461" y="1014"/>
                    <a:pt x="3451" y="1016"/>
                  </a:cubicBezTo>
                  <a:cubicBezTo>
                    <a:pt x="3469" y="1016"/>
                    <a:pt x="3467" y="1018"/>
                    <a:pt x="3460" y="1018"/>
                  </a:cubicBezTo>
                  <a:cubicBezTo>
                    <a:pt x="3460" y="1018"/>
                    <a:pt x="3460" y="1018"/>
                    <a:pt x="3436" y="1018"/>
                  </a:cubicBezTo>
                  <a:cubicBezTo>
                    <a:pt x="3436" y="1018"/>
                    <a:pt x="3436" y="1018"/>
                    <a:pt x="3444" y="1015"/>
                  </a:cubicBezTo>
                  <a:cubicBezTo>
                    <a:pt x="3374" y="1013"/>
                    <a:pt x="3300" y="1013"/>
                    <a:pt x="3225" y="1011"/>
                  </a:cubicBezTo>
                  <a:cubicBezTo>
                    <a:pt x="3226" y="1013"/>
                    <a:pt x="3172" y="1009"/>
                    <a:pt x="3179" y="1013"/>
                  </a:cubicBezTo>
                  <a:cubicBezTo>
                    <a:pt x="3179" y="1013"/>
                    <a:pt x="3179" y="1013"/>
                    <a:pt x="3182" y="1013"/>
                  </a:cubicBezTo>
                  <a:cubicBezTo>
                    <a:pt x="3200" y="1014"/>
                    <a:pt x="3176" y="1016"/>
                    <a:pt x="3161" y="1015"/>
                  </a:cubicBezTo>
                  <a:cubicBezTo>
                    <a:pt x="3177" y="1014"/>
                    <a:pt x="3133" y="1010"/>
                    <a:pt x="3171" y="1011"/>
                  </a:cubicBezTo>
                  <a:cubicBezTo>
                    <a:pt x="3171" y="1011"/>
                    <a:pt x="3171" y="1011"/>
                    <a:pt x="3142" y="1008"/>
                  </a:cubicBezTo>
                  <a:cubicBezTo>
                    <a:pt x="3126" y="1001"/>
                    <a:pt x="3065" y="1007"/>
                    <a:pt x="3021" y="1003"/>
                  </a:cubicBezTo>
                  <a:cubicBezTo>
                    <a:pt x="3022" y="1004"/>
                    <a:pt x="3023" y="1004"/>
                    <a:pt x="3023" y="1004"/>
                  </a:cubicBezTo>
                  <a:cubicBezTo>
                    <a:pt x="2983" y="1001"/>
                    <a:pt x="2934" y="1003"/>
                    <a:pt x="2925" y="1002"/>
                  </a:cubicBezTo>
                  <a:cubicBezTo>
                    <a:pt x="2925" y="1002"/>
                    <a:pt x="2925" y="1002"/>
                    <a:pt x="2921" y="1004"/>
                  </a:cubicBezTo>
                  <a:cubicBezTo>
                    <a:pt x="2887" y="1000"/>
                    <a:pt x="2883" y="999"/>
                    <a:pt x="2843" y="1000"/>
                  </a:cubicBezTo>
                  <a:cubicBezTo>
                    <a:pt x="2843" y="1000"/>
                    <a:pt x="2848" y="1001"/>
                    <a:pt x="2841" y="1001"/>
                  </a:cubicBezTo>
                  <a:cubicBezTo>
                    <a:pt x="2832" y="999"/>
                    <a:pt x="2822" y="997"/>
                    <a:pt x="2794" y="997"/>
                  </a:cubicBezTo>
                  <a:cubicBezTo>
                    <a:pt x="2794" y="997"/>
                    <a:pt x="2794" y="997"/>
                    <a:pt x="2795" y="998"/>
                  </a:cubicBezTo>
                  <a:cubicBezTo>
                    <a:pt x="2795" y="998"/>
                    <a:pt x="2795" y="998"/>
                    <a:pt x="2752" y="996"/>
                  </a:cubicBezTo>
                  <a:cubicBezTo>
                    <a:pt x="2752" y="1002"/>
                    <a:pt x="2678" y="990"/>
                    <a:pt x="2665" y="996"/>
                  </a:cubicBezTo>
                  <a:cubicBezTo>
                    <a:pt x="2656" y="994"/>
                    <a:pt x="2624" y="993"/>
                    <a:pt x="2610" y="992"/>
                  </a:cubicBezTo>
                  <a:cubicBezTo>
                    <a:pt x="2610" y="992"/>
                    <a:pt x="2609" y="992"/>
                    <a:pt x="2607" y="992"/>
                  </a:cubicBezTo>
                  <a:cubicBezTo>
                    <a:pt x="2590" y="989"/>
                    <a:pt x="2559" y="992"/>
                    <a:pt x="2541" y="991"/>
                  </a:cubicBezTo>
                  <a:cubicBezTo>
                    <a:pt x="2529" y="990"/>
                    <a:pt x="2534" y="989"/>
                    <a:pt x="2539" y="988"/>
                  </a:cubicBezTo>
                  <a:cubicBezTo>
                    <a:pt x="2515" y="990"/>
                    <a:pt x="2473" y="983"/>
                    <a:pt x="2465" y="984"/>
                  </a:cubicBezTo>
                  <a:cubicBezTo>
                    <a:pt x="2447" y="984"/>
                    <a:pt x="2458" y="986"/>
                    <a:pt x="2453" y="988"/>
                  </a:cubicBezTo>
                  <a:cubicBezTo>
                    <a:pt x="2427" y="986"/>
                    <a:pt x="2458" y="982"/>
                    <a:pt x="2423" y="984"/>
                  </a:cubicBezTo>
                  <a:cubicBezTo>
                    <a:pt x="2427" y="984"/>
                    <a:pt x="2435" y="984"/>
                    <a:pt x="2432" y="985"/>
                  </a:cubicBezTo>
                  <a:cubicBezTo>
                    <a:pt x="2418" y="985"/>
                    <a:pt x="2394" y="991"/>
                    <a:pt x="2381" y="989"/>
                  </a:cubicBezTo>
                  <a:cubicBezTo>
                    <a:pt x="2381" y="989"/>
                    <a:pt x="2381" y="989"/>
                    <a:pt x="2390" y="988"/>
                  </a:cubicBezTo>
                  <a:cubicBezTo>
                    <a:pt x="2365" y="986"/>
                    <a:pt x="2332" y="992"/>
                    <a:pt x="2328" y="988"/>
                  </a:cubicBezTo>
                  <a:cubicBezTo>
                    <a:pt x="2328" y="988"/>
                    <a:pt x="2328" y="988"/>
                    <a:pt x="2330" y="986"/>
                  </a:cubicBezTo>
                  <a:cubicBezTo>
                    <a:pt x="2288" y="987"/>
                    <a:pt x="2312" y="984"/>
                    <a:pt x="2270" y="985"/>
                  </a:cubicBezTo>
                  <a:cubicBezTo>
                    <a:pt x="2270" y="985"/>
                    <a:pt x="2270" y="985"/>
                    <a:pt x="2271" y="986"/>
                  </a:cubicBezTo>
                  <a:cubicBezTo>
                    <a:pt x="2252" y="985"/>
                    <a:pt x="2242" y="987"/>
                    <a:pt x="2233" y="984"/>
                  </a:cubicBezTo>
                  <a:cubicBezTo>
                    <a:pt x="2233" y="984"/>
                    <a:pt x="2233" y="984"/>
                    <a:pt x="2240" y="983"/>
                  </a:cubicBezTo>
                  <a:cubicBezTo>
                    <a:pt x="2217" y="983"/>
                    <a:pt x="2215" y="983"/>
                    <a:pt x="2191" y="982"/>
                  </a:cubicBezTo>
                  <a:cubicBezTo>
                    <a:pt x="2189" y="982"/>
                    <a:pt x="2177" y="981"/>
                    <a:pt x="2174" y="982"/>
                  </a:cubicBezTo>
                  <a:cubicBezTo>
                    <a:pt x="2173" y="979"/>
                    <a:pt x="2120" y="979"/>
                    <a:pt x="2110" y="979"/>
                  </a:cubicBezTo>
                  <a:cubicBezTo>
                    <a:pt x="2128" y="980"/>
                    <a:pt x="2119" y="980"/>
                    <a:pt x="2114" y="981"/>
                  </a:cubicBezTo>
                  <a:cubicBezTo>
                    <a:pt x="2103" y="979"/>
                    <a:pt x="2096" y="978"/>
                    <a:pt x="2081" y="980"/>
                  </a:cubicBezTo>
                  <a:cubicBezTo>
                    <a:pt x="2079" y="976"/>
                    <a:pt x="2077" y="973"/>
                    <a:pt x="2050" y="972"/>
                  </a:cubicBezTo>
                  <a:cubicBezTo>
                    <a:pt x="2054" y="972"/>
                    <a:pt x="2058" y="973"/>
                    <a:pt x="2055" y="973"/>
                  </a:cubicBezTo>
                  <a:cubicBezTo>
                    <a:pt x="2052" y="974"/>
                    <a:pt x="2045" y="973"/>
                    <a:pt x="2043" y="973"/>
                  </a:cubicBezTo>
                  <a:cubicBezTo>
                    <a:pt x="2040" y="973"/>
                    <a:pt x="2049" y="974"/>
                    <a:pt x="2046" y="975"/>
                  </a:cubicBezTo>
                  <a:cubicBezTo>
                    <a:pt x="2026" y="972"/>
                    <a:pt x="2011" y="974"/>
                    <a:pt x="1982" y="972"/>
                  </a:cubicBezTo>
                  <a:cubicBezTo>
                    <a:pt x="1991" y="973"/>
                    <a:pt x="1983" y="974"/>
                    <a:pt x="1980" y="975"/>
                  </a:cubicBezTo>
                  <a:cubicBezTo>
                    <a:pt x="1978" y="971"/>
                    <a:pt x="1940" y="977"/>
                    <a:pt x="1951" y="972"/>
                  </a:cubicBezTo>
                  <a:cubicBezTo>
                    <a:pt x="1894" y="973"/>
                    <a:pt x="1807" y="968"/>
                    <a:pt x="1784" y="971"/>
                  </a:cubicBezTo>
                  <a:cubicBezTo>
                    <a:pt x="1778" y="972"/>
                    <a:pt x="1763" y="969"/>
                    <a:pt x="1753" y="969"/>
                  </a:cubicBezTo>
                  <a:cubicBezTo>
                    <a:pt x="1753" y="969"/>
                    <a:pt x="1753" y="969"/>
                    <a:pt x="1754" y="970"/>
                  </a:cubicBezTo>
                  <a:cubicBezTo>
                    <a:pt x="1726" y="967"/>
                    <a:pt x="1732" y="969"/>
                    <a:pt x="1700" y="965"/>
                  </a:cubicBezTo>
                  <a:cubicBezTo>
                    <a:pt x="1713" y="967"/>
                    <a:pt x="1708" y="968"/>
                    <a:pt x="1694" y="969"/>
                  </a:cubicBezTo>
                  <a:cubicBezTo>
                    <a:pt x="1694" y="969"/>
                    <a:pt x="1694" y="969"/>
                    <a:pt x="1672" y="965"/>
                  </a:cubicBezTo>
                  <a:cubicBezTo>
                    <a:pt x="1672" y="965"/>
                    <a:pt x="1672" y="965"/>
                    <a:pt x="1667" y="967"/>
                  </a:cubicBezTo>
                  <a:cubicBezTo>
                    <a:pt x="1658" y="966"/>
                    <a:pt x="1648" y="966"/>
                    <a:pt x="1638" y="966"/>
                  </a:cubicBezTo>
                  <a:cubicBezTo>
                    <a:pt x="1642" y="967"/>
                    <a:pt x="1640" y="967"/>
                    <a:pt x="1640" y="967"/>
                  </a:cubicBezTo>
                  <a:cubicBezTo>
                    <a:pt x="1639" y="967"/>
                    <a:pt x="1639" y="967"/>
                    <a:pt x="1638" y="966"/>
                  </a:cubicBezTo>
                  <a:cubicBezTo>
                    <a:pt x="1629" y="963"/>
                    <a:pt x="1594" y="963"/>
                    <a:pt x="1589" y="961"/>
                  </a:cubicBezTo>
                  <a:cubicBezTo>
                    <a:pt x="1578" y="964"/>
                    <a:pt x="1562" y="959"/>
                    <a:pt x="1554" y="962"/>
                  </a:cubicBezTo>
                  <a:cubicBezTo>
                    <a:pt x="1551" y="962"/>
                    <a:pt x="1547" y="961"/>
                    <a:pt x="1542" y="961"/>
                  </a:cubicBezTo>
                  <a:cubicBezTo>
                    <a:pt x="1547" y="959"/>
                    <a:pt x="1549" y="958"/>
                    <a:pt x="1540" y="958"/>
                  </a:cubicBezTo>
                  <a:cubicBezTo>
                    <a:pt x="1539" y="958"/>
                    <a:pt x="1538" y="958"/>
                    <a:pt x="1538" y="958"/>
                  </a:cubicBezTo>
                  <a:cubicBezTo>
                    <a:pt x="1538" y="958"/>
                    <a:pt x="1538" y="958"/>
                    <a:pt x="1534" y="960"/>
                  </a:cubicBezTo>
                  <a:cubicBezTo>
                    <a:pt x="1525" y="959"/>
                    <a:pt x="1515" y="959"/>
                    <a:pt x="1509" y="959"/>
                  </a:cubicBezTo>
                  <a:cubicBezTo>
                    <a:pt x="1512" y="959"/>
                    <a:pt x="1515" y="958"/>
                    <a:pt x="1518" y="958"/>
                  </a:cubicBezTo>
                  <a:cubicBezTo>
                    <a:pt x="1514" y="958"/>
                    <a:pt x="1511" y="958"/>
                    <a:pt x="1507" y="959"/>
                  </a:cubicBezTo>
                  <a:cubicBezTo>
                    <a:pt x="1506" y="959"/>
                    <a:pt x="1505" y="958"/>
                    <a:pt x="1504" y="958"/>
                  </a:cubicBezTo>
                  <a:cubicBezTo>
                    <a:pt x="1504" y="959"/>
                    <a:pt x="1505" y="959"/>
                    <a:pt x="1506" y="959"/>
                  </a:cubicBezTo>
                  <a:cubicBezTo>
                    <a:pt x="1500" y="959"/>
                    <a:pt x="1494" y="959"/>
                    <a:pt x="1486" y="958"/>
                  </a:cubicBezTo>
                  <a:cubicBezTo>
                    <a:pt x="1454" y="960"/>
                    <a:pt x="1415" y="952"/>
                    <a:pt x="1379" y="955"/>
                  </a:cubicBezTo>
                  <a:cubicBezTo>
                    <a:pt x="1385" y="955"/>
                    <a:pt x="1392" y="955"/>
                    <a:pt x="1394" y="956"/>
                  </a:cubicBezTo>
                  <a:cubicBezTo>
                    <a:pt x="1364" y="954"/>
                    <a:pt x="1335" y="956"/>
                    <a:pt x="1316" y="954"/>
                  </a:cubicBezTo>
                  <a:cubicBezTo>
                    <a:pt x="1316" y="954"/>
                    <a:pt x="1316" y="954"/>
                    <a:pt x="1317" y="953"/>
                  </a:cubicBezTo>
                  <a:cubicBezTo>
                    <a:pt x="1296" y="951"/>
                    <a:pt x="1279" y="950"/>
                    <a:pt x="1261" y="950"/>
                  </a:cubicBezTo>
                  <a:cubicBezTo>
                    <a:pt x="1261" y="950"/>
                    <a:pt x="1261" y="950"/>
                    <a:pt x="1260" y="948"/>
                  </a:cubicBezTo>
                  <a:cubicBezTo>
                    <a:pt x="1235" y="948"/>
                    <a:pt x="1180" y="942"/>
                    <a:pt x="1164" y="946"/>
                  </a:cubicBezTo>
                  <a:cubicBezTo>
                    <a:pt x="1158" y="944"/>
                    <a:pt x="1129" y="945"/>
                    <a:pt x="1115" y="944"/>
                  </a:cubicBezTo>
                  <a:cubicBezTo>
                    <a:pt x="1115" y="944"/>
                    <a:pt x="1115" y="944"/>
                    <a:pt x="1111" y="945"/>
                  </a:cubicBezTo>
                  <a:cubicBezTo>
                    <a:pt x="1092" y="945"/>
                    <a:pt x="1080" y="945"/>
                    <a:pt x="1069" y="944"/>
                  </a:cubicBezTo>
                  <a:cubicBezTo>
                    <a:pt x="1031" y="946"/>
                    <a:pt x="995" y="942"/>
                    <a:pt x="962" y="941"/>
                  </a:cubicBezTo>
                  <a:cubicBezTo>
                    <a:pt x="962" y="941"/>
                    <a:pt x="962" y="941"/>
                    <a:pt x="961" y="941"/>
                  </a:cubicBezTo>
                  <a:cubicBezTo>
                    <a:pt x="961" y="941"/>
                    <a:pt x="961" y="941"/>
                    <a:pt x="927" y="939"/>
                  </a:cubicBezTo>
                  <a:cubicBezTo>
                    <a:pt x="936" y="941"/>
                    <a:pt x="921" y="938"/>
                    <a:pt x="910" y="938"/>
                  </a:cubicBezTo>
                  <a:cubicBezTo>
                    <a:pt x="900" y="937"/>
                    <a:pt x="882" y="937"/>
                    <a:pt x="869" y="938"/>
                  </a:cubicBezTo>
                  <a:cubicBezTo>
                    <a:pt x="869" y="938"/>
                    <a:pt x="869" y="938"/>
                    <a:pt x="848" y="937"/>
                  </a:cubicBezTo>
                  <a:cubicBezTo>
                    <a:pt x="872" y="939"/>
                    <a:pt x="846" y="939"/>
                    <a:pt x="844" y="941"/>
                  </a:cubicBezTo>
                  <a:cubicBezTo>
                    <a:pt x="844" y="941"/>
                    <a:pt x="844" y="941"/>
                    <a:pt x="831" y="939"/>
                  </a:cubicBezTo>
                  <a:cubicBezTo>
                    <a:pt x="825" y="940"/>
                    <a:pt x="839" y="941"/>
                    <a:pt x="829" y="941"/>
                  </a:cubicBezTo>
                  <a:cubicBezTo>
                    <a:pt x="820" y="940"/>
                    <a:pt x="793" y="939"/>
                    <a:pt x="784" y="937"/>
                  </a:cubicBezTo>
                  <a:cubicBezTo>
                    <a:pt x="785" y="936"/>
                    <a:pt x="789" y="936"/>
                    <a:pt x="793" y="936"/>
                  </a:cubicBezTo>
                  <a:cubicBezTo>
                    <a:pt x="792" y="936"/>
                    <a:pt x="790" y="935"/>
                    <a:pt x="789" y="935"/>
                  </a:cubicBezTo>
                  <a:cubicBezTo>
                    <a:pt x="774" y="935"/>
                    <a:pt x="777" y="935"/>
                    <a:pt x="778" y="934"/>
                  </a:cubicBezTo>
                  <a:cubicBezTo>
                    <a:pt x="759" y="936"/>
                    <a:pt x="748" y="934"/>
                    <a:pt x="733" y="936"/>
                  </a:cubicBezTo>
                  <a:cubicBezTo>
                    <a:pt x="754" y="933"/>
                    <a:pt x="688" y="935"/>
                    <a:pt x="701" y="932"/>
                  </a:cubicBezTo>
                  <a:cubicBezTo>
                    <a:pt x="687" y="934"/>
                    <a:pt x="691" y="932"/>
                    <a:pt x="682" y="934"/>
                  </a:cubicBezTo>
                  <a:cubicBezTo>
                    <a:pt x="702" y="934"/>
                    <a:pt x="723" y="937"/>
                    <a:pt x="739" y="939"/>
                  </a:cubicBezTo>
                  <a:cubicBezTo>
                    <a:pt x="739" y="939"/>
                    <a:pt x="739" y="939"/>
                    <a:pt x="723" y="940"/>
                  </a:cubicBezTo>
                  <a:cubicBezTo>
                    <a:pt x="733" y="943"/>
                    <a:pt x="759" y="940"/>
                    <a:pt x="769" y="941"/>
                  </a:cubicBezTo>
                  <a:cubicBezTo>
                    <a:pt x="763" y="940"/>
                    <a:pt x="748" y="941"/>
                    <a:pt x="747" y="941"/>
                  </a:cubicBezTo>
                  <a:cubicBezTo>
                    <a:pt x="747" y="941"/>
                    <a:pt x="747" y="941"/>
                    <a:pt x="752" y="939"/>
                  </a:cubicBezTo>
                  <a:cubicBezTo>
                    <a:pt x="775" y="939"/>
                    <a:pt x="793" y="941"/>
                    <a:pt x="810" y="943"/>
                  </a:cubicBezTo>
                  <a:cubicBezTo>
                    <a:pt x="794" y="943"/>
                    <a:pt x="829" y="945"/>
                    <a:pt x="817" y="946"/>
                  </a:cubicBezTo>
                  <a:cubicBezTo>
                    <a:pt x="817" y="946"/>
                    <a:pt x="817" y="946"/>
                    <a:pt x="805" y="946"/>
                  </a:cubicBezTo>
                  <a:cubicBezTo>
                    <a:pt x="799" y="946"/>
                    <a:pt x="811" y="948"/>
                    <a:pt x="818" y="949"/>
                  </a:cubicBezTo>
                  <a:cubicBezTo>
                    <a:pt x="857" y="949"/>
                    <a:pt x="928" y="952"/>
                    <a:pt x="942" y="951"/>
                  </a:cubicBezTo>
                  <a:cubicBezTo>
                    <a:pt x="934" y="951"/>
                    <a:pt x="919" y="950"/>
                    <a:pt x="912" y="949"/>
                  </a:cubicBezTo>
                  <a:cubicBezTo>
                    <a:pt x="912" y="949"/>
                    <a:pt x="912" y="949"/>
                    <a:pt x="931" y="949"/>
                  </a:cubicBezTo>
                  <a:cubicBezTo>
                    <a:pt x="916" y="948"/>
                    <a:pt x="904" y="950"/>
                    <a:pt x="882" y="949"/>
                  </a:cubicBezTo>
                  <a:cubicBezTo>
                    <a:pt x="886" y="946"/>
                    <a:pt x="870" y="944"/>
                    <a:pt x="887" y="942"/>
                  </a:cubicBezTo>
                  <a:cubicBezTo>
                    <a:pt x="929" y="941"/>
                    <a:pt x="921" y="948"/>
                    <a:pt x="971" y="949"/>
                  </a:cubicBezTo>
                  <a:cubicBezTo>
                    <a:pt x="976" y="949"/>
                    <a:pt x="961" y="945"/>
                    <a:pt x="988" y="948"/>
                  </a:cubicBezTo>
                  <a:cubicBezTo>
                    <a:pt x="1021" y="950"/>
                    <a:pt x="1046" y="954"/>
                    <a:pt x="1046" y="958"/>
                  </a:cubicBezTo>
                  <a:cubicBezTo>
                    <a:pt x="1032" y="956"/>
                    <a:pt x="1003" y="953"/>
                    <a:pt x="999" y="956"/>
                  </a:cubicBezTo>
                  <a:cubicBezTo>
                    <a:pt x="1013" y="957"/>
                    <a:pt x="1037" y="959"/>
                    <a:pt x="1039" y="960"/>
                  </a:cubicBezTo>
                  <a:cubicBezTo>
                    <a:pt x="1053" y="958"/>
                    <a:pt x="1012" y="959"/>
                    <a:pt x="1031" y="957"/>
                  </a:cubicBezTo>
                  <a:cubicBezTo>
                    <a:pt x="1041" y="957"/>
                    <a:pt x="1045" y="958"/>
                    <a:pt x="1050" y="959"/>
                  </a:cubicBezTo>
                  <a:cubicBezTo>
                    <a:pt x="1043" y="957"/>
                    <a:pt x="1059" y="957"/>
                    <a:pt x="1062" y="956"/>
                  </a:cubicBezTo>
                  <a:cubicBezTo>
                    <a:pt x="1094" y="957"/>
                    <a:pt x="1113" y="957"/>
                    <a:pt x="1147" y="957"/>
                  </a:cubicBezTo>
                  <a:cubicBezTo>
                    <a:pt x="1149" y="957"/>
                    <a:pt x="1153" y="956"/>
                    <a:pt x="1152" y="956"/>
                  </a:cubicBezTo>
                  <a:cubicBezTo>
                    <a:pt x="1169" y="957"/>
                    <a:pt x="1193" y="962"/>
                    <a:pt x="1186" y="963"/>
                  </a:cubicBezTo>
                  <a:cubicBezTo>
                    <a:pt x="1206" y="964"/>
                    <a:pt x="1207" y="963"/>
                    <a:pt x="1224" y="964"/>
                  </a:cubicBezTo>
                  <a:cubicBezTo>
                    <a:pt x="1197" y="966"/>
                    <a:pt x="1229" y="964"/>
                    <a:pt x="1232" y="966"/>
                  </a:cubicBezTo>
                  <a:cubicBezTo>
                    <a:pt x="1250" y="967"/>
                    <a:pt x="1238" y="965"/>
                    <a:pt x="1246" y="965"/>
                  </a:cubicBezTo>
                  <a:cubicBezTo>
                    <a:pt x="1249" y="965"/>
                    <a:pt x="1256" y="966"/>
                    <a:pt x="1256" y="967"/>
                  </a:cubicBezTo>
                  <a:cubicBezTo>
                    <a:pt x="1267" y="965"/>
                    <a:pt x="1236" y="961"/>
                    <a:pt x="1249" y="959"/>
                  </a:cubicBezTo>
                  <a:cubicBezTo>
                    <a:pt x="1257" y="958"/>
                    <a:pt x="1294" y="956"/>
                    <a:pt x="1297" y="956"/>
                  </a:cubicBezTo>
                  <a:cubicBezTo>
                    <a:pt x="1305" y="959"/>
                    <a:pt x="1302" y="968"/>
                    <a:pt x="1290" y="971"/>
                  </a:cubicBezTo>
                  <a:cubicBezTo>
                    <a:pt x="1291" y="972"/>
                    <a:pt x="1306" y="970"/>
                    <a:pt x="1314" y="970"/>
                  </a:cubicBezTo>
                  <a:cubicBezTo>
                    <a:pt x="1336" y="968"/>
                    <a:pt x="1347" y="973"/>
                    <a:pt x="1365" y="972"/>
                  </a:cubicBezTo>
                  <a:cubicBezTo>
                    <a:pt x="1365" y="972"/>
                    <a:pt x="1365" y="972"/>
                    <a:pt x="1352" y="970"/>
                  </a:cubicBezTo>
                  <a:cubicBezTo>
                    <a:pt x="1355" y="970"/>
                    <a:pt x="1381" y="971"/>
                    <a:pt x="1386" y="972"/>
                  </a:cubicBezTo>
                  <a:cubicBezTo>
                    <a:pt x="1386" y="971"/>
                    <a:pt x="1372" y="967"/>
                    <a:pt x="1380" y="966"/>
                  </a:cubicBezTo>
                  <a:cubicBezTo>
                    <a:pt x="1413" y="967"/>
                    <a:pt x="1444" y="973"/>
                    <a:pt x="1442" y="975"/>
                  </a:cubicBezTo>
                  <a:cubicBezTo>
                    <a:pt x="1442" y="975"/>
                    <a:pt x="1442" y="975"/>
                    <a:pt x="1392" y="971"/>
                  </a:cubicBezTo>
                  <a:cubicBezTo>
                    <a:pt x="1390" y="973"/>
                    <a:pt x="1427" y="974"/>
                    <a:pt x="1425" y="977"/>
                  </a:cubicBezTo>
                  <a:cubicBezTo>
                    <a:pt x="1425" y="977"/>
                    <a:pt x="1425" y="977"/>
                    <a:pt x="1471" y="978"/>
                  </a:cubicBezTo>
                  <a:cubicBezTo>
                    <a:pt x="1465" y="977"/>
                    <a:pt x="1448" y="976"/>
                    <a:pt x="1455" y="975"/>
                  </a:cubicBezTo>
                  <a:cubicBezTo>
                    <a:pt x="1474" y="976"/>
                    <a:pt x="1465" y="975"/>
                    <a:pt x="1478" y="974"/>
                  </a:cubicBezTo>
                  <a:cubicBezTo>
                    <a:pt x="1456" y="971"/>
                    <a:pt x="1414" y="962"/>
                    <a:pt x="1399" y="959"/>
                  </a:cubicBezTo>
                  <a:cubicBezTo>
                    <a:pt x="1399" y="959"/>
                    <a:pt x="1399" y="959"/>
                    <a:pt x="1423" y="961"/>
                  </a:cubicBezTo>
                  <a:cubicBezTo>
                    <a:pt x="1423" y="961"/>
                    <a:pt x="1423" y="961"/>
                    <a:pt x="1429" y="960"/>
                  </a:cubicBezTo>
                  <a:cubicBezTo>
                    <a:pt x="1460" y="962"/>
                    <a:pt x="1488" y="972"/>
                    <a:pt x="1496" y="974"/>
                  </a:cubicBezTo>
                  <a:cubicBezTo>
                    <a:pt x="1514" y="974"/>
                    <a:pt x="1508" y="969"/>
                    <a:pt x="1504" y="968"/>
                  </a:cubicBezTo>
                  <a:cubicBezTo>
                    <a:pt x="1539" y="969"/>
                    <a:pt x="1538" y="976"/>
                    <a:pt x="1573" y="976"/>
                  </a:cubicBezTo>
                  <a:cubicBezTo>
                    <a:pt x="1573" y="976"/>
                    <a:pt x="1573" y="976"/>
                    <a:pt x="1560" y="977"/>
                  </a:cubicBezTo>
                  <a:cubicBezTo>
                    <a:pt x="1568" y="978"/>
                    <a:pt x="1599" y="978"/>
                    <a:pt x="1596" y="979"/>
                  </a:cubicBezTo>
                  <a:cubicBezTo>
                    <a:pt x="1602" y="978"/>
                    <a:pt x="1608" y="975"/>
                    <a:pt x="1603" y="974"/>
                  </a:cubicBezTo>
                  <a:cubicBezTo>
                    <a:pt x="1603" y="974"/>
                    <a:pt x="1603" y="974"/>
                    <a:pt x="1633" y="979"/>
                  </a:cubicBezTo>
                  <a:cubicBezTo>
                    <a:pt x="1628" y="978"/>
                    <a:pt x="1631" y="975"/>
                    <a:pt x="1629" y="974"/>
                  </a:cubicBezTo>
                  <a:cubicBezTo>
                    <a:pt x="1641" y="974"/>
                    <a:pt x="1649" y="978"/>
                    <a:pt x="1644" y="979"/>
                  </a:cubicBezTo>
                  <a:cubicBezTo>
                    <a:pt x="1667" y="977"/>
                    <a:pt x="1662" y="979"/>
                    <a:pt x="1681" y="976"/>
                  </a:cubicBezTo>
                  <a:cubicBezTo>
                    <a:pt x="1688" y="976"/>
                    <a:pt x="1680" y="980"/>
                    <a:pt x="1675" y="980"/>
                  </a:cubicBezTo>
                  <a:cubicBezTo>
                    <a:pt x="1691" y="982"/>
                    <a:pt x="1701" y="982"/>
                    <a:pt x="1709" y="981"/>
                  </a:cubicBezTo>
                  <a:cubicBezTo>
                    <a:pt x="1682" y="979"/>
                    <a:pt x="1702" y="973"/>
                    <a:pt x="1696" y="969"/>
                  </a:cubicBezTo>
                  <a:cubicBezTo>
                    <a:pt x="1696" y="969"/>
                    <a:pt x="1696" y="969"/>
                    <a:pt x="1755" y="983"/>
                  </a:cubicBezTo>
                  <a:cubicBezTo>
                    <a:pt x="1753" y="982"/>
                    <a:pt x="1748" y="978"/>
                    <a:pt x="1748" y="978"/>
                  </a:cubicBezTo>
                  <a:cubicBezTo>
                    <a:pt x="1753" y="981"/>
                    <a:pt x="1814" y="984"/>
                    <a:pt x="1848" y="984"/>
                  </a:cubicBezTo>
                  <a:cubicBezTo>
                    <a:pt x="1842" y="983"/>
                    <a:pt x="1869" y="982"/>
                    <a:pt x="1881" y="984"/>
                  </a:cubicBezTo>
                  <a:cubicBezTo>
                    <a:pt x="1879" y="983"/>
                    <a:pt x="1876" y="983"/>
                    <a:pt x="1871" y="983"/>
                  </a:cubicBezTo>
                  <a:cubicBezTo>
                    <a:pt x="1893" y="981"/>
                    <a:pt x="1900" y="989"/>
                    <a:pt x="1922" y="987"/>
                  </a:cubicBezTo>
                  <a:cubicBezTo>
                    <a:pt x="1902" y="986"/>
                    <a:pt x="1898" y="985"/>
                    <a:pt x="1899" y="984"/>
                  </a:cubicBezTo>
                  <a:cubicBezTo>
                    <a:pt x="1915" y="985"/>
                    <a:pt x="1954" y="985"/>
                    <a:pt x="1946" y="989"/>
                  </a:cubicBezTo>
                  <a:cubicBezTo>
                    <a:pt x="1956" y="988"/>
                    <a:pt x="1966" y="989"/>
                    <a:pt x="1965" y="987"/>
                  </a:cubicBezTo>
                  <a:cubicBezTo>
                    <a:pt x="1965" y="987"/>
                    <a:pt x="1965" y="987"/>
                    <a:pt x="2005" y="991"/>
                  </a:cubicBezTo>
                  <a:cubicBezTo>
                    <a:pt x="2002" y="990"/>
                    <a:pt x="2000" y="989"/>
                    <a:pt x="2012" y="989"/>
                  </a:cubicBezTo>
                  <a:cubicBezTo>
                    <a:pt x="1989" y="989"/>
                    <a:pt x="1967" y="984"/>
                    <a:pt x="1955" y="987"/>
                  </a:cubicBezTo>
                  <a:cubicBezTo>
                    <a:pt x="1954" y="984"/>
                    <a:pt x="1963" y="983"/>
                    <a:pt x="1952" y="981"/>
                  </a:cubicBezTo>
                  <a:cubicBezTo>
                    <a:pt x="1996" y="983"/>
                    <a:pt x="2020" y="988"/>
                    <a:pt x="2048" y="992"/>
                  </a:cubicBezTo>
                  <a:cubicBezTo>
                    <a:pt x="2048" y="992"/>
                    <a:pt x="2048" y="992"/>
                    <a:pt x="2086" y="991"/>
                  </a:cubicBezTo>
                  <a:cubicBezTo>
                    <a:pt x="2086" y="991"/>
                    <a:pt x="2086" y="991"/>
                    <a:pt x="2088" y="992"/>
                  </a:cubicBezTo>
                  <a:cubicBezTo>
                    <a:pt x="2088" y="992"/>
                    <a:pt x="2088" y="992"/>
                    <a:pt x="2095" y="990"/>
                  </a:cubicBezTo>
                  <a:cubicBezTo>
                    <a:pt x="2100" y="990"/>
                    <a:pt x="2103" y="991"/>
                    <a:pt x="2104" y="991"/>
                  </a:cubicBezTo>
                  <a:cubicBezTo>
                    <a:pt x="2105" y="991"/>
                    <a:pt x="2103" y="990"/>
                    <a:pt x="2102" y="990"/>
                  </a:cubicBezTo>
                  <a:cubicBezTo>
                    <a:pt x="2106" y="990"/>
                    <a:pt x="2109" y="990"/>
                    <a:pt x="2111" y="991"/>
                  </a:cubicBezTo>
                  <a:cubicBezTo>
                    <a:pt x="2113" y="989"/>
                    <a:pt x="2106" y="987"/>
                    <a:pt x="2099" y="986"/>
                  </a:cubicBezTo>
                  <a:cubicBezTo>
                    <a:pt x="2095" y="986"/>
                    <a:pt x="2092" y="986"/>
                    <a:pt x="2088" y="987"/>
                  </a:cubicBezTo>
                  <a:cubicBezTo>
                    <a:pt x="2081" y="985"/>
                    <a:pt x="2075" y="984"/>
                    <a:pt x="2086" y="983"/>
                  </a:cubicBezTo>
                  <a:cubicBezTo>
                    <a:pt x="2087" y="983"/>
                    <a:pt x="2087" y="983"/>
                    <a:pt x="2087" y="983"/>
                  </a:cubicBezTo>
                  <a:cubicBezTo>
                    <a:pt x="2085" y="982"/>
                    <a:pt x="2085" y="982"/>
                    <a:pt x="2087" y="981"/>
                  </a:cubicBezTo>
                  <a:cubicBezTo>
                    <a:pt x="2087" y="981"/>
                    <a:pt x="2087" y="981"/>
                    <a:pt x="2116" y="983"/>
                  </a:cubicBezTo>
                  <a:cubicBezTo>
                    <a:pt x="2113" y="984"/>
                    <a:pt x="2108" y="984"/>
                    <a:pt x="2102" y="985"/>
                  </a:cubicBezTo>
                  <a:cubicBezTo>
                    <a:pt x="2121" y="988"/>
                    <a:pt x="2142" y="990"/>
                    <a:pt x="2125" y="992"/>
                  </a:cubicBezTo>
                  <a:cubicBezTo>
                    <a:pt x="2125" y="992"/>
                    <a:pt x="2125" y="992"/>
                    <a:pt x="2148" y="991"/>
                  </a:cubicBezTo>
                  <a:cubicBezTo>
                    <a:pt x="2174" y="994"/>
                    <a:pt x="2170" y="994"/>
                    <a:pt x="2202" y="997"/>
                  </a:cubicBezTo>
                  <a:cubicBezTo>
                    <a:pt x="2204" y="996"/>
                    <a:pt x="2195" y="995"/>
                    <a:pt x="2201" y="994"/>
                  </a:cubicBezTo>
                  <a:cubicBezTo>
                    <a:pt x="2224" y="998"/>
                    <a:pt x="2258" y="992"/>
                    <a:pt x="2263" y="995"/>
                  </a:cubicBezTo>
                  <a:cubicBezTo>
                    <a:pt x="2282" y="996"/>
                    <a:pt x="2271" y="998"/>
                    <a:pt x="2283" y="999"/>
                  </a:cubicBezTo>
                  <a:cubicBezTo>
                    <a:pt x="2283" y="999"/>
                    <a:pt x="2281" y="998"/>
                    <a:pt x="2285" y="998"/>
                  </a:cubicBezTo>
                  <a:cubicBezTo>
                    <a:pt x="2285" y="998"/>
                    <a:pt x="2285" y="998"/>
                    <a:pt x="2299" y="1000"/>
                  </a:cubicBezTo>
                  <a:cubicBezTo>
                    <a:pt x="2305" y="1000"/>
                    <a:pt x="2286" y="999"/>
                    <a:pt x="2302" y="998"/>
                  </a:cubicBezTo>
                  <a:cubicBezTo>
                    <a:pt x="2330" y="1001"/>
                    <a:pt x="2346" y="1002"/>
                    <a:pt x="2369" y="1002"/>
                  </a:cubicBezTo>
                  <a:cubicBezTo>
                    <a:pt x="2403" y="1003"/>
                    <a:pt x="2355" y="1005"/>
                    <a:pt x="2384" y="1006"/>
                  </a:cubicBezTo>
                  <a:cubicBezTo>
                    <a:pt x="2388" y="1004"/>
                    <a:pt x="2392" y="1002"/>
                    <a:pt x="2409" y="1003"/>
                  </a:cubicBezTo>
                  <a:cubicBezTo>
                    <a:pt x="2418" y="1004"/>
                    <a:pt x="2417" y="1005"/>
                    <a:pt x="2432" y="1007"/>
                  </a:cubicBezTo>
                  <a:cubicBezTo>
                    <a:pt x="2432" y="1007"/>
                    <a:pt x="2432" y="1007"/>
                    <a:pt x="2431" y="1004"/>
                  </a:cubicBezTo>
                  <a:cubicBezTo>
                    <a:pt x="2446" y="1004"/>
                    <a:pt x="2457" y="1005"/>
                    <a:pt x="2457" y="1003"/>
                  </a:cubicBezTo>
                  <a:cubicBezTo>
                    <a:pt x="2469" y="1005"/>
                    <a:pt x="2477" y="1005"/>
                    <a:pt x="2484" y="1005"/>
                  </a:cubicBezTo>
                  <a:cubicBezTo>
                    <a:pt x="2492" y="1004"/>
                    <a:pt x="2497" y="1003"/>
                    <a:pt x="2503" y="1006"/>
                  </a:cubicBezTo>
                  <a:cubicBezTo>
                    <a:pt x="2532" y="1005"/>
                    <a:pt x="2531" y="1011"/>
                    <a:pt x="2549" y="1006"/>
                  </a:cubicBezTo>
                  <a:cubicBezTo>
                    <a:pt x="2535" y="1006"/>
                    <a:pt x="2519" y="1004"/>
                    <a:pt x="2527" y="1003"/>
                  </a:cubicBezTo>
                  <a:cubicBezTo>
                    <a:pt x="2527" y="1003"/>
                    <a:pt x="2527" y="1003"/>
                    <a:pt x="2547" y="1005"/>
                  </a:cubicBezTo>
                  <a:cubicBezTo>
                    <a:pt x="2549" y="1004"/>
                    <a:pt x="2535" y="1004"/>
                    <a:pt x="2545" y="1004"/>
                  </a:cubicBezTo>
                  <a:cubicBezTo>
                    <a:pt x="2550" y="1004"/>
                    <a:pt x="2562" y="1006"/>
                    <a:pt x="2567" y="1007"/>
                  </a:cubicBezTo>
                  <a:cubicBezTo>
                    <a:pt x="2567" y="1007"/>
                    <a:pt x="2567" y="1007"/>
                    <a:pt x="2600" y="1008"/>
                  </a:cubicBezTo>
                  <a:cubicBezTo>
                    <a:pt x="2596" y="1008"/>
                    <a:pt x="2596" y="1007"/>
                    <a:pt x="2602" y="1007"/>
                  </a:cubicBezTo>
                  <a:cubicBezTo>
                    <a:pt x="2602" y="1007"/>
                    <a:pt x="2602" y="1007"/>
                    <a:pt x="2622" y="1009"/>
                  </a:cubicBezTo>
                  <a:cubicBezTo>
                    <a:pt x="2623" y="1009"/>
                    <a:pt x="2629" y="1008"/>
                    <a:pt x="2636" y="1008"/>
                  </a:cubicBezTo>
                  <a:cubicBezTo>
                    <a:pt x="2667" y="1008"/>
                    <a:pt x="2661" y="1014"/>
                    <a:pt x="2685" y="1012"/>
                  </a:cubicBezTo>
                  <a:cubicBezTo>
                    <a:pt x="2681" y="1012"/>
                    <a:pt x="2681" y="1012"/>
                    <a:pt x="2677" y="1012"/>
                  </a:cubicBezTo>
                  <a:cubicBezTo>
                    <a:pt x="2677" y="1012"/>
                    <a:pt x="2677" y="1012"/>
                    <a:pt x="2690" y="1011"/>
                  </a:cubicBezTo>
                  <a:cubicBezTo>
                    <a:pt x="2692" y="1017"/>
                    <a:pt x="2762" y="1014"/>
                    <a:pt x="2764" y="1019"/>
                  </a:cubicBezTo>
                  <a:cubicBezTo>
                    <a:pt x="2782" y="1018"/>
                    <a:pt x="2765" y="1018"/>
                    <a:pt x="2743" y="1015"/>
                  </a:cubicBezTo>
                  <a:cubicBezTo>
                    <a:pt x="2743" y="1015"/>
                    <a:pt x="2743" y="1015"/>
                    <a:pt x="2762" y="1014"/>
                  </a:cubicBezTo>
                  <a:cubicBezTo>
                    <a:pt x="2754" y="1013"/>
                    <a:pt x="2748" y="1014"/>
                    <a:pt x="2740" y="1013"/>
                  </a:cubicBezTo>
                  <a:cubicBezTo>
                    <a:pt x="2764" y="1011"/>
                    <a:pt x="2787" y="1015"/>
                    <a:pt x="2800" y="1017"/>
                  </a:cubicBezTo>
                  <a:cubicBezTo>
                    <a:pt x="2810" y="1016"/>
                    <a:pt x="2793" y="1012"/>
                    <a:pt x="2819" y="1014"/>
                  </a:cubicBezTo>
                  <a:cubicBezTo>
                    <a:pt x="2857" y="1016"/>
                    <a:pt x="2812" y="1018"/>
                    <a:pt x="2835" y="1019"/>
                  </a:cubicBezTo>
                  <a:cubicBezTo>
                    <a:pt x="2835" y="1019"/>
                    <a:pt x="2835" y="1019"/>
                    <a:pt x="2851" y="1017"/>
                  </a:cubicBezTo>
                  <a:cubicBezTo>
                    <a:pt x="2880" y="1020"/>
                    <a:pt x="2901" y="1018"/>
                    <a:pt x="2926" y="1019"/>
                  </a:cubicBezTo>
                  <a:cubicBezTo>
                    <a:pt x="2931" y="1019"/>
                    <a:pt x="2934" y="1020"/>
                    <a:pt x="2935" y="1020"/>
                  </a:cubicBezTo>
                  <a:cubicBezTo>
                    <a:pt x="2961" y="1019"/>
                    <a:pt x="2989" y="1024"/>
                    <a:pt x="3009" y="1024"/>
                  </a:cubicBezTo>
                  <a:cubicBezTo>
                    <a:pt x="3004" y="1023"/>
                    <a:pt x="3020" y="1022"/>
                    <a:pt x="3022" y="1022"/>
                  </a:cubicBezTo>
                  <a:cubicBezTo>
                    <a:pt x="3022" y="1022"/>
                    <a:pt x="3022" y="1022"/>
                    <a:pt x="3057" y="1024"/>
                  </a:cubicBezTo>
                  <a:cubicBezTo>
                    <a:pt x="3042" y="1023"/>
                    <a:pt x="3042" y="1022"/>
                    <a:pt x="3040" y="1020"/>
                  </a:cubicBezTo>
                  <a:cubicBezTo>
                    <a:pt x="3051" y="1021"/>
                    <a:pt x="3056" y="1022"/>
                    <a:pt x="3063" y="1022"/>
                  </a:cubicBezTo>
                  <a:cubicBezTo>
                    <a:pt x="3059" y="1021"/>
                    <a:pt x="3054" y="1021"/>
                    <a:pt x="3060" y="1020"/>
                  </a:cubicBezTo>
                  <a:cubicBezTo>
                    <a:pt x="3060" y="1020"/>
                    <a:pt x="3060" y="1020"/>
                    <a:pt x="3097" y="1024"/>
                  </a:cubicBezTo>
                  <a:cubicBezTo>
                    <a:pt x="3087" y="1024"/>
                    <a:pt x="3087" y="1024"/>
                    <a:pt x="3087" y="1024"/>
                  </a:cubicBezTo>
                  <a:cubicBezTo>
                    <a:pt x="3096" y="1024"/>
                    <a:pt x="3116" y="1026"/>
                    <a:pt x="3129" y="1025"/>
                  </a:cubicBezTo>
                  <a:cubicBezTo>
                    <a:pt x="3128" y="1024"/>
                    <a:pt x="3123" y="1024"/>
                    <a:pt x="3122" y="1023"/>
                  </a:cubicBezTo>
                  <a:cubicBezTo>
                    <a:pt x="3111" y="1024"/>
                    <a:pt x="3105" y="1023"/>
                    <a:pt x="3099" y="1021"/>
                  </a:cubicBezTo>
                  <a:cubicBezTo>
                    <a:pt x="3125" y="1022"/>
                    <a:pt x="3106" y="1021"/>
                    <a:pt x="3118" y="1020"/>
                  </a:cubicBezTo>
                  <a:cubicBezTo>
                    <a:pt x="3136" y="1021"/>
                    <a:pt x="3143" y="1023"/>
                    <a:pt x="3138" y="1024"/>
                  </a:cubicBezTo>
                  <a:cubicBezTo>
                    <a:pt x="3159" y="1024"/>
                    <a:pt x="3165" y="1024"/>
                    <a:pt x="3186" y="1026"/>
                  </a:cubicBezTo>
                  <a:cubicBezTo>
                    <a:pt x="3186" y="1026"/>
                    <a:pt x="3186" y="1026"/>
                    <a:pt x="3182" y="1024"/>
                  </a:cubicBezTo>
                  <a:cubicBezTo>
                    <a:pt x="3182" y="1024"/>
                    <a:pt x="3182" y="1024"/>
                    <a:pt x="3201" y="1025"/>
                  </a:cubicBezTo>
                  <a:cubicBezTo>
                    <a:pt x="3201" y="1025"/>
                    <a:pt x="3201" y="1025"/>
                    <a:pt x="3185" y="1022"/>
                  </a:cubicBezTo>
                  <a:cubicBezTo>
                    <a:pt x="3222" y="1022"/>
                    <a:pt x="3192" y="1026"/>
                    <a:pt x="3232" y="1026"/>
                  </a:cubicBezTo>
                  <a:cubicBezTo>
                    <a:pt x="3232" y="1026"/>
                    <a:pt x="3232" y="1026"/>
                    <a:pt x="3233" y="1024"/>
                  </a:cubicBezTo>
                  <a:cubicBezTo>
                    <a:pt x="3248" y="1025"/>
                    <a:pt x="3253" y="1029"/>
                    <a:pt x="3266" y="1027"/>
                  </a:cubicBezTo>
                  <a:cubicBezTo>
                    <a:pt x="3281" y="1028"/>
                    <a:pt x="3240" y="1029"/>
                    <a:pt x="3275" y="1030"/>
                  </a:cubicBezTo>
                  <a:cubicBezTo>
                    <a:pt x="3282" y="1029"/>
                    <a:pt x="3295" y="1029"/>
                    <a:pt x="3305" y="1029"/>
                  </a:cubicBezTo>
                  <a:cubicBezTo>
                    <a:pt x="3316" y="1030"/>
                    <a:pt x="3300" y="1031"/>
                    <a:pt x="3292" y="1031"/>
                  </a:cubicBezTo>
                  <a:cubicBezTo>
                    <a:pt x="3342" y="1033"/>
                    <a:pt x="3323" y="1025"/>
                    <a:pt x="3371" y="1029"/>
                  </a:cubicBezTo>
                  <a:cubicBezTo>
                    <a:pt x="3359" y="1030"/>
                    <a:pt x="3371" y="1032"/>
                    <a:pt x="3364" y="1033"/>
                  </a:cubicBezTo>
                  <a:cubicBezTo>
                    <a:pt x="3376" y="1032"/>
                    <a:pt x="3388" y="1032"/>
                    <a:pt x="3401" y="1033"/>
                  </a:cubicBezTo>
                  <a:cubicBezTo>
                    <a:pt x="3401" y="1033"/>
                    <a:pt x="3401" y="1033"/>
                    <a:pt x="3389" y="1030"/>
                  </a:cubicBezTo>
                  <a:cubicBezTo>
                    <a:pt x="3396" y="1030"/>
                    <a:pt x="3403" y="1031"/>
                    <a:pt x="3407" y="1031"/>
                  </a:cubicBezTo>
                  <a:cubicBezTo>
                    <a:pt x="3407" y="1031"/>
                    <a:pt x="3407" y="1031"/>
                    <a:pt x="3406" y="1030"/>
                  </a:cubicBezTo>
                  <a:cubicBezTo>
                    <a:pt x="3429" y="1035"/>
                    <a:pt x="3450" y="1029"/>
                    <a:pt x="3464" y="1035"/>
                  </a:cubicBezTo>
                  <a:cubicBezTo>
                    <a:pt x="3454" y="1030"/>
                    <a:pt x="3482" y="1036"/>
                    <a:pt x="3492" y="1035"/>
                  </a:cubicBezTo>
                  <a:cubicBezTo>
                    <a:pt x="3472" y="1031"/>
                    <a:pt x="3435" y="1032"/>
                    <a:pt x="3433" y="1029"/>
                  </a:cubicBezTo>
                  <a:cubicBezTo>
                    <a:pt x="3442" y="1028"/>
                    <a:pt x="3450" y="1030"/>
                    <a:pt x="3459" y="1029"/>
                  </a:cubicBezTo>
                  <a:cubicBezTo>
                    <a:pt x="3453" y="1029"/>
                    <a:pt x="3444" y="1028"/>
                    <a:pt x="3441" y="1027"/>
                  </a:cubicBezTo>
                  <a:cubicBezTo>
                    <a:pt x="3472" y="1026"/>
                    <a:pt x="3489" y="1030"/>
                    <a:pt x="3507" y="1031"/>
                  </a:cubicBezTo>
                  <a:cubicBezTo>
                    <a:pt x="3507" y="1031"/>
                    <a:pt x="3507" y="1031"/>
                    <a:pt x="3475" y="1030"/>
                  </a:cubicBezTo>
                  <a:cubicBezTo>
                    <a:pt x="3477" y="1033"/>
                    <a:pt x="3489" y="1031"/>
                    <a:pt x="3498" y="1033"/>
                  </a:cubicBezTo>
                  <a:cubicBezTo>
                    <a:pt x="3513" y="1033"/>
                    <a:pt x="3526" y="1035"/>
                    <a:pt x="3538" y="1035"/>
                  </a:cubicBezTo>
                  <a:cubicBezTo>
                    <a:pt x="3536" y="1035"/>
                    <a:pt x="3535" y="1035"/>
                    <a:pt x="3533" y="1035"/>
                  </a:cubicBezTo>
                  <a:cubicBezTo>
                    <a:pt x="3537" y="1035"/>
                    <a:pt x="3537" y="1035"/>
                    <a:pt x="3540" y="1035"/>
                  </a:cubicBezTo>
                  <a:cubicBezTo>
                    <a:pt x="3539" y="1035"/>
                    <a:pt x="3539" y="1035"/>
                    <a:pt x="3538" y="1035"/>
                  </a:cubicBezTo>
                  <a:cubicBezTo>
                    <a:pt x="3569" y="1035"/>
                    <a:pt x="3579" y="1030"/>
                    <a:pt x="3592" y="1030"/>
                  </a:cubicBezTo>
                  <a:cubicBezTo>
                    <a:pt x="3606" y="1030"/>
                    <a:pt x="3632" y="1033"/>
                    <a:pt x="3623" y="1035"/>
                  </a:cubicBezTo>
                  <a:cubicBezTo>
                    <a:pt x="3634" y="1036"/>
                    <a:pt x="3576" y="1032"/>
                    <a:pt x="3596" y="1037"/>
                  </a:cubicBezTo>
                  <a:cubicBezTo>
                    <a:pt x="3616" y="1032"/>
                    <a:pt x="3637" y="1040"/>
                    <a:pt x="3681" y="1038"/>
                  </a:cubicBezTo>
                  <a:cubicBezTo>
                    <a:pt x="3662" y="1036"/>
                    <a:pt x="3693" y="1036"/>
                    <a:pt x="3675" y="1033"/>
                  </a:cubicBezTo>
                  <a:cubicBezTo>
                    <a:pt x="3696" y="1035"/>
                    <a:pt x="3697" y="1036"/>
                    <a:pt x="3706" y="1038"/>
                  </a:cubicBezTo>
                  <a:cubicBezTo>
                    <a:pt x="3706" y="1038"/>
                    <a:pt x="3706" y="1038"/>
                    <a:pt x="3713" y="1036"/>
                  </a:cubicBezTo>
                  <a:cubicBezTo>
                    <a:pt x="3740" y="1040"/>
                    <a:pt x="3719" y="1039"/>
                    <a:pt x="3760" y="1042"/>
                  </a:cubicBezTo>
                  <a:cubicBezTo>
                    <a:pt x="3747" y="1041"/>
                    <a:pt x="3777" y="1041"/>
                    <a:pt x="3766" y="1039"/>
                  </a:cubicBezTo>
                  <a:cubicBezTo>
                    <a:pt x="3778" y="1040"/>
                    <a:pt x="3789" y="1040"/>
                    <a:pt x="3797" y="1042"/>
                  </a:cubicBezTo>
                  <a:cubicBezTo>
                    <a:pt x="3797" y="1042"/>
                    <a:pt x="3797" y="1042"/>
                    <a:pt x="3796" y="1041"/>
                  </a:cubicBezTo>
                  <a:cubicBezTo>
                    <a:pt x="3838" y="1043"/>
                    <a:pt x="3830" y="1040"/>
                    <a:pt x="3868" y="1043"/>
                  </a:cubicBezTo>
                  <a:cubicBezTo>
                    <a:pt x="3868" y="1043"/>
                    <a:pt x="3868" y="1043"/>
                    <a:pt x="3865" y="1044"/>
                  </a:cubicBezTo>
                  <a:cubicBezTo>
                    <a:pt x="3914" y="1048"/>
                    <a:pt x="3978" y="1048"/>
                    <a:pt x="4029" y="1051"/>
                  </a:cubicBezTo>
                  <a:cubicBezTo>
                    <a:pt x="4029" y="1051"/>
                    <a:pt x="4029" y="1051"/>
                    <a:pt x="4013" y="1051"/>
                  </a:cubicBezTo>
                  <a:cubicBezTo>
                    <a:pt x="4021" y="1051"/>
                    <a:pt x="4047" y="1053"/>
                    <a:pt x="4062" y="1052"/>
                  </a:cubicBezTo>
                  <a:cubicBezTo>
                    <a:pt x="4050" y="1052"/>
                    <a:pt x="4050" y="1052"/>
                    <a:pt x="4050" y="1052"/>
                  </a:cubicBezTo>
                  <a:cubicBezTo>
                    <a:pt x="4051" y="1051"/>
                    <a:pt x="4057" y="1049"/>
                    <a:pt x="4069" y="1049"/>
                  </a:cubicBezTo>
                  <a:cubicBezTo>
                    <a:pt x="4069" y="1049"/>
                    <a:pt x="4069" y="1049"/>
                    <a:pt x="4074" y="1051"/>
                  </a:cubicBezTo>
                  <a:cubicBezTo>
                    <a:pt x="4074" y="1051"/>
                    <a:pt x="4074" y="1051"/>
                    <a:pt x="4079" y="1050"/>
                  </a:cubicBezTo>
                  <a:cubicBezTo>
                    <a:pt x="4098" y="1051"/>
                    <a:pt x="4074" y="1052"/>
                    <a:pt x="4093" y="1053"/>
                  </a:cubicBezTo>
                  <a:cubicBezTo>
                    <a:pt x="4104" y="1049"/>
                    <a:pt x="4174" y="1054"/>
                    <a:pt x="4191" y="1051"/>
                  </a:cubicBezTo>
                  <a:cubicBezTo>
                    <a:pt x="4203" y="1055"/>
                    <a:pt x="4155" y="1050"/>
                    <a:pt x="4169" y="1054"/>
                  </a:cubicBezTo>
                  <a:cubicBezTo>
                    <a:pt x="4175" y="1053"/>
                    <a:pt x="4177" y="1053"/>
                    <a:pt x="4189" y="1053"/>
                  </a:cubicBezTo>
                  <a:cubicBezTo>
                    <a:pt x="4189" y="1053"/>
                    <a:pt x="4189" y="1053"/>
                    <a:pt x="4185" y="1055"/>
                  </a:cubicBezTo>
                  <a:cubicBezTo>
                    <a:pt x="4242" y="1055"/>
                    <a:pt x="4264" y="1054"/>
                    <a:pt x="4315" y="1056"/>
                  </a:cubicBezTo>
                  <a:cubicBezTo>
                    <a:pt x="4315" y="1056"/>
                    <a:pt x="4315" y="1056"/>
                    <a:pt x="4313" y="1056"/>
                  </a:cubicBezTo>
                  <a:cubicBezTo>
                    <a:pt x="4332" y="1056"/>
                    <a:pt x="4341" y="1056"/>
                    <a:pt x="4349" y="1058"/>
                  </a:cubicBezTo>
                  <a:cubicBezTo>
                    <a:pt x="4353" y="1057"/>
                    <a:pt x="4340" y="1056"/>
                    <a:pt x="4347" y="1056"/>
                  </a:cubicBezTo>
                  <a:cubicBezTo>
                    <a:pt x="4379" y="1062"/>
                    <a:pt x="4411" y="1054"/>
                    <a:pt x="4431" y="1058"/>
                  </a:cubicBezTo>
                  <a:cubicBezTo>
                    <a:pt x="4428" y="1054"/>
                    <a:pt x="4470" y="1052"/>
                    <a:pt x="4453" y="1048"/>
                  </a:cubicBezTo>
                  <a:cubicBezTo>
                    <a:pt x="4453" y="1048"/>
                    <a:pt x="4453" y="1048"/>
                    <a:pt x="4466" y="1049"/>
                  </a:cubicBezTo>
                  <a:cubicBezTo>
                    <a:pt x="4462" y="1046"/>
                    <a:pt x="4425" y="1048"/>
                    <a:pt x="4417" y="1045"/>
                  </a:cubicBezTo>
                  <a:close/>
                  <a:moveTo>
                    <a:pt x="2061" y="988"/>
                  </a:moveTo>
                  <a:cubicBezTo>
                    <a:pt x="2068" y="987"/>
                    <a:pt x="2073" y="987"/>
                    <a:pt x="2078" y="988"/>
                  </a:cubicBezTo>
                  <a:lnTo>
                    <a:pt x="2061" y="988"/>
                  </a:lnTo>
                  <a:close/>
                  <a:moveTo>
                    <a:pt x="3533" y="1019"/>
                  </a:moveTo>
                  <a:cubicBezTo>
                    <a:pt x="3533" y="1019"/>
                    <a:pt x="3533" y="1019"/>
                    <a:pt x="3538" y="1019"/>
                  </a:cubicBezTo>
                  <a:cubicBezTo>
                    <a:pt x="3541" y="1019"/>
                    <a:pt x="3544" y="1020"/>
                    <a:pt x="3533" y="1019"/>
                  </a:cubicBezTo>
                  <a:close/>
                  <a:moveTo>
                    <a:pt x="2099" y="986"/>
                  </a:moveTo>
                  <a:cubicBezTo>
                    <a:pt x="2100" y="985"/>
                    <a:pt x="2101" y="985"/>
                    <a:pt x="2102" y="985"/>
                  </a:cubicBezTo>
                  <a:cubicBezTo>
                    <a:pt x="2098" y="985"/>
                    <a:pt x="2094" y="984"/>
                    <a:pt x="2091" y="984"/>
                  </a:cubicBezTo>
                  <a:cubicBezTo>
                    <a:pt x="2093" y="984"/>
                    <a:pt x="2096" y="985"/>
                    <a:pt x="2099" y="986"/>
                  </a:cubicBezTo>
                  <a:close/>
                  <a:moveTo>
                    <a:pt x="1046" y="943"/>
                  </a:moveTo>
                  <a:cubicBezTo>
                    <a:pt x="1055" y="943"/>
                    <a:pt x="1062" y="943"/>
                    <a:pt x="1069" y="944"/>
                  </a:cubicBezTo>
                  <a:cubicBezTo>
                    <a:pt x="1071" y="944"/>
                    <a:pt x="1073" y="944"/>
                    <a:pt x="1074" y="943"/>
                  </a:cubicBezTo>
                  <a:cubicBezTo>
                    <a:pt x="1065" y="942"/>
                    <a:pt x="1055" y="942"/>
                    <a:pt x="1046" y="943"/>
                  </a:cubicBezTo>
                  <a:close/>
                  <a:moveTo>
                    <a:pt x="1256" y="967"/>
                  </a:moveTo>
                  <a:cubicBezTo>
                    <a:pt x="1254" y="967"/>
                    <a:pt x="1252" y="968"/>
                    <a:pt x="1246" y="968"/>
                  </a:cubicBezTo>
                  <a:cubicBezTo>
                    <a:pt x="1254" y="968"/>
                    <a:pt x="1257" y="968"/>
                    <a:pt x="1256" y="967"/>
                  </a:cubicBezTo>
                  <a:close/>
                  <a:moveTo>
                    <a:pt x="2567" y="1007"/>
                  </a:moveTo>
                  <a:cubicBezTo>
                    <a:pt x="2567" y="1007"/>
                    <a:pt x="2567" y="1007"/>
                    <a:pt x="2569" y="1008"/>
                  </a:cubicBezTo>
                  <a:cubicBezTo>
                    <a:pt x="2571" y="1008"/>
                    <a:pt x="2570" y="1008"/>
                    <a:pt x="2567" y="1007"/>
                  </a:cubicBezTo>
                  <a:close/>
                  <a:moveTo>
                    <a:pt x="2504" y="1006"/>
                  </a:moveTo>
                  <a:cubicBezTo>
                    <a:pt x="2503" y="1006"/>
                    <a:pt x="2503" y="1006"/>
                    <a:pt x="2503" y="1006"/>
                  </a:cubicBezTo>
                  <a:cubicBezTo>
                    <a:pt x="2500" y="1006"/>
                    <a:pt x="2497" y="1006"/>
                    <a:pt x="2494" y="1006"/>
                  </a:cubicBezTo>
                  <a:cubicBezTo>
                    <a:pt x="2498" y="1006"/>
                    <a:pt x="2502" y="1007"/>
                    <a:pt x="2504" y="1006"/>
                  </a:cubicBezTo>
                  <a:close/>
                  <a:moveTo>
                    <a:pt x="2626" y="1009"/>
                  </a:moveTo>
                  <a:cubicBezTo>
                    <a:pt x="2624" y="1009"/>
                    <a:pt x="2623" y="1009"/>
                    <a:pt x="2622" y="1009"/>
                  </a:cubicBezTo>
                  <a:cubicBezTo>
                    <a:pt x="2622" y="1009"/>
                    <a:pt x="2623" y="1009"/>
                    <a:pt x="2626" y="1009"/>
                  </a:cubicBezTo>
                  <a:close/>
                  <a:moveTo>
                    <a:pt x="2462" y="1010"/>
                  </a:moveTo>
                  <a:cubicBezTo>
                    <a:pt x="2484" y="1009"/>
                    <a:pt x="2499" y="1010"/>
                    <a:pt x="2511" y="1008"/>
                  </a:cubicBezTo>
                  <a:cubicBezTo>
                    <a:pt x="2511" y="1008"/>
                    <a:pt x="2511" y="1008"/>
                    <a:pt x="2492" y="1006"/>
                  </a:cubicBezTo>
                  <a:cubicBezTo>
                    <a:pt x="2492" y="1006"/>
                    <a:pt x="2493" y="1006"/>
                    <a:pt x="2494" y="1006"/>
                  </a:cubicBezTo>
                  <a:cubicBezTo>
                    <a:pt x="2490" y="1006"/>
                    <a:pt x="2486" y="1005"/>
                    <a:pt x="2484" y="1005"/>
                  </a:cubicBezTo>
                  <a:cubicBezTo>
                    <a:pt x="2505" y="1007"/>
                    <a:pt x="2467" y="1009"/>
                    <a:pt x="2462" y="1010"/>
                  </a:cubicBezTo>
                  <a:close/>
                  <a:moveTo>
                    <a:pt x="2125" y="992"/>
                  </a:moveTo>
                  <a:cubicBezTo>
                    <a:pt x="2122" y="992"/>
                    <a:pt x="2117" y="992"/>
                    <a:pt x="2110" y="993"/>
                  </a:cubicBezTo>
                  <a:lnTo>
                    <a:pt x="2125" y="992"/>
                  </a:lnTo>
                  <a:close/>
                  <a:moveTo>
                    <a:pt x="1853" y="984"/>
                  </a:moveTo>
                  <a:cubicBezTo>
                    <a:pt x="1852" y="984"/>
                    <a:pt x="1850" y="984"/>
                    <a:pt x="1848" y="984"/>
                  </a:cubicBezTo>
                  <a:cubicBezTo>
                    <a:pt x="1848" y="984"/>
                    <a:pt x="1848" y="984"/>
                    <a:pt x="1848" y="984"/>
                  </a:cubicBezTo>
                  <a:cubicBezTo>
                    <a:pt x="1853" y="984"/>
                    <a:pt x="1853" y="984"/>
                    <a:pt x="1853" y="984"/>
                  </a:cubicBezTo>
                  <a:close/>
                  <a:moveTo>
                    <a:pt x="1644" y="979"/>
                  </a:moveTo>
                  <a:cubicBezTo>
                    <a:pt x="1643" y="979"/>
                    <a:pt x="1643" y="979"/>
                    <a:pt x="1642" y="979"/>
                  </a:cubicBezTo>
                  <a:cubicBezTo>
                    <a:pt x="1643" y="979"/>
                    <a:pt x="1643" y="979"/>
                    <a:pt x="1644" y="979"/>
                  </a:cubicBezTo>
                  <a:close/>
                  <a:moveTo>
                    <a:pt x="2111" y="991"/>
                  </a:moveTo>
                  <a:cubicBezTo>
                    <a:pt x="2111" y="991"/>
                    <a:pt x="2110" y="991"/>
                    <a:pt x="2109" y="992"/>
                  </a:cubicBezTo>
                  <a:cubicBezTo>
                    <a:pt x="2113" y="992"/>
                    <a:pt x="2113" y="991"/>
                    <a:pt x="2111" y="991"/>
                  </a:cubicBezTo>
                  <a:close/>
                  <a:moveTo>
                    <a:pt x="411" y="925"/>
                  </a:moveTo>
                  <a:cubicBezTo>
                    <a:pt x="411" y="925"/>
                    <a:pt x="411" y="925"/>
                    <a:pt x="395" y="924"/>
                  </a:cubicBezTo>
                  <a:cubicBezTo>
                    <a:pt x="394" y="925"/>
                    <a:pt x="397" y="925"/>
                    <a:pt x="411" y="925"/>
                  </a:cubicBezTo>
                  <a:close/>
                  <a:moveTo>
                    <a:pt x="319" y="922"/>
                  </a:moveTo>
                  <a:cubicBezTo>
                    <a:pt x="319" y="922"/>
                    <a:pt x="319" y="922"/>
                    <a:pt x="303" y="921"/>
                  </a:cubicBezTo>
                  <a:cubicBezTo>
                    <a:pt x="310" y="922"/>
                    <a:pt x="313" y="923"/>
                    <a:pt x="312" y="922"/>
                  </a:cubicBezTo>
                  <a:cubicBezTo>
                    <a:pt x="317" y="924"/>
                    <a:pt x="317" y="923"/>
                    <a:pt x="319" y="922"/>
                  </a:cubicBezTo>
                  <a:close/>
                  <a:moveTo>
                    <a:pt x="319" y="922"/>
                  </a:moveTo>
                  <a:cubicBezTo>
                    <a:pt x="319" y="922"/>
                    <a:pt x="319" y="922"/>
                    <a:pt x="326" y="923"/>
                  </a:cubicBezTo>
                  <a:cubicBezTo>
                    <a:pt x="322" y="922"/>
                    <a:pt x="320" y="922"/>
                    <a:pt x="319" y="922"/>
                  </a:cubicBezTo>
                  <a:close/>
                  <a:moveTo>
                    <a:pt x="1" y="911"/>
                  </a:moveTo>
                  <a:cubicBezTo>
                    <a:pt x="2" y="912"/>
                    <a:pt x="0" y="913"/>
                    <a:pt x="7" y="913"/>
                  </a:cubicBezTo>
                  <a:cubicBezTo>
                    <a:pt x="6" y="914"/>
                    <a:pt x="13" y="912"/>
                    <a:pt x="1" y="911"/>
                  </a:cubicBezTo>
                  <a:close/>
                  <a:moveTo>
                    <a:pt x="558" y="930"/>
                  </a:moveTo>
                  <a:cubicBezTo>
                    <a:pt x="573" y="930"/>
                    <a:pt x="581" y="931"/>
                    <a:pt x="588" y="931"/>
                  </a:cubicBezTo>
                  <a:cubicBezTo>
                    <a:pt x="588" y="931"/>
                    <a:pt x="588" y="931"/>
                    <a:pt x="559" y="930"/>
                  </a:cubicBezTo>
                  <a:cubicBezTo>
                    <a:pt x="562" y="930"/>
                    <a:pt x="564" y="930"/>
                    <a:pt x="558" y="930"/>
                  </a:cubicBezTo>
                  <a:close/>
                  <a:moveTo>
                    <a:pt x="114" y="920"/>
                  </a:moveTo>
                  <a:cubicBezTo>
                    <a:pt x="130" y="922"/>
                    <a:pt x="130" y="922"/>
                    <a:pt x="130" y="922"/>
                  </a:cubicBezTo>
                  <a:cubicBezTo>
                    <a:pt x="116" y="920"/>
                    <a:pt x="116" y="920"/>
                    <a:pt x="116" y="920"/>
                  </a:cubicBezTo>
                  <a:cubicBezTo>
                    <a:pt x="114" y="920"/>
                    <a:pt x="114" y="920"/>
                    <a:pt x="114" y="920"/>
                  </a:cubicBezTo>
                  <a:close/>
                  <a:moveTo>
                    <a:pt x="274" y="919"/>
                  </a:moveTo>
                  <a:cubicBezTo>
                    <a:pt x="268" y="919"/>
                    <a:pt x="265" y="919"/>
                    <a:pt x="263" y="918"/>
                  </a:cubicBezTo>
                  <a:cubicBezTo>
                    <a:pt x="263" y="919"/>
                    <a:pt x="262" y="919"/>
                    <a:pt x="261" y="919"/>
                  </a:cubicBezTo>
                  <a:cubicBezTo>
                    <a:pt x="269" y="920"/>
                    <a:pt x="272" y="920"/>
                    <a:pt x="274" y="920"/>
                  </a:cubicBezTo>
                  <a:cubicBezTo>
                    <a:pt x="273" y="920"/>
                    <a:pt x="272" y="920"/>
                    <a:pt x="274" y="919"/>
                  </a:cubicBezTo>
                  <a:close/>
                  <a:moveTo>
                    <a:pt x="385" y="923"/>
                  </a:moveTo>
                  <a:cubicBezTo>
                    <a:pt x="385" y="923"/>
                    <a:pt x="385" y="923"/>
                    <a:pt x="395" y="924"/>
                  </a:cubicBezTo>
                  <a:cubicBezTo>
                    <a:pt x="395" y="924"/>
                    <a:pt x="397" y="923"/>
                    <a:pt x="399" y="923"/>
                  </a:cubicBezTo>
                  <a:cubicBezTo>
                    <a:pt x="396" y="923"/>
                    <a:pt x="389" y="923"/>
                    <a:pt x="385" y="923"/>
                  </a:cubicBezTo>
                  <a:close/>
                  <a:moveTo>
                    <a:pt x="213" y="927"/>
                  </a:moveTo>
                  <a:cubicBezTo>
                    <a:pt x="213" y="927"/>
                    <a:pt x="213" y="927"/>
                    <a:pt x="224" y="926"/>
                  </a:cubicBezTo>
                  <a:cubicBezTo>
                    <a:pt x="225" y="926"/>
                    <a:pt x="209" y="926"/>
                    <a:pt x="204" y="926"/>
                  </a:cubicBezTo>
                  <a:cubicBezTo>
                    <a:pt x="204" y="926"/>
                    <a:pt x="204" y="926"/>
                    <a:pt x="213" y="927"/>
                  </a:cubicBezTo>
                  <a:close/>
                  <a:moveTo>
                    <a:pt x="219" y="923"/>
                  </a:moveTo>
                  <a:cubicBezTo>
                    <a:pt x="203" y="924"/>
                    <a:pt x="175" y="921"/>
                    <a:pt x="152" y="920"/>
                  </a:cubicBezTo>
                  <a:cubicBezTo>
                    <a:pt x="152" y="920"/>
                    <a:pt x="152" y="920"/>
                    <a:pt x="161" y="923"/>
                  </a:cubicBezTo>
                  <a:cubicBezTo>
                    <a:pt x="161" y="923"/>
                    <a:pt x="161" y="923"/>
                    <a:pt x="164" y="922"/>
                  </a:cubicBezTo>
                  <a:cubicBezTo>
                    <a:pt x="182" y="922"/>
                    <a:pt x="209" y="926"/>
                    <a:pt x="219" y="923"/>
                  </a:cubicBezTo>
                  <a:close/>
                  <a:moveTo>
                    <a:pt x="643" y="932"/>
                  </a:moveTo>
                  <a:cubicBezTo>
                    <a:pt x="643" y="932"/>
                    <a:pt x="643" y="932"/>
                    <a:pt x="627" y="929"/>
                  </a:cubicBezTo>
                  <a:cubicBezTo>
                    <a:pt x="631" y="931"/>
                    <a:pt x="631" y="931"/>
                    <a:pt x="631" y="931"/>
                  </a:cubicBezTo>
                  <a:cubicBezTo>
                    <a:pt x="631" y="931"/>
                    <a:pt x="631" y="931"/>
                    <a:pt x="643" y="932"/>
                  </a:cubicBezTo>
                  <a:close/>
                  <a:moveTo>
                    <a:pt x="823" y="936"/>
                  </a:moveTo>
                  <a:cubicBezTo>
                    <a:pt x="826" y="935"/>
                    <a:pt x="824" y="938"/>
                    <a:pt x="829" y="937"/>
                  </a:cubicBezTo>
                  <a:cubicBezTo>
                    <a:pt x="858" y="939"/>
                    <a:pt x="817" y="934"/>
                    <a:pt x="823" y="936"/>
                  </a:cubicBezTo>
                  <a:close/>
                  <a:moveTo>
                    <a:pt x="501" y="925"/>
                  </a:moveTo>
                  <a:cubicBezTo>
                    <a:pt x="513" y="924"/>
                    <a:pt x="522" y="924"/>
                    <a:pt x="531" y="925"/>
                  </a:cubicBezTo>
                  <a:cubicBezTo>
                    <a:pt x="523" y="924"/>
                    <a:pt x="514" y="923"/>
                    <a:pt x="503" y="922"/>
                  </a:cubicBezTo>
                  <a:cubicBezTo>
                    <a:pt x="510" y="923"/>
                    <a:pt x="494" y="923"/>
                    <a:pt x="501" y="925"/>
                  </a:cubicBezTo>
                  <a:close/>
                  <a:moveTo>
                    <a:pt x="815" y="936"/>
                  </a:moveTo>
                  <a:cubicBezTo>
                    <a:pt x="810" y="936"/>
                    <a:pt x="807" y="936"/>
                    <a:pt x="805" y="935"/>
                  </a:cubicBezTo>
                  <a:cubicBezTo>
                    <a:pt x="805" y="935"/>
                    <a:pt x="804" y="936"/>
                    <a:pt x="804" y="936"/>
                  </a:cubicBezTo>
                  <a:lnTo>
                    <a:pt x="815" y="936"/>
                  </a:lnTo>
                  <a:close/>
                  <a:moveTo>
                    <a:pt x="4460" y="1043"/>
                  </a:moveTo>
                  <a:cubicBezTo>
                    <a:pt x="4460" y="1043"/>
                    <a:pt x="4460" y="1043"/>
                    <a:pt x="4445" y="1044"/>
                  </a:cubicBezTo>
                  <a:cubicBezTo>
                    <a:pt x="4450" y="1044"/>
                    <a:pt x="4450" y="1044"/>
                    <a:pt x="4450" y="1044"/>
                  </a:cubicBezTo>
                  <a:cubicBezTo>
                    <a:pt x="4450" y="1044"/>
                    <a:pt x="4450" y="1044"/>
                    <a:pt x="4460" y="1043"/>
                  </a:cubicBezTo>
                  <a:close/>
                  <a:moveTo>
                    <a:pt x="805" y="935"/>
                  </a:moveTo>
                  <a:cubicBezTo>
                    <a:pt x="805" y="935"/>
                    <a:pt x="805" y="935"/>
                    <a:pt x="805" y="935"/>
                  </a:cubicBezTo>
                  <a:cubicBezTo>
                    <a:pt x="805" y="935"/>
                    <a:pt x="805" y="935"/>
                    <a:pt x="805" y="935"/>
                  </a:cubicBezTo>
                  <a:close/>
                  <a:moveTo>
                    <a:pt x="557" y="929"/>
                  </a:moveTo>
                  <a:cubicBezTo>
                    <a:pt x="561" y="929"/>
                    <a:pt x="566" y="928"/>
                    <a:pt x="569" y="928"/>
                  </a:cubicBezTo>
                  <a:cubicBezTo>
                    <a:pt x="568" y="928"/>
                    <a:pt x="561" y="928"/>
                    <a:pt x="557" y="929"/>
                  </a:cubicBezTo>
                  <a:close/>
                  <a:moveTo>
                    <a:pt x="745" y="933"/>
                  </a:moveTo>
                  <a:cubicBezTo>
                    <a:pt x="745" y="933"/>
                    <a:pt x="745" y="933"/>
                    <a:pt x="731" y="932"/>
                  </a:cubicBezTo>
                  <a:cubicBezTo>
                    <a:pt x="733" y="933"/>
                    <a:pt x="731" y="933"/>
                    <a:pt x="731" y="933"/>
                  </a:cubicBezTo>
                  <a:lnTo>
                    <a:pt x="745" y="933"/>
                  </a:lnTo>
                  <a:close/>
                  <a:moveTo>
                    <a:pt x="531" y="925"/>
                  </a:moveTo>
                  <a:cubicBezTo>
                    <a:pt x="536" y="926"/>
                    <a:pt x="541" y="926"/>
                    <a:pt x="545" y="927"/>
                  </a:cubicBezTo>
                  <a:cubicBezTo>
                    <a:pt x="540" y="926"/>
                    <a:pt x="536" y="925"/>
                    <a:pt x="531" y="925"/>
                  </a:cubicBezTo>
                  <a:close/>
                  <a:moveTo>
                    <a:pt x="274" y="920"/>
                  </a:moveTo>
                  <a:cubicBezTo>
                    <a:pt x="274" y="920"/>
                    <a:pt x="275" y="920"/>
                    <a:pt x="274" y="920"/>
                  </a:cubicBezTo>
                  <a:close/>
                  <a:moveTo>
                    <a:pt x="400" y="922"/>
                  </a:moveTo>
                  <a:cubicBezTo>
                    <a:pt x="401" y="922"/>
                    <a:pt x="401" y="922"/>
                    <a:pt x="401" y="922"/>
                  </a:cubicBezTo>
                  <a:cubicBezTo>
                    <a:pt x="401" y="922"/>
                    <a:pt x="400" y="922"/>
                    <a:pt x="400" y="922"/>
                  </a:cubicBezTo>
                  <a:close/>
                  <a:moveTo>
                    <a:pt x="444" y="926"/>
                  </a:moveTo>
                  <a:cubicBezTo>
                    <a:pt x="450" y="924"/>
                    <a:pt x="450" y="924"/>
                    <a:pt x="450" y="924"/>
                  </a:cubicBezTo>
                  <a:cubicBezTo>
                    <a:pt x="441" y="925"/>
                    <a:pt x="439" y="925"/>
                    <a:pt x="438" y="926"/>
                  </a:cubicBezTo>
                  <a:lnTo>
                    <a:pt x="444" y="926"/>
                  </a:lnTo>
                  <a:close/>
                  <a:moveTo>
                    <a:pt x="583" y="940"/>
                  </a:moveTo>
                  <a:cubicBezTo>
                    <a:pt x="590" y="940"/>
                    <a:pt x="590" y="940"/>
                    <a:pt x="590" y="940"/>
                  </a:cubicBezTo>
                  <a:cubicBezTo>
                    <a:pt x="600" y="940"/>
                    <a:pt x="594" y="939"/>
                    <a:pt x="584" y="939"/>
                  </a:cubicBezTo>
                  <a:cubicBezTo>
                    <a:pt x="584" y="939"/>
                    <a:pt x="584" y="939"/>
                    <a:pt x="583" y="940"/>
                  </a:cubicBezTo>
                  <a:close/>
                  <a:moveTo>
                    <a:pt x="498" y="934"/>
                  </a:moveTo>
                  <a:cubicBezTo>
                    <a:pt x="498" y="934"/>
                    <a:pt x="498" y="934"/>
                    <a:pt x="498" y="935"/>
                  </a:cubicBezTo>
                  <a:cubicBezTo>
                    <a:pt x="511" y="934"/>
                    <a:pt x="511" y="934"/>
                    <a:pt x="511" y="934"/>
                  </a:cubicBezTo>
                  <a:cubicBezTo>
                    <a:pt x="511" y="934"/>
                    <a:pt x="511" y="934"/>
                    <a:pt x="485" y="932"/>
                  </a:cubicBezTo>
                  <a:cubicBezTo>
                    <a:pt x="487" y="933"/>
                    <a:pt x="483" y="934"/>
                    <a:pt x="498" y="934"/>
                  </a:cubicBezTo>
                  <a:close/>
                  <a:moveTo>
                    <a:pt x="510" y="929"/>
                  </a:moveTo>
                  <a:cubicBezTo>
                    <a:pt x="512" y="929"/>
                    <a:pt x="512" y="929"/>
                    <a:pt x="512" y="929"/>
                  </a:cubicBezTo>
                  <a:cubicBezTo>
                    <a:pt x="505" y="929"/>
                    <a:pt x="500" y="928"/>
                    <a:pt x="494" y="928"/>
                  </a:cubicBezTo>
                  <a:cubicBezTo>
                    <a:pt x="499" y="929"/>
                    <a:pt x="503" y="929"/>
                    <a:pt x="510" y="929"/>
                  </a:cubicBezTo>
                  <a:close/>
                  <a:moveTo>
                    <a:pt x="452" y="922"/>
                  </a:moveTo>
                  <a:cubicBezTo>
                    <a:pt x="468" y="924"/>
                    <a:pt x="468" y="924"/>
                    <a:pt x="468" y="924"/>
                  </a:cubicBezTo>
                  <a:cubicBezTo>
                    <a:pt x="461" y="923"/>
                    <a:pt x="461" y="923"/>
                    <a:pt x="461" y="923"/>
                  </a:cubicBezTo>
                  <a:cubicBezTo>
                    <a:pt x="452" y="922"/>
                    <a:pt x="452" y="922"/>
                    <a:pt x="452" y="922"/>
                  </a:cubicBezTo>
                  <a:close/>
                  <a:moveTo>
                    <a:pt x="544" y="932"/>
                  </a:moveTo>
                  <a:cubicBezTo>
                    <a:pt x="555" y="933"/>
                    <a:pt x="549" y="934"/>
                    <a:pt x="569" y="935"/>
                  </a:cubicBezTo>
                  <a:cubicBezTo>
                    <a:pt x="579" y="933"/>
                    <a:pt x="563" y="932"/>
                    <a:pt x="558" y="930"/>
                  </a:cubicBezTo>
                  <a:cubicBezTo>
                    <a:pt x="534" y="930"/>
                    <a:pt x="576" y="933"/>
                    <a:pt x="544" y="932"/>
                  </a:cubicBezTo>
                  <a:close/>
                  <a:moveTo>
                    <a:pt x="556" y="929"/>
                  </a:moveTo>
                  <a:cubicBezTo>
                    <a:pt x="557" y="929"/>
                    <a:pt x="558" y="929"/>
                    <a:pt x="559" y="930"/>
                  </a:cubicBezTo>
                  <a:cubicBezTo>
                    <a:pt x="558" y="929"/>
                    <a:pt x="557" y="929"/>
                    <a:pt x="556" y="929"/>
                  </a:cubicBezTo>
                  <a:close/>
                  <a:moveTo>
                    <a:pt x="555" y="929"/>
                  </a:moveTo>
                  <a:cubicBezTo>
                    <a:pt x="540" y="929"/>
                    <a:pt x="540" y="929"/>
                    <a:pt x="540" y="929"/>
                  </a:cubicBezTo>
                  <a:cubicBezTo>
                    <a:pt x="546" y="929"/>
                    <a:pt x="551" y="930"/>
                    <a:pt x="558" y="930"/>
                  </a:cubicBezTo>
                  <a:cubicBezTo>
                    <a:pt x="557" y="930"/>
                    <a:pt x="557" y="929"/>
                    <a:pt x="556" y="929"/>
                  </a:cubicBezTo>
                  <a:cubicBezTo>
                    <a:pt x="555" y="929"/>
                    <a:pt x="554" y="929"/>
                    <a:pt x="555" y="929"/>
                  </a:cubicBezTo>
                  <a:close/>
                  <a:moveTo>
                    <a:pt x="484" y="927"/>
                  </a:moveTo>
                  <a:cubicBezTo>
                    <a:pt x="483" y="927"/>
                    <a:pt x="483" y="927"/>
                    <a:pt x="483" y="927"/>
                  </a:cubicBezTo>
                  <a:cubicBezTo>
                    <a:pt x="486" y="927"/>
                    <a:pt x="490" y="928"/>
                    <a:pt x="494" y="928"/>
                  </a:cubicBezTo>
                  <a:cubicBezTo>
                    <a:pt x="492" y="928"/>
                    <a:pt x="489" y="927"/>
                    <a:pt x="485" y="927"/>
                  </a:cubicBezTo>
                  <a:cubicBezTo>
                    <a:pt x="486" y="926"/>
                    <a:pt x="486" y="926"/>
                    <a:pt x="484" y="927"/>
                  </a:cubicBezTo>
                  <a:close/>
                  <a:moveTo>
                    <a:pt x="512" y="929"/>
                  </a:moveTo>
                  <a:cubicBezTo>
                    <a:pt x="540" y="929"/>
                    <a:pt x="540" y="929"/>
                    <a:pt x="540" y="929"/>
                  </a:cubicBezTo>
                  <a:cubicBezTo>
                    <a:pt x="531" y="929"/>
                    <a:pt x="524" y="928"/>
                    <a:pt x="516" y="927"/>
                  </a:cubicBezTo>
                  <a:cubicBezTo>
                    <a:pt x="506" y="927"/>
                    <a:pt x="510" y="928"/>
                    <a:pt x="512" y="929"/>
                  </a:cubicBezTo>
                  <a:close/>
                  <a:moveTo>
                    <a:pt x="291" y="923"/>
                  </a:moveTo>
                  <a:cubicBezTo>
                    <a:pt x="276" y="922"/>
                    <a:pt x="287" y="922"/>
                    <a:pt x="295" y="921"/>
                  </a:cubicBezTo>
                  <a:cubicBezTo>
                    <a:pt x="267" y="920"/>
                    <a:pt x="263" y="922"/>
                    <a:pt x="291" y="923"/>
                  </a:cubicBezTo>
                  <a:close/>
                  <a:moveTo>
                    <a:pt x="329" y="926"/>
                  </a:moveTo>
                  <a:cubicBezTo>
                    <a:pt x="334" y="926"/>
                    <a:pt x="334" y="926"/>
                    <a:pt x="334" y="926"/>
                  </a:cubicBezTo>
                  <a:cubicBezTo>
                    <a:pt x="334" y="926"/>
                    <a:pt x="334" y="926"/>
                    <a:pt x="303" y="923"/>
                  </a:cubicBezTo>
                  <a:cubicBezTo>
                    <a:pt x="303" y="923"/>
                    <a:pt x="303" y="923"/>
                    <a:pt x="329" y="926"/>
                  </a:cubicBezTo>
                  <a:close/>
                  <a:moveTo>
                    <a:pt x="380" y="930"/>
                  </a:moveTo>
                  <a:cubicBezTo>
                    <a:pt x="398" y="929"/>
                    <a:pt x="379" y="927"/>
                    <a:pt x="370" y="926"/>
                  </a:cubicBezTo>
                  <a:cubicBezTo>
                    <a:pt x="384" y="928"/>
                    <a:pt x="373" y="928"/>
                    <a:pt x="380" y="930"/>
                  </a:cubicBezTo>
                  <a:close/>
                  <a:moveTo>
                    <a:pt x="410" y="933"/>
                  </a:moveTo>
                  <a:cubicBezTo>
                    <a:pt x="418" y="932"/>
                    <a:pt x="421" y="931"/>
                    <a:pt x="425" y="930"/>
                  </a:cubicBezTo>
                  <a:cubicBezTo>
                    <a:pt x="421" y="930"/>
                    <a:pt x="408" y="931"/>
                    <a:pt x="398" y="932"/>
                  </a:cubicBezTo>
                  <a:cubicBezTo>
                    <a:pt x="406" y="932"/>
                    <a:pt x="407" y="933"/>
                    <a:pt x="410" y="933"/>
                  </a:cubicBezTo>
                  <a:close/>
                  <a:moveTo>
                    <a:pt x="299" y="919"/>
                  </a:moveTo>
                  <a:cubicBezTo>
                    <a:pt x="299" y="919"/>
                    <a:pt x="299" y="919"/>
                    <a:pt x="313" y="921"/>
                  </a:cubicBezTo>
                  <a:cubicBezTo>
                    <a:pt x="321" y="920"/>
                    <a:pt x="324" y="919"/>
                    <a:pt x="310" y="918"/>
                  </a:cubicBezTo>
                  <a:cubicBezTo>
                    <a:pt x="314" y="919"/>
                    <a:pt x="302" y="919"/>
                    <a:pt x="299" y="919"/>
                  </a:cubicBezTo>
                  <a:close/>
                  <a:moveTo>
                    <a:pt x="426" y="929"/>
                  </a:moveTo>
                  <a:cubicBezTo>
                    <a:pt x="425" y="930"/>
                    <a:pt x="425" y="930"/>
                    <a:pt x="425" y="930"/>
                  </a:cubicBezTo>
                  <a:cubicBezTo>
                    <a:pt x="426" y="930"/>
                    <a:pt x="426" y="930"/>
                    <a:pt x="426" y="929"/>
                  </a:cubicBezTo>
                  <a:close/>
                  <a:moveTo>
                    <a:pt x="398" y="933"/>
                  </a:moveTo>
                  <a:cubicBezTo>
                    <a:pt x="398" y="933"/>
                    <a:pt x="391" y="932"/>
                    <a:pt x="398" y="932"/>
                  </a:cubicBezTo>
                  <a:cubicBezTo>
                    <a:pt x="398" y="932"/>
                    <a:pt x="398" y="932"/>
                    <a:pt x="396" y="931"/>
                  </a:cubicBezTo>
                  <a:cubicBezTo>
                    <a:pt x="382" y="932"/>
                    <a:pt x="393" y="933"/>
                    <a:pt x="398" y="933"/>
                  </a:cubicBezTo>
                  <a:close/>
                  <a:moveTo>
                    <a:pt x="412" y="928"/>
                  </a:moveTo>
                  <a:cubicBezTo>
                    <a:pt x="412" y="928"/>
                    <a:pt x="412" y="928"/>
                    <a:pt x="428" y="928"/>
                  </a:cubicBezTo>
                  <a:cubicBezTo>
                    <a:pt x="428" y="928"/>
                    <a:pt x="428" y="928"/>
                    <a:pt x="411" y="926"/>
                  </a:cubicBezTo>
                  <a:cubicBezTo>
                    <a:pt x="415" y="927"/>
                    <a:pt x="412" y="927"/>
                    <a:pt x="412" y="928"/>
                  </a:cubicBezTo>
                  <a:close/>
                  <a:moveTo>
                    <a:pt x="397" y="934"/>
                  </a:moveTo>
                  <a:cubicBezTo>
                    <a:pt x="400" y="934"/>
                    <a:pt x="400" y="934"/>
                    <a:pt x="398" y="933"/>
                  </a:cubicBezTo>
                  <a:cubicBezTo>
                    <a:pt x="397" y="934"/>
                    <a:pt x="398" y="934"/>
                    <a:pt x="397" y="934"/>
                  </a:cubicBezTo>
                  <a:close/>
                  <a:moveTo>
                    <a:pt x="4483" y="35"/>
                  </a:moveTo>
                  <a:cubicBezTo>
                    <a:pt x="0" y="161"/>
                    <a:pt x="0" y="161"/>
                    <a:pt x="0" y="161"/>
                  </a:cubicBezTo>
                  <a:cubicBezTo>
                    <a:pt x="0" y="904"/>
                    <a:pt x="0" y="904"/>
                    <a:pt x="0" y="904"/>
                  </a:cubicBezTo>
                  <a:cubicBezTo>
                    <a:pt x="4483" y="1030"/>
                    <a:pt x="4483" y="1030"/>
                    <a:pt x="4483" y="1030"/>
                  </a:cubicBezTo>
                  <a:lnTo>
                    <a:pt x="4483" y="3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9AD421-AAB5-448D-A291-160DDBEA08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0059" y="5958502"/>
            <a:ext cx="15010423" cy="1648017"/>
          </a:xfrm>
        </p:spPr>
        <p:txBody>
          <a:bodyPr anchor="ctr" anchorCtr="0"/>
          <a:lstStyle>
            <a:lvl1pPr algn="l"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section 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8650F0-B54C-4101-A93A-3961D465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73EA-EBE7-419D-B323-D9AD6B03D55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C430DB-201F-4C80-A27C-8E296101C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C48B75-BC83-4AF3-9227-E79005672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93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E4067A7-C615-4492-BF8E-E43C195C8B81}"/>
              </a:ext>
            </a:extLst>
          </p:cNvPr>
          <p:cNvGrpSpPr/>
          <p:nvPr userDrawn="1"/>
        </p:nvGrpSpPr>
        <p:grpSpPr>
          <a:xfrm>
            <a:off x="-3167" y="3884952"/>
            <a:ext cx="24388762" cy="5795047"/>
            <a:chOff x="-1587" y="1538446"/>
            <a:chExt cx="12195175" cy="2897188"/>
          </a:xfrm>
        </p:grpSpPr>
        <p:sp>
          <p:nvSpPr>
            <p:cNvPr id="22" name="Right Triangle 21">
              <a:extLst>
                <a:ext uri="{FF2B5EF4-FFF2-40B4-BE49-F238E27FC236}">
                  <a16:creationId xmlns="" xmlns:a16="http://schemas.microsoft.com/office/drawing/2014/main" id="{251D1805-2EF8-4B6F-9C9D-A87449107E81}"/>
                </a:ext>
              </a:extLst>
            </p:cNvPr>
            <p:cNvSpPr/>
            <p:nvPr userDrawn="1"/>
          </p:nvSpPr>
          <p:spPr>
            <a:xfrm>
              <a:off x="0" y="1665210"/>
              <a:ext cx="12192000" cy="457086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="" xmlns:a16="http://schemas.microsoft.com/office/drawing/2014/main" id="{D3AC8B5F-D32D-4ABC-8C14-425876D36D0D}"/>
                </a:ext>
              </a:extLst>
            </p:cNvPr>
            <p:cNvSpPr/>
            <p:nvPr userDrawn="1"/>
          </p:nvSpPr>
          <p:spPr>
            <a:xfrm flipV="1">
              <a:off x="0" y="3711281"/>
              <a:ext cx="12192000" cy="629102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="" xmlns:a16="http://schemas.microsoft.com/office/drawing/2014/main" id="{A3E97885-21A5-4A64-8073-D25BD17F77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587" y="1538446"/>
              <a:ext cx="12195175" cy="2897188"/>
            </a:xfrm>
            <a:custGeom>
              <a:avLst/>
              <a:gdLst>
                <a:gd name="T0" fmla="*/ 1983 w 4486"/>
                <a:gd name="T1" fmla="*/ 97 h 1062"/>
                <a:gd name="T2" fmla="*/ 1995 w 4486"/>
                <a:gd name="T3" fmla="*/ 97 h 1062"/>
                <a:gd name="T4" fmla="*/ 2376 w 4486"/>
                <a:gd name="T5" fmla="*/ 84 h 1062"/>
                <a:gd name="T6" fmla="*/ 2777 w 4486"/>
                <a:gd name="T7" fmla="*/ 71 h 1062"/>
                <a:gd name="T8" fmla="*/ 2388 w 4486"/>
                <a:gd name="T9" fmla="*/ 76 h 1062"/>
                <a:gd name="T10" fmla="*/ 425 w 4486"/>
                <a:gd name="T11" fmla="*/ 144 h 1062"/>
                <a:gd name="T12" fmla="*/ 989 w 4486"/>
                <a:gd name="T13" fmla="*/ 125 h 1062"/>
                <a:gd name="T14" fmla="*/ 1302 w 4486"/>
                <a:gd name="T15" fmla="*/ 114 h 1062"/>
                <a:gd name="T16" fmla="*/ 1652 w 4486"/>
                <a:gd name="T17" fmla="*/ 110 h 1062"/>
                <a:gd name="T18" fmla="*/ 2003 w 4486"/>
                <a:gd name="T19" fmla="*/ 96 h 1062"/>
                <a:gd name="T20" fmla="*/ 2401 w 4486"/>
                <a:gd name="T21" fmla="*/ 73 h 1062"/>
                <a:gd name="T22" fmla="*/ 2639 w 4486"/>
                <a:gd name="T23" fmla="*/ 74 h 1062"/>
                <a:gd name="T24" fmla="*/ 3032 w 4486"/>
                <a:gd name="T25" fmla="*/ 65 h 1062"/>
                <a:gd name="T26" fmla="*/ 3425 w 4486"/>
                <a:gd name="T27" fmla="*/ 45 h 1062"/>
                <a:gd name="T28" fmla="*/ 3764 w 4486"/>
                <a:gd name="T29" fmla="*/ 30 h 1062"/>
                <a:gd name="T30" fmla="*/ 3372 w 4486"/>
                <a:gd name="T31" fmla="*/ 34 h 1062"/>
                <a:gd name="T32" fmla="*/ 2849 w 4486"/>
                <a:gd name="T33" fmla="*/ 56 h 1062"/>
                <a:gd name="T34" fmla="*/ 2312 w 4486"/>
                <a:gd name="T35" fmla="*/ 72 h 1062"/>
                <a:gd name="T36" fmla="*/ 1692 w 4486"/>
                <a:gd name="T37" fmla="*/ 89 h 1062"/>
                <a:gd name="T38" fmla="*/ 994 w 4486"/>
                <a:gd name="T39" fmla="*/ 107 h 1062"/>
                <a:gd name="T40" fmla="*/ 109 w 4486"/>
                <a:gd name="T41" fmla="*/ 135 h 1062"/>
                <a:gd name="T42" fmla="*/ 3504 w 4486"/>
                <a:gd name="T43" fmla="*/ 46 h 1062"/>
                <a:gd name="T44" fmla="*/ 4102 w 4486"/>
                <a:gd name="T45" fmla="*/ 12 h 1062"/>
                <a:gd name="T46" fmla="*/ 4077 w 4486"/>
                <a:gd name="T47" fmla="*/ 22 h 1062"/>
                <a:gd name="T48" fmla="*/ 4086 w 4486"/>
                <a:gd name="T49" fmla="*/ 11 h 1062"/>
                <a:gd name="T50" fmla="*/ 1877 w 4486"/>
                <a:gd name="T51" fmla="*/ 82 h 1062"/>
                <a:gd name="T52" fmla="*/ 3798 w 4486"/>
                <a:gd name="T53" fmla="*/ 28 h 1062"/>
                <a:gd name="T54" fmla="*/ 3823 w 4486"/>
                <a:gd name="T55" fmla="*/ 19 h 1062"/>
                <a:gd name="T56" fmla="*/ 3682 w 4486"/>
                <a:gd name="T57" fmla="*/ 25 h 1062"/>
                <a:gd name="T58" fmla="*/ 3838 w 4486"/>
                <a:gd name="T59" fmla="*/ 27 h 1062"/>
                <a:gd name="T60" fmla="*/ 3918 w 4486"/>
                <a:gd name="T61" fmla="*/ 24 h 1062"/>
                <a:gd name="T62" fmla="*/ 2647 w 4486"/>
                <a:gd name="T63" fmla="*/ 1010 h 1062"/>
                <a:gd name="T64" fmla="*/ 2945 w 4486"/>
                <a:gd name="T65" fmla="*/ 1022 h 1062"/>
                <a:gd name="T66" fmla="*/ 620 w 4486"/>
                <a:gd name="T67" fmla="*/ 937 h 1062"/>
                <a:gd name="T68" fmla="*/ 756 w 4486"/>
                <a:gd name="T69" fmla="*/ 943 h 1062"/>
                <a:gd name="T70" fmla="*/ 1046 w 4486"/>
                <a:gd name="T71" fmla="*/ 943 h 1062"/>
                <a:gd name="T72" fmla="*/ 4020 w 4486"/>
                <a:gd name="T73" fmla="*/ 1036 h 1062"/>
                <a:gd name="T74" fmla="*/ 3436 w 4486"/>
                <a:gd name="T75" fmla="*/ 1018 h 1062"/>
                <a:gd name="T76" fmla="*/ 2541 w 4486"/>
                <a:gd name="T77" fmla="*/ 991 h 1062"/>
                <a:gd name="T78" fmla="*/ 2055 w 4486"/>
                <a:gd name="T79" fmla="*/ 973 h 1062"/>
                <a:gd name="T80" fmla="*/ 1538 w 4486"/>
                <a:gd name="T81" fmla="*/ 958 h 1062"/>
                <a:gd name="T82" fmla="*/ 927 w 4486"/>
                <a:gd name="T83" fmla="*/ 939 h 1062"/>
                <a:gd name="T84" fmla="*/ 817 w 4486"/>
                <a:gd name="T85" fmla="*/ 946 h 1062"/>
                <a:gd name="T86" fmla="*/ 1232 w 4486"/>
                <a:gd name="T87" fmla="*/ 966 h 1062"/>
                <a:gd name="T88" fmla="*/ 1496 w 4486"/>
                <a:gd name="T89" fmla="*/ 974 h 1062"/>
                <a:gd name="T90" fmla="*/ 1946 w 4486"/>
                <a:gd name="T91" fmla="*/ 989 h 1062"/>
                <a:gd name="T92" fmla="*/ 2125 w 4486"/>
                <a:gd name="T93" fmla="*/ 992 h 1062"/>
                <a:gd name="T94" fmla="*/ 2545 w 4486"/>
                <a:gd name="T95" fmla="*/ 1004 h 1062"/>
                <a:gd name="T96" fmla="*/ 3022 w 4486"/>
                <a:gd name="T97" fmla="*/ 1022 h 1062"/>
                <a:gd name="T98" fmla="*/ 3305 w 4486"/>
                <a:gd name="T99" fmla="*/ 1029 h 1062"/>
                <a:gd name="T100" fmla="*/ 3592 w 4486"/>
                <a:gd name="T101" fmla="*/ 1030 h 1062"/>
                <a:gd name="T102" fmla="*/ 4093 w 4486"/>
                <a:gd name="T103" fmla="*/ 1053 h 1062"/>
                <a:gd name="T104" fmla="*/ 2102 w 4486"/>
                <a:gd name="T105" fmla="*/ 985 h 1062"/>
                <a:gd name="T106" fmla="*/ 2462 w 4486"/>
                <a:gd name="T107" fmla="*/ 1010 h 1062"/>
                <a:gd name="T108" fmla="*/ 395 w 4486"/>
                <a:gd name="T109" fmla="*/ 924 h 1062"/>
                <a:gd name="T110" fmla="*/ 274 w 4486"/>
                <a:gd name="T111" fmla="*/ 919 h 1062"/>
                <a:gd name="T112" fmla="*/ 631 w 4486"/>
                <a:gd name="T113" fmla="*/ 931 h 1062"/>
                <a:gd name="T114" fmla="*/ 557 w 4486"/>
                <a:gd name="T115" fmla="*/ 929 h 1062"/>
                <a:gd name="T116" fmla="*/ 590 w 4486"/>
                <a:gd name="T117" fmla="*/ 940 h 1062"/>
                <a:gd name="T118" fmla="*/ 556 w 4486"/>
                <a:gd name="T119" fmla="*/ 929 h 1062"/>
                <a:gd name="T120" fmla="*/ 329 w 4486"/>
                <a:gd name="T121" fmla="*/ 926 h 1062"/>
                <a:gd name="T122" fmla="*/ 396 w 4486"/>
                <a:gd name="T123" fmla="*/ 931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86" h="1062">
                  <a:moveTo>
                    <a:pt x="1864" y="100"/>
                  </a:moveTo>
                  <a:cubicBezTo>
                    <a:pt x="1863" y="100"/>
                    <a:pt x="1862" y="100"/>
                    <a:pt x="1861" y="100"/>
                  </a:cubicBezTo>
                  <a:cubicBezTo>
                    <a:pt x="1864" y="100"/>
                    <a:pt x="1865" y="100"/>
                    <a:pt x="1864" y="100"/>
                  </a:cubicBezTo>
                  <a:close/>
                  <a:moveTo>
                    <a:pt x="1132" y="124"/>
                  </a:moveTo>
                  <a:cubicBezTo>
                    <a:pt x="1135" y="124"/>
                    <a:pt x="1139" y="124"/>
                    <a:pt x="1142" y="124"/>
                  </a:cubicBezTo>
                  <a:cubicBezTo>
                    <a:pt x="1138" y="124"/>
                    <a:pt x="1135" y="124"/>
                    <a:pt x="1132" y="124"/>
                  </a:cubicBezTo>
                  <a:close/>
                  <a:moveTo>
                    <a:pt x="1861" y="100"/>
                  </a:moveTo>
                  <a:cubicBezTo>
                    <a:pt x="1854" y="101"/>
                    <a:pt x="1854" y="101"/>
                    <a:pt x="1854" y="101"/>
                  </a:cubicBezTo>
                  <a:cubicBezTo>
                    <a:pt x="1857" y="101"/>
                    <a:pt x="1860" y="101"/>
                    <a:pt x="1861" y="100"/>
                  </a:cubicBezTo>
                  <a:close/>
                  <a:moveTo>
                    <a:pt x="1028" y="121"/>
                  </a:moveTo>
                  <a:cubicBezTo>
                    <a:pt x="1027" y="121"/>
                    <a:pt x="1027" y="121"/>
                    <a:pt x="1027" y="121"/>
                  </a:cubicBezTo>
                  <a:cubicBezTo>
                    <a:pt x="1019" y="122"/>
                    <a:pt x="1022" y="122"/>
                    <a:pt x="1028" y="121"/>
                  </a:cubicBezTo>
                  <a:close/>
                  <a:moveTo>
                    <a:pt x="1132" y="124"/>
                  </a:moveTo>
                  <a:cubicBezTo>
                    <a:pt x="1129" y="124"/>
                    <a:pt x="1126" y="124"/>
                    <a:pt x="1123" y="124"/>
                  </a:cubicBezTo>
                  <a:cubicBezTo>
                    <a:pt x="1124" y="124"/>
                    <a:pt x="1127" y="124"/>
                    <a:pt x="1132" y="124"/>
                  </a:cubicBezTo>
                  <a:close/>
                  <a:moveTo>
                    <a:pt x="3215" y="51"/>
                  </a:moveTo>
                  <a:cubicBezTo>
                    <a:pt x="3214" y="47"/>
                    <a:pt x="3214" y="47"/>
                    <a:pt x="3214" y="47"/>
                  </a:cubicBezTo>
                  <a:cubicBezTo>
                    <a:pt x="3210" y="51"/>
                    <a:pt x="3210" y="51"/>
                    <a:pt x="3210" y="51"/>
                  </a:cubicBezTo>
                  <a:cubicBezTo>
                    <a:pt x="3215" y="51"/>
                    <a:pt x="3215" y="51"/>
                    <a:pt x="3215" y="51"/>
                  </a:cubicBezTo>
                  <a:close/>
                  <a:moveTo>
                    <a:pt x="1983" y="97"/>
                  </a:moveTo>
                  <a:cubicBezTo>
                    <a:pt x="1985" y="97"/>
                    <a:pt x="1989" y="97"/>
                    <a:pt x="1993" y="97"/>
                  </a:cubicBezTo>
                  <a:cubicBezTo>
                    <a:pt x="1990" y="97"/>
                    <a:pt x="1987" y="97"/>
                    <a:pt x="1984" y="97"/>
                  </a:cubicBezTo>
                  <a:cubicBezTo>
                    <a:pt x="1984" y="97"/>
                    <a:pt x="1984" y="97"/>
                    <a:pt x="1983" y="97"/>
                  </a:cubicBezTo>
                  <a:close/>
                  <a:moveTo>
                    <a:pt x="3340" y="46"/>
                  </a:moveTo>
                  <a:cubicBezTo>
                    <a:pt x="3339" y="46"/>
                    <a:pt x="3339" y="46"/>
                    <a:pt x="3339" y="46"/>
                  </a:cubicBezTo>
                  <a:cubicBezTo>
                    <a:pt x="3341" y="47"/>
                    <a:pt x="3341" y="47"/>
                    <a:pt x="3340" y="46"/>
                  </a:cubicBezTo>
                  <a:close/>
                  <a:moveTo>
                    <a:pt x="3241" y="58"/>
                  </a:moveTo>
                  <a:cubicBezTo>
                    <a:pt x="3235" y="58"/>
                    <a:pt x="3233" y="57"/>
                    <a:pt x="3231" y="57"/>
                  </a:cubicBezTo>
                  <a:cubicBezTo>
                    <a:pt x="3230" y="58"/>
                    <a:pt x="3233" y="58"/>
                    <a:pt x="3241" y="58"/>
                  </a:cubicBezTo>
                  <a:close/>
                  <a:moveTo>
                    <a:pt x="3413" y="33"/>
                  </a:moveTo>
                  <a:cubicBezTo>
                    <a:pt x="3414" y="34"/>
                    <a:pt x="3416" y="34"/>
                    <a:pt x="3418" y="34"/>
                  </a:cubicBezTo>
                  <a:cubicBezTo>
                    <a:pt x="3425" y="33"/>
                    <a:pt x="3432" y="33"/>
                    <a:pt x="3441" y="33"/>
                  </a:cubicBezTo>
                  <a:cubicBezTo>
                    <a:pt x="3432" y="32"/>
                    <a:pt x="3422" y="32"/>
                    <a:pt x="3413" y="33"/>
                  </a:cubicBezTo>
                  <a:close/>
                  <a:moveTo>
                    <a:pt x="2843" y="69"/>
                  </a:moveTo>
                  <a:cubicBezTo>
                    <a:pt x="2843" y="69"/>
                    <a:pt x="2844" y="69"/>
                    <a:pt x="2845" y="69"/>
                  </a:cubicBezTo>
                  <a:cubicBezTo>
                    <a:pt x="2844" y="69"/>
                    <a:pt x="2844" y="69"/>
                    <a:pt x="2843" y="69"/>
                  </a:cubicBezTo>
                  <a:close/>
                  <a:moveTo>
                    <a:pt x="3466" y="33"/>
                  </a:moveTo>
                  <a:cubicBezTo>
                    <a:pt x="3441" y="33"/>
                    <a:pt x="3441" y="33"/>
                    <a:pt x="3441" y="33"/>
                  </a:cubicBezTo>
                  <a:cubicBezTo>
                    <a:pt x="3453" y="33"/>
                    <a:pt x="3463" y="35"/>
                    <a:pt x="3466" y="33"/>
                  </a:cubicBezTo>
                  <a:close/>
                  <a:moveTo>
                    <a:pt x="1995" y="97"/>
                  </a:moveTo>
                  <a:cubicBezTo>
                    <a:pt x="1976" y="99"/>
                    <a:pt x="1976" y="99"/>
                    <a:pt x="1976" y="99"/>
                  </a:cubicBezTo>
                  <a:cubicBezTo>
                    <a:pt x="1988" y="101"/>
                    <a:pt x="2003" y="100"/>
                    <a:pt x="2025" y="101"/>
                  </a:cubicBezTo>
                  <a:cubicBezTo>
                    <a:pt x="2020" y="100"/>
                    <a:pt x="1982" y="98"/>
                    <a:pt x="2003" y="96"/>
                  </a:cubicBezTo>
                  <a:cubicBezTo>
                    <a:pt x="2001" y="96"/>
                    <a:pt x="1997" y="96"/>
                    <a:pt x="1993" y="97"/>
                  </a:cubicBezTo>
                  <a:cubicBezTo>
                    <a:pt x="1994" y="97"/>
                    <a:pt x="1994" y="97"/>
                    <a:pt x="1995" y="97"/>
                  </a:cubicBezTo>
                  <a:close/>
                  <a:moveTo>
                    <a:pt x="2639" y="74"/>
                  </a:moveTo>
                  <a:cubicBezTo>
                    <a:pt x="2639" y="74"/>
                    <a:pt x="2639" y="74"/>
                    <a:pt x="2639" y="74"/>
                  </a:cubicBezTo>
                  <a:cubicBezTo>
                    <a:pt x="2637" y="74"/>
                    <a:pt x="2635" y="74"/>
                    <a:pt x="2634" y="74"/>
                  </a:cubicBezTo>
                  <a:cubicBezTo>
                    <a:pt x="2634" y="74"/>
                    <a:pt x="2634" y="74"/>
                    <a:pt x="2639" y="74"/>
                  </a:cubicBezTo>
                  <a:close/>
                  <a:moveTo>
                    <a:pt x="2400" y="73"/>
                  </a:moveTo>
                  <a:cubicBezTo>
                    <a:pt x="2398" y="73"/>
                    <a:pt x="2397" y="73"/>
                    <a:pt x="2396" y="74"/>
                  </a:cubicBezTo>
                  <a:cubicBezTo>
                    <a:pt x="2397" y="74"/>
                    <a:pt x="2399" y="74"/>
                    <a:pt x="2400" y="73"/>
                  </a:cubicBezTo>
                  <a:close/>
                  <a:moveTo>
                    <a:pt x="1918" y="99"/>
                  </a:moveTo>
                  <a:cubicBezTo>
                    <a:pt x="1920" y="98"/>
                    <a:pt x="1920" y="98"/>
                    <a:pt x="1920" y="98"/>
                  </a:cubicBezTo>
                  <a:cubicBezTo>
                    <a:pt x="1917" y="99"/>
                    <a:pt x="1916" y="99"/>
                    <a:pt x="1918" y="99"/>
                  </a:cubicBezTo>
                  <a:close/>
                  <a:moveTo>
                    <a:pt x="2377" y="82"/>
                  </a:moveTo>
                  <a:cubicBezTo>
                    <a:pt x="2376" y="81"/>
                    <a:pt x="2375" y="81"/>
                    <a:pt x="2375" y="81"/>
                  </a:cubicBezTo>
                  <a:cubicBezTo>
                    <a:pt x="2373" y="81"/>
                    <a:pt x="2373" y="82"/>
                    <a:pt x="2377" y="82"/>
                  </a:cubicBezTo>
                  <a:close/>
                  <a:moveTo>
                    <a:pt x="2361" y="82"/>
                  </a:moveTo>
                  <a:cubicBezTo>
                    <a:pt x="2376" y="84"/>
                    <a:pt x="2376" y="84"/>
                    <a:pt x="2376" y="84"/>
                  </a:cubicBezTo>
                  <a:cubicBezTo>
                    <a:pt x="2369" y="82"/>
                    <a:pt x="2364" y="82"/>
                    <a:pt x="2361" y="82"/>
                  </a:cubicBezTo>
                  <a:close/>
                  <a:moveTo>
                    <a:pt x="3502" y="40"/>
                  </a:moveTo>
                  <a:cubicBezTo>
                    <a:pt x="3482" y="41"/>
                    <a:pt x="3482" y="41"/>
                    <a:pt x="3482" y="41"/>
                  </a:cubicBezTo>
                  <a:cubicBezTo>
                    <a:pt x="3480" y="41"/>
                    <a:pt x="3486" y="42"/>
                    <a:pt x="3493" y="41"/>
                  </a:cubicBezTo>
                  <a:cubicBezTo>
                    <a:pt x="3498" y="41"/>
                    <a:pt x="3505" y="40"/>
                    <a:pt x="3502" y="40"/>
                  </a:cubicBezTo>
                  <a:close/>
                  <a:moveTo>
                    <a:pt x="1674" y="111"/>
                  </a:moveTo>
                  <a:cubicBezTo>
                    <a:pt x="1691" y="111"/>
                    <a:pt x="1691" y="111"/>
                    <a:pt x="1691" y="111"/>
                  </a:cubicBezTo>
                  <a:cubicBezTo>
                    <a:pt x="1679" y="111"/>
                    <a:pt x="1672" y="109"/>
                    <a:pt x="1674" y="111"/>
                  </a:cubicBezTo>
                  <a:close/>
                  <a:moveTo>
                    <a:pt x="1542" y="114"/>
                  </a:moveTo>
                  <a:cubicBezTo>
                    <a:pt x="1556" y="114"/>
                    <a:pt x="1550" y="112"/>
                    <a:pt x="1551" y="111"/>
                  </a:cubicBezTo>
                  <a:cubicBezTo>
                    <a:pt x="1542" y="114"/>
                    <a:pt x="1542" y="114"/>
                    <a:pt x="1542" y="114"/>
                  </a:cubicBezTo>
                  <a:close/>
                  <a:moveTo>
                    <a:pt x="1846" y="103"/>
                  </a:moveTo>
                  <a:cubicBezTo>
                    <a:pt x="1840" y="101"/>
                    <a:pt x="1840" y="101"/>
                    <a:pt x="1840" y="101"/>
                  </a:cubicBezTo>
                  <a:cubicBezTo>
                    <a:pt x="1843" y="103"/>
                    <a:pt x="1843" y="103"/>
                    <a:pt x="1843" y="103"/>
                  </a:cubicBezTo>
                  <a:cubicBezTo>
                    <a:pt x="1846" y="103"/>
                    <a:pt x="1846" y="103"/>
                    <a:pt x="1846" y="103"/>
                  </a:cubicBezTo>
                  <a:close/>
                  <a:moveTo>
                    <a:pt x="13" y="139"/>
                  </a:moveTo>
                  <a:cubicBezTo>
                    <a:pt x="9" y="136"/>
                    <a:pt x="9" y="136"/>
                    <a:pt x="9" y="136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3" y="138"/>
                    <a:pt x="10" y="138"/>
                    <a:pt x="13" y="139"/>
                  </a:cubicBezTo>
                  <a:close/>
                  <a:moveTo>
                    <a:pt x="2777" y="71"/>
                  </a:moveTo>
                  <a:cubicBezTo>
                    <a:pt x="2768" y="67"/>
                    <a:pt x="2768" y="67"/>
                    <a:pt x="2768" y="67"/>
                  </a:cubicBezTo>
                  <a:cubicBezTo>
                    <a:pt x="2751" y="74"/>
                    <a:pt x="2751" y="74"/>
                    <a:pt x="2751" y="74"/>
                  </a:cubicBezTo>
                  <a:cubicBezTo>
                    <a:pt x="2762" y="71"/>
                    <a:pt x="2769" y="71"/>
                    <a:pt x="2777" y="71"/>
                  </a:cubicBezTo>
                  <a:close/>
                  <a:moveTo>
                    <a:pt x="2966" y="66"/>
                  </a:moveTo>
                  <a:cubicBezTo>
                    <a:pt x="2969" y="65"/>
                    <a:pt x="2971" y="65"/>
                    <a:pt x="2973" y="65"/>
                  </a:cubicBezTo>
                  <a:cubicBezTo>
                    <a:pt x="2969" y="65"/>
                    <a:pt x="2967" y="65"/>
                    <a:pt x="2966" y="66"/>
                  </a:cubicBezTo>
                  <a:close/>
                  <a:moveTo>
                    <a:pt x="2966" y="66"/>
                  </a:moveTo>
                  <a:cubicBezTo>
                    <a:pt x="2952" y="67"/>
                    <a:pt x="2945" y="67"/>
                    <a:pt x="2952" y="69"/>
                  </a:cubicBezTo>
                  <a:cubicBezTo>
                    <a:pt x="2975" y="69"/>
                    <a:pt x="2957" y="67"/>
                    <a:pt x="2978" y="67"/>
                  </a:cubicBezTo>
                  <a:cubicBezTo>
                    <a:pt x="2983" y="66"/>
                    <a:pt x="2961" y="67"/>
                    <a:pt x="2966" y="66"/>
                  </a:cubicBezTo>
                  <a:close/>
                  <a:moveTo>
                    <a:pt x="2044" y="100"/>
                  </a:moveTo>
                  <a:cubicBezTo>
                    <a:pt x="2045" y="99"/>
                    <a:pt x="2045" y="99"/>
                    <a:pt x="2045" y="99"/>
                  </a:cubicBezTo>
                  <a:cubicBezTo>
                    <a:pt x="2043" y="98"/>
                    <a:pt x="2040" y="98"/>
                    <a:pt x="2033" y="98"/>
                  </a:cubicBezTo>
                  <a:cubicBezTo>
                    <a:pt x="2044" y="100"/>
                    <a:pt x="2044" y="100"/>
                    <a:pt x="2044" y="100"/>
                  </a:cubicBezTo>
                  <a:close/>
                  <a:moveTo>
                    <a:pt x="2946" y="46"/>
                  </a:moveTo>
                  <a:cubicBezTo>
                    <a:pt x="2949" y="47"/>
                    <a:pt x="2949" y="47"/>
                    <a:pt x="2949" y="47"/>
                  </a:cubicBezTo>
                  <a:cubicBezTo>
                    <a:pt x="2969" y="47"/>
                    <a:pt x="2969" y="47"/>
                    <a:pt x="2969" y="47"/>
                  </a:cubicBezTo>
                  <a:cubicBezTo>
                    <a:pt x="2957" y="46"/>
                    <a:pt x="2944" y="44"/>
                    <a:pt x="2946" y="46"/>
                  </a:cubicBezTo>
                  <a:close/>
                  <a:moveTo>
                    <a:pt x="2385" y="75"/>
                  </a:moveTo>
                  <a:cubicBezTo>
                    <a:pt x="2386" y="75"/>
                    <a:pt x="2387" y="75"/>
                    <a:pt x="2388" y="76"/>
                  </a:cubicBezTo>
                  <a:cubicBezTo>
                    <a:pt x="2391" y="75"/>
                    <a:pt x="2394" y="74"/>
                    <a:pt x="2396" y="74"/>
                  </a:cubicBezTo>
                  <a:cubicBezTo>
                    <a:pt x="2393" y="74"/>
                    <a:pt x="2389" y="75"/>
                    <a:pt x="2385" y="75"/>
                  </a:cubicBezTo>
                  <a:close/>
                  <a:moveTo>
                    <a:pt x="4479" y="2"/>
                  </a:moveTo>
                  <a:cubicBezTo>
                    <a:pt x="4486" y="2"/>
                    <a:pt x="4484" y="1"/>
                    <a:pt x="4485" y="0"/>
                  </a:cubicBezTo>
                  <a:cubicBezTo>
                    <a:pt x="4473" y="1"/>
                    <a:pt x="4480" y="3"/>
                    <a:pt x="4479" y="2"/>
                  </a:cubicBezTo>
                  <a:close/>
                  <a:moveTo>
                    <a:pt x="55" y="150"/>
                  </a:moveTo>
                  <a:cubicBezTo>
                    <a:pt x="75" y="146"/>
                    <a:pt x="107" y="154"/>
                    <a:pt x="139" y="148"/>
                  </a:cubicBezTo>
                  <a:cubicBezTo>
                    <a:pt x="146" y="148"/>
                    <a:pt x="133" y="149"/>
                    <a:pt x="137" y="150"/>
                  </a:cubicBezTo>
                  <a:cubicBezTo>
                    <a:pt x="145" y="148"/>
                    <a:pt x="154" y="148"/>
                    <a:pt x="174" y="148"/>
                  </a:cubicBezTo>
                  <a:cubicBezTo>
                    <a:pt x="172" y="148"/>
                    <a:pt x="172" y="148"/>
                    <a:pt x="172" y="148"/>
                  </a:cubicBezTo>
                  <a:cubicBezTo>
                    <a:pt x="223" y="146"/>
                    <a:pt x="245" y="147"/>
                    <a:pt x="302" y="147"/>
                  </a:cubicBezTo>
                  <a:cubicBezTo>
                    <a:pt x="298" y="145"/>
                    <a:pt x="298" y="145"/>
                    <a:pt x="298" y="145"/>
                  </a:cubicBezTo>
                  <a:cubicBezTo>
                    <a:pt x="310" y="145"/>
                    <a:pt x="312" y="145"/>
                    <a:pt x="318" y="146"/>
                  </a:cubicBezTo>
                  <a:cubicBezTo>
                    <a:pt x="332" y="141"/>
                    <a:pt x="284" y="147"/>
                    <a:pt x="296" y="143"/>
                  </a:cubicBezTo>
                  <a:cubicBezTo>
                    <a:pt x="313" y="146"/>
                    <a:pt x="383" y="140"/>
                    <a:pt x="394" y="145"/>
                  </a:cubicBezTo>
                  <a:cubicBezTo>
                    <a:pt x="413" y="144"/>
                    <a:pt x="389" y="143"/>
                    <a:pt x="408" y="141"/>
                  </a:cubicBezTo>
                  <a:cubicBezTo>
                    <a:pt x="413" y="143"/>
                    <a:pt x="413" y="143"/>
                    <a:pt x="413" y="143"/>
                  </a:cubicBezTo>
                  <a:cubicBezTo>
                    <a:pt x="418" y="140"/>
                    <a:pt x="418" y="140"/>
                    <a:pt x="418" y="140"/>
                  </a:cubicBezTo>
                  <a:cubicBezTo>
                    <a:pt x="430" y="140"/>
                    <a:pt x="436" y="143"/>
                    <a:pt x="437" y="144"/>
                  </a:cubicBezTo>
                  <a:cubicBezTo>
                    <a:pt x="425" y="144"/>
                    <a:pt x="425" y="144"/>
                    <a:pt x="425" y="144"/>
                  </a:cubicBezTo>
                  <a:cubicBezTo>
                    <a:pt x="440" y="145"/>
                    <a:pt x="466" y="143"/>
                    <a:pt x="474" y="143"/>
                  </a:cubicBezTo>
                  <a:cubicBezTo>
                    <a:pt x="458" y="143"/>
                    <a:pt x="458" y="143"/>
                    <a:pt x="458" y="143"/>
                  </a:cubicBezTo>
                  <a:cubicBezTo>
                    <a:pt x="509" y="139"/>
                    <a:pt x="573" y="139"/>
                    <a:pt x="622" y="135"/>
                  </a:cubicBezTo>
                  <a:cubicBezTo>
                    <a:pt x="619" y="134"/>
                    <a:pt x="619" y="134"/>
                    <a:pt x="619" y="134"/>
                  </a:cubicBezTo>
                  <a:cubicBezTo>
                    <a:pt x="657" y="131"/>
                    <a:pt x="649" y="134"/>
                    <a:pt x="691" y="132"/>
                  </a:cubicBezTo>
                  <a:cubicBezTo>
                    <a:pt x="690" y="133"/>
                    <a:pt x="690" y="133"/>
                    <a:pt x="690" y="133"/>
                  </a:cubicBezTo>
                  <a:cubicBezTo>
                    <a:pt x="698" y="131"/>
                    <a:pt x="709" y="131"/>
                    <a:pt x="721" y="130"/>
                  </a:cubicBezTo>
                  <a:cubicBezTo>
                    <a:pt x="710" y="132"/>
                    <a:pt x="740" y="132"/>
                    <a:pt x="727" y="133"/>
                  </a:cubicBezTo>
                  <a:cubicBezTo>
                    <a:pt x="768" y="130"/>
                    <a:pt x="747" y="131"/>
                    <a:pt x="774" y="127"/>
                  </a:cubicBezTo>
                  <a:cubicBezTo>
                    <a:pt x="781" y="129"/>
                    <a:pt x="781" y="129"/>
                    <a:pt x="781" y="129"/>
                  </a:cubicBezTo>
                  <a:cubicBezTo>
                    <a:pt x="790" y="127"/>
                    <a:pt x="791" y="126"/>
                    <a:pt x="812" y="125"/>
                  </a:cubicBezTo>
                  <a:cubicBezTo>
                    <a:pt x="794" y="127"/>
                    <a:pt x="825" y="127"/>
                    <a:pt x="806" y="129"/>
                  </a:cubicBezTo>
                  <a:cubicBezTo>
                    <a:pt x="850" y="131"/>
                    <a:pt x="871" y="124"/>
                    <a:pt x="891" y="128"/>
                  </a:cubicBezTo>
                  <a:cubicBezTo>
                    <a:pt x="911" y="124"/>
                    <a:pt x="853" y="127"/>
                    <a:pt x="864" y="126"/>
                  </a:cubicBezTo>
                  <a:cubicBezTo>
                    <a:pt x="855" y="125"/>
                    <a:pt x="881" y="122"/>
                    <a:pt x="895" y="122"/>
                  </a:cubicBezTo>
                  <a:cubicBezTo>
                    <a:pt x="908" y="122"/>
                    <a:pt x="918" y="126"/>
                    <a:pt x="949" y="126"/>
                  </a:cubicBezTo>
                  <a:cubicBezTo>
                    <a:pt x="948" y="126"/>
                    <a:pt x="948" y="126"/>
                    <a:pt x="947" y="126"/>
                  </a:cubicBezTo>
                  <a:cubicBezTo>
                    <a:pt x="950" y="126"/>
                    <a:pt x="950" y="126"/>
                    <a:pt x="954" y="126"/>
                  </a:cubicBezTo>
                  <a:cubicBezTo>
                    <a:pt x="952" y="126"/>
                    <a:pt x="951" y="126"/>
                    <a:pt x="949" y="126"/>
                  </a:cubicBezTo>
                  <a:cubicBezTo>
                    <a:pt x="961" y="127"/>
                    <a:pt x="974" y="124"/>
                    <a:pt x="989" y="125"/>
                  </a:cubicBezTo>
                  <a:cubicBezTo>
                    <a:pt x="998" y="123"/>
                    <a:pt x="1010" y="125"/>
                    <a:pt x="1012" y="122"/>
                  </a:cubicBezTo>
                  <a:cubicBezTo>
                    <a:pt x="980" y="123"/>
                    <a:pt x="980" y="123"/>
                    <a:pt x="980" y="123"/>
                  </a:cubicBezTo>
                  <a:cubicBezTo>
                    <a:pt x="998" y="122"/>
                    <a:pt x="1015" y="118"/>
                    <a:pt x="1046" y="119"/>
                  </a:cubicBezTo>
                  <a:cubicBezTo>
                    <a:pt x="1043" y="120"/>
                    <a:pt x="1034" y="121"/>
                    <a:pt x="1028" y="121"/>
                  </a:cubicBezTo>
                  <a:cubicBezTo>
                    <a:pt x="1037" y="122"/>
                    <a:pt x="1045" y="120"/>
                    <a:pt x="1054" y="121"/>
                  </a:cubicBezTo>
                  <a:cubicBezTo>
                    <a:pt x="1052" y="124"/>
                    <a:pt x="1015" y="123"/>
                    <a:pt x="995" y="126"/>
                  </a:cubicBezTo>
                  <a:cubicBezTo>
                    <a:pt x="1005" y="127"/>
                    <a:pt x="1033" y="122"/>
                    <a:pt x="1023" y="126"/>
                  </a:cubicBezTo>
                  <a:cubicBezTo>
                    <a:pt x="1037" y="121"/>
                    <a:pt x="1058" y="126"/>
                    <a:pt x="1081" y="122"/>
                  </a:cubicBezTo>
                  <a:cubicBezTo>
                    <a:pt x="1080" y="123"/>
                    <a:pt x="1080" y="123"/>
                    <a:pt x="1080" y="123"/>
                  </a:cubicBezTo>
                  <a:cubicBezTo>
                    <a:pt x="1084" y="123"/>
                    <a:pt x="1091" y="122"/>
                    <a:pt x="1098" y="122"/>
                  </a:cubicBezTo>
                  <a:cubicBezTo>
                    <a:pt x="1086" y="125"/>
                    <a:pt x="1086" y="125"/>
                    <a:pt x="1086" y="125"/>
                  </a:cubicBezTo>
                  <a:cubicBezTo>
                    <a:pt x="1098" y="123"/>
                    <a:pt x="1110" y="124"/>
                    <a:pt x="1123" y="124"/>
                  </a:cubicBezTo>
                  <a:cubicBezTo>
                    <a:pt x="1116" y="123"/>
                    <a:pt x="1128" y="122"/>
                    <a:pt x="1116" y="121"/>
                  </a:cubicBezTo>
                  <a:cubicBezTo>
                    <a:pt x="1164" y="117"/>
                    <a:pt x="1145" y="125"/>
                    <a:pt x="1195" y="123"/>
                  </a:cubicBezTo>
                  <a:cubicBezTo>
                    <a:pt x="1187" y="123"/>
                    <a:pt x="1171" y="122"/>
                    <a:pt x="1182" y="121"/>
                  </a:cubicBezTo>
                  <a:cubicBezTo>
                    <a:pt x="1192" y="121"/>
                    <a:pt x="1205" y="121"/>
                    <a:pt x="1212" y="122"/>
                  </a:cubicBezTo>
                  <a:cubicBezTo>
                    <a:pt x="1247" y="121"/>
                    <a:pt x="1206" y="120"/>
                    <a:pt x="1221" y="119"/>
                  </a:cubicBezTo>
                  <a:cubicBezTo>
                    <a:pt x="1234" y="121"/>
                    <a:pt x="1239" y="117"/>
                    <a:pt x="1254" y="116"/>
                  </a:cubicBezTo>
                  <a:cubicBezTo>
                    <a:pt x="1255" y="118"/>
                    <a:pt x="1255" y="118"/>
                    <a:pt x="1255" y="118"/>
                  </a:cubicBezTo>
                  <a:cubicBezTo>
                    <a:pt x="1295" y="118"/>
                    <a:pt x="1265" y="114"/>
                    <a:pt x="1302" y="114"/>
                  </a:cubicBezTo>
                  <a:cubicBezTo>
                    <a:pt x="1286" y="117"/>
                    <a:pt x="1286" y="117"/>
                    <a:pt x="1286" y="117"/>
                  </a:cubicBezTo>
                  <a:cubicBezTo>
                    <a:pt x="1305" y="116"/>
                    <a:pt x="1305" y="116"/>
                    <a:pt x="1305" y="116"/>
                  </a:cubicBezTo>
                  <a:cubicBezTo>
                    <a:pt x="1301" y="118"/>
                    <a:pt x="1301" y="118"/>
                    <a:pt x="1301" y="118"/>
                  </a:cubicBezTo>
                  <a:cubicBezTo>
                    <a:pt x="1322" y="116"/>
                    <a:pt x="1328" y="116"/>
                    <a:pt x="1349" y="116"/>
                  </a:cubicBezTo>
                  <a:cubicBezTo>
                    <a:pt x="1344" y="115"/>
                    <a:pt x="1351" y="112"/>
                    <a:pt x="1369" y="111"/>
                  </a:cubicBezTo>
                  <a:cubicBezTo>
                    <a:pt x="1381" y="112"/>
                    <a:pt x="1362" y="114"/>
                    <a:pt x="1388" y="112"/>
                  </a:cubicBezTo>
                  <a:cubicBezTo>
                    <a:pt x="1382" y="115"/>
                    <a:pt x="1376" y="116"/>
                    <a:pt x="1365" y="115"/>
                  </a:cubicBezTo>
                  <a:cubicBezTo>
                    <a:pt x="1364" y="116"/>
                    <a:pt x="1359" y="116"/>
                    <a:pt x="1358" y="117"/>
                  </a:cubicBezTo>
                  <a:cubicBezTo>
                    <a:pt x="1371" y="118"/>
                    <a:pt x="1391" y="116"/>
                    <a:pt x="1400" y="116"/>
                  </a:cubicBezTo>
                  <a:cubicBezTo>
                    <a:pt x="1390" y="116"/>
                    <a:pt x="1390" y="116"/>
                    <a:pt x="1390" y="116"/>
                  </a:cubicBezTo>
                  <a:cubicBezTo>
                    <a:pt x="1427" y="111"/>
                    <a:pt x="1427" y="111"/>
                    <a:pt x="1427" y="111"/>
                  </a:cubicBezTo>
                  <a:cubicBezTo>
                    <a:pt x="1433" y="112"/>
                    <a:pt x="1428" y="112"/>
                    <a:pt x="1424" y="114"/>
                  </a:cubicBezTo>
                  <a:cubicBezTo>
                    <a:pt x="1431" y="114"/>
                    <a:pt x="1436" y="112"/>
                    <a:pt x="1447" y="111"/>
                  </a:cubicBezTo>
                  <a:cubicBezTo>
                    <a:pt x="1445" y="114"/>
                    <a:pt x="1445" y="115"/>
                    <a:pt x="1430" y="116"/>
                  </a:cubicBezTo>
                  <a:cubicBezTo>
                    <a:pt x="1465" y="114"/>
                    <a:pt x="1465" y="114"/>
                    <a:pt x="1465" y="114"/>
                  </a:cubicBezTo>
                  <a:cubicBezTo>
                    <a:pt x="1467" y="114"/>
                    <a:pt x="1483" y="115"/>
                    <a:pt x="1478" y="116"/>
                  </a:cubicBezTo>
                  <a:cubicBezTo>
                    <a:pt x="1498" y="116"/>
                    <a:pt x="1526" y="110"/>
                    <a:pt x="1552" y="111"/>
                  </a:cubicBezTo>
                  <a:cubicBezTo>
                    <a:pt x="1553" y="111"/>
                    <a:pt x="1556" y="110"/>
                    <a:pt x="1561" y="110"/>
                  </a:cubicBezTo>
                  <a:cubicBezTo>
                    <a:pt x="1586" y="109"/>
                    <a:pt x="1607" y="111"/>
                    <a:pt x="1636" y="108"/>
                  </a:cubicBezTo>
                  <a:cubicBezTo>
                    <a:pt x="1652" y="110"/>
                    <a:pt x="1652" y="110"/>
                    <a:pt x="1652" y="110"/>
                  </a:cubicBezTo>
                  <a:cubicBezTo>
                    <a:pt x="1675" y="109"/>
                    <a:pt x="1630" y="107"/>
                    <a:pt x="1668" y="105"/>
                  </a:cubicBezTo>
                  <a:cubicBezTo>
                    <a:pt x="1694" y="103"/>
                    <a:pt x="1677" y="107"/>
                    <a:pt x="1687" y="108"/>
                  </a:cubicBezTo>
                  <a:cubicBezTo>
                    <a:pt x="1700" y="106"/>
                    <a:pt x="1723" y="102"/>
                    <a:pt x="1747" y="104"/>
                  </a:cubicBezTo>
                  <a:cubicBezTo>
                    <a:pt x="1739" y="105"/>
                    <a:pt x="1733" y="104"/>
                    <a:pt x="1725" y="105"/>
                  </a:cubicBezTo>
                  <a:cubicBezTo>
                    <a:pt x="1744" y="106"/>
                    <a:pt x="1744" y="106"/>
                    <a:pt x="1744" y="106"/>
                  </a:cubicBezTo>
                  <a:cubicBezTo>
                    <a:pt x="1722" y="109"/>
                    <a:pt x="1705" y="109"/>
                    <a:pt x="1723" y="110"/>
                  </a:cubicBezTo>
                  <a:cubicBezTo>
                    <a:pt x="1725" y="105"/>
                    <a:pt x="1795" y="108"/>
                    <a:pt x="1797" y="102"/>
                  </a:cubicBezTo>
                  <a:cubicBezTo>
                    <a:pt x="1810" y="103"/>
                    <a:pt x="1810" y="103"/>
                    <a:pt x="1810" y="103"/>
                  </a:cubicBezTo>
                  <a:cubicBezTo>
                    <a:pt x="1806" y="103"/>
                    <a:pt x="1806" y="103"/>
                    <a:pt x="1802" y="103"/>
                  </a:cubicBezTo>
                  <a:cubicBezTo>
                    <a:pt x="1826" y="105"/>
                    <a:pt x="1820" y="99"/>
                    <a:pt x="1851" y="99"/>
                  </a:cubicBezTo>
                  <a:cubicBezTo>
                    <a:pt x="1858" y="99"/>
                    <a:pt x="1864" y="99"/>
                    <a:pt x="1864" y="100"/>
                  </a:cubicBezTo>
                  <a:cubicBezTo>
                    <a:pt x="1885" y="98"/>
                    <a:pt x="1885" y="98"/>
                    <a:pt x="1885" y="98"/>
                  </a:cubicBezTo>
                  <a:cubicBezTo>
                    <a:pt x="1891" y="98"/>
                    <a:pt x="1891" y="99"/>
                    <a:pt x="1887" y="99"/>
                  </a:cubicBezTo>
                  <a:cubicBezTo>
                    <a:pt x="1920" y="98"/>
                    <a:pt x="1920" y="98"/>
                    <a:pt x="1920" y="98"/>
                  </a:cubicBezTo>
                  <a:cubicBezTo>
                    <a:pt x="1925" y="97"/>
                    <a:pt x="1937" y="95"/>
                    <a:pt x="1942" y="95"/>
                  </a:cubicBezTo>
                  <a:cubicBezTo>
                    <a:pt x="1952" y="95"/>
                    <a:pt x="1938" y="95"/>
                    <a:pt x="1940" y="96"/>
                  </a:cubicBezTo>
                  <a:cubicBezTo>
                    <a:pt x="1960" y="94"/>
                    <a:pt x="1960" y="94"/>
                    <a:pt x="1960" y="94"/>
                  </a:cubicBezTo>
                  <a:cubicBezTo>
                    <a:pt x="1968" y="95"/>
                    <a:pt x="1952" y="97"/>
                    <a:pt x="1938" y="97"/>
                  </a:cubicBezTo>
                  <a:cubicBezTo>
                    <a:pt x="1955" y="102"/>
                    <a:pt x="1955" y="96"/>
                    <a:pt x="1984" y="97"/>
                  </a:cubicBezTo>
                  <a:cubicBezTo>
                    <a:pt x="1990" y="94"/>
                    <a:pt x="1995" y="95"/>
                    <a:pt x="2003" y="96"/>
                  </a:cubicBezTo>
                  <a:cubicBezTo>
                    <a:pt x="2010" y="96"/>
                    <a:pt x="2018" y="96"/>
                    <a:pt x="2030" y="94"/>
                  </a:cubicBezTo>
                  <a:cubicBezTo>
                    <a:pt x="2030" y="96"/>
                    <a:pt x="2041" y="95"/>
                    <a:pt x="2056" y="95"/>
                  </a:cubicBezTo>
                  <a:cubicBezTo>
                    <a:pt x="2055" y="98"/>
                    <a:pt x="2055" y="98"/>
                    <a:pt x="2055" y="98"/>
                  </a:cubicBezTo>
                  <a:cubicBezTo>
                    <a:pt x="2070" y="96"/>
                    <a:pt x="2069" y="95"/>
                    <a:pt x="2078" y="94"/>
                  </a:cubicBezTo>
                  <a:cubicBezTo>
                    <a:pt x="2095" y="93"/>
                    <a:pt x="2099" y="95"/>
                    <a:pt x="2103" y="97"/>
                  </a:cubicBezTo>
                  <a:cubicBezTo>
                    <a:pt x="2131" y="96"/>
                    <a:pt x="2084" y="94"/>
                    <a:pt x="2117" y="93"/>
                  </a:cubicBezTo>
                  <a:cubicBezTo>
                    <a:pt x="2140" y="93"/>
                    <a:pt x="2156" y="92"/>
                    <a:pt x="2184" y="89"/>
                  </a:cubicBezTo>
                  <a:cubicBezTo>
                    <a:pt x="2200" y="90"/>
                    <a:pt x="2181" y="91"/>
                    <a:pt x="2187" y="91"/>
                  </a:cubicBezTo>
                  <a:cubicBezTo>
                    <a:pt x="2201" y="89"/>
                    <a:pt x="2201" y="89"/>
                    <a:pt x="2201" y="89"/>
                  </a:cubicBezTo>
                  <a:cubicBezTo>
                    <a:pt x="2205" y="89"/>
                    <a:pt x="2203" y="90"/>
                    <a:pt x="2203" y="90"/>
                  </a:cubicBezTo>
                  <a:cubicBezTo>
                    <a:pt x="2215" y="89"/>
                    <a:pt x="2204" y="87"/>
                    <a:pt x="2223" y="86"/>
                  </a:cubicBezTo>
                  <a:cubicBezTo>
                    <a:pt x="2228" y="82"/>
                    <a:pt x="2262" y="89"/>
                    <a:pt x="2285" y="85"/>
                  </a:cubicBezTo>
                  <a:cubicBezTo>
                    <a:pt x="2291" y="86"/>
                    <a:pt x="2282" y="87"/>
                    <a:pt x="2284" y="88"/>
                  </a:cubicBezTo>
                  <a:cubicBezTo>
                    <a:pt x="2316" y="85"/>
                    <a:pt x="2312" y="85"/>
                    <a:pt x="2338" y="81"/>
                  </a:cubicBezTo>
                  <a:cubicBezTo>
                    <a:pt x="2361" y="82"/>
                    <a:pt x="2361" y="82"/>
                    <a:pt x="2361" y="82"/>
                  </a:cubicBezTo>
                  <a:cubicBezTo>
                    <a:pt x="2344" y="80"/>
                    <a:pt x="2365" y="78"/>
                    <a:pt x="2385" y="75"/>
                  </a:cubicBezTo>
                  <a:cubicBezTo>
                    <a:pt x="2379" y="74"/>
                    <a:pt x="2373" y="74"/>
                    <a:pt x="2370" y="73"/>
                  </a:cubicBezTo>
                  <a:cubicBezTo>
                    <a:pt x="2400" y="71"/>
                    <a:pt x="2400" y="71"/>
                    <a:pt x="2400" y="71"/>
                  </a:cubicBezTo>
                  <a:cubicBezTo>
                    <a:pt x="2402" y="72"/>
                    <a:pt x="2402" y="72"/>
                    <a:pt x="2400" y="73"/>
                  </a:cubicBezTo>
                  <a:cubicBezTo>
                    <a:pt x="2400" y="73"/>
                    <a:pt x="2400" y="73"/>
                    <a:pt x="2401" y="73"/>
                  </a:cubicBezTo>
                  <a:cubicBezTo>
                    <a:pt x="2412" y="74"/>
                    <a:pt x="2406" y="75"/>
                    <a:pt x="2399" y="77"/>
                  </a:cubicBezTo>
                  <a:cubicBezTo>
                    <a:pt x="2395" y="76"/>
                    <a:pt x="2392" y="76"/>
                    <a:pt x="2388" y="76"/>
                  </a:cubicBezTo>
                  <a:cubicBezTo>
                    <a:pt x="2381" y="77"/>
                    <a:pt x="2373" y="79"/>
                    <a:pt x="2375" y="81"/>
                  </a:cubicBezTo>
                  <a:cubicBezTo>
                    <a:pt x="2377" y="80"/>
                    <a:pt x="2381" y="80"/>
                    <a:pt x="2385" y="80"/>
                  </a:cubicBezTo>
                  <a:cubicBezTo>
                    <a:pt x="2384" y="80"/>
                    <a:pt x="2382" y="81"/>
                    <a:pt x="2383" y="81"/>
                  </a:cubicBezTo>
                  <a:cubicBezTo>
                    <a:pt x="2384" y="81"/>
                    <a:pt x="2387" y="80"/>
                    <a:pt x="2392" y="80"/>
                  </a:cubicBezTo>
                  <a:cubicBezTo>
                    <a:pt x="2399" y="82"/>
                    <a:pt x="2399" y="82"/>
                    <a:pt x="2399" y="82"/>
                  </a:cubicBezTo>
                  <a:cubicBezTo>
                    <a:pt x="2401" y="81"/>
                    <a:pt x="2401" y="81"/>
                    <a:pt x="2401" y="81"/>
                  </a:cubicBezTo>
                  <a:cubicBezTo>
                    <a:pt x="2439" y="82"/>
                    <a:pt x="2439" y="82"/>
                    <a:pt x="2439" y="82"/>
                  </a:cubicBezTo>
                  <a:cubicBezTo>
                    <a:pt x="2467" y="78"/>
                    <a:pt x="2491" y="73"/>
                    <a:pt x="2535" y="71"/>
                  </a:cubicBezTo>
                  <a:cubicBezTo>
                    <a:pt x="2524" y="73"/>
                    <a:pt x="2533" y="74"/>
                    <a:pt x="2532" y="77"/>
                  </a:cubicBezTo>
                  <a:cubicBezTo>
                    <a:pt x="2520" y="74"/>
                    <a:pt x="2498" y="79"/>
                    <a:pt x="2475" y="79"/>
                  </a:cubicBezTo>
                  <a:cubicBezTo>
                    <a:pt x="2487" y="79"/>
                    <a:pt x="2485" y="80"/>
                    <a:pt x="2482" y="81"/>
                  </a:cubicBezTo>
                  <a:cubicBezTo>
                    <a:pt x="2522" y="77"/>
                    <a:pt x="2522" y="77"/>
                    <a:pt x="2522" y="77"/>
                  </a:cubicBezTo>
                  <a:cubicBezTo>
                    <a:pt x="2521" y="79"/>
                    <a:pt x="2531" y="78"/>
                    <a:pt x="2541" y="79"/>
                  </a:cubicBezTo>
                  <a:cubicBezTo>
                    <a:pt x="2533" y="75"/>
                    <a:pt x="2572" y="75"/>
                    <a:pt x="2588" y="74"/>
                  </a:cubicBezTo>
                  <a:cubicBezTo>
                    <a:pt x="2589" y="75"/>
                    <a:pt x="2585" y="76"/>
                    <a:pt x="2565" y="77"/>
                  </a:cubicBezTo>
                  <a:cubicBezTo>
                    <a:pt x="2587" y="79"/>
                    <a:pt x="2594" y="71"/>
                    <a:pt x="2616" y="73"/>
                  </a:cubicBezTo>
                  <a:cubicBezTo>
                    <a:pt x="2611" y="73"/>
                    <a:pt x="2608" y="73"/>
                    <a:pt x="2606" y="74"/>
                  </a:cubicBezTo>
                  <a:cubicBezTo>
                    <a:pt x="2618" y="72"/>
                    <a:pt x="2645" y="73"/>
                    <a:pt x="2639" y="74"/>
                  </a:cubicBezTo>
                  <a:cubicBezTo>
                    <a:pt x="2673" y="74"/>
                    <a:pt x="2734" y="71"/>
                    <a:pt x="2739" y="68"/>
                  </a:cubicBezTo>
                  <a:cubicBezTo>
                    <a:pt x="2739" y="68"/>
                    <a:pt x="2734" y="72"/>
                    <a:pt x="2732" y="73"/>
                  </a:cubicBezTo>
                  <a:cubicBezTo>
                    <a:pt x="2791" y="59"/>
                    <a:pt x="2791" y="59"/>
                    <a:pt x="2791" y="59"/>
                  </a:cubicBezTo>
                  <a:cubicBezTo>
                    <a:pt x="2785" y="63"/>
                    <a:pt x="2805" y="69"/>
                    <a:pt x="2778" y="71"/>
                  </a:cubicBezTo>
                  <a:cubicBezTo>
                    <a:pt x="2786" y="72"/>
                    <a:pt x="2796" y="72"/>
                    <a:pt x="2812" y="70"/>
                  </a:cubicBezTo>
                  <a:cubicBezTo>
                    <a:pt x="2807" y="70"/>
                    <a:pt x="2799" y="66"/>
                    <a:pt x="2806" y="66"/>
                  </a:cubicBezTo>
                  <a:cubicBezTo>
                    <a:pt x="2825" y="69"/>
                    <a:pt x="2820" y="67"/>
                    <a:pt x="2843" y="69"/>
                  </a:cubicBezTo>
                  <a:cubicBezTo>
                    <a:pt x="2838" y="68"/>
                    <a:pt x="2846" y="64"/>
                    <a:pt x="2858" y="64"/>
                  </a:cubicBezTo>
                  <a:cubicBezTo>
                    <a:pt x="2856" y="65"/>
                    <a:pt x="2859" y="68"/>
                    <a:pt x="2854" y="69"/>
                  </a:cubicBezTo>
                  <a:cubicBezTo>
                    <a:pt x="2884" y="64"/>
                    <a:pt x="2884" y="64"/>
                    <a:pt x="2884" y="64"/>
                  </a:cubicBezTo>
                  <a:cubicBezTo>
                    <a:pt x="2879" y="65"/>
                    <a:pt x="2885" y="68"/>
                    <a:pt x="2891" y="69"/>
                  </a:cubicBezTo>
                  <a:cubicBezTo>
                    <a:pt x="2888" y="68"/>
                    <a:pt x="2919" y="68"/>
                    <a:pt x="2927" y="67"/>
                  </a:cubicBezTo>
                  <a:cubicBezTo>
                    <a:pt x="2914" y="66"/>
                    <a:pt x="2914" y="66"/>
                    <a:pt x="2914" y="66"/>
                  </a:cubicBezTo>
                  <a:cubicBezTo>
                    <a:pt x="2949" y="66"/>
                    <a:pt x="2948" y="59"/>
                    <a:pt x="2983" y="58"/>
                  </a:cubicBezTo>
                  <a:cubicBezTo>
                    <a:pt x="2979" y="59"/>
                    <a:pt x="2973" y="64"/>
                    <a:pt x="2991" y="64"/>
                  </a:cubicBezTo>
                  <a:cubicBezTo>
                    <a:pt x="2999" y="62"/>
                    <a:pt x="3027" y="51"/>
                    <a:pt x="3058" y="49"/>
                  </a:cubicBezTo>
                  <a:cubicBezTo>
                    <a:pt x="3064" y="50"/>
                    <a:pt x="3064" y="50"/>
                    <a:pt x="3064" y="50"/>
                  </a:cubicBezTo>
                  <a:cubicBezTo>
                    <a:pt x="3088" y="48"/>
                    <a:pt x="3088" y="48"/>
                    <a:pt x="3088" y="48"/>
                  </a:cubicBezTo>
                  <a:cubicBezTo>
                    <a:pt x="3073" y="51"/>
                    <a:pt x="3031" y="61"/>
                    <a:pt x="3009" y="64"/>
                  </a:cubicBezTo>
                  <a:cubicBezTo>
                    <a:pt x="3022" y="65"/>
                    <a:pt x="3013" y="66"/>
                    <a:pt x="3032" y="65"/>
                  </a:cubicBezTo>
                  <a:cubicBezTo>
                    <a:pt x="3039" y="66"/>
                    <a:pt x="3022" y="67"/>
                    <a:pt x="3016" y="68"/>
                  </a:cubicBezTo>
                  <a:cubicBezTo>
                    <a:pt x="3062" y="67"/>
                    <a:pt x="3062" y="67"/>
                    <a:pt x="3062" y="67"/>
                  </a:cubicBezTo>
                  <a:cubicBezTo>
                    <a:pt x="3060" y="64"/>
                    <a:pt x="3097" y="63"/>
                    <a:pt x="3095" y="61"/>
                  </a:cubicBezTo>
                  <a:cubicBezTo>
                    <a:pt x="3045" y="65"/>
                    <a:pt x="3045" y="65"/>
                    <a:pt x="3045" y="65"/>
                  </a:cubicBezTo>
                  <a:cubicBezTo>
                    <a:pt x="3043" y="63"/>
                    <a:pt x="3074" y="57"/>
                    <a:pt x="3107" y="56"/>
                  </a:cubicBezTo>
                  <a:cubicBezTo>
                    <a:pt x="3115" y="57"/>
                    <a:pt x="3101" y="61"/>
                    <a:pt x="3101" y="62"/>
                  </a:cubicBezTo>
                  <a:cubicBezTo>
                    <a:pt x="3106" y="61"/>
                    <a:pt x="3132" y="60"/>
                    <a:pt x="3135" y="60"/>
                  </a:cubicBezTo>
                  <a:cubicBezTo>
                    <a:pt x="3122" y="62"/>
                    <a:pt x="3122" y="62"/>
                    <a:pt x="3122" y="62"/>
                  </a:cubicBezTo>
                  <a:cubicBezTo>
                    <a:pt x="3140" y="63"/>
                    <a:pt x="3151" y="58"/>
                    <a:pt x="3173" y="60"/>
                  </a:cubicBezTo>
                  <a:cubicBezTo>
                    <a:pt x="3181" y="60"/>
                    <a:pt x="3196" y="62"/>
                    <a:pt x="3197" y="61"/>
                  </a:cubicBezTo>
                  <a:cubicBezTo>
                    <a:pt x="3185" y="58"/>
                    <a:pt x="3182" y="48"/>
                    <a:pt x="3190" y="45"/>
                  </a:cubicBezTo>
                  <a:cubicBezTo>
                    <a:pt x="3193" y="45"/>
                    <a:pt x="3230" y="47"/>
                    <a:pt x="3238" y="48"/>
                  </a:cubicBezTo>
                  <a:cubicBezTo>
                    <a:pt x="3251" y="50"/>
                    <a:pt x="3220" y="55"/>
                    <a:pt x="3231" y="57"/>
                  </a:cubicBezTo>
                  <a:cubicBezTo>
                    <a:pt x="3231" y="56"/>
                    <a:pt x="3238" y="55"/>
                    <a:pt x="3241" y="55"/>
                  </a:cubicBezTo>
                  <a:cubicBezTo>
                    <a:pt x="3249" y="55"/>
                    <a:pt x="3237" y="57"/>
                    <a:pt x="3255" y="56"/>
                  </a:cubicBezTo>
                  <a:cubicBezTo>
                    <a:pt x="3258" y="53"/>
                    <a:pt x="3290" y="56"/>
                    <a:pt x="3263" y="53"/>
                  </a:cubicBezTo>
                  <a:cubicBezTo>
                    <a:pt x="3280" y="52"/>
                    <a:pt x="3281" y="53"/>
                    <a:pt x="3301" y="52"/>
                  </a:cubicBezTo>
                  <a:cubicBezTo>
                    <a:pt x="3294" y="51"/>
                    <a:pt x="3318" y="46"/>
                    <a:pt x="3335" y="45"/>
                  </a:cubicBezTo>
                  <a:cubicBezTo>
                    <a:pt x="3334" y="45"/>
                    <a:pt x="3338" y="46"/>
                    <a:pt x="3340" y="46"/>
                  </a:cubicBezTo>
                  <a:cubicBezTo>
                    <a:pt x="3374" y="46"/>
                    <a:pt x="3393" y="46"/>
                    <a:pt x="3425" y="45"/>
                  </a:cubicBezTo>
                  <a:cubicBezTo>
                    <a:pt x="3428" y="46"/>
                    <a:pt x="3444" y="46"/>
                    <a:pt x="3437" y="48"/>
                  </a:cubicBezTo>
                  <a:cubicBezTo>
                    <a:pt x="3442" y="47"/>
                    <a:pt x="3446" y="46"/>
                    <a:pt x="3456" y="46"/>
                  </a:cubicBezTo>
                  <a:cubicBezTo>
                    <a:pt x="3475" y="48"/>
                    <a:pt x="3434" y="47"/>
                    <a:pt x="3448" y="49"/>
                  </a:cubicBezTo>
                  <a:cubicBezTo>
                    <a:pt x="3450" y="48"/>
                    <a:pt x="3474" y="46"/>
                    <a:pt x="3488" y="45"/>
                  </a:cubicBezTo>
                  <a:cubicBezTo>
                    <a:pt x="3484" y="42"/>
                    <a:pt x="3455" y="45"/>
                    <a:pt x="3441" y="47"/>
                  </a:cubicBezTo>
                  <a:cubicBezTo>
                    <a:pt x="3441" y="43"/>
                    <a:pt x="3466" y="39"/>
                    <a:pt x="3499" y="37"/>
                  </a:cubicBezTo>
                  <a:cubicBezTo>
                    <a:pt x="3526" y="35"/>
                    <a:pt x="3511" y="38"/>
                    <a:pt x="3516" y="38"/>
                  </a:cubicBezTo>
                  <a:cubicBezTo>
                    <a:pt x="3566" y="37"/>
                    <a:pt x="3558" y="31"/>
                    <a:pt x="3600" y="32"/>
                  </a:cubicBezTo>
                  <a:cubicBezTo>
                    <a:pt x="3617" y="34"/>
                    <a:pt x="3601" y="36"/>
                    <a:pt x="3605" y="38"/>
                  </a:cubicBezTo>
                  <a:cubicBezTo>
                    <a:pt x="3583" y="39"/>
                    <a:pt x="3571" y="37"/>
                    <a:pt x="3556" y="38"/>
                  </a:cubicBezTo>
                  <a:cubicBezTo>
                    <a:pt x="3575" y="38"/>
                    <a:pt x="3575" y="38"/>
                    <a:pt x="3575" y="38"/>
                  </a:cubicBezTo>
                  <a:cubicBezTo>
                    <a:pt x="3568" y="39"/>
                    <a:pt x="3553" y="40"/>
                    <a:pt x="3545" y="40"/>
                  </a:cubicBezTo>
                  <a:cubicBezTo>
                    <a:pt x="3559" y="41"/>
                    <a:pt x="3630" y="38"/>
                    <a:pt x="3669" y="38"/>
                  </a:cubicBezTo>
                  <a:cubicBezTo>
                    <a:pt x="3676" y="37"/>
                    <a:pt x="3688" y="36"/>
                    <a:pt x="3682" y="36"/>
                  </a:cubicBezTo>
                  <a:cubicBezTo>
                    <a:pt x="3670" y="36"/>
                    <a:pt x="3670" y="36"/>
                    <a:pt x="3670" y="36"/>
                  </a:cubicBezTo>
                  <a:cubicBezTo>
                    <a:pt x="3658" y="35"/>
                    <a:pt x="3693" y="33"/>
                    <a:pt x="3677" y="33"/>
                  </a:cubicBezTo>
                  <a:cubicBezTo>
                    <a:pt x="3694" y="31"/>
                    <a:pt x="3712" y="29"/>
                    <a:pt x="3735" y="29"/>
                  </a:cubicBezTo>
                  <a:cubicBezTo>
                    <a:pt x="3740" y="31"/>
                    <a:pt x="3740" y="31"/>
                    <a:pt x="3740" y="31"/>
                  </a:cubicBezTo>
                  <a:cubicBezTo>
                    <a:pt x="3739" y="31"/>
                    <a:pt x="3724" y="30"/>
                    <a:pt x="3718" y="31"/>
                  </a:cubicBezTo>
                  <a:cubicBezTo>
                    <a:pt x="3728" y="30"/>
                    <a:pt x="3754" y="33"/>
                    <a:pt x="3764" y="30"/>
                  </a:cubicBezTo>
                  <a:cubicBezTo>
                    <a:pt x="3748" y="29"/>
                    <a:pt x="3748" y="29"/>
                    <a:pt x="3748" y="29"/>
                  </a:cubicBezTo>
                  <a:cubicBezTo>
                    <a:pt x="3764" y="27"/>
                    <a:pt x="3785" y="23"/>
                    <a:pt x="3805" y="23"/>
                  </a:cubicBezTo>
                  <a:cubicBezTo>
                    <a:pt x="3796" y="21"/>
                    <a:pt x="3800" y="23"/>
                    <a:pt x="3786" y="21"/>
                  </a:cubicBezTo>
                  <a:cubicBezTo>
                    <a:pt x="3799" y="24"/>
                    <a:pt x="3733" y="22"/>
                    <a:pt x="3754" y="26"/>
                  </a:cubicBezTo>
                  <a:cubicBezTo>
                    <a:pt x="3739" y="23"/>
                    <a:pt x="3728" y="25"/>
                    <a:pt x="3709" y="24"/>
                  </a:cubicBezTo>
                  <a:cubicBezTo>
                    <a:pt x="3710" y="24"/>
                    <a:pt x="3713" y="24"/>
                    <a:pt x="3698" y="24"/>
                  </a:cubicBezTo>
                  <a:cubicBezTo>
                    <a:pt x="3697" y="24"/>
                    <a:pt x="3695" y="26"/>
                    <a:pt x="3694" y="26"/>
                  </a:cubicBezTo>
                  <a:cubicBezTo>
                    <a:pt x="3698" y="26"/>
                    <a:pt x="3702" y="26"/>
                    <a:pt x="3703" y="27"/>
                  </a:cubicBezTo>
                  <a:cubicBezTo>
                    <a:pt x="3694" y="29"/>
                    <a:pt x="3667" y="30"/>
                    <a:pt x="3658" y="31"/>
                  </a:cubicBezTo>
                  <a:cubicBezTo>
                    <a:pt x="3648" y="31"/>
                    <a:pt x="3662" y="30"/>
                    <a:pt x="3656" y="29"/>
                  </a:cubicBezTo>
                  <a:cubicBezTo>
                    <a:pt x="3643" y="31"/>
                    <a:pt x="3643" y="31"/>
                    <a:pt x="3643" y="31"/>
                  </a:cubicBezTo>
                  <a:cubicBezTo>
                    <a:pt x="3641" y="29"/>
                    <a:pt x="3615" y="29"/>
                    <a:pt x="3639" y="27"/>
                  </a:cubicBezTo>
                  <a:cubicBezTo>
                    <a:pt x="3618" y="28"/>
                    <a:pt x="3618" y="28"/>
                    <a:pt x="3618" y="28"/>
                  </a:cubicBezTo>
                  <a:cubicBezTo>
                    <a:pt x="3605" y="27"/>
                    <a:pt x="3587" y="27"/>
                    <a:pt x="3577" y="28"/>
                  </a:cubicBezTo>
                  <a:cubicBezTo>
                    <a:pt x="3566" y="28"/>
                    <a:pt x="3551" y="31"/>
                    <a:pt x="3560" y="29"/>
                  </a:cubicBezTo>
                  <a:cubicBezTo>
                    <a:pt x="3526" y="31"/>
                    <a:pt x="3526" y="31"/>
                    <a:pt x="3526" y="31"/>
                  </a:cubicBezTo>
                  <a:cubicBezTo>
                    <a:pt x="3525" y="31"/>
                    <a:pt x="3525" y="31"/>
                    <a:pt x="3525" y="31"/>
                  </a:cubicBezTo>
                  <a:cubicBezTo>
                    <a:pt x="3492" y="32"/>
                    <a:pt x="3456" y="36"/>
                    <a:pt x="3418" y="34"/>
                  </a:cubicBezTo>
                  <a:cubicBezTo>
                    <a:pt x="3407" y="35"/>
                    <a:pt x="3395" y="35"/>
                    <a:pt x="3376" y="35"/>
                  </a:cubicBezTo>
                  <a:cubicBezTo>
                    <a:pt x="3372" y="34"/>
                    <a:pt x="3372" y="34"/>
                    <a:pt x="3372" y="34"/>
                  </a:cubicBezTo>
                  <a:cubicBezTo>
                    <a:pt x="3358" y="35"/>
                    <a:pt x="3329" y="34"/>
                    <a:pt x="3323" y="36"/>
                  </a:cubicBezTo>
                  <a:cubicBezTo>
                    <a:pt x="3307" y="32"/>
                    <a:pt x="3252" y="37"/>
                    <a:pt x="3227" y="37"/>
                  </a:cubicBezTo>
                  <a:cubicBezTo>
                    <a:pt x="3226" y="39"/>
                    <a:pt x="3226" y="39"/>
                    <a:pt x="3226" y="39"/>
                  </a:cubicBezTo>
                  <a:cubicBezTo>
                    <a:pt x="3208" y="39"/>
                    <a:pt x="3191" y="40"/>
                    <a:pt x="3170" y="42"/>
                  </a:cubicBezTo>
                  <a:cubicBezTo>
                    <a:pt x="3171" y="43"/>
                    <a:pt x="3171" y="43"/>
                    <a:pt x="3171" y="43"/>
                  </a:cubicBezTo>
                  <a:cubicBezTo>
                    <a:pt x="3152" y="45"/>
                    <a:pt x="3123" y="43"/>
                    <a:pt x="3093" y="45"/>
                  </a:cubicBezTo>
                  <a:cubicBezTo>
                    <a:pt x="3095" y="44"/>
                    <a:pt x="3102" y="44"/>
                    <a:pt x="3108" y="44"/>
                  </a:cubicBezTo>
                  <a:cubicBezTo>
                    <a:pt x="3072" y="41"/>
                    <a:pt x="3033" y="49"/>
                    <a:pt x="3001" y="47"/>
                  </a:cubicBezTo>
                  <a:cubicBezTo>
                    <a:pt x="2993" y="48"/>
                    <a:pt x="2987" y="48"/>
                    <a:pt x="2981" y="48"/>
                  </a:cubicBezTo>
                  <a:cubicBezTo>
                    <a:pt x="2982" y="48"/>
                    <a:pt x="2983" y="48"/>
                    <a:pt x="2983" y="47"/>
                  </a:cubicBezTo>
                  <a:cubicBezTo>
                    <a:pt x="2982" y="47"/>
                    <a:pt x="2981" y="48"/>
                    <a:pt x="2980" y="48"/>
                  </a:cubicBezTo>
                  <a:cubicBezTo>
                    <a:pt x="2976" y="47"/>
                    <a:pt x="2973" y="47"/>
                    <a:pt x="2969" y="47"/>
                  </a:cubicBezTo>
                  <a:cubicBezTo>
                    <a:pt x="2972" y="47"/>
                    <a:pt x="2975" y="48"/>
                    <a:pt x="2978" y="48"/>
                  </a:cubicBezTo>
                  <a:cubicBezTo>
                    <a:pt x="2972" y="48"/>
                    <a:pt x="2962" y="48"/>
                    <a:pt x="2953" y="49"/>
                  </a:cubicBezTo>
                  <a:cubicBezTo>
                    <a:pt x="2949" y="47"/>
                    <a:pt x="2949" y="47"/>
                    <a:pt x="2949" y="47"/>
                  </a:cubicBezTo>
                  <a:cubicBezTo>
                    <a:pt x="2949" y="47"/>
                    <a:pt x="2948" y="47"/>
                    <a:pt x="2947" y="47"/>
                  </a:cubicBezTo>
                  <a:cubicBezTo>
                    <a:pt x="2938" y="47"/>
                    <a:pt x="2940" y="48"/>
                    <a:pt x="2945" y="50"/>
                  </a:cubicBezTo>
                  <a:cubicBezTo>
                    <a:pt x="2940" y="50"/>
                    <a:pt x="2936" y="51"/>
                    <a:pt x="2933" y="51"/>
                  </a:cubicBezTo>
                  <a:cubicBezTo>
                    <a:pt x="2925" y="48"/>
                    <a:pt x="2909" y="53"/>
                    <a:pt x="2898" y="50"/>
                  </a:cubicBezTo>
                  <a:cubicBezTo>
                    <a:pt x="2893" y="52"/>
                    <a:pt x="2858" y="52"/>
                    <a:pt x="2849" y="56"/>
                  </a:cubicBezTo>
                  <a:cubicBezTo>
                    <a:pt x="2848" y="57"/>
                    <a:pt x="2848" y="57"/>
                    <a:pt x="2847" y="57"/>
                  </a:cubicBezTo>
                  <a:cubicBezTo>
                    <a:pt x="2847" y="57"/>
                    <a:pt x="2845" y="57"/>
                    <a:pt x="2849" y="56"/>
                  </a:cubicBezTo>
                  <a:cubicBezTo>
                    <a:pt x="2839" y="56"/>
                    <a:pt x="2829" y="56"/>
                    <a:pt x="2820" y="57"/>
                  </a:cubicBezTo>
                  <a:cubicBezTo>
                    <a:pt x="2815" y="55"/>
                    <a:pt x="2815" y="55"/>
                    <a:pt x="2815" y="55"/>
                  </a:cubicBezTo>
                  <a:cubicBezTo>
                    <a:pt x="2793" y="59"/>
                    <a:pt x="2793" y="59"/>
                    <a:pt x="2793" y="59"/>
                  </a:cubicBezTo>
                  <a:cubicBezTo>
                    <a:pt x="2779" y="58"/>
                    <a:pt x="2774" y="57"/>
                    <a:pt x="2787" y="55"/>
                  </a:cubicBezTo>
                  <a:cubicBezTo>
                    <a:pt x="2755" y="59"/>
                    <a:pt x="2761" y="57"/>
                    <a:pt x="2733" y="60"/>
                  </a:cubicBezTo>
                  <a:cubicBezTo>
                    <a:pt x="2734" y="59"/>
                    <a:pt x="2734" y="59"/>
                    <a:pt x="2734" y="59"/>
                  </a:cubicBezTo>
                  <a:cubicBezTo>
                    <a:pt x="2724" y="59"/>
                    <a:pt x="2709" y="62"/>
                    <a:pt x="2703" y="61"/>
                  </a:cubicBezTo>
                  <a:cubicBezTo>
                    <a:pt x="2680" y="58"/>
                    <a:pt x="2593" y="63"/>
                    <a:pt x="2536" y="62"/>
                  </a:cubicBezTo>
                  <a:cubicBezTo>
                    <a:pt x="2547" y="67"/>
                    <a:pt x="2509" y="61"/>
                    <a:pt x="2507" y="65"/>
                  </a:cubicBezTo>
                  <a:cubicBezTo>
                    <a:pt x="2504" y="64"/>
                    <a:pt x="2496" y="63"/>
                    <a:pt x="2505" y="62"/>
                  </a:cubicBezTo>
                  <a:cubicBezTo>
                    <a:pt x="2476" y="64"/>
                    <a:pt x="2461" y="62"/>
                    <a:pt x="2441" y="65"/>
                  </a:cubicBezTo>
                  <a:cubicBezTo>
                    <a:pt x="2438" y="64"/>
                    <a:pt x="2447" y="63"/>
                    <a:pt x="2444" y="63"/>
                  </a:cubicBezTo>
                  <a:cubicBezTo>
                    <a:pt x="2442" y="63"/>
                    <a:pt x="2435" y="64"/>
                    <a:pt x="2432" y="63"/>
                  </a:cubicBezTo>
                  <a:cubicBezTo>
                    <a:pt x="2429" y="63"/>
                    <a:pt x="2433" y="62"/>
                    <a:pt x="2437" y="62"/>
                  </a:cubicBezTo>
                  <a:cubicBezTo>
                    <a:pt x="2410" y="63"/>
                    <a:pt x="2407" y="66"/>
                    <a:pt x="2406" y="70"/>
                  </a:cubicBezTo>
                  <a:cubicBezTo>
                    <a:pt x="2391" y="68"/>
                    <a:pt x="2384" y="69"/>
                    <a:pt x="2372" y="71"/>
                  </a:cubicBezTo>
                  <a:cubicBezTo>
                    <a:pt x="2367" y="70"/>
                    <a:pt x="2358" y="70"/>
                    <a:pt x="2376" y="69"/>
                  </a:cubicBezTo>
                  <a:cubicBezTo>
                    <a:pt x="2366" y="69"/>
                    <a:pt x="2313" y="69"/>
                    <a:pt x="2312" y="72"/>
                  </a:cubicBezTo>
                  <a:cubicBezTo>
                    <a:pt x="2309" y="71"/>
                    <a:pt x="2297" y="72"/>
                    <a:pt x="2295" y="72"/>
                  </a:cubicBezTo>
                  <a:cubicBezTo>
                    <a:pt x="2271" y="73"/>
                    <a:pt x="2269" y="73"/>
                    <a:pt x="2246" y="73"/>
                  </a:cubicBezTo>
                  <a:cubicBezTo>
                    <a:pt x="2253" y="74"/>
                    <a:pt x="2253" y="74"/>
                    <a:pt x="2253" y="74"/>
                  </a:cubicBezTo>
                  <a:cubicBezTo>
                    <a:pt x="2244" y="77"/>
                    <a:pt x="2234" y="75"/>
                    <a:pt x="2215" y="76"/>
                  </a:cubicBezTo>
                  <a:cubicBezTo>
                    <a:pt x="2216" y="75"/>
                    <a:pt x="2216" y="75"/>
                    <a:pt x="2216" y="75"/>
                  </a:cubicBezTo>
                  <a:cubicBezTo>
                    <a:pt x="2174" y="74"/>
                    <a:pt x="2198" y="77"/>
                    <a:pt x="2156" y="76"/>
                  </a:cubicBezTo>
                  <a:cubicBezTo>
                    <a:pt x="2158" y="78"/>
                    <a:pt x="2158" y="78"/>
                    <a:pt x="2158" y="78"/>
                  </a:cubicBezTo>
                  <a:cubicBezTo>
                    <a:pt x="2154" y="82"/>
                    <a:pt x="2121" y="76"/>
                    <a:pt x="2097" y="78"/>
                  </a:cubicBezTo>
                  <a:cubicBezTo>
                    <a:pt x="2106" y="79"/>
                    <a:pt x="2106" y="79"/>
                    <a:pt x="2106" y="79"/>
                  </a:cubicBezTo>
                  <a:cubicBezTo>
                    <a:pt x="2093" y="81"/>
                    <a:pt x="2069" y="75"/>
                    <a:pt x="2055" y="75"/>
                  </a:cubicBezTo>
                  <a:cubicBezTo>
                    <a:pt x="2052" y="74"/>
                    <a:pt x="2060" y="74"/>
                    <a:pt x="2064" y="74"/>
                  </a:cubicBezTo>
                  <a:cubicBezTo>
                    <a:pt x="2029" y="72"/>
                    <a:pt x="2060" y="76"/>
                    <a:pt x="2034" y="78"/>
                  </a:cubicBezTo>
                  <a:cubicBezTo>
                    <a:pt x="2029" y="76"/>
                    <a:pt x="2040" y="74"/>
                    <a:pt x="2022" y="74"/>
                  </a:cubicBezTo>
                  <a:cubicBezTo>
                    <a:pt x="2014" y="73"/>
                    <a:pt x="1972" y="80"/>
                    <a:pt x="1948" y="78"/>
                  </a:cubicBezTo>
                  <a:cubicBezTo>
                    <a:pt x="1953" y="79"/>
                    <a:pt x="1958" y="80"/>
                    <a:pt x="1946" y="81"/>
                  </a:cubicBezTo>
                  <a:cubicBezTo>
                    <a:pt x="1928" y="82"/>
                    <a:pt x="1897" y="79"/>
                    <a:pt x="1880" y="82"/>
                  </a:cubicBezTo>
                  <a:cubicBezTo>
                    <a:pt x="1878" y="82"/>
                    <a:pt x="1877" y="82"/>
                    <a:pt x="1877" y="82"/>
                  </a:cubicBezTo>
                  <a:cubicBezTo>
                    <a:pt x="1863" y="84"/>
                    <a:pt x="1831" y="85"/>
                    <a:pt x="1822" y="87"/>
                  </a:cubicBezTo>
                  <a:cubicBezTo>
                    <a:pt x="1809" y="80"/>
                    <a:pt x="1735" y="93"/>
                    <a:pt x="1735" y="87"/>
                  </a:cubicBezTo>
                  <a:cubicBezTo>
                    <a:pt x="1692" y="89"/>
                    <a:pt x="1692" y="89"/>
                    <a:pt x="1692" y="89"/>
                  </a:cubicBezTo>
                  <a:cubicBezTo>
                    <a:pt x="1693" y="88"/>
                    <a:pt x="1693" y="88"/>
                    <a:pt x="1693" y="88"/>
                  </a:cubicBezTo>
                  <a:cubicBezTo>
                    <a:pt x="1665" y="88"/>
                    <a:pt x="1655" y="90"/>
                    <a:pt x="1646" y="92"/>
                  </a:cubicBezTo>
                  <a:cubicBezTo>
                    <a:pt x="1639" y="92"/>
                    <a:pt x="1644" y="91"/>
                    <a:pt x="1644" y="91"/>
                  </a:cubicBezTo>
                  <a:cubicBezTo>
                    <a:pt x="1604" y="90"/>
                    <a:pt x="1600" y="91"/>
                    <a:pt x="1566" y="95"/>
                  </a:cubicBezTo>
                  <a:cubicBezTo>
                    <a:pt x="1562" y="93"/>
                    <a:pt x="1562" y="93"/>
                    <a:pt x="1562" y="93"/>
                  </a:cubicBezTo>
                  <a:cubicBezTo>
                    <a:pt x="1553" y="94"/>
                    <a:pt x="1504" y="92"/>
                    <a:pt x="1464" y="95"/>
                  </a:cubicBezTo>
                  <a:cubicBezTo>
                    <a:pt x="1464" y="95"/>
                    <a:pt x="1465" y="94"/>
                    <a:pt x="1466" y="94"/>
                  </a:cubicBezTo>
                  <a:cubicBezTo>
                    <a:pt x="1422" y="98"/>
                    <a:pt x="1361" y="92"/>
                    <a:pt x="1345" y="99"/>
                  </a:cubicBezTo>
                  <a:cubicBezTo>
                    <a:pt x="1316" y="102"/>
                    <a:pt x="1316" y="102"/>
                    <a:pt x="1316" y="102"/>
                  </a:cubicBezTo>
                  <a:cubicBezTo>
                    <a:pt x="1354" y="101"/>
                    <a:pt x="1310" y="105"/>
                    <a:pt x="1326" y="106"/>
                  </a:cubicBezTo>
                  <a:cubicBezTo>
                    <a:pt x="1311" y="107"/>
                    <a:pt x="1287" y="105"/>
                    <a:pt x="1305" y="104"/>
                  </a:cubicBezTo>
                  <a:cubicBezTo>
                    <a:pt x="1308" y="104"/>
                    <a:pt x="1308" y="104"/>
                    <a:pt x="1308" y="104"/>
                  </a:cubicBezTo>
                  <a:cubicBezTo>
                    <a:pt x="1315" y="100"/>
                    <a:pt x="1261" y="104"/>
                    <a:pt x="1262" y="102"/>
                  </a:cubicBezTo>
                  <a:cubicBezTo>
                    <a:pt x="1187" y="104"/>
                    <a:pt x="1113" y="104"/>
                    <a:pt x="1043" y="106"/>
                  </a:cubicBezTo>
                  <a:cubicBezTo>
                    <a:pt x="1051" y="109"/>
                    <a:pt x="1051" y="109"/>
                    <a:pt x="1051" y="109"/>
                  </a:cubicBezTo>
                  <a:cubicBezTo>
                    <a:pt x="1027" y="109"/>
                    <a:pt x="1027" y="109"/>
                    <a:pt x="1027" y="109"/>
                  </a:cubicBezTo>
                  <a:cubicBezTo>
                    <a:pt x="1020" y="109"/>
                    <a:pt x="1018" y="107"/>
                    <a:pt x="1036" y="107"/>
                  </a:cubicBezTo>
                  <a:cubicBezTo>
                    <a:pt x="1026" y="105"/>
                    <a:pt x="1006" y="109"/>
                    <a:pt x="1006" y="110"/>
                  </a:cubicBezTo>
                  <a:cubicBezTo>
                    <a:pt x="972" y="110"/>
                    <a:pt x="1019" y="106"/>
                    <a:pt x="1009" y="106"/>
                  </a:cubicBezTo>
                  <a:cubicBezTo>
                    <a:pt x="994" y="107"/>
                    <a:pt x="994" y="107"/>
                    <a:pt x="994" y="107"/>
                  </a:cubicBezTo>
                  <a:cubicBezTo>
                    <a:pt x="998" y="107"/>
                    <a:pt x="998" y="107"/>
                    <a:pt x="998" y="107"/>
                  </a:cubicBezTo>
                  <a:cubicBezTo>
                    <a:pt x="986" y="109"/>
                    <a:pt x="985" y="110"/>
                    <a:pt x="964" y="110"/>
                  </a:cubicBezTo>
                  <a:cubicBezTo>
                    <a:pt x="951" y="110"/>
                    <a:pt x="957" y="109"/>
                    <a:pt x="952" y="109"/>
                  </a:cubicBezTo>
                  <a:cubicBezTo>
                    <a:pt x="952" y="109"/>
                    <a:pt x="950" y="109"/>
                    <a:pt x="944" y="109"/>
                  </a:cubicBezTo>
                  <a:cubicBezTo>
                    <a:pt x="913" y="110"/>
                    <a:pt x="913" y="110"/>
                    <a:pt x="913" y="110"/>
                  </a:cubicBezTo>
                  <a:cubicBezTo>
                    <a:pt x="925" y="112"/>
                    <a:pt x="925" y="112"/>
                    <a:pt x="925" y="112"/>
                  </a:cubicBezTo>
                  <a:cubicBezTo>
                    <a:pt x="912" y="114"/>
                    <a:pt x="896" y="112"/>
                    <a:pt x="911" y="115"/>
                  </a:cubicBezTo>
                  <a:cubicBezTo>
                    <a:pt x="890" y="111"/>
                    <a:pt x="795" y="117"/>
                    <a:pt x="782" y="116"/>
                  </a:cubicBezTo>
                  <a:cubicBezTo>
                    <a:pt x="763" y="119"/>
                    <a:pt x="744" y="119"/>
                    <a:pt x="721" y="120"/>
                  </a:cubicBezTo>
                  <a:cubicBezTo>
                    <a:pt x="727" y="120"/>
                    <a:pt x="730" y="122"/>
                    <a:pt x="710" y="123"/>
                  </a:cubicBezTo>
                  <a:cubicBezTo>
                    <a:pt x="717" y="117"/>
                    <a:pt x="675" y="121"/>
                    <a:pt x="658" y="118"/>
                  </a:cubicBezTo>
                  <a:cubicBezTo>
                    <a:pt x="666" y="120"/>
                    <a:pt x="600" y="121"/>
                    <a:pt x="622" y="123"/>
                  </a:cubicBezTo>
                  <a:cubicBezTo>
                    <a:pt x="605" y="123"/>
                    <a:pt x="621" y="121"/>
                    <a:pt x="608" y="121"/>
                  </a:cubicBezTo>
                  <a:cubicBezTo>
                    <a:pt x="568" y="124"/>
                    <a:pt x="520" y="122"/>
                    <a:pt x="470" y="124"/>
                  </a:cubicBezTo>
                  <a:cubicBezTo>
                    <a:pt x="469" y="125"/>
                    <a:pt x="477" y="125"/>
                    <a:pt x="467" y="127"/>
                  </a:cubicBezTo>
                  <a:cubicBezTo>
                    <a:pt x="441" y="124"/>
                    <a:pt x="441" y="124"/>
                    <a:pt x="441" y="124"/>
                  </a:cubicBezTo>
                  <a:cubicBezTo>
                    <a:pt x="431" y="125"/>
                    <a:pt x="432" y="128"/>
                    <a:pt x="414" y="126"/>
                  </a:cubicBezTo>
                  <a:cubicBezTo>
                    <a:pt x="416" y="127"/>
                    <a:pt x="420" y="128"/>
                    <a:pt x="413" y="128"/>
                  </a:cubicBezTo>
                  <a:cubicBezTo>
                    <a:pt x="316" y="128"/>
                    <a:pt x="215" y="137"/>
                    <a:pt x="115" y="133"/>
                  </a:cubicBezTo>
                  <a:cubicBezTo>
                    <a:pt x="128" y="134"/>
                    <a:pt x="119" y="134"/>
                    <a:pt x="109" y="135"/>
                  </a:cubicBezTo>
                  <a:cubicBezTo>
                    <a:pt x="116" y="135"/>
                    <a:pt x="109" y="137"/>
                    <a:pt x="110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1" y="139"/>
                    <a:pt x="24" y="137"/>
                    <a:pt x="20" y="140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16" y="144"/>
                    <a:pt x="58" y="146"/>
                    <a:pt x="55" y="150"/>
                  </a:cubicBezTo>
                  <a:close/>
                  <a:moveTo>
                    <a:pt x="2426" y="78"/>
                  </a:moveTo>
                  <a:cubicBezTo>
                    <a:pt x="2409" y="78"/>
                    <a:pt x="2409" y="78"/>
                    <a:pt x="2409" y="78"/>
                  </a:cubicBezTo>
                  <a:cubicBezTo>
                    <a:pt x="2414" y="77"/>
                    <a:pt x="2419" y="77"/>
                    <a:pt x="2426" y="78"/>
                  </a:cubicBezTo>
                  <a:close/>
                  <a:moveTo>
                    <a:pt x="949" y="110"/>
                  </a:moveTo>
                  <a:cubicBezTo>
                    <a:pt x="954" y="110"/>
                    <a:pt x="954" y="110"/>
                    <a:pt x="954" y="110"/>
                  </a:cubicBezTo>
                  <a:cubicBezTo>
                    <a:pt x="943" y="111"/>
                    <a:pt x="946" y="110"/>
                    <a:pt x="949" y="110"/>
                  </a:cubicBezTo>
                  <a:close/>
                  <a:moveTo>
                    <a:pt x="4370" y="9"/>
                  </a:moveTo>
                  <a:cubicBezTo>
                    <a:pt x="4356" y="11"/>
                    <a:pt x="4356" y="11"/>
                    <a:pt x="4356" y="11"/>
                  </a:cubicBezTo>
                  <a:cubicBezTo>
                    <a:pt x="4356" y="11"/>
                    <a:pt x="4356" y="11"/>
                    <a:pt x="4372" y="9"/>
                  </a:cubicBezTo>
                  <a:cubicBezTo>
                    <a:pt x="4372" y="9"/>
                    <a:pt x="4372" y="9"/>
                    <a:pt x="4370" y="9"/>
                  </a:cubicBezTo>
                  <a:close/>
                  <a:moveTo>
                    <a:pt x="3793" y="28"/>
                  </a:moveTo>
                  <a:cubicBezTo>
                    <a:pt x="3797" y="26"/>
                    <a:pt x="3785" y="27"/>
                    <a:pt x="3773" y="28"/>
                  </a:cubicBezTo>
                  <a:cubicBezTo>
                    <a:pt x="3774" y="30"/>
                    <a:pt x="3784" y="29"/>
                    <a:pt x="3795" y="28"/>
                  </a:cubicBezTo>
                  <a:cubicBezTo>
                    <a:pt x="3795" y="28"/>
                    <a:pt x="3794" y="28"/>
                    <a:pt x="3793" y="28"/>
                  </a:cubicBezTo>
                  <a:close/>
                  <a:moveTo>
                    <a:pt x="3504" y="46"/>
                  </a:moveTo>
                  <a:cubicBezTo>
                    <a:pt x="3502" y="46"/>
                    <a:pt x="3476" y="48"/>
                    <a:pt x="3501" y="48"/>
                  </a:cubicBezTo>
                  <a:cubicBezTo>
                    <a:pt x="3502" y="47"/>
                    <a:pt x="3522" y="46"/>
                    <a:pt x="3504" y="46"/>
                  </a:cubicBezTo>
                  <a:close/>
                  <a:moveTo>
                    <a:pt x="3731" y="33"/>
                  </a:moveTo>
                  <a:cubicBezTo>
                    <a:pt x="3728" y="33"/>
                    <a:pt x="3721" y="33"/>
                    <a:pt x="3716" y="34"/>
                  </a:cubicBezTo>
                  <a:cubicBezTo>
                    <a:pt x="3722" y="34"/>
                    <a:pt x="3728" y="33"/>
                    <a:pt x="3731" y="33"/>
                  </a:cubicBezTo>
                  <a:close/>
                  <a:moveTo>
                    <a:pt x="3782" y="33"/>
                  </a:moveTo>
                  <a:cubicBezTo>
                    <a:pt x="3778" y="31"/>
                    <a:pt x="3778" y="31"/>
                    <a:pt x="3778" y="31"/>
                  </a:cubicBezTo>
                  <a:cubicBezTo>
                    <a:pt x="3772" y="33"/>
                    <a:pt x="3772" y="33"/>
                    <a:pt x="3772" y="33"/>
                  </a:cubicBezTo>
                  <a:cubicBezTo>
                    <a:pt x="3782" y="33"/>
                    <a:pt x="3782" y="33"/>
                    <a:pt x="3782" y="33"/>
                  </a:cubicBezTo>
                  <a:close/>
                  <a:moveTo>
                    <a:pt x="3552" y="45"/>
                  </a:moveTo>
                  <a:cubicBezTo>
                    <a:pt x="3561" y="43"/>
                    <a:pt x="3561" y="43"/>
                    <a:pt x="3561" y="43"/>
                  </a:cubicBezTo>
                  <a:cubicBezTo>
                    <a:pt x="3556" y="43"/>
                    <a:pt x="3555" y="43"/>
                    <a:pt x="3552" y="42"/>
                  </a:cubicBezTo>
                  <a:lnTo>
                    <a:pt x="3552" y="45"/>
                  </a:lnTo>
                  <a:close/>
                  <a:moveTo>
                    <a:pt x="3758" y="35"/>
                  </a:moveTo>
                  <a:cubicBezTo>
                    <a:pt x="3752" y="34"/>
                    <a:pt x="3752" y="34"/>
                    <a:pt x="3752" y="34"/>
                  </a:cubicBezTo>
                  <a:cubicBezTo>
                    <a:pt x="3740" y="35"/>
                    <a:pt x="3740" y="35"/>
                    <a:pt x="3740" y="35"/>
                  </a:cubicBezTo>
                  <a:cubicBezTo>
                    <a:pt x="3758" y="35"/>
                    <a:pt x="3758" y="35"/>
                    <a:pt x="3758" y="35"/>
                  </a:cubicBezTo>
                  <a:close/>
                  <a:moveTo>
                    <a:pt x="4088" y="12"/>
                  </a:moveTo>
                  <a:cubicBezTo>
                    <a:pt x="4090" y="12"/>
                    <a:pt x="4092" y="13"/>
                    <a:pt x="4092" y="13"/>
                  </a:cubicBezTo>
                  <a:cubicBezTo>
                    <a:pt x="4102" y="12"/>
                    <a:pt x="4102" y="12"/>
                    <a:pt x="4102" y="12"/>
                  </a:cubicBezTo>
                  <a:cubicBezTo>
                    <a:pt x="4098" y="12"/>
                    <a:pt x="4091" y="12"/>
                    <a:pt x="4088" y="12"/>
                  </a:cubicBezTo>
                  <a:close/>
                  <a:moveTo>
                    <a:pt x="4091" y="20"/>
                  </a:moveTo>
                  <a:cubicBezTo>
                    <a:pt x="4089" y="21"/>
                    <a:pt x="4089" y="21"/>
                    <a:pt x="4089" y="21"/>
                  </a:cubicBezTo>
                  <a:cubicBezTo>
                    <a:pt x="4096" y="21"/>
                    <a:pt x="4089" y="22"/>
                    <a:pt x="4089" y="22"/>
                  </a:cubicBezTo>
                  <a:cubicBezTo>
                    <a:pt x="4094" y="22"/>
                    <a:pt x="4105" y="21"/>
                    <a:pt x="4091" y="20"/>
                  </a:cubicBezTo>
                  <a:close/>
                  <a:moveTo>
                    <a:pt x="4076" y="15"/>
                  </a:moveTo>
                  <a:cubicBezTo>
                    <a:pt x="4059" y="17"/>
                    <a:pt x="4059" y="17"/>
                    <a:pt x="4059" y="17"/>
                  </a:cubicBezTo>
                  <a:cubicBezTo>
                    <a:pt x="4075" y="17"/>
                    <a:pt x="4075" y="17"/>
                    <a:pt x="4075" y="17"/>
                  </a:cubicBezTo>
                  <a:cubicBezTo>
                    <a:pt x="4075" y="16"/>
                    <a:pt x="4072" y="16"/>
                    <a:pt x="4076" y="15"/>
                  </a:cubicBezTo>
                  <a:close/>
                  <a:moveTo>
                    <a:pt x="4062" y="19"/>
                  </a:moveTo>
                  <a:cubicBezTo>
                    <a:pt x="4062" y="19"/>
                    <a:pt x="4062" y="19"/>
                    <a:pt x="4061" y="18"/>
                  </a:cubicBezTo>
                  <a:cubicBezTo>
                    <a:pt x="4061" y="19"/>
                    <a:pt x="4061" y="19"/>
                    <a:pt x="4062" y="19"/>
                  </a:cubicBezTo>
                  <a:close/>
                  <a:moveTo>
                    <a:pt x="4049" y="15"/>
                  </a:moveTo>
                  <a:cubicBezTo>
                    <a:pt x="4048" y="14"/>
                    <a:pt x="4046" y="14"/>
                    <a:pt x="4037" y="13"/>
                  </a:cubicBezTo>
                  <a:cubicBezTo>
                    <a:pt x="4043" y="15"/>
                    <a:pt x="4043" y="15"/>
                    <a:pt x="4043" y="15"/>
                  </a:cubicBezTo>
                  <a:lnTo>
                    <a:pt x="4049" y="15"/>
                  </a:lnTo>
                  <a:close/>
                  <a:moveTo>
                    <a:pt x="4090" y="23"/>
                  </a:moveTo>
                  <a:cubicBezTo>
                    <a:pt x="4089" y="23"/>
                    <a:pt x="4090" y="23"/>
                    <a:pt x="4089" y="22"/>
                  </a:cubicBezTo>
                  <a:cubicBezTo>
                    <a:pt x="4087" y="23"/>
                    <a:pt x="4087" y="23"/>
                    <a:pt x="4090" y="23"/>
                  </a:cubicBezTo>
                  <a:close/>
                  <a:moveTo>
                    <a:pt x="4077" y="22"/>
                  </a:moveTo>
                  <a:cubicBezTo>
                    <a:pt x="4080" y="22"/>
                    <a:pt x="4081" y="21"/>
                    <a:pt x="4089" y="21"/>
                  </a:cubicBezTo>
                  <a:cubicBezTo>
                    <a:pt x="4079" y="20"/>
                    <a:pt x="4066" y="19"/>
                    <a:pt x="4062" y="19"/>
                  </a:cubicBezTo>
                  <a:cubicBezTo>
                    <a:pt x="4066" y="20"/>
                    <a:pt x="4069" y="21"/>
                    <a:pt x="4077" y="22"/>
                  </a:cubicBezTo>
                  <a:close/>
                  <a:moveTo>
                    <a:pt x="3918" y="17"/>
                  </a:moveTo>
                  <a:cubicBezTo>
                    <a:pt x="3921" y="17"/>
                    <a:pt x="3926" y="18"/>
                    <a:pt x="3930" y="18"/>
                  </a:cubicBezTo>
                  <a:cubicBezTo>
                    <a:pt x="3926" y="17"/>
                    <a:pt x="3919" y="17"/>
                    <a:pt x="3918" y="17"/>
                  </a:cubicBezTo>
                  <a:close/>
                  <a:moveTo>
                    <a:pt x="3986" y="14"/>
                  </a:moveTo>
                  <a:cubicBezTo>
                    <a:pt x="3993" y="12"/>
                    <a:pt x="3977" y="12"/>
                    <a:pt x="3984" y="11"/>
                  </a:cubicBezTo>
                  <a:cubicBezTo>
                    <a:pt x="3973" y="12"/>
                    <a:pt x="3964" y="13"/>
                    <a:pt x="3956" y="14"/>
                  </a:cubicBezTo>
                  <a:cubicBezTo>
                    <a:pt x="3965" y="13"/>
                    <a:pt x="3974" y="13"/>
                    <a:pt x="3986" y="14"/>
                  </a:cubicBezTo>
                  <a:close/>
                  <a:moveTo>
                    <a:pt x="3942" y="16"/>
                  </a:moveTo>
                  <a:cubicBezTo>
                    <a:pt x="3946" y="15"/>
                    <a:pt x="3951" y="15"/>
                    <a:pt x="3956" y="14"/>
                  </a:cubicBezTo>
                  <a:cubicBezTo>
                    <a:pt x="3951" y="14"/>
                    <a:pt x="3947" y="15"/>
                    <a:pt x="3942" y="16"/>
                  </a:cubicBezTo>
                  <a:close/>
                  <a:moveTo>
                    <a:pt x="4026" y="12"/>
                  </a:moveTo>
                  <a:cubicBezTo>
                    <a:pt x="4026" y="12"/>
                    <a:pt x="4026" y="12"/>
                    <a:pt x="4019" y="13"/>
                  </a:cubicBezTo>
                  <a:cubicBezTo>
                    <a:pt x="4035" y="11"/>
                    <a:pt x="4035" y="11"/>
                    <a:pt x="4035" y="11"/>
                  </a:cubicBezTo>
                  <a:cubicBezTo>
                    <a:pt x="4035" y="11"/>
                    <a:pt x="4035" y="11"/>
                    <a:pt x="4026" y="12"/>
                  </a:cubicBezTo>
                  <a:close/>
                  <a:moveTo>
                    <a:pt x="4086" y="11"/>
                  </a:moveTo>
                  <a:cubicBezTo>
                    <a:pt x="4086" y="11"/>
                    <a:pt x="4086" y="11"/>
                    <a:pt x="4087" y="11"/>
                  </a:cubicBezTo>
                  <a:cubicBezTo>
                    <a:pt x="4087" y="11"/>
                    <a:pt x="4086" y="11"/>
                    <a:pt x="4086" y="11"/>
                  </a:cubicBezTo>
                  <a:close/>
                  <a:moveTo>
                    <a:pt x="4161" y="12"/>
                  </a:moveTo>
                  <a:cubicBezTo>
                    <a:pt x="4168" y="11"/>
                    <a:pt x="4168" y="11"/>
                    <a:pt x="4168" y="11"/>
                  </a:cubicBezTo>
                  <a:cubicBezTo>
                    <a:pt x="4167" y="11"/>
                    <a:pt x="4165" y="11"/>
                    <a:pt x="4161" y="12"/>
                  </a:cubicBezTo>
                  <a:close/>
                  <a:moveTo>
                    <a:pt x="4174" y="10"/>
                  </a:moveTo>
                  <a:cubicBezTo>
                    <a:pt x="4188" y="8"/>
                    <a:pt x="4188" y="8"/>
                    <a:pt x="4188" y="8"/>
                  </a:cubicBezTo>
                  <a:cubicBezTo>
                    <a:pt x="4185" y="8"/>
                    <a:pt x="4173" y="8"/>
                    <a:pt x="4177" y="7"/>
                  </a:cubicBezTo>
                  <a:cubicBezTo>
                    <a:pt x="4163" y="8"/>
                    <a:pt x="4166" y="9"/>
                    <a:pt x="4174" y="10"/>
                  </a:cubicBezTo>
                  <a:close/>
                  <a:moveTo>
                    <a:pt x="4196" y="12"/>
                  </a:moveTo>
                  <a:cubicBezTo>
                    <a:pt x="4224" y="11"/>
                    <a:pt x="4220" y="9"/>
                    <a:pt x="4192" y="10"/>
                  </a:cubicBezTo>
                  <a:cubicBezTo>
                    <a:pt x="4200" y="11"/>
                    <a:pt x="4211" y="11"/>
                    <a:pt x="4196" y="12"/>
                  </a:cubicBezTo>
                  <a:close/>
                  <a:moveTo>
                    <a:pt x="4092" y="13"/>
                  </a:moveTo>
                  <a:cubicBezTo>
                    <a:pt x="4076" y="14"/>
                    <a:pt x="4076" y="14"/>
                    <a:pt x="4076" y="14"/>
                  </a:cubicBezTo>
                  <a:cubicBezTo>
                    <a:pt x="4090" y="14"/>
                    <a:pt x="4093" y="14"/>
                    <a:pt x="4092" y="13"/>
                  </a:cubicBezTo>
                  <a:close/>
                  <a:moveTo>
                    <a:pt x="4224" y="7"/>
                  </a:moveTo>
                  <a:cubicBezTo>
                    <a:pt x="4222" y="8"/>
                    <a:pt x="4219" y="8"/>
                    <a:pt x="4213" y="8"/>
                  </a:cubicBezTo>
                  <a:cubicBezTo>
                    <a:pt x="4215" y="8"/>
                    <a:pt x="4214" y="9"/>
                    <a:pt x="4213" y="9"/>
                  </a:cubicBezTo>
                  <a:cubicBezTo>
                    <a:pt x="4215" y="9"/>
                    <a:pt x="4218" y="8"/>
                    <a:pt x="4226" y="8"/>
                  </a:cubicBezTo>
                  <a:cubicBezTo>
                    <a:pt x="4225" y="8"/>
                    <a:pt x="4224" y="8"/>
                    <a:pt x="4224" y="7"/>
                  </a:cubicBezTo>
                  <a:close/>
                  <a:moveTo>
                    <a:pt x="1883" y="80"/>
                  </a:moveTo>
                  <a:cubicBezTo>
                    <a:pt x="1878" y="81"/>
                    <a:pt x="1876" y="81"/>
                    <a:pt x="1877" y="82"/>
                  </a:cubicBezTo>
                  <a:cubicBezTo>
                    <a:pt x="1882" y="81"/>
                    <a:pt x="1884" y="81"/>
                    <a:pt x="1883" y="80"/>
                  </a:cubicBezTo>
                  <a:close/>
                  <a:moveTo>
                    <a:pt x="3860" y="18"/>
                  </a:moveTo>
                  <a:cubicBezTo>
                    <a:pt x="3844" y="21"/>
                    <a:pt x="3844" y="21"/>
                    <a:pt x="3844" y="21"/>
                  </a:cubicBezTo>
                  <a:cubicBezTo>
                    <a:pt x="3856" y="20"/>
                    <a:pt x="3856" y="20"/>
                    <a:pt x="3856" y="20"/>
                  </a:cubicBezTo>
                  <a:lnTo>
                    <a:pt x="3860" y="18"/>
                  </a:lnTo>
                  <a:close/>
                  <a:moveTo>
                    <a:pt x="4117" y="15"/>
                  </a:moveTo>
                  <a:cubicBezTo>
                    <a:pt x="4108" y="16"/>
                    <a:pt x="4089" y="18"/>
                    <a:pt x="4107" y="19"/>
                  </a:cubicBezTo>
                  <a:cubicBezTo>
                    <a:pt x="4114" y="17"/>
                    <a:pt x="4103" y="17"/>
                    <a:pt x="4117" y="15"/>
                  </a:cubicBezTo>
                  <a:close/>
                  <a:moveTo>
                    <a:pt x="4175" y="11"/>
                  </a:moveTo>
                  <a:cubicBezTo>
                    <a:pt x="4174" y="12"/>
                    <a:pt x="4177" y="11"/>
                    <a:pt x="4184" y="10"/>
                  </a:cubicBezTo>
                  <a:cubicBezTo>
                    <a:pt x="4168" y="11"/>
                    <a:pt x="4168" y="11"/>
                    <a:pt x="4168" y="11"/>
                  </a:cubicBezTo>
                  <a:cubicBezTo>
                    <a:pt x="4170" y="12"/>
                    <a:pt x="4170" y="13"/>
                    <a:pt x="4175" y="11"/>
                  </a:cubicBezTo>
                  <a:close/>
                  <a:moveTo>
                    <a:pt x="4184" y="12"/>
                  </a:moveTo>
                  <a:cubicBezTo>
                    <a:pt x="4153" y="15"/>
                    <a:pt x="4153" y="15"/>
                    <a:pt x="4153" y="15"/>
                  </a:cubicBezTo>
                  <a:cubicBezTo>
                    <a:pt x="4158" y="15"/>
                    <a:pt x="4158" y="15"/>
                    <a:pt x="4158" y="15"/>
                  </a:cubicBezTo>
                  <a:cubicBezTo>
                    <a:pt x="4184" y="12"/>
                    <a:pt x="4184" y="12"/>
                    <a:pt x="4184" y="12"/>
                  </a:cubicBezTo>
                  <a:close/>
                  <a:moveTo>
                    <a:pt x="4213" y="9"/>
                  </a:moveTo>
                  <a:cubicBezTo>
                    <a:pt x="4212" y="9"/>
                    <a:pt x="4212" y="9"/>
                    <a:pt x="4213" y="9"/>
                  </a:cubicBezTo>
                  <a:close/>
                  <a:moveTo>
                    <a:pt x="3808" y="28"/>
                  </a:moveTo>
                  <a:cubicBezTo>
                    <a:pt x="3810" y="27"/>
                    <a:pt x="3804" y="28"/>
                    <a:pt x="3798" y="28"/>
                  </a:cubicBezTo>
                  <a:lnTo>
                    <a:pt x="3808" y="28"/>
                  </a:lnTo>
                  <a:close/>
                  <a:moveTo>
                    <a:pt x="3756" y="21"/>
                  </a:moveTo>
                  <a:cubicBezTo>
                    <a:pt x="3742" y="22"/>
                    <a:pt x="3742" y="22"/>
                    <a:pt x="3742" y="22"/>
                  </a:cubicBezTo>
                  <a:cubicBezTo>
                    <a:pt x="3756" y="22"/>
                    <a:pt x="3756" y="22"/>
                    <a:pt x="3756" y="22"/>
                  </a:cubicBezTo>
                  <a:cubicBezTo>
                    <a:pt x="3756" y="22"/>
                    <a:pt x="3754" y="22"/>
                    <a:pt x="3756" y="21"/>
                  </a:cubicBezTo>
                  <a:close/>
                  <a:moveTo>
                    <a:pt x="3989" y="24"/>
                  </a:moveTo>
                  <a:cubicBezTo>
                    <a:pt x="3989" y="23"/>
                    <a:pt x="3989" y="23"/>
                    <a:pt x="3989" y="23"/>
                  </a:cubicBezTo>
                  <a:cubicBezTo>
                    <a:pt x="4004" y="23"/>
                    <a:pt x="4000" y="22"/>
                    <a:pt x="4002" y="21"/>
                  </a:cubicBezTo>
                  <a:cubicBezTo>
                    <a:pt x="3976" y="23"/>
                    <a:pt x="3976" y="23"/>
                    <a:pt x="3976" y="23"/>
                  </a:cubicBezTo>
                  <a:lnTo>
                    <a:pt x="3989" y="24"/>
                  </a:lnTo>
                  <a:close/>
                  <a:moveTo>
                    <a:pt x="4323" y="11"/>
                  </a:moveTo>
                  <a:cubicBezTo>
                    <a:pt x="4326" y="12"/>
                    <a:pt x="4326" y="12"/>
                    <a:pt x="4326" y="12"/>
                  </a:cubicBezTo>
                  <a:cubicBezTo>
                    <a:pt x="4334" y="9"/>
                    <a:pt x="4334" y="9"/>
                    <a:pt x="4334" y="9"/>
                  </a:cubicBezTo>
                  <a:cubicBezTo>
                    <a:pt x="4312" y="10"/>
                    <a:pt x="4284" y="13"/>
                    <a:pt x="4268" y="12"/>
                  </a:cubicBezTo>
                  <a:cubicBezTo>
                    <a:pt x="4278" y="15"/>
                    <a:pt x="4305" y="11"/>
                    <a:pt x="4323" y="11"/>
                  </a:cubicBezTo>
                  <a:close/>
                  <a:moveTo>
                    <a:pt x="3897" y="30"/>
                  </a:moveTo>
                  <a:cubicBezTo>
                    <a:pt x="3904" y="30"/>
                    <a:pt x="3904" y="30"/>
                    <a:pt x="3904" y="30"/>
                  </a:cubicBezTo>
                  <a:cubicBezTo>
                    <a:pt x="3903" y="29"/>
                    <a:pt x="3903" y="29"/>
                    <a:pt x="3903" y="29"/>
                  </a:cubicBezTo>
                  <a:cubicBezTo>
                    <a:pt x="3893" y="29"/>
                    <a:pt x="3887" y="30"/>
                    <a:pt x="3897" y="30"/>
                  </a:cubicBezTo>
                  <a:close/>
                  <a:moveTo>
                    <a:pt x="3823" y="19"/>
                  </a:moveTo>
                  <a:cubicBezTo>
                    <a:pt x="3814" y="21"/>
                    <a:pt x="3814" y="21"/>
                    <a:pt x="3814" y="21"/>
                  </a:cubicBezTo>
                  <a:cubicBezTo>
                    <a:pt x="3822" y="21"/>
                    <a:pt x="3822" y="21"/>
                    <a:pt x="3822" y="21"/>
                  </a:cubicBezTo>
                  <a:lnTo>
                    <a:pt x="3823" y="19"/>
                  </a:lnTo>
                  <a:close/>
                  <a:moveTo>
                    <a:pt x="41" y="135"/>
                  </a:moveTo>
                  <a:cubicBezTo>
                    <a:pt x="26" y="134"/>
                    <a:pt x="26" y="134"/>
                    <a:pt x="26" y="134"/>
                  </a:cubicBezTo>
                  <a:cubicBezTo>
                    <a:pt x="36" y="135"/>
                    <a:pt x="36" y="135"/>
                    <a:pt x="36" y="135"/>
                  </a:cubicBezTo>
                  <a:lnTo>
                    <a:pt x="41" y="135"/>
                  </a:lnTo>
                  <a:close/>
                  <a:moveTo>
                    <a:pt x="3682" y="25"/>
                  </a:moveTo>
                  <a:cubicBezTo>
                    <a:pt x="3682" y="25"/>
                    <a:pt x="3682" y="24"/>
                    <a:pt x="3682" y="24"/>
                  </a:cubicBezTo>
                  <a:cubicBezTo>
                    <a:pt x="3682" y="24"/>
                    <a:pt x="3682" y="25"/>
                    <a:pt x="3682" y="25"/>
                  </a:cubicBezTo>
                  <a:close/>
                  <a:moveTo>
                    <a:pt x="3658" y="27"/>
                  </a:moveTo>
                  <a:cubicBezTo>
                    <a:pt x="3663" y="28"/>
                    <a:pt x="3661" y="24"/>
                    <a:pt x="3664" y="26"/>
                  </a:cubicBezTo>
                  <a:cubicBezTo>
                    <a:pt x="3670" y="23"/>
                    <a:pt x="3629" y="29"/>
                    <a:pt x="3658" y="27"/>
                  </a:cubicBezTo>
                  <a:close/>
                  <a:moveTo>
                    <a:pt x="3928" y="19"/>
                  </a:moveTo>
                  <a:cubicBezTo>
                    <a:pt x="3929" y="18"/>
                    <a:pt x="3930" y="18"/>
                    <a:pt x="3931" y="18"/>
                  </a:cubicBezTo>
                  <a:cubicBezTo>
                    <a:pt x="3930" y="18"/>
                    <a:pt x="3929" y="18"/>
                    <a:pt x="3928" y="19"/>
                  </a:cubicBezTo>
                  <a:close/>
                  <a:moveTo>
                    <a:pt x="3682" y="25"/>
                  </a:moveTo>
                  <a:cubicBezTo>
                    <a:pt x="3680" y="25"/>
                    <a:pt x="3677" y="26"/>
                    <a:pt x="3672" y="26"/>
                  </a:cubicBezTo>
                  <a:cubicBezTo>
                    <a:pt x="3683" y="26"/>
                    <a:pt x="3683" y="26"/>
                    <a:pt x="3683" y="26"/>
                  </a:cubicBezTo>
                  <a:cubicBezTo>
                    <a:pt x="3682" y="25"/>
                    <a:pt x="3682" y="25"/>
                    <a:pt x="3682" y="25"/>
                  </a:cubicBezTo>
                  <a:close/>
                  <a:moveTo>
                    <a:pt x="4003" y="16"/>
                  </a:moveTo>
                  <a:cubicBezTo>
                    <a:pt x="4001" y="15"/>
                    <a:pt x="4001" y="15"/>
                    <a:pt x="4002" y="16"/>
                  </a:cubicBezTo>
                  <a:cubicBezTo>
                    <a:pt x="3998" y="16"/>
                    <a:pt x="3995" y="17"/>
                    <a:pt x="3993" y="17"/>
                  </a:cubicBezTo>
                  <a:cubicBezTo>
                    <a:pt x="3997" y="17"/>
                    <a:pt x="4001" y="16"/>
                    <a:pt x="4004" y="16"/>
                  </a:cubicBezTo>
                  <a:cubicBezTo>
                    <a:pt x="4004" y="16"/>
                    <a:pt x="4004" y="16"/>
                    <a:pt x="4003" y="16"/>
                  </a:cubicBezTo>
                  <a:close/>
                  <a:moveTo>
                    <a:pt x="3993" y="17"/>
                  </a:moveTo>
                  <a:cubicBezTo>
                    <a:pt x="3987" y="17"/>
                    <a:pt x="3982" y="18"/>
                    <a:pt x="3975" y="18"/>
                  </a:cubicBezTo>
                  <a:cubicBezTo>
                    <a:pt x="3975" y="18"/>
                    <a:pt x="3975" y="18"/>
                    <a:pt x="3977" y="18"/>
                  </a:cubicBezTo>
                  <a:cubicBezTo>
                    <a:pt x="3984" y="18"/>
                    <a:pt x="3988" y="18"/>
                    <a:pt x="3993" y="17"/>
                  </a:cubicBezTo>
                  <a:close/>
                  <a:moveTo>
                    <a:pt x="3947" y="18"/>
                  </a:moveTo>
                  <a:cubicBezTo>
                    <a:pt x="3932" y="18"/>
                    <a:pt x="3932" y="18"/>
                    <a:pt x="3932" y="18"/>
                  </a:cubicBezTo>
                  <a:cubicBezTo>
                    <a:pt x="3932" y="18"/>
                    <a:pt x="3932" y="18"/>
                    <a:pt x="3931" y="18"/>
                  </a:cubicBezTo>
                  <a:cubicBezTo>
                    <a:pt x="3930" y="18"/>
                    <a:pt x="3930" y="19"/>
                    <a:pt x="3929" y="19"/>
                  </a:cubicBezTo>
                  <a:cubicBezTo>
                    <a:pt x="3936" y="19"/>
                    <a:pt x="3941" y="18"/>
                    <a:pt x="3947" y="18"/>
                  </a:cubicBezTo>
                  <a:close/>
                  <a:moveTo>
                    <a:pt x="3971" y="16"/>
                  </a:moveTo>
                  <a:cubicBezTo>
                    <a:pt x="3963" y="17"/>
                    <a:pt x="3956" y="18"/>
                    <a:pt x="3947" y="18"/>
                  </a:cubicBezTo>
                  <a:cubicBezTo>
                    <a:pt x="3975" y="18"/>
                    <a:pt x="3975" y="18"/>
                    <a:pt x="3975" y="18"/>
                  </a:cubicBezTo>
                  <a:cubicBezTo>
                    <a:pt x="3977" y="17"/>
                    <a:pt x="3981" y="16"/>
                    <a:pt x="3971" y="16"/>
                  </a:cubicBezTo>
                  <a:close/>
                  <a:moveTo>
                    <a:pt x="3867" y="27"/>
                  </a:moveTo>
                  <a:cubicBezTo>
                    <a:pt x="3845" y="29"/>
                    <a:pt x="3849" y="27"/>
                    <a:pt x="3838" y="27"/>
                  </a:cubicBezTo>
                  <a:cubicBezTo>
                    <a:pt x="3847" y="29"/>
                    <a:pt x="3810" y="31"/>
                    <a:pt x="3815" y="33"/>
                  </a:cubicBezTo>
                  <a:cubicBezTo>
                    <a:pt x="3834" y="32"/>
                    <a:pt x="3834" y="32"/>
                    <a:pt x="3834" y="32"/>
                  </a:cubicBezTo>
                  <a:cubicBezTo>
                    <a:pt x="3835" y="32"/>
                    <a:pt x="3828" y="33"/>
                    <a:pt x="3833" y="33"/>
                  </a:cubicBezTo>
                  <a:cubicBezTo>
                    <a:pt x="3834" y="32"/>
                    <a:pt x="3853" y="30"/>
                    <a:pt x="3869" y="31"/>
                  </a:cubicBezTo>
                  <a:cubicBezTo>
                    <a:pt x="3885" y="29"/>
                    <a:pt x="3875" y="23"/>
                    <a:pt x="3861" y="21"/>
                  </a:cubicBezTo>
                  <a:cubicBezTo>
                    <a:pt x="3860" y="22"/>
                    <a:pt x="3860" y="22"/>
                    <a:pt x="3844" y="24"/>
                  </a:cubicBezTo>
                  <a:cubicBezTo>
                    <a:pt x="3850" y="24"/>
                    <a:pt x="3880" y="26"/>
                    <a:pt x="3867" y="27"/>
                  </a:cubicBezTo>
                  <a:close/>
                  <a:moveTo>
                    <a:pt x="3899" y="20"/>
                  </a:moveTo>
                  <a:cubicBezTo>
                    <a:pt x="3891" y="20"/>
                    <a:pt x="3886" y="19"/>
                    <a:pt x="3875" y="18"/>
                  </a:cubicBezTo>
                  <a:cubicBezTo>
                    <a:pt x="3864" y="19"/>
                    <a:pt x="3862" y="20"/>
                    <a:pt x="3861" y="21"/>
                  </a:cubicBezTo>
                  <a:cubicBezTo>
                    <a:pt x="3894" y="20"/>
                    <a:pt x="3894" y="20"/>
                    <a:pt x="3894" y="20"/>
                  </a:cubicBezTo>
                  <a:cubicBezTo>
                    <a:pt x="3899" y="20"/>
                    <a:pt x="3899" y="20"/>
                    <a:pt x="3899" y="20"/>
                  </a:cubicBezTo>
                  <a:close/>
                  <a:moveTo>
                    <a:pt x="4283" y="15"/>
                  </a:moveTo>
                  <a:cubicBezTo>
                    <a:pt x="4278" y="15"/>
                    <a:pt x="4262" y="15"/>
                    <a:pt x="4263" y="15"/>
                  </a:cubicBezTo>
                  <a:cubicBezTo>
                    <a:pt x="4274" y="16"/>
                    <a:pt x="4274" y="16"/>
                    <a:pt x="4274" y="16"/>
                  </a:cubicBezTo>
                  <a:cubicBezTo>
                    <a:pt x="4283" y="15"/>
                    <a:pt x="4283" y="15"/>
                    <a:pt x="4283" y="15"/>
                  </a:cubicBezTo>
                  <a:close/>
                  <a:moveTo>
                    <a:pt x="3918" y="24"/>
                  </a:moveTo>
                  <a:cubicBezTo>
                    <a:pt x="3938" y="23"/>
                    <a:pt x="3932" y="22"/>
                    <a:pt x="3943" y="21"/>
                  </a:cubicBezTo>
                  <a:cubicBezTo>
                    <a:pt x="3911" y="22"/>
                    <a:pt x="3953" y="19"/>
                    <a:pt x="3929" y="19"/>
                  </a:cubicBezTo>
                  <a:cubicBezTo>
                    <a:pt x="3924" y="21"/>
                    <a:pt x="3908" y="22"/>
                    <a:pt x="3918" y="24"/>
                  </a:cubicBezTo>
                  <a:close/>
                  <a:moveTo>
                    <a:pt x="3928" y="19"/>
                  </a:moveTo>
                  <a:cubicBezTo>
                    <a:pt x="3899" y="20"/>
                    <a:pt x="3899" y="20"/>
                    <a:pt x="3899" y="20"/>
                  </a:cubicBezTo>
                  <a:cubicBezTo>
                    <a:pt x="3906" y="20"/>
                    <a:pt x="3914" y="19"/>
                    <a:pt x="3929" y="19"/>
                  </a:cubicBezTo>
                  <a:cubicBezTo>
                    <a:pt x="3923" y="19"/>
                    <a:pt x="3925" y="19"/>
                    <a:pt x="3928" y="19"/>
                  </a:cubicBezTo>
                  <a:close/>
                  <a:moveTo>
                    <a:pt x="679" y="938"/>
                  </a:moveTo>
                  <a:cubicBezTo>
                    <a:pt x="689" y="938"/>
                    <a:pt x="689" y="938"/>
                    <a:pt x="689" y="938"/>
                  </a:cubicBezTo>
                  <a:cubicBezTo>
                    <a:pt x="683" y="938"/>
                    <a:pt x="677" y="937"/>
                    <a:pt x="679" y="938"/>
                  </a:cubicBezTo>
                  <a:close/>
                  <a:moveTo>
                    <a:pt x="1710" y="981"/>
                  </a:moveTo>
                  <a:cubicBezTo>
                    <a:pt x="1718" y="981"/>
                    <a:pt x="1725" y="981"/>
                    <a:pt x="1736" y="984"/>
                  </a:cubicBezTo>
                  <a:cubicBezTo>
                    <a:pt x="1719" y="977"/>
                    <a:pt x="1719" y="977"/>
                    <a:pt x="1719" y="977"/>
                  </a:cubicBezTo>
                  <a:cubicBezTo>
                    <a:pt x="1719" y="977"/>
                    <a:pt x="1719" y="977"/>
                    <a:pt x="1710" y="981"/>
                  </a:cubicBezTo>
                  <a:close/>
                  <a:moveTo>
                    <a:pt x="2443" y="1009"/>
                  </a:moveTo>
                  <a:cubicBezTo>
                    <a:pt x="2443" y="1009"/>
                    <a:pt x="2443" y="1009"/>
                    <a:pt x="2454" y="1007"/>
                  </a:cubicBezTo>
                  <a:cubicBezTo>
                    <a:pt x="2447" y="1007"/>
                    <a:pt x="2444" y="1007"/>
                    <a:pt x="2442" y="1008"/>
                  </a:cubicBezTo>
                  <a:cubicBezTo>
                    <a:pt x="2442" y="1008"/>
                    <a:pt x="2442" y="1008"/>
                    <a:pt x="2443" y="1009"/>
                  </a:cubicBezTo>
                  <a:close/>
                  <a:moveTo>
                    <a:pt x="1521" y="976"/>
                  </a:moveTo>
                  <a:cubicBezTo>
                    <a:pt x="1520" y="975"/>
                    <a:pt x="1518" y="975"/>
                    <a:pt x="1514" y="975"/>
                  </a:cubicBezTo>
                  <a:cubicBezTo>
                    <a:pt x="1516" y="975"/>
                    <a:pt x="1518" y="975"/>
                    <a:pt x="1521" y="976"/>
                  </a:cubicBezTo>
                  <a:close/>
                  <a:moveTo>
                    <a:pt x="2644" y="1012"/>
                  </a:moveTo>
                  <a:cubicBezTo>
                    <a:pt x="2647" y="1010"/>
                    <a:pt x="2647" y="1010"/>
                    <a:pt x="2647" y="1010"/>
                  </a:cubicBezTo>
                  <a:cubicBezTo>
                    <a:pt x="2647" y="1010"/>
                    <a:pt x="2647" y="1010"/>
                    <a:pt x="2641" y="1012"/>
                  </a:cubicBezTo>
                  <a:cubicBezTo>
                    <a:pt x="2641" y="1012"/>
                    <a:pt x="2641" y="1012"/>
                    <a:pt x="2644" y="1012"/>
                  </a:cubicBezTo>
                  <a:close/>
                  <a:moveTo>
                    <a:pt x="1521" y="976"/>
                  </a:moveTo>
                  <a:cubicBezTo>
                    <a:pt x="1526" y="977"/>
                    <a:pt x="1504" y="976"/>
                    <a:pt x="1509" y="977"/>
                  </a:cubicBezTo>
                  <a:cubicBezTo>
                    <a:pt x="1530" y="977"/>
                    <a:pt x="1512" y="979"/>
                    <a:pt x="1535" y="979"/>
                  </a:cubicBezTo>
                  <a:cubicBezTo>
                    <a:pt x="1542" y="977"/>
                    <a:pt x="1535" y="977"/>
                    <a:pt x="1521" y="976"/>
                  </a:cubicBezTo>
                  <a:close/>
                  <a:moveTo>
                    <a:pt x="3460" y="1029"/>
                  </a:moveTo>
                  <a:cubicBezTo>
                    <a:pt x="3459" y="1029"/>
                    <a:pt x="3459" y="1029"/>
                    <a:pt x="3459" y="1029"/>
                  </a:cubicBezTo>
                  <a:cubicBezTo>
                    <a:pt x="3465" y="1030"/>
                    <a:pt x="3468" y="1030"/>
                    <a:pt x="3460" y="1029"/>
                  </a:cubicBezTo>
                  <a:close/>
                  <a:moveTo>
                    <a:pt x="2796" y="1020"/>
                  </a:moveTo>
                  <a:cubicBezTo>
                    <a:pt x="2813" y="1020"/>
                    <a:pt x="2813" y="1020"/>
                    <a:pt x="2813" y="1020"/>
                  </a:cubicBezTo>
                  <a:cubicBezTo>
                    <a:pt x="2815" y="1018"/>
                    <a:pt x="2808" y="1020"/>
                    <a:pt x="2796" y="1020"/>
                  </a:cubicBezTo>
                  <a:close/>
                  <a:moveTo>
                    <a:pt x="3364" y="1033"/>
                  </a:moveTo>
                  <a:cubicBezTo>
                    <a:pt x="3361" y="1033"/>
                    <a:pt x="3358" y="1033"/>
                    <a:pt x="3355" y="1033"/>
                  </a:cubicBezTo>
                  <a:cubicBezTo>
                    <a:pt x="3360" y="1033"/>
                    <a:pt x="3363" y="1033"/>
                    <a:pt x="3364" y="1033"/>
                  </a:cubicBezTo>
                  <a:close/>
                  <a:moveTo>
                    <a:pt x="1272" y="962"/>
                  </a:moveTo>
                  <a:cubicBezTo>
                    <a:pt x="1272" y="962"/>
                    <a:pt x="1272" y="962"/>
                    <a:pt x="1277" y="962"/>
                  </a:cubicBezTo>
                  <a:cubicBezTo>
                    <a:pt x="1273" y="958"/>
                    <a:pt x="1273" y="958"/>
                    <a:pt x="1273" y="958"/>
                  </a:cubicBezTo>
                  <a:cubicBezTo>
                    <a:pt x="1273" y="958"/>
                    <a:pt x="1273" y="958"/>
                    <a:pt x="1272" y="962"/>
                  </a:cubicBezTo>
                  <a:close/>
                  <a:moveTo>
                    <a:pt x="2945" y="1022"/>
                  </a:moveTo>
                  <a:cubicBezTo>
                    <a:pt x="2945" y="1022"/>
                    <a:pt x="2945" y="1022"/>
                    <a:pt x="2936" y="1020"/>
                  </a:cubicBezTo>
                  <a:cubicBezTo>
                    <a:pt x="2937" y="1021"/>
                    <a:pt x="2931" y="1022"/>
                    <a:pt x="2945" y="1022"/>
                  </a:cubicBezTo>
                  <a:close/>
                  <a:moveTo>
                    <a:pt x="588" y="931"/>
                  </a:moveTo>
                  <a:cubicBezTo>
                    <a:pt x="588" y="931"/>
                    <a:pt x="588" y="931"/>
                    <a:pt x="593" y="931"/>
                  </a:cubicBezTo>
                  <a:cubicBezTo>
                    <a:pt x="593" y="931"/>
                    <a:pt x="593" y="931"/>
                    <a:pt x="626" y="932"/>
                  </a:cubicBezTo>
                  <a:cubicBezTo>
                    <a:pt x="625" y="931"/>
                    <a:pt x="623" y="930"/>
                    <a:pt x="612" y="929"/>
                  </a:cubicBezTo>
                  <a:cubicBezTo>
                    <a:pt x="601" y="930"/>
                    <a:pt x="596" y="931"/>
                    <a:pt x="588" y="931"/>
                  </a:cubicBezTo>
                  <a:close/>
                  <a:moveTo>
                    <a:pt x="705" y="943"/>
                  </a:moveTo>
                  <a:cubicBezTo>
                    <a:pt x="705" y="943"/>
                    <a:pt x="705" y="943"/>
                    <a:pt x="715" y="943"/>
                  </a:cubicBezTo>
                  <a:cubicBezTo>
                    <a:pt x="709" y="941"/>
                    <a:pt x="709" y="941"/>
                    <a:pt x="709" y="941"/>
                  </a:cubicBezTo>
                  <a:cubicBezTo>
                    <a:pt x="709" y="941"/>
                    <a:pt x="709" y="941"/>
                    <a:pt x="705" y="943"/>
                  </a:cubicBezTo>
                  <a:close/>
                  <a:moveTo>
                    <a:pt x="714" y="938"/>
                  </a:moveTo>
                  <a:cubicBezTo>
                    <a:pt x="702" y="937"/>
                    <a:pt x="690" y="936"/>
                    <a:pt x="694" y="938"/>
                  </a:cubicBezTo>
                  <a:cubicBezTo>
                    <a:pt x="693" y="938"/>
                    <a:pt x="692" y="938"/>
                    <a:pt x="692" y="938"/>
                  </a:cubicBezTo>
                  <a:cubicBezTo>
                    <a:pt x="703" y="939"/>
                    <a:pt x="713" y="940"/>
                    <a:pt x="714" y="938"/>
                  </a:cubicBezTo>
                  <a:close/>
                  <a:moveTo>
                    <a:pt x="3355" y="1033"/>
                  </a:moveTo>
                  <a:cubicBezTo>
                    <a:pt x="3352" y="1033"/>
                    <a:pt x="3348" y="1033"/>
                    <a:pt x="3345" y="1032"/>
                  </a:cubicBezTo>
                  <a:cubicBezTo>
                    <a:pt x="3349" y="1033"/>
                    <a:pt x="3352" y="1033"/>
                    <a:pt x="3355" y="1033"/>
                  </a:cubicBezTo>
                  <a:close/>
                  <a:moveTo>
                    <a:pt x="649" y="937"/>
                  </a:moveTo>
                  <a:cubicBezTo>
                    <a:pt x="638" y="937"/>
                    <a:pt x="642" y="939"/>
                    <a:pt x="620" y="937"/>
                  </a:cubicBezTo>
                  <a:cubicBezTo>
                    <a:pt x="607" y="936"/>
                    <a:pt x="637" y="935"/>
                    <a:pt x="643" y="935"/>
                  </a:cubicBezTo>
                  <a:cubicBezTo>
                    <a:pt x="627" y="933"/>
                    <a:pt x="627" y="933"/>
                    <a:pt x="626" y="932"/>
                  </a:cubicBezTo>
                  <a:cubicBezTo>
                    <a:pt x="612" y="934"/>
                    <a:pt x="602" y="939"/>
                    <a:pt x="618" y="941"/>
                  </a:cubicBezTo>
                  <a:cubicBezTo>
                    <a:pt x="634" y="940"/>
                    <a:pt x="653" y="942"/>
                    <a:pt x="654" y="943"/>
                  </a:cubicBezTo>
                  <a:cubicBezTo>
                    <a:pt x="659" y="943"/>
                    <a:pt x="652" y="942"/>
                    <a:pt x="653" y="942"/>
                  </a:cubicBezTo>
                  <a:cubicBezTo>
                    <a:pt x="653" y="942"/>
                    <a:pt x="653" y="942"/>
                    <a:pt x="672" y="943"/>
                  </a:cubicBezTo>
                  <a:cubicBezTo>
                    <a:pt x="677" y="941"/>
                    <a:pt x="640" y="939"/>
                    <a:pt x="649" y="937"/>
                  </a:cubicBezTo>
                  <a:close/>
                  <a:moveTo>
                    <a:pt x="983" y="957"/>
                  </a:moveTo>
                  <a:cubicBezTo>
                    <a:pt x="965" y="957"/>
                    <a:pt x="985" y="958"/>
                    <a:pt x="986" y="959"/>
                  </a:cubicBezTo>
                  <a:cubicBezTo>
                    <a:pt x="1011" y="959"/>
                    <a:pt x="985" y="957"/>
                    <a:pt x="983" y="957"/>
                  </a:cubicBezTo>
                  <a:close/>
                  <a:moveTo>
                    <a:pt x="1005" y="952"/>
                  </a:moveTo>
                  <a:cubicBezTo>
                    <a:pt x="1005" y="952"/>
                    <a:pt x="1005" y="952"/>
                    <a:pt x="985" y="951"/>
                  </a:cubicBezTo>
                  <a:cubicBezTo>
                    <a:pt x="982" y="951"/>
                    <a:pt x="989" y="952"/>
                    <a:pt x="994" y="952"/>
                  </a:cubicBezTo>
                  <a:cubicBezTo>
                    <a:pt x="1001" y="953"/>
                    <a:pt x="1007" y="952"/>
                    <a:pt x="1005" y="952"/>
                  </a:cubicBezTo>
                  <a:close/>
                  <a:moveTo>
                    <a:pt x="935" y="956"/>
                  </a:moveTo>
                  <a:cubicBezTo>
                    <a:pt x="935" y="953"/>
                    <a:pt x="935" y="953"/>
                    <a:pt x="935" y="953"/>
                  </a:cubicBezTo>
                  <a:cubicBezTo>
                    <a:pt x="932" y="954"/>
                    <a:pt x="931" y="954"/>
                    <a:pt x="926" y="954"/>
                  </a:cubicBezTo>
                  <a:cubicBezTo>
                    <a:pt x="926" y="954"/>
                    <a:pt x="926" y="954"/>
                    <a:pt x="935" y="956"/>
                  </a:cubicBezTo>
                  <a:close/>
                  <a:moveTo>
                    <a:pt x="771" y="944"/>
                  </a:moveTo>
                  <a:cubicBezTo>
                    <a:pt x="766" y="943"/>
                    <a:pt x="759" y="943"/>
                    <a:pt x="756" y="943"/>
                  </a:cubicBezTo>
                  <a:cubicBezTo>
                    <a:pt x="759" y="943"/>
                    <a:pt x="765" y="944"/>
                    <a:pt x="771" y="944"/>
                  </a:cubicBezTo>
                  <a:close/>
                  <a:moveTo>
                    <a:pt x="729" y="945"/>
                  </a:moveTo>
                  <a:cubicBezTo>
                    <a:pt x="729" y="945"/>
                    <a:pt x="729" y="945"/>
                    <a:pt x="747" y="945"/>
                  </a:cubicBezTo>
                  <a:cubicBezTo>
                    <a:pt x="735" y="944"/>
                    <a:pt x="735" y="944"/>
                    <a:pt x="735" y="944"/>
                  </a:cubicBezTo>
                  <a:cubicBezTo>
                    <a:pt x="735" y="944"/>
                    <a:pt x="735" y="944"/>
                    <a:pt x="729" y="945"/>
                  </a:cubicBezTo>
                  <a:close/>
                  <a:moveTo>
                    <a:pt x="665" y="932"/>
                  </a:moveTo>
                  <a:cubicBezTo>
                    <a:pt x="665" y="932"/>
                    <a:pt x="665" y="932"/>
                    <a:pt x="673" y="932"/>
                  </a:cubicBezTo>
                  <a:cubicBezTo>
                    <a:pt x="673" y="932"/>
                    <a:pt x="673" y="932"/>
                    <a:pt x="664" y="930"/>
                  </a:cubicBezTo>
                  <a:lnTo>
                    <a:pt x="665" y="932"/>
                  </a:lnTo>
                  <a:close/>
                  <a:moveTo>
                    <a:pt x="1541" y="957"/>
                  </a:moveTo>
                  <a:cubicBezTo>
                    <a:pt x="1543" y="955"/>
                    <a:pt x="1530" y="957"/>
                    <a:pt x="1518" y="958"/>
                  </a:cubicBezTo>
                  <a:cubicBezTo>
                    <a:pt x="1538" y="958"/>
                    <a:pt x="1538" y="958"/>
                    <a:pt x="1538" y="958"/>
                  </a:cubicBezTo>
                  <a:cubicBezTo>
                    <a:pt x="1538" y="958"/>
                    <a:pt x="1538" y="958"/>
                    <a:pt x="1541" y="957"/>
                  </a:cubicBezTo>
                  <a:close/>
                  <a:moveTo>
                    <a:pt x="2604" y="990"/>
                  </a:moveTo>
                  <a:cubicBezTo>
                    <a:pt x="2603" y="991"/>
                    <a:pt x="2605" y="991"/>
                    <a:pt x="2610" y="992"/>
                  </a:cubicBezTo>
                  <a:cubicBezTo>
                    <a:pt x="2611" y="991"/>
                    <a:pt x="2609" y="991"/>
                    <a:pt x="2604" y="990"/>
                  </a:cubicBezTo>
                  <a:close/>
                  <a:moveTo>
                    <a:pt x="2626" y="1009"/>
                  </a:moveTo>
                  <a:cubicBezTo>
                    <a:pt x="2627" y="1010"/>
                    <a:pt x="2630" y="1010"/>
                    <a:pt x="2633" y="1010"/>
                  </a:cubicBezTo>
                  <a:cubicBezTo>
                    <a:pt x="2633" y="1010"/>
                    <a:pt x="2633" y="1010"/>
                    <a:pt x="2626" y="1009"/>
                  </a:cubicBezTo>
                  <a:close/>
                  <a:moveTo>
                    <a:pt x="1046" y="943"/>
                  </a:moveTo>
                  <a:cubicBezTo>
                    <a:pt x="1021" y="943"/>
                    <a:pt x="1021" y="943"/>
                    <a:pt x="1021" y="943"/>
                  </a:cubicBezTo>
                  <a:cubicBezTo>
                    <a:pt x="1024" y="945"/>
                    <a:pt x="1034" y="943"/>
                    <a:pt x="1046" y="943"/>
                  </a:cubicBezTo>
                  <a:close/>
                  <a:moveTo>
                    <a:pt x="2087" y="983"/>
                  </a:moveTo>
                  <a:cubicBezTo>
                    <a:pt x="2088" y="983"/>
                    <a:pt x="2090" y="984"/>
                    <a:pt x="2091" y="984"/>
                  </a:cubicBezTo>
                  <a:cubicBezTo>
                    <a:pt x="2090" y="983"/>
                    <a:pt x="2088" y="983"/>
                    <a:pt x="2087" y="983"/>
                  </a:cubicBezTo>
                  <a:close/>
                  <a:moveTo>
                    <a:pt x="4477" y="1045"/>
                  </a:moveTo>
                  <a:cubicBezTo>
                    <a:pt x="4477" y="1045"/>
                    <a:pt x="4477" y="1045"/>
                    <a:pt x="4473" y="1048"/>
                  </a:cubicBezTo>
                  <a:cubicBezTo>
                    <a:pt x="4476" y="1047"/>
                    <a:pt x="4483" y="1047"/>
                    <a:pt x="4486" y="1048"/>
                  </a:cubicBezTo>
                  <a:lnTo>
                    <a:pt x="4477" y="1045"/>
                  </a:lnTo>
                  <a:close/>
                  <a:moveTo>
                    <a:pt x="1148" y="957"/>
                  </a:moveTo>
                  <a:cubicBezTo>
                    <a:pt x="1148" y="957"/>
                    <a:pt x="1148" y="957"/>
                    <a:pt x="1147" y="957"/>
                  </a:cubicBezTo>
                  <a:cubicBezTo>
                    <a:pt x="1146" y="958"/>
                    <a:pt x="1146" y="958"/>
                    <a:pt x="1148" y="957"/>
                  </a:cubicBezTo>
                  <a:close/>
                  <a:moveTo>
                    <a:pt x="4417" y="1045"/>
                  </a:moveTo>
                  <a:cubicBezTo>
                    <a:pt x="4417" y="1045"/>
                    <a:pt x="4417" y="1045"/>
                    <a:pt x="4376" y="1046"/>
                  </a:cubicBezTo>
                  <a:cubicBezTo>
                    <a:pt x="4377" y="1046"/>
                    <a:pt x="4370" y="1044"/>
                    <a:pt x="4377" y="1044"/>
                  </a:cubicBezTo>
                  <a:cubicBezTo>
                    <a:pt x="4367" y="1043"/>
                    <a:pt x="4358" y="1043"/>
                    <a:pt x="4371" y="1042"/>
                  </a:cubicBezTo>
                  <a:cubicBezTo>
                    <a:pt x="4272" y="1046"/>
                    <a:pt x="4171" y="1037"/>
                    <a:pt x="4074" y="1037"/>
                  </a:cubicBezTo>
                  <a:cubicBezTo>
                    <a:pt x="4067" y="1037"/>
                    <a:pt x="4071" y="1036"/>
                    <a:pt x="4073" y="1035"/>
                  </a:cubicBezTo>
                  <a:cubicBezTo>
                    <a:pt x="4055" y="1037"/>
                    <a:pt x="4056" y="1033"/>
                    <a:pt x="4046" y="1032"/>
                  </a:cubicBezTo>
                  <a:cubicBezTo>
                    <a:pt x="4046" y="1032"/>
                    <a:pt x="4046" y="1032"/>
                    <a:pt x="4020" y="1036"/>
                  </a:cubicBezTo>
                  <a:cubicBezTo>
                    <a:pt x="4010" y="1033"/>
                    <a:pt x="4018" y="1033"/>
                    <a:pt x="4017" y="1032"/>
                  </a:cubicBezTo>
                  <a:cubicBezTo>
                    <a:pt x="3967" y="1030"/>
                    <a:pt x="3919" y="1032"/>
                    <a:pt x="3879" y="1029"/>
                  </a:cubicBezTo>
                  <a:cubicBezTo>
                    <a:pt x="3866" y="1029"/>
                    <a:pt x="3882" y="1031"/>
                    <a:pt x="3865" y="1031"/>
                  </a:cubicBezTo>
                  <a:cubicBezTo>
                    <a:pt x="3887" y="1029"/>
                    <a:pt x="3821" y="1028"/>
                    <a:pt x="3829" y="1026"/>
                  </a:cubicBezTo>
                  <a:cubicBezTo>
                    <a:pt x="3812" y="1029"/>
                    <a:pt x="3770" y="1025"/>
                    <a:pt x="3777" y="1031"/>
                  </a:cubicBezTo>
                  <a:cubicBezTo>
                    <a:pt x="3757" y="1030"/>
                    <a:pt x="3760" y="1028"/>
                    <a:pt x="3766" y="1028"/>
                  </a:cubicBezTo>
                  <a:cubicBezTo>
                    <a:pt x="3743" y="1027"/>
                    <a:pt x="3724" y="1027"/>
                    <a:pt x="3705" y="1024"/>
                  </a:cubicBezTo>
                  <a:cubicBezTo>
                    <a:pt x="3692" y="1025"/>
                    <a:pt x="3597" y="1020"/>
                    <a:pt x="3576" y="1023"/>
                  </a:cubicBezTo>
                  <a:cubicBezTo>
                    <a:pt x="3591" y="1021"/>
                    <a:pt x="3575" y="1022"/>
                    <a:pt x="3562" y="1021"/>
                  </a:cubicBezTo>
                  <a:cubicBezTo>
                    <a:pt x="3562" y="1021"/>
                    <a:pt x="3562" y="1021"/>
                    <a:pt x="3574" y="1019"/>
                  </a:cubicBezTo>
                  <a:cubicBezTo>
                    <a:pt x="3574" y="1019"/>
                    <a:pt x="3574" y="1019"/>
                    <a:pt x="3543" y="1018"/>
                  </a:cubicBezTo>
                  <a:cubicBezTo>
                    <a:pt x="3537" y="1018"/>
                    <a:pt x="3535" y="1018"/>
                    <a:pt x="3535" y="1018"/>
                  </a:cubicBezTo>
                  <a:cubicBezTo>
                    <a:pt x="3530" y="1018"/>
                    <a:pt x="3536" y="1019"/>
                    <a:pt x="3523" y="1019"/>
                  </a:cubicBezTo>
                  <a:cubicBezTo>
                    <a:pt x="3502" y="1019"/>
                    <a:pt x="3501" y="1018"/>
                    <a:pt x="3489" y="1016"/>
                  </a:cubicBezTo>
                  <a:cubicBezTo>
                    <a:pt x="3489" y="1016"/>
                    <a:pt x="3489" y="1016"/>
                    <a:pt x="3493" y="1016"/>
                  </a:cubicBezTo>
                  <a:cubicBezTo>
                    <a:pt x="3493" y="1016"/>
                    <a:pt x="3493" y="1016"/>
                    <a:pt x="3478" y="1015"/>
                  </a:cubicBezTo>
                  <a:cubicBezTo>
                    <a:pt x="3468" y="1015"/>
                    <a:pt x="3515" y="1019"/>
                    <a:pt x="3481" y="1019"/>
                  </a:cubicBezTo>
                  <a:cubicBezTo>
                    <a:pt x="3481" y="1018"/>
                    <a:pt x="3461" y="1014"/>
                    <a:pt x="3451" y="1016"/>
                  </a:cubicBezTo>
                  <a:cubicBezTo>
                    <a:pt x="3469" y="1016"/>
                    <a:pt x="3467" y="1018"/>
                    <a:pt x="3460" y="1018"/>
                  </a:cubicBezTo>
                  <a:cubicBezTo>
                    <a:pt x="3460" y="1018"/>
                    <a:pt x="3460" y="1018"/>
                    <a:pt x="3436" y="1018"/>
                  </a:cubicBezTo>
                  <a:cubicBezTo>
                    <a:pt x="3436" y="1018"/>
                    <a:pt x="3436" y="1018"/>
                    <a:pt x="3444" y="1015"/>
                  </a:cubicBezTo>
                  <a:cubicBezTo>
                    <a:pt x="3374" y="1013"/>
                    <a:pt x="3300" y="1013"/>
                    <a:pt x="3225" y="1011"/>
                  </a:cubicBezTo>
                  <a:cubicBezTo>
                    <a:pt x="3226" y="1013"/>
                    <a:pt x="3172" y="1009"/>
                    <a:pt x="3179" y="1013"/>
                  </a:cubicBezTo>
                  <a:cubicBezTo>
                    <a:pt x="3179" y="1013"/>
                    <a:pt x="3179" y="1013"/>
                    <a:pt x="3182" y="1013"/>
                  </a:cubicBezTo>
                  <a:cubicBezTo>
                    <a:pt x="3200" y="1014"/>
                    <a:pt x="3176" y="1016"/>
                    <a:pt x="3161" y="1015"/>
                  </a:cubicBezTo>
                  <a:cubicBezTo>
                    <a:pt x="3177" y="1014"/>
                    <a:pt x="3133" y="1010"/>
                    <a:pt x="3171" y="1011"/>
                  </a:cubicBezTo>
                  <a:cubicBezTo>
                    <a:pt x="3171" y="1011"/>
                    <a:pt x="3171" y="1011"/>
                    <a:pt x="3142" y="1008"/>
                  </a:cubicBezTo>
                  <a:cubicBezTo>
                    <a:pt x="3126" y="1001"/>
                    <a:pt x="3065" y="1007"/>
                    <a:pt x="3021" y="1003"/>
                  </a:cubicBezTo>
                  <a:cubicBezTo>
                    <a:pt x="3022" y="1004"/>
                    <a:pt x="3023" y="1004"/>
                    <a:pt x="3023" y="1004"/>
                  </a:cubicBezTo>
                  <a:cubicBezTo>
                    <a:pt x="2983" y="1001"/>
                    <a:pt x="2934" y="1003"/>
                    <a:pt x="2925" y="1002"/>
                  </a:cubicBezTo>
                  <a:cubicBezTo>
                    <a:pt x="2925" y="1002"/>
                    <a:pt x="2925" y="1002"/>
                    <a:pt x="2921" y="1004"/>
                  </a:cubicBezTo>
                  <a:cubicBezTo>
                    <a:pt x="2887" y="1000"/>
                    <a:pt x="2883" y="999"/>
                    <a:pt x="2843" y="1000"/>
                  </a:cubicBezTo>
                  <a:cubicBezTo>
                    <a:pt x="2843" y="1000"/>
                    <a:pt x="2848" y="1001"/>
                    <a:pt x="2841" y="1001"/>
                  </a:cubicBezTo>
                  <a:cubicBezTo>
                    <a:pt x="2832" y="999"/>
                    <a:pt x="2822" y="997"/>
                    <a:pt x="2794" y="997"/>
                  </a:cubicBezTo>
                  <a:cubicBezTo>
                    <a:pt x="2794" y="997"/>
                    <a:pt x="2794" y="997"/>
                    <a:pt x="2795" y="998"/>
                  </a:cubicBezTo>
                  <a:cubicBezTo>
                    <a:pt x="2795" y="998"/>
                    <a:pt x="2795" y="998"/>
                    <a:pt x="2752" y="996"/>
                  </a:cubicBezTo>
                  <a:cubicBezTo>
                    <a:pt x="2752" y="1002"/>
                    <a:pt x="2678" y="990"/>
                    <a:pt x="2665" y="996"/>
                  </a:cubicBezTo>
                  <a:cubicBezTo>
                    <a:pt x="2656" y="994"/>
                    <a:pt x="2624" y="993"/>
                    <a:pt x="2610" y="992"/>
                  </a:cubicBezTo>
                  <a:cubicBezTo>
                    <a:pt x="2610" y="992"/>
                    <a:pt x="2609" y="992"/>
                    <a:pt x="2607" y="992"/>
                  </a:cubicBezTo>
                  <a:cubicBezTo>
                    <a:pt x="2590" y="989"/>
                    <a:pt x="2559" y="992"/>
                    <a:pt x="2541" y="991"/>
                  </a:cubicBezTo>
                  <a:cubicBezTo>
                    <a:pt x="2529" y="990"/>
                    <a:pt x="2534" y="989"/>
                    <a:pt x="2539" y="988"/>
                  </a:cubicBezTo>
                  <a:cubicBezTo>
                    <a:pt x="2515" y="990"/>
                    <a:pt x="2473" y="983"/>
                    <a:pt x="2465" y="984"/>
                  </a:cubicBezTo>
                  <a:cubicBezTo>
                    <a:pt x="2447" y="984"/>
                    <a:pt x="2458" y="986"/>
                    <a:pt x="2453" y="988"/>
                  </a:cubicBezTo>
                  <a:cubicBezTo>
                    <a:pt x="2427" y="986"/>
                    <a:pt x="2458" y="982"/>
                    <a:pt x="2423" y="984"/>
                  </a:cubicBezTo>
                  <a:cubicBezTo>
                    <a:pt x="2427" y="984"/>
                    <a:pt x="2435" y="984"/>
                    <a:pt x="2432" y="985"/>
                  </a:cubicBezTo>
                  <a:cubicBezTo>
                    <a:pt x="2418" y="985"/>
                    <a:pt x="2394" y="991"/>
                    <a:pt x="2381" y="989"/>
                  </a:cubicBezTo>
                  <a:cubicBezTo>
                    <a:pt x="2381" y="989"/>
                    <a:pt x="2381" y="989"/>
                    <a:pt x="2390" y="988"/>
                  </a:cubicBezTo>
                  <a:cubicBezTo>
                    <a:pt x="2365" y="986"/>
                    <a:pt x="2332" y="992"/>
                    <a:pt x="2328" y="988"/>
                  </a:cubicBezTo>
                  <a:cubicBezTo>
                    <a:pt x="2328" y="988"/>
                    <a:pt x="2328" y="988"/>
                    <a:pt x="2330" y="986"/>
                  </a:cubicBezTo>
                  <a:cubicBezTo>
                    <a:pt x="2288" y="987"/>
                    <a:pt x="2312" y="984"/>
                    <a:pt x="2270" y="985"/>
                  </a:cubicBezTo>
                  <a:cubicBezTo>
                    <a:pt x="2270" y="985"/>
                    <a:pt x="2270" y="985"/>
                    <a:pt x="2271" y="986"/>
                  </a:cubicBezTo>
                  <a:cubicBezTo>
                    <a:pt x="2252" y="985"/>
                    <a:pt x="2242" y="987"/>
                    <a:pt x="2233" y="984"/>
                  </a:cubicBezTo>
                  <a:cubicBezTo>
                    <a:pt x="2233" y="984"/>
                    <a:pt x="2233" y="984"/>
                    <a:pt x="2240" y="983"/>
                  </a:cubicBezTo>
                  <a:cubicBezTo>
                    <a:pt x="2217" y="983"/>
                    <a:pt x="2215" y="983"/>
                    <a:pt x="2191" y="982"/>
                  </a:cubicBezTo>
                  <a:cubicBezTo>
                    <a:pt x="2189" y="982"/>
                    <a:pt x="2177" y="981"/>
                    <a:pt x="2174" y="982"/>
                  </a:cubicBezTo>
                  <a:cubicBezTo>
                    <a:pt x="2173" y="979"/>
                    <a:pt x="2120" y="979"/>
                    <a:pt x="2110" y="979"/>
                  </a:cubicBezTo>
                  <a:cubicBezTo>
                    <a:pt x="2128" y="980"/>
                    <a:pt x="2119" y="980"/>
                    <a:pt x="2114" y="981"/>
                  </a:cubicBezTo>
                  <a:cubicBezTo>
                    <a:pt x="2103" y="979"/>
                    <a:pt x="2096" y="978"/>
                    <a:pt x="2081" y="980"/>
                  </a:cubicBezTo>
                  <a:cubicBezTo>
                    <a:pt x="2079" y="976"/>
                    <a:pt x="2077" y="973"/>
                    <a:pt x="2050" y="972"/>
                  </a:cubicBezTo>
                  <a:cubicBezTo>
                    <a:pt x="2054" y="972"/>
                    <a:pt x="2058" y="973"/>
                    <a:pt x="2055" y="973"/>
                  </a:cubicBezTo>
                  <a:cubicBezTo>
                    <a:pt x="2052" y="974"/>
                    <a:pt x="2045" y="973"/>
                    <a:pt x="2043" y="973"/>
                  </a:cubicBezTo>
                  <a:cubicBezTo>
                    <a:pt x="2040" y="973"/>
                    <a:pt x="2049" y="974"/>
                    <a:pt x="2046" y="975"/>
                  </a:cubicBezTo>
                  <a:cubicBezTo>
                    <a:pt x="2026" y="972"/>
                    <a:pt x="2011" y="974"/>
                    <a:pt x="1982" y="972"/>
                  </a:cubicBezTo>
                  <a:cubicBezTo>
                    <a:pt x="1991" y="973"/>
                    <a:pt x="1983" y="974"/>
                    <a:pt x="1980" y="975"/>
                  </a:cubicBezTo>
                  <a:cubicBezTo>
                    <a:pt x="1978" y="971"/>
                    <a:pt x="1940" y="977"/>
                    <a:pt x="1951" y="972"/>
                  </a:cubicBezTo>
                  <a:cubicBezTo>
                    <a:pt x="1894" y="973"/>
                    <a:pt x="1807" y="968"/>
                    <a:pt x="1784" y="971"/>
                  </a:cubicBezTo>
                  <a:cubicBezTo>
                    <a:pt x="1778" y="972"/>
                    <a:pt x="1763" y="969"/>
                    <a:pt x="1753" y="969"/>
                  </a:cubicBezTo>
                  <a:cubicBezTo>
                    <a:pt x="1753" y="969"/>
                    <a:pt x="1753" y="969"/>
                    <a:pt x="1754" y="970"/>
                  </a:cubicBezTo>
                  <a:cubicBezTo>
                    <a:pt x="1726" y="967"/>
                    <a:pt x="1732" y="969"/>
                    <a:pt x="1700" y="965"/>
                  </a:cubicBezTo>
                  <a:cubicBezTo>
                    <a:pt x="1713" y="967"/>
                    <a:pt x="1708" y="968"/>
                    <a:pt x="1694" y="969"/>
                  </a:cubicBezTo>
                  <a:cubicBezTo>
                    <a:pt x="1694" y="969"/>
                    <a:pt x="1694" y="969"/>
                    <a:pt x="1672" y="965"/>
                  </a:cubicBezTo>
                  <a:cubicBezTo>
                    <a:pt x="1672" y="965"/>
                    <a:pt x="1672" y="965"/>
                    <a:pt x="1667" y="967"/>
                  </a:cubicBezTo>
                  <a:cubicBezTo>
                    <a:pt x="1658" y="966"/>
                    <a:pt x="1648" y="966"/>
                    <a:pt x="1638" y="966"/>
                  </a:cubicBezTo>
                  <a:cubicBezTo>
                    <a:pt x="1642" y="967"/>
                    <a:pt x="1640" y="967"/>
                    <a:pt x="1640" y="967"/>
                  </a:cubicBezTo>
                  <a:cubicBezTo>
                    <a:pt x="1639" y="967"/>
                    <a:pt x="1639" y="967"/>
                    <a:pt x="1638" y="966"/>
                  </a:cubicBezTo>
                  <a:cubicBezTo>
                    <a:pt x="1629" y="963"/>
                    <a:pt x="1594" y="963"/>
                    <a:pt x="1589" y="961"/>
                  </a:cubicBezTo>
                  <a:cubicBezTo>
                    <a:pt x="1578" y="964"/>
                    <a:pt x="1562" y="959"/>
                    <a:pt x="1554" y="962"/>
                  </a:cubicBezTo>
                  <a:cubicBezTo>
                    <a:pt x="1551" y="962"/>
                    <a:pt x="1547" y="961"/>
                    <a:pt x="1542" y="961"/>
                  </a:cubicBezTo>
                  <a:cubicBezTo>
                    <a:pt x="1547" y="959"/>
                    <a:pt x="1549" y="958"/>
                    <a:pt x="1540" y="958"/>
                  </a:cubicBezTo>
                  <a:cubicBezTo>
                    <a:pt x="1539" y="958"/>
                    <a:pt x="1538" y="958"/>
                    <a:pt x="1538" y="958"/>
                  </a:cubicBezTo>
                  <a:cubicBezTo>
                    <a:pt x="1538" y="958"/>
                    <a:pt x="1538" y="958"/>
                    <a:pt x="1534" y="960"/>
                  </a:cubicBezTo>
                  <a:cubicBezTo>
                    <a:pt x="1525" y="959"/>
                    <a:pt x="1515" y="959"/>
                    <a:pt x="1509" y="959"/>
                  </a:cubicBezTo>
                  <a:cubicBezTo>
                    <a:pt x="1512" y="959"/>
                    <a:pt x="1515" y="958"/>
                    <a:pt x="1518" y="958"/>
                  </a:cubicBezTo>
                  <a:cubicBezTo>
                    <a:pt x="1514" y="958"/>
                    <a:pt x="1511" y="958"/>
                    <a:pt x="1507" y="959"/>
                  </a:cubicBezTo>
                  <a:cubicBezTo>
                    <a:pt x="1506" y="959"/>
                    <a:pt x="1505" y="958"/>
                    <a:pt x="1504" y="958"/>
                  </a:cubicBezTo>
                  <a:cubicBezTo>
                    <a:pt x="1504" y="959"/>
                    <a:pt x="1505" y="959"/>
                    <a:pt x="1506" y="959"/>
                  </a:cubicBezTo>
                  <a:cubicBezTo>
                    <a:pt x="1500" y="959"/>
                    <a:pt x="1494" y="959"/>
                    <a:pt x="1486" y="958"/>
                  </a:cubicBezTo>
                  <a:cubicBezTo>
                    <a:pt x="1454" y="960"/>
                    <a:pt x="1415" y="952"/>
                    <a:pt x="1379" y="955"/>
                  </a:cubicBezTo>
                  <a:cubicBezTo>
                    <a:pt x="1385" y="955"/>
                    <a:pt x="1392" y="955"/>
                    <a:pt x="1394" y="956"/>
                  </a:cubicBezTo>
                  <a:cubicBezTo>
                    <a:pt x="1364" y="954"/>
                    <a:pt x="1335" y="956"/>
                    <a:pt x="1316" y="954"/>
                  </a:cubicBezTo>
                  <a:cubicBezTo>
                    <a:pt x="1316" y="954"/>
                    <a:pt x="1316" y="954"/>
                    <a:pt x="1317" y="953"/>
                  </a:cubicBezTo>
                  <a:cubicBezTo>
                    <a:pt x="1296" y="951"/>
                    <a:pt x="1279" y="950"/>
                    <a:pt x="1261" y="950"/>
                  </a:cubicBezTo>
                  <a:cubicBezTo>
                    <a:pt x="1261" y="950"/>
                    <a:pt x="1261" y="950"/>
                    <a:pt x="1260" y="948"/>
                  </a:cubicBezTo>
                  <a:cubicBezTo>
                    <a:pt x="1235" y="948"/>
                    <a:pt x="1180" y="942"/>
                    <a:pt x="1164" y="946"/>
                  </a:cubicBezTo>
                  <a:cubicBezTo>
                    <a:pt x="1158" y="944"/>
                    <a:pt x="1129" y="945"/>
                    <a:pt x="1115" y="944"/>
                  </a:cubicBezTo>
                  <a:cubicBezTo>
                    <a:pt x="1115" y="944"/>
                    <a:pt x="1115" y="944"/>
                    <a:pt x="1111" y="945"/>
                  </a:cubicBezTo>
                  <a:cubicBezTo>
                    <a:pt x="1092" y="945"/>
                    <a:pt x="1080" y="945"/>
                    <a:pt x="1069" y="944"/>
                  </a:cubicBezTo>
                  <a:cubicBezTo>
                    <a:pt x="1031" y="946"/>
                    <a:pt x="995" y="942"/>
                    <a:pt x="962" y="941"/>
                  </a:cubicBezTo>
                  <a:cubicBezTo>
                    <a:pt x="962" y="941"/>
                    <a:pt x="962" y="941"/>
                    <a:pt x="961" y="941"/>
                  </a:cubicBezTo>
                  <a:cubicBezTo>
                    <a:pt x="961" y="941"/>
                    <a:pt x="961" y="941"/>
                    <a:pt x="927" y="939"/>
                  </a:cubicBezTo>
                  <a:cubicBezTo>
                    <a:pt x="936" y="941"/>
                    <a:pt x="921" y="938"/>
                    <a:pt x="910" y="938"/>
                  </a:cubicBezTo>
                  <a:cubicBezTo>
                    <a:pt x="900" y="937"/>
                    <a:pt x="882" y="937"/>
                    <a:pt x="869" y="938"/>
                  </a:cubicBezTo>
                  <a:cubicBezTo>
                    <a:pt x="869" y="938"/>
                    <a:pt x="869" y="938"/>
                    <a:pt x="848" y="937"/>
                  </a:cubicBezTo>
                  <a:cubicBezTo>
                    <a:pt x="872" y="939"/>
                    <a:pt x="846" y="939"/>
                    <a:pt x="844" y="941"/>
                  </a:cubicBezTo>
                  <a:cubicBezTo>
                    <a:pt x="844" y="941"/>
                    <a:pt x="844" y="941"/>
                    <a:pt x="831" y="939"/>
                  </a:cubicBezTo>
                  <a:cubicBezTo>
                    <a:pt x="825" y="940"/>
                    <a:pt x="839" y="941"/>
                    <a:pt x="829" y="941"/>
                  </a:cubicBezTo>
                  <a:cubicBezTo>
                    <a:pt x="820" y="940"/>
                    <a:pt x="793" y="939"/>
                    <a:pt x="784" y="937"/>
                  </a:cubicBezTo>
                  <a:cubicBezTo>
                    <a:pt x="785" y="936"/>
                    <a:pt x="789" y="936"/>
                    <a:pt x="793" y="936"/>
                  </a:cubicBezTo>
                  <a:cubicBezTo>
                    <a:pt x="792" y="936"/>
                    <a:pt x="790" y="935"/>
                    <a:pt x="789" y="935"/>
                  </a:cubicBezTo>
                  <a:cubicBezTo>
                    <a:pt x="774" y="935"/>
                    <a:pt x="777" y="935"/>
                    <a:pt x="778" y="934"/>
                  </a:cubicBezTo>
                  <a:cubicBezTo>
                    <a:pt x="759" y="936"/>
                    <a:pt x="748" y="934"/>
                    <a:pt x="733" y="936"/>
                  </a:cubicBezTo>
                  <a:cubicBezTo>
                    <a:pt x="754" y="933"/>
                    <a:pt x="688" y="935"/>
                    <a:pt x="701" y="932"/>
                  </a:cubicBezTo>
                  <a:cubicBezTo>
                    <a:pt x="687" y="934"/>
                    <a:pt x="691" y="932"/>
                    <a:pt x="682" y="934"/>
                  </a:cubicBezTo>
                  <a:cubicBezTo>
                    <a:pt x="702" y="934"/>
                    <a:pt x="723" y="937"/>
                    <a:pt x="739" y="939"/>
                  </a:cubicBezTo>
                  <a:cubicBezTo>
                    <a:pt x="739" y="939"/>
                    <a:pt x="739" y="939"/>
                    <a:pt x="723" y="940"/>
                  </a:cubicBezTo>
                  <a:cubicBezTo>
                    <a:pt x="733" y="943"/>
                    <a:pt x="759" y="940"/>
                    <a:pt x="769" y="941"/>
                  </a:cubicBezTo>
                  <a:cubicBezTo>
                    <a:pt x="763" y="940"/>
                    <a:pt x="748" y="941"/>
                    <a:pt x="747" y="941"/>
                  </a:cubicBezTo>
                  <a:cubicBezTo>
                    <a:pt x="747" y="941"/>
                    <a:pt x="747" y="941"/>
                    <a:pt x="752" y="939"/>
                  </a:cubicBezTo>
                  <a:cubicBezTo>
                    <a:pt x="775" y="939"/>
                    <a:pt x="793" y="941"/>
                    <a:pt x="810" y="943"/>
                  </a:cubicBezTo>
                  <a:cubicBezTo>
                    <a:pt x="794" y="943"/>
                    <a:pt x="829" y="945"/>
                    <a:pt x="817" y="946"/>
                  </a:cubicBezTo>
                  <a:cubicBezTo>
                    <a:pt x="817" y="946"/>
                    <a:pt x="817" y="946"/>
                    <a:pt x="805" y="946"/>
                  </a:cubicBezTo>
                  <a:cubicBezTo>
                    <a:pt x="799" y="946"/>
                    <a:pt x="811" y="948"/>
                    <a:pt x="818" y="949"/>
                  </a:cubicBezTo>
                  <a:cubicBezTo>
                    <a:pt x="857" y="949"/>
                    <a:pt x="928" y="952"/>
                    <a:pt x="942" y="951"/>
                  </a:cubicBezTo>
                  <a:cubicBezTo>
                    <a:pt x="934" y="951"/>
                    <a:pt x="919" y="950"/>
                    <a:pt x="912" y="949"/>
                  </a:cubicBezTo>
                  <a:cubicBezTo>
                    <a:pt x="912" y="949"/>
                    <a:pt x="912" y="949"/>
                    <a:pt x="931" y="949"/>
                  </a:cubicBezTo>
                  <a:cubicBezTo>
                    <a:pt x="916" y="948"/>
                    <a:pt x="904" y="950"/>
                    <a:pt x="882" y="949"/>
                  </a:cubicBezTo>
                  <a:cubicBezTo>
                    <a:pt x="886" y="946"/>
                    <a:pt x="870" y="944"/>
                    <a:pt x="887" y="942"/>
                  </a:cubicBezTo>
                  <a:cubicBezTo>
                    <a:pt x="929" y="941"/>
                    <a:pt x="921" y="948"/>
                    <a:pt x="971" y="949"/>
                  </a:cubicBezTo>
                  <a:cubicBezTo>
                    <a:pt x="976" y="949"/>
                    <a:pt x="961" y="945"/>
                    <a:pt x="988" y="948"/>
                  </a:cubicBezTo>
                  <a:cubicBezTo>
                    <a:pt x="1021" y="950"/>
                    <a:pt x="1046" y="954"/>
                    <a:pt x="1046" y="958"/>
                  </a:cubicBezTo>
                  <a:cubicBezTo>
                    <a:pt x="1032" y="956"/>
                    <a:pt x="1003" y="953"/>
                    <a:pt x="999" y="956"/>
                  </a:cubicBezTo>
                  <a:cubicBezTo>
                    <a:pt x="1013" y="957"/>
                    <a:pt x="1037" y="959"/>
                    <a:pt x="1039" y="960"/>
                  </a:cubicBezTo>
                  <a:cubicBezTo>
                    <a:pt x="1053" y="958"/>
                    <a:pt x="1012" y="959"/>
                    <a:pt x="1031" y="957"/>
                  </a:cubicBezTo>
                  <a:cubicBezTo>
                    <a:pt x="1041" y="957"/>
                    <a:pt x="1045" y="958"/>
                    <a:pt x="1050" y="959"/>
                  </a:cubicBezTo>
                  <a:cubicBezTo>
                    <a:pt x="1043" y="957"/>
                    <a:pt x="1059" y="957"/>
                    <a:pt x="1062" y="956"/>
                  </a:cubicBezTo>
                  <a:cubicBezTo>
                    <a:pt x="1094" y="957"/>
                    <a:pt x="1113" y="957"/>
                    <a:pt x="1147" y="957"/>
                  </a:cubicBezTo>
                  <a:cubicBezTo>
                    <a:pt x="1149" y="957"/>
                    <a:pt x="1153" y="956"/>
                    <a:pt x="1152" y="956"/>
                  </a:cubicBezTo>
                  <a:cubicBezTo>
                    <a:pt x="1169" y="957"/>
                    <a:pt x="1193" y="962"/>
                    <a:pt x="1186" y="963"/>
                  </a:cubicBezTo>
                  <a:cubicBezTo>
                    <a:pt x="1206" y="964"/>
                    <a:pt x="1207" y="963"/>
                    <a:pt x="1224" y="964"/>
                  </a:cubicBezTo>
                  <a:cubicBezTo>
                    <a:pt x="1197" y="966"/>
                    <a:pt x="1229" y="964"/>
                    <a:pt x="1232" y="966"/>
                  </a:cubicBezTo>
                  <a:cubicBezTo>
                    <a:pt x="1250" y="967"/>
                    <a:pt x="1238" y="965"/>
                    <a:pt x="1246" y="965"/>
                  </a:cubicBezTo>
                  <a:cubicBezTo>
                    <a:pt x="1249" y="965"/>
                    <a:pt x="1256" y="966"/>
                    <a:pt x="1256" y="967"/>
                  </a:cubicBezTo>
                  <a:cubicBezTo>
                    <a:pt x="1267" y="965"/>
                    <a:pt x="1236" y="961"/>
                    <a:pt x="1249" y="959"/>
                  </a:cubicBezTo>
                  <a:cubicBezTo>
                    <a:pt x="1257" y="958"/>
                    <a:pt x="1294" y="956"/>
                    <a:pt x="1297" y="956"/>
                  </a:cubicBezTo>
                  <a:cubicBezTo>
                    <a:pt x="1305" y="959"/>
                    <a:pt x="1302" y="968"/>
                    <a:pt x="1290" y="971"/>
                  </a:cubicBezTo>
                  <a:cubicBezTo>
                    <a:pt x="1291" y="972"/>
                    <a:pt x="1306" y="970"/>
                    <a:pt x="1314" y="970"/>
                  </a:cubicBezTo>
                  <a:cubicBezTo>
                    <a:pt x="1336" y="968"/>
                    <a:pt x="1347" y="973"/>
                    <a:pt x="1365" y="972"/>
                  </a:cubicBezTo>
                  <a:cubicBezTo>
                    <a:pt x="1365" y="972"/>
                    <a:pt x="1365" y="972"/>
                    <a:pt x="1352" y="970"/>
                  </a:cubicBezTo>
                  <a:cubicBezTo>
                    <a:pt x="1355" y="970"/>
                    <a:pt x="1381" y="971"/>
                    <a:pt x="1386" y="972"/>
                  </a:cubicBezTo>
                  <a:cubicBezTo>
                    <a:pt x="1386" y="971"/>
                    <a:pt x="1372" y="967"/>
                    <a:pt x="1380" y="966"/>
                  </a:cubicBezTo>
                  <a:cubicBezTo>
                    <a:pt x="1413" y="967"/>
                    <a:pt x="1444" y="973"/>
                    <a:pt x="1442" y="975"/>
                  </a:cubicBezTo>
                  <a:cubicBezTo>
                    <a:pt x="1442" y="975"/>
                    <a:pt x="1442" y="975"/>
                    <a:pt x="1392" y="971"/>
                  </a:cubicBezTo>
                  <a:cubicBezTo>
                    <a:pt x="1390" y="973"/>
                    <a:pt x="1427" y="974"/>
                    <a:pt x="1425" y="977"/>
                  </a:cubicBezTo>
                  <a:cubicBezTo>
                    <a:pt x="1425" y="977"/>
                    <a:pt x="1425" y="977"/>
                    <a:pt x="1471" y="978"/>
                  </a:cubicBezTo>
                  <a:cubicBezTo>
                    <a:pt x="1465" y="977"/>
                    <a:pt x="1448" y="976"/>
                    <a:pt x="1455" y="975"/>
                  </a:cubicBezTo>
                  <a:cubicBezTo>
                    <a:pt x="1474" y="976"/>
                    <a:pt x="1465" y="975"/>
                    <a:pt x="1478" y="974"/>
                  </a:cubicBezTo>
                  <a:cubicBezTo>
                    <a:pt x="1456" y="971"/>
                    <a:pt x="1414" y="962"/>
                    <a:pt x="1399" y="959"/>
                  </a:cubicBezTo>
                  <a:cubicBezTo>
                    <a:pt x="1399" y="959"/>
                    <a:pt x="1399" y="959"/>
                    <a:pt x="1423" y="961"/>
                  </a:cubicBezTo>
                  <a:cubicBezTo>
                    <a:pt x="1423" y="961"/>
                    <a:pt x="1423" y="961"/>
                    <a:pt x="1429" y="960"/>
                  </a:cubicBezTo>
                  <a:cubicBezTo>
                    <a:pt x="1460" y="962"/>
                    <a:pt x="1488" y="972"/>
                    <a:pt x="1496" y="974"/>
                  </a:cubicBezTo>
                  <a:cubicBezTo>
                    <a:pt x="1514" y="974"/>
                    <a:pt x="1508" y="969"/>
                    <a:pt x="1504" y="968"/>
                  </a:cubicBezTo>
                  <a:cubicBezTo>
                    <a:pt x="1539" y="969"/>
                    <a:pt x="1538" y="976"/>
                    <a:pt x="1573" y="976"/>
                  </a:cubicBezTo>
                  <a:cubicBezTo>
                    <a:pt x="1573" y="976"/>
                    <a:pt x="1573" y="976"/>
                    <a:pt x="1560" y="977"/>
                  </a:cubicBezTo>
                  <a:cubicBezTo>
                    <a:pt x="1568" y="978"/>
                    <a:pt x="1599" y="978"/>
                    <a:pt x="1596" y="979"/>
                  </a:cubicBezTo>
                  <a:cubicBezTo>
                    <a:pt x="1602" y="978"/>
                    <a:pt x="1608" y="975"/>
                    <a:pt x="1603" y="974"/>
                  </a:cubicBezTo>
                  <a:cubicBezTo>
                    <a:pt x="1603" y="974"/>
                    <a:pt x="1603" y="974"/>
                    <a:pt x="1633" y="979"/>
                  </a:cubicBezTo>
                  <a:cubicBezTo>
                    <a:pt x="1628" y="978"/>
                    <a:pt x="1631" y="975"/>
                    <a:pt x="1629" y="974"/>
                  </a:cubicBezTo>
                  <a:cubicBezTo>
                    <a:pt x="1641" y="974"/>
                    <a:pt x="1649" y="978"/>
                    <a:pt x="1644" y="979"/>
                  </a:cubicBezTo>
                  <a:cubicBezTo>
                    <a:pt x="1667" y="977"/>
                    <a:pt x="1662" y="979"/>
                    <a:pt x="1681" y="976"/>
                  </a:cubicBezTo>
                  <a:cubicBezTo>
                    <a:pt x="1688" y="976"/>
                    <a:pt x="1680" y="980"/>
                    <a:pt x="1675" y="980"/>
                  </a:cubicBezTo>
                  <a:cubicBezTo>
                    <a:pt x="1691" y="982"/>
                    <a:pt x="1701" y="982"/>
                    <a:pt x="1709" y="981"/>
                  </a:cubicBezTo>
                  <a:cubicBezTo>
                    <a:pt x="1682" y="979"/>
                    <a:pt x="1702" y="973"/>
                    <a:pt x="1696" y="969"/>
                  </a:cubicBezTo>
                  <a:cubicBezTo>
                    <a:pt x="1696" y="969"/>
                    <a:pt x="1696" y="969"/>
                    <a:pt x="1755" y="983"/>
                  </a:cubicBezTo>
                  <a:cubicBezTo>
                    <a:pt x="1753" y="982"/>
                    <a:pt x="1748" y="978"/>
                    <a:pt x="1748" y="978"/>
                  </a:cubicBezTo>
                  <a:cubicBezTo>
                    <a:pt x="1753" y="981"/>
                    <a:pt x="1814" y="984"/>
                    <a:pt x="1848" y="984"/>
                  </a:cubicBezTo>
                  <a:cubicBezTo>
                    <a:pt x="1842" y="983"/>
                    <a:pt x="1869" y="982"/>
                    <a:pt x="1881" y="984"/>
                  </a:cubicBezTo>
                  <a:cubicBezTo>
                    <a:pt x="1879" y="983"/>
                    <a:pt x="1876" y="983"/>
                    <a:pt x="1871" y="983"/>
                  </a:cubicBezTo>
                  <a:cubicBezTo>
                    <a:pt x="1893" y="981"/>
                    <a:pt x="1900" y="989"/>
                    <a:pt x="1922" y="987"/>
                  </a:cubicBezTo>
                  <a:cubicBezTo>
                    <a:pt x="1902" y="986"/>
                    <a:pt x="1898" y="985"/>
                    <a:pt x="1899" y="984"/>
                  </a:cubicBezTo>
                  <a:cubicBezTo>
                    <a:pt x="1915" y="985"/>
                    <a:pt x="1954" y="985"/>
                    <a:pt x="1946" y="989"/>
                  </a:cubicBezTo>
                  <a:cubicBezTo>
                    <a:pt x="1956" y="988"/>
                    <a:pt x="1966" y="989"/>
                    <a:pt x="1965" y="987"/>
                  </a:cubicBezTo>
                  <a:cubicBezTo>
                    <a:pt x="1965" y="987"/>
                    <a:pt x="1965" y="987"/>
                    <a:pt x="2005" y="991"/>
                  </a:cubicBezTo>
                  <a:cubicBezTo>
                    <a:pt x="2002" y="990"/>
                    <a:pt x="2000" y="989"/>
                    <a:pt x="2012" y="989"/>
                  </a:cubicBezTo>
                  <a:cubicBezTo>
                    <a:pt x="1989" y="989"/>
                    <a:pt x="1967" y="984"/>
                    <a:pt x="1955" y="987"/>
                  </a:cubicBezTo>
                  <a:cubicBezTo>
                    <a:pt x="1954" y="984"/>
                    <a:pt x="1963" y="983"/>
                    <a:pt x="1952" y="981"/>
                  </a:cubicBezTo>
                  <a:cubicBezTo>
                    <a:pt x="1996" y="983"/>
                    <a:pt x="2020" y="988"/>
                    <a:pt x="2048" y="992"/>
                  </a:cubicBezTo>
                  <a:cubicBezTo>
                    <a:pt x="2048" y="992"/>
                    <a:pt x="2048" y="992"/>
                    <a:pt x="2086" y="991"/>
                  </a:cubicBezTo>
                  <a:cubicBezTo>
                    <a:pt x="2086" y="991"/>
                    <a:pt x="2086" y="991"/>
                    <a:pt x="2088" y="992"/>
                  </a:cubicBezTo>
                  <a:cubicBezTo>
                    <a:pt x="2088" y="992"/>
                    <a:pt x="2088" y="992"/>
                    <a:pt x="2095" y="990"/>
                  </a:cubicBezTo>
                  <a:cubicBezTo>
                    <a:pt x="2100" y="990"/>
                    <a:pt x="2103" y="991"/>
                    <a:pt x="2104" y="991"/>
                  </a:cubicBezTo>
                  <a:cubicBezTo>
                    <a:pt x="2105" y="991"/>
                    <a:pt x="2103" y="990"/>
                    <a:pt x="2102" y="990"/>
                  </a:cubicBezTo>
                  <a:cubicBezTo>
                    <a:pt x="2106" y="990"/>
                    <a:pt x="2109" y="990"/>
                    <a:pt x="2111" y="991"/>
                  </a:cubicBezTo>
                  <a:cubicBezTo>
                    <a:pt x="2113" y="989"/>
                    <a:pt x="2106" y="987"/>
                    <a:pt x="2099" y="986"/>
                  </a:cubicBezTo>
                  <a:cubicBezTo>
                    <a:pt x="2095" y="986"/>
                    <a:pt x="2092" y="986"/>
                    <a:pt x="2088" y="987"/>
                  </a:cubicBezTo>
                  <a:cubicBezTo>
                    <a:pt x="2081" y="985"/>
                    <a:pt x="2075" y="984"/>
                    <a:pt x="2086" y="983"/>
                  </a:cubicBezTo>
                  <a:cubicBezTo>
                    <a:pt x="2087" y="983"/>
                    <a:pt x="2087" y="983"/>
                    <a:pt x="2087" y="983"/>
                  </a:cubicBezTo>
                  <a:cubicBezTo>
                    <a:pt x="2085" y="982"/>
                    <a:pt x="2085" y="982"/>
                    <a:pt x="2087" y="981"/>
                  </a:cubicBezTo>
                  <a:cubicBezTo>
                    <a:pt x="2087" y="981"/>
                    <a:pt x="2087" y="981"/>
                    <a:pt x="2116" y="983"/>
                  </a:cubicBezTo>
                  <a:cubicBezTo>
                    <a:pt x="2113" y="984"/>
                    <a:pt x="2108" y="984"/>
                    <a:pt x="2102" y="985"/>
                  </a:cubicBezTo>
                  <a:cubicBezTo>
                    <a:pt x="2121" y="988"/>
                    <a:pt x="2142" y="990"/>
                    <a:pt x="2125" y="992"/>
                  </a:cubicBezTo>
                  <a:cubicBezTo>
                    <a:pt x="2125" y="992"/>
                    <a:pt x="2125" y="992"/>
                    <a:pt x="2148" y="991"/>
                  </a:cubicBezTo>
                  <a:cubicBezTo>
                    <a:pt x="2174" y="994"/>
                    <a:pt x="2170" y="994"/>
                    <a:pt x="2202" y="997"/>
                  </a:cubicBezTo>
                  <a:cubicBezTo>
                    <a:pt x="2204" y="996"/>
                    <a:pt x="2195" y="995"/>
                    <a:pt x="2201" y="994"/>
                  </a:cubicBezTo>
                  <a:cubicBezTo>
                    <a:pt x="2224" y="998"/>
                    <a:pt x="2258" y="992"/>
                    <a:pt x="2263" y="995"/>
                  </a:cubicBezTo>
                  <a:cubicBezTo>
                    <a:pt x="2282" y="996"/>
                    <a:pt x="2271" y="998"/>
                    <a:pt x="2283" y="999"/>
                  </a:cubicBezTo>
                  <a:cubicBezTo>
                    <a:pt x="2283" y="999"/>
                    <a:pt x="2281" y="998"/>
                    <a:pt x="2285" y="998"/>
                  </a:cubicBezTo>
                  <a:cubicBezTo>
                    <a:pt x="2285" y="998"/>
                    <a:pt x="2285" y="998"/>
                    <a:pt x="2299" y="1000"/>
                  </a:cubicBezTo>
                  <a:cubicBezTo>
                    <a:pt x="2305" y="1000"/>
                    <a:pt x="2286" y="999"/>
                    <a:pt x="2302" y="998"/>
                  </a:cubicBezTo>
                  <a:cubicBezTo>
                    <a:pt x="2330" y="1001"/>
                    <a:pt x="2346" y="1002"/>
                    <a:pt x="2369" y="1002"/>
                  </a:cubicBezTo>
                  <a:cubicBezTo>
                    <a:pt x="2403" y="1003"/>
                    <a:pt x="2355" y="1005"/>
                    <a:pt x="2384" y="1006"/>
                  </a:cubicBezTo>
                  <a:cubicBezTo>
                    <a:pt x="2388" y="1004"/>
                    <a:pt x="2392" y="1002"/>
                    <a:pt x="2409" y="1003"/>
                  </a:cubicBezTo>
                  <a:cubicBezTo>
                    <a:pt x="2418" y="1004"/>
                    <a:pt x="2417" y="1005"/>
                    <a:pt x="2432" y="1007"/>
                  </a:cubicBezTo>
                  <a:cubicBezTo>
                    <a:pt x="2432" y="1007"/>
                    <a:pt x="2432" y="1007"/>
                    <a:pt x="2431" y="1004"/>
                  </a:cubicBezTo>
                  <a:cubicBezTo>
                    <a:pt x="2446" y="1004"/>
                    <a:pt x="2457" y="1005"/>
                    <a:pt x="2457" y="1003"/>
                  </a:cubicBezTo>
                  <a:cubicBezTo>
                    <a:pt x="2469" y="1005"/>
                    <a:pt x="2477" y="1005"/>
                    <a:pt x="2484" y="1005"/>
                  </a:cubicBezTo>
                  <a:cubicBezTo>
                    <a:pt x="2492" y="1004"/>
                    <a:pt x="2497" y="1003"/>
                    <a:pt x="2503" y="1006"/>
                  </a:cubicBezTo>
                  <a:cubicBezTo>
                    <a:pt x="2532" y="1005"/>
                    <a:pt x="2531" y="1011"/>
                    <a:pt x="2549" y="1006"/>
                  </a:cubicBezTo>
                  <a:cubicBezTo>
                    <a:pt x="2535" y="1006"/>
                    <a:pt x="2519" y="1004"/>
                    <a:pt x="2527" y="1003"/>
                  </a:cubicBezTo>
                  <a:cubicBezTo>
                    <a:pt x="2527" y="1003"/>
                    <a:pt x="2527" y="1003"/>
                    <a:pt x="2547" y="1005"/>
                  </a:cubicBezTo>
                  <a:cubicBezTo>
                    <a:pt x="2549" y="1004"/>
                    <a:pt x="2535" y="1004"/>
                    <a:pt x="2545" y="1004"/>
                  </a:cubicBezTo>
                  <a:cubicBezTo>
                    <a:pt x="2550" y="1004"/>
                    <a:pt x="2562" y="1006"/>
                    <a:pt x="2567" y="1007"/>
                  </a:cubicBezTo>
                  <a:cubicBezTo>
                    <a:pt x="2567" y="1007"/>
                    <a:pt x="2567" y="1007"/>
                    <a:pt x="2600" y="1008"/>
                  </a:cubicBezTo>
                  <a:cubicBezTo>
                    <a:pt x="2596" y="1008"/>
                    <a:pt x="2596" y="1007"/>
                    <a:pt x="2602" y="1007"/>
                  </a:cubicBezTo>
                  <a:cubicBezTo>
                    <a:pt x="2602" y="1007"/>
                    <a:pt x="2602" y="1007"/>
                    <a:pt x="2622" y="1009"/>
                  </a:cubicBezTo>
                  <a:cubicBezTo>
                    <a:pt x="2623" y="1009"/>
                    <a:pt x="2629" y="1008"/>
                    <a:pt x="2636" y="1008"/>
                  </a:cubicBezTo>
                  <a:cubicBezTo>
                    <a:pt x="2667" y="1008"/>
                    <a:pt x="2661" y="1014"/>
                    <a:pt x="2685" y="1012"/>
                  </a:cubicBezTo>
                  <a:cubicBezTo>
                    <a:pt x="2681" y="1012"/>
                    <a:pt x="2681" y="1012"/>
                    <a:pt x="2677" y="1012"/>
                  </a:cubicBezTo>
                  <a:cubicBezTo>
                    <a:pt x="2677" y="1012"/>
                    <a:pt x="2677" y="1012"/>
                    <a:pt x="2690" y="1011"/>
                  </a:cubicBezTo>
                  <a:cubicBezTo>
                    <a:pt x="2692" y="1017"/>
                    <a:pt x="2762" y="1014"/>
                    <a:pt x="2764" y="1019"/>
                  </a:cubicBezTo>
                  <a:cubicBezTo>
                    <a:pt x="2782" y="1018"/>
                    <a:pt x="2765" y="1018"/>
                    <a:pt x="2743" y="1015"/>
                  </a:cubicBezTo>
                  <a:cubicBezTo>
                    <a:pt x="2743" y="1015"/>
                    <a:pt x="2743" y="1015"/>
                    <a:pt x="2762" y="1014"/>
                  </a:cubicBezTo>
                  <a:cubicBezTo>
                    <a:pt x="2754" y="1013"/>
                    <a:pt x="2748" y="1014"/>
                    <a:pt x="2740" y="1013"/>
                  </a:cubicBezTo>
                  <a:cubicBezTo>
                    <a:pt x="2764" y="1011"/>
                    <a:pt x="2787" y="1015"/>
                    <a:pt x="2800" y="1017"/>
                  </a:cubicBezTo>
                  <a:cubicBezTo>
                    <a:pt x="2810" y="1016"/>
                    <a:pt x="2793" y="1012"/>
                    <a:pt x="2819" y="1014"/>
                  </a:cubicBezTo>
                  <a:cubicBezTo>
                    <a:pt x="2857" y="1016"/>
                    <a:pt x="2812" y="1018"/>
                    <a:pt x="2835" y="1019"/>
                  </a:cubicBezTo>
                  <a:cubicBezTo>
                    <a:pt x="2835" y="1019"/>
                    <a:pt x="2835" y="1019"/>
                    <a:pt x="2851" y="1017"/>
                  </a:cubicBezTo>
                  <a:cubicBezTo>
                    <a:pt x="2880" y="1020"/>
                    <a:pt x="2901" y="1018"/>
                    <a:pt x="2926" y="1019"/>
                  </a:cubicBezTo>
                  <a:cubicBezTo>
                    <a:pt x="2931" y="1019"/>
                    <a:pt x="2934" y="1020"/>
                    <a:pt x="2935" y="1020"/>
                  </a:cubicBezTo>
                  <a:cubicBezTo>
                    <a:pt x="2961" y="1019"/>
                    <a:pt x="2989" y="1024"/>
                    <a:pt x="3009" y="1024"/>
                  </a:cubicBezTo>
                  <a:cubicBezTo>
                    <a:pt x="3004" y="1023"/>
                    <a:pt x="3020" y="1022"/>
                    <a:pt x="3022" y="1022"/>
                  </a:cubicBezTo>
                  <a:cubicBezTo>
                    <a:pt x="3022" y="1022"/>
                    <a:pt x="3022" y="1022"/>
                    <a:pt x="3057" y="1024"/>
                  </a:cubicBezTo>
                  <a:cubicBezTo>
                    <a:pt x="3042" y="1023"/>
                    <a:pt x="3042" y="1022"/>
                    <a:pt x="3040" y="1020"/>
                  </a:cubicBezTo>
                  <a:cubicBezTo>
                    <a:pt x="3051" y="1021"/>
                    <a:pt x="3056" y="1022"/>
                    <a:pt x="3063" y="1022"/>
                  </a:cubicBezTo>
                  <a:cubicBezTo>
                    <a:pt x="3059" y="1021"/>
                    <a:pt x="3054" y="1021"/>
                    <a:pt x="3060" y="1020"/>
                  </a:cubicBezTo>
                  <a:cubicBezTo>
                    <a:pt x="3060" y="1020"/>
                    <a:pt x="3060" y="1020"/>
                    <a:pt x="3097" y="1024"/>
                  </a:cubicBezTo>
                  <a:cubicBezTo>
                    <a:pt x="3087" y="1024"/>
                    <a:pt x="3087" y="1024"/>
                    <a:pt x="3087" y="1024"/>
                  </a:cubicBezTo>
                  <a:cubicBezTo>
                    <a:pt x="3096" y="1024"/>
                    <a:pt x="3116" y="1026"/>
                    <a:pt x="3129" y="1025"/>
                  </a:cubicBezTo>
                  <a:cubicBezTo>
                    <a:pt x="3128" y="1024"/>
                    <a:pt x="3123" y="1024"/>
                    <a:pt x="3122" y="1023"/>
                  </a:cubicBezTo>
                  <a:cubicBezTo>
                    <a:pt x="3111" y="1024"/>
                    <a:pt x="3105" y="1023"/>
                    <a:pt x="3099" y="1021"/>
                  </a:cubicBezTo>
                  <a:cubicBezTo>
                    <a:pt x="3125" y="1022"/>
                    <a:pt x="3106" y="1021"/>
                    <a:pt x="3118" y="1020"/>
                  </a:cubicBezTo>
                  <a:cubicBezTo>
                    <a:pt x="3136" y="1021"/>
                    <a:pt x="3143" y="1023"/>
                    <a:pt x="3138" y="1024"/>
                  </a:cubicBezTo>
                  <a:cubicBezTo>
                    <a:pt x="3159" y="1024"/>
                    <a:pt x="3165" y="1024"/>
                    <a:pt x="3186" y="1026"/>
                  </a:cubicBezTo>
                  <a:cubicBezTo>
                    <a:pt x="3186" y="1026"/>
                    <a:pt x="3186" y="1026"/>
                    <a:pt x="3182" y="1024"/>
                  </a:cubicBezTo>
                  <a:cubicBezTo>
                    <a:pt x="3182" y="1024"/>
                    <a:pt x="3182" y="1024"/>
                    <a:pt x="3201" y="1025"/>
                  </a:cubicBezTo>
                  <a:cubicBezTo>
                    <a:pt x="3201" y="1025"/>
                    <a:pt x="3201" y="1025"/>
                    <a:pt x="3185" y="1022"/>
                  </a:cubicBezTo>
                  <a:cubicBezTo>
                    <a:pt x="3222" y="1022"/>
                    <a:pt x="3192" y="1026"/>
                    <a:pt x="3232" y="1026"/>
                  </a:cubicBezTo>
                  <a:cubicBezTo>
                    <a:pt x="3232" y="1026"/>
                    <a:pt x="3232" y="1026"/>
                    <a:pt x="3233" y="1024"/>
                  </a:cubicBezTo>
                  <a:cubicBezTo>
                    <a:pt x="3248" y="1025"/>
                    <a:pt x="3253" y="1029"/>
                    <a:pt x="3266" y="1027"/>
                  </a:cubicBezTo>
                  <a:cubicBezTo>
                    <a:pt x="3281" y="1028"/>
                    <a:pt x="3240" y="1029"/>
                    <a:pt x="3275" y="1030"/>
                  </a:cubicBezTo>
                  <a:cubicBezTo>
                    <a:pt x="3282" y="1029"/>
                    <a:pt x="3295" y="1029"/>
                    <a:pt x="3305" y="1029"/>
                  </a:cubicBezTo>
                  <a:cubicBezTo>
                    <a:pt x="3316" y="1030"/>
                    <a:pt x="3300" y="1031"/>
                    <a:pt x="3292" y="1031"/>
                  </a:cubicBezTo>
                  <a:cubicBezTo>
                    <a:pt x="3342" y="1033"/>
                    <a:pt x="3323" y="1025"/>
                    <a:pt x="3371" y="1029"/>
                  </a:cubicBezTo>
                  <a:cubicBezTo>
                    <a:pt x="3359" y="1030"/>
                    <a:pt x="3371" y="1032"/>
                    <a:pt x="3364" y="1033"/>
                  </a:cubicBezTo>
                  <a:cubicBezTo>
                    <a:pt x="3376" y="1032"/>
                    <a:pt x="3388" y="1032"/>
                    <a:pt x="3401" y="1033"/>
                  </a:cubicBezTo>
                  <a:cubicBezTo>
                    <a:pt x="3401" y="1033"/>
                    <a:pt x="3401" y="1033"/>
                    <a:pt x="3389" y="1030"/>
                  </a:cubicBezTo>
                  <a:cubicBezTo>
                    <a:pt x="3396" y="1030"/>
                    <a:pt x="3403" y="1031"/>
                    <a:pt x="3407" y="1031"/>
                  </a:cubicBezTo>
                  <a:cubicBezTo>
                    <a:pt x="3407" y="1031"/>
                    <a:pt x="3407" y="1031"/>
                    <a:pt x="3406" y="1030"/>
                  </a:cubicBezTo>
                  <a:cubicBezTo>
                    <a:pt x="3429" y="1035"/>
                    <a:pt x="3450" y="1029"/>
                    <a:pt x="3464" y="1035"/>
                  </a:cubicBezTo>
                  <a:cubicBezTo>
                    <a:pt x="3454" y="1030"/>
                    <a:pt x="3482" y="1036"/>
                    <a:pt x="3492" y="1035"/>
                  </a:cubicBezTo>
                  <a:cubicBezTo>
                    <a:pt x="3472" y="1031"/>
                    <a:pt x="3435" y="1032"/>
                    <a:pt x="3433" y="1029"/>
                  </a:cubicBezTo>
                  <a:cubicBezTo>
                    <a:pt x="3442" y="1028"/>
                    <a:pt x="3450" y="1030"/>
                    <a:pt x="3459" y="1029"/>
                  </a:cubicBezTo>
                  <a:cubicBezTo>
                    <a:pt x="3453" y="1029"/>
                    <a:pt x="3444" y="1028"/>
                    <a:pt x="3441" y="1027"/>
                  </a:cubicBezTo>
                  <a:cubicBezTo>
                    <a:pt x="3472" y="1026"/>
                    <a:pt x="3489" y="1030"/>
                    <a:pt x="3507" y="1031"/>
                  </a:cubicBezTo>
                  <a:cubicBezTo>
                    <a:pt x="3507" y="1031"/>
                    <a:pt x="3507" y="1031"/>
                    <a:pt x="3475" y="1030"/>
                  </a:cubicBezTo>
                  <a:cubicBezTo>
                    <a:pt x="3477" y="1033"/>
                    <a:pt x="3489" y="1031"/>
                    <a:pt x="3498" y="1033"/>
                  </a:cubicBezTo>
                  <a:cubicBezTo>
                    <a:pt x="3513" y="1033"/>
                    <a:pt x="3526" y="1035"/>
                    <a:pt x="3538" y="1035"/>
                  </a:cubicBezTo>
                  <a:cubicBezTo>
                    <a:pt x="3536" y="1035"/>
                    <a:pt x="3535" y="1035"/>
                    <a:pt x="3533" y="1035"/>
                  </a:cubicBezTo>
                  <a:cubicBezTo>
                    <a:pt x="3537" y="1035"/>
                    <a:pt x="3537" y="1035"/>
                    <a:pt x="3540" y="1035"/>
                  </a:cubicBezTo>
                  <a:cubicBezTo>
                    <a:pt x="3539" y="1035"/>
                    <a:pt x="3539" y="1035"/>
                    <a:pt x="3538" y="1035"/>
                  </a:cubicBezTo>
                  <a:cubicBezTo>
                    <a:pt x="3569" y="1035"/>
                    <a:pt x="3579" y="1030"/>
                    <a:pt x="3592" y="1030"/>
                  </a:cubicBezTo>
                  <a:cubicBezTo>
                    <a:pt x="3606" y="1030"/>
                    <a:pt x="3632" y="1033"/>
                    <a:pt x="3623" y="1035"/>
                  </a:cubicBezTo>
                  <a:cubicBezTo>
                    <a:pt x="3634" y="1036"/>
                    <a:pt x="3576" y="1032"/>
                    <a:pt x="3596" y="1037"/>
                  </a:cubicBezTo>
                  <a:cubicBezTo>
                    <a:pt x="3616" y="1032"/>
                    <a:pt x="3637" y="1040"/>
                    <a:pt x="3681" y="1038"/>
                  </a:cubicBezTo>
                  <a:cubicBezTo>
                    <a:pt x="3662" y="1036"/>
                    <a:pt x="3693" y="1036"/>
                    <a:pt x="3675" y="1033"/>
                  </a:cubicBezTo>
                  <a:cubicBezTo>
                    <a:pt x="3696" y="1035"/>
                    <a:pt x="3697" y="1036"/>
                    <a:pt x="3706" y="1038"/>
                  </a:cubicBezTo>
                  <a:cubicBezTo>
                    <a:pt x="3706" y="1038"/>
                    <a:pt x="3706" y="1038"/>
                    <a:pt x="3713" y="1036"/>
                  </a:cubicBezTo>
                  <a:cubicBezTo>
                    <a:pt x="3740" y="1040"/>
                    <a:pt x="3719" y="1039"/>
                    <a:pt x="3760" y="1042"/>
                  </a:cubicBezTo>
                  <a:cubicBezTo>
                    <a:pt x="3747" y="1041"/>
                    <a:pt x="3777" y="1041"/>
                    <a:pt x="3766" y="1039"/>
                  </a:cubicBezTo>
                  <a:cubicBezTo>
                    <a:pt x="3778" y="1040"/>
                    <a:pt x="3789" y="1040"/>
                    <a:pt x="3797" y="1042"/>
                  </a:cubicBezTo>
                  <a:cubicBezTo>
                    <a:pt x="3797" y="1042"/>
                    <a:pt x="3797" y="1042"/>
                    <a:pt x="3796" y="1041"/>
                  </a:cubicBezTo>
                  <a:cubicBezTo>
                    <a:pt x="3838" y="1043"/>
                    <a:pt x="3830" y="1040"/>
                    <a:pt x="3868" y="1043"/>
                  </a:cubicBezTo>
                  <a:cubicBezTo>
                    <a:pt x="3868" y="1043"/>
                    <a:pt x="3868" y="1043"/>
                    <a:pt x="3865" y="1044"/>
                  </a:cubicBezTo>
                  <a:cubicBezTo>
                    <a:pt x="3914" y="1048"/>
                    <a:pt x="3978" y="1048"/>
                    <a:pt x="4029" y="1051"/>
                  </a:cubicBezTo>
                  <a:cubicBezTo>
                    <a:pt x="4029" y="1051"/>
                    <a:pt x="4029" y="1051"/>
                    <a:pt x="4013" y="1051"/>
                  </a:cubicBezTo>
                  <a:cubicBezTo>
                    <a:pt x="4021" y="1051"/>
                    <a:pt x="4047" y="1053"/>
                    <a:pt x="4062" y="1052"/>
                  </a:cubicBezTo>
                  <a:cubicBezTo>
                    <a:pt x="4050" y="1052"/>
                    <a:pt x="4050" y="1052"/>
                    <a:pt x="4050" y="1052"/>
                  </a:cubicBezTo>
                  <a:cubicBezTo>
                    <a:pt x="4051" y="1051"/>
                    <a:pt x="4057" y="1049"/>
                    <a:pt x="4069" y="1049"/>
                  </a:cubicBezTo>
                  <a:cubicBezTo>
                    <a:pt x="4069" y="1049"/>
                    <a:pt x="4069" y="1049"/>
                    <a:pt x="4074" y="1051"/>
                  </a:cubicBezTo>
                  <a:cubicBezTo>
                    <a:pt x="4074" y="1051"/>
                    <a:pt x="4074" y="1051"/>
                    <a:pt x="4079" y="1050"/>
                  </a:cubicBezTo>
                  <a:cubicBezTo>
                    <a:pt x="4098" y="1051"/>
                    <a:pt x="4074" y="1052"/>
                    <a:pt x="4093" y="1053"/>
                  </a:cubicBezTo>
                  <a:cubicBezTo>
                    <a:pt x="4104" y="1049"/>
                    <a:pt x="4174" y="1054"/>
                    <a:pt x="4191" y="1051"/>
                  </a:cubicBezTo>
                  <a:cubicBezTo>
                    <a:pt x="4203" y="1055"/>
                    <a:pt x="4155" y="1050"/>
                    <a:pt x="4169" y="1054"/>
                  </a:cubicBezTo>
                  <a:cubicBezTo>
                    <a:pt x="4175" y="1053"/>
                    <a:pt x="4177" y="1053"/>
                    <a:pt x="4189" y="1053"/>
                  </a:cubicBezTo>
                  <a:cubicBezTo>
                    <a:pt x="4189" y="1053"/>
                    <a:pt x="4189" y="1053"/>
                    <a:pt x="4185" y="1055"/>
                  </a:cubicBezTo>
                  <a:cubicBezTo>
                    <a:pt x="4242" y="1055"/>
                    <a:pt x="4264" y="1054"/>
                    <a:pt x="4315" y="1056"/>
                  </a:cubicBezTo>
                  <a:cubicBezTo>
                    <a:pt x="4315" y="1056"/>
                    <a:pt x="4315" y="1056"/>
                    <a:pt x="4313" y="1056"/>
                  </a:cubicBezTo>
                  <a:cubicBezTo>
                    <a:pt x="4332" y="1056"/>
                    <a:pt x="4341" y="1056"/>
                    <a:pt x="4349" y="1058"/>
                  </a:cubicBezTo>
                  <a:cubicBezTo>
                    <a:pt x="4353" y="1057"/>
                    <a:pt x="4340" y="1056"/>
                    <a:pt x="4347" y="1056"/>
                  </a:cubicBezTo>
                  <a:cubicBezTo>
                    <a:pt x="4379" y="1062"/>
                    <a:pt x="4411" y="1054"/>
                    <a:pt x="4431" y="1058"/>
                  </a:cubicBezTo>
                  <a:cubicBezTo>
                    <a:pt x="4428" y="1054"/>
                    <a:pt x="4470" y="1052"/>
                    <a:pt x="4453" y="1048"/>
                  </a:cubicBezTo>
                  <a:cubicBezTo>
                    <a:pt x="4453" y="1048"/>
                    <a:pt x="4453" y="1048"/>
                    <a:pt x="4466" y="1049"/>
                  </a:cubicBezTo>
                  <a:cubicBezTo>
                    <a:pt x="4462" y="1046"/>
                    <a:pt x="4425" y="1048"/>
                    <a:pt x="4417" y="1045"/>
                  </a:cubicBezTo>
                  <a:close/>
                  <a:moveTo>
                    <a:pt x="2061" y="988"/>
                  </a:moveTo>
                  <a:cubicBezTo>
                    <a:pt x="2068" y="987"/>
                    <a:pt x="2073" y="987"/>
                    <a:pt x="2078" y="988"/>
                  </a:cubicBezTo>
                  <a:lnTo>
                    <a:pt x="2061" y="988"/>
                  </a:lnTo>
                  <a:close/>
                  <a:moveTo>
                    <a:pt x="3533" y="1019"/>
                  </a:moveTo>
                  <a:cubicBezTo>
                    <a:pt x="3533" y="1019"/>
                    <a:pt x="3533" y="1019"/>
                    <a:pt x="3538" y="1019"/>
                  </a:cubicBezTo>
                  <a:cubicBezTo>
                    <a:pt x="3541" y="1019"/>
                    <a:pt x="3544" y="1020"/>
                    <a:pt x="3533" y="1019"/>
                  </a:cubicBezTo>
                  <a:close/>
                  <a:moveTo>
                    <a:pt x="2099" y="986"/>
                  </a:moveTo>
                  <a:cubicBezTo>
                    <a:pt x="2100" y="985"/>
                    <a:pt x="2101" y="985"/>
                    <a:pt x="2102" y="985"/>
                  </a:cubicBezTo>
                  <a:cubicBezTo>
                    <a:pt x="2098" y="985"/>
                    <a:pt x="2094" y="984"/>
                    <a:pt x="2091" y="984"/>
                  </a:cubicBezTo>
                  <a:cubicBezTo>
                    <a:pt x="2093" y="984"/>
                    <a:pt x="2096" y="985"/>
                    <a:pt x="2099" y="986"/>
                  </a:cubicBezTo>
                  <a:close/>
                  <a:moveTo>
                    <a:pt x="1046" y="943"/>
                  </a:moveTo>
                  <a:cubicBezTo>
                    <a:pt x="1055" y="943"/>
                    <a:pt x="1062" y="943"/>
                    <a:pt x="1069" y="944"/>
                  </a:cubicBezTo>
                  <a:cubicBezTo>
                    <a:pt x="1071" y="944"/>
                    <a:pt x="1073" y="944"/>
                    <a:pt x="1074" y="943"/>
                  </a:cubicBezTo>
                  <a:cubicBezTo>
                    <a:pt x="1065" y="942"/>
                    <a:pt x="1055" y="942"/>
                    <a:pt x="1046" y="943"/>
                  </a:cubicBezTo>
                  <a:close/>
                  <a:moveTo>
                    <a:pt x="1256" y="967"/>
                  </a:moveTo>
                  <a:cubicBezTo>
                    <a:pt x="1254" y="967"/>
                    <a:pt x="1252" y="968"/>
                    <a:pt x="1246" y="968"/>
                  </a:cubicBezTo>
                  <a:cubicBezTo>
                    <a:pt x="1254" y="968"/>
                    <a:pt x="1257" y="968"/>
                    <a:pt x="1256" y="967"/>
                  </a:cubicBezTo>
                  <a:close/>
                  <a:moveTo>
                    <a:pt x="2567" y="1007"/>
                  </a:moveTo>
                  <a:cubicBezTo>
                    <a:pt x="2567" y="1007"/>
                    <a:pt x="2567" y="1007"/>
                    <a:pt x="2569" y="1008"/>
                  </a:cubicBezTo>
                  <a:cubicBezTo>
                    <a:pt x="2571" y="1008"/>
                    <a:pt x="2570" y="1008"/>
                    <a:pt x="2567" y="1007"/>
                  </a:cubicBezTo>
                  <a:close/>
                  <a:moveTo>
                    <a:pt x="2504" y="1006"/>
                  </a:moveTo>
                  <a:cubicBezTo>
                    <a:pt x="2503" y="1006"/>
                    <a:pt x="2503" y="1006"/>
                    <a:pt x="2503" y="1006"/>
                  </a:cubicBezTo>
                  <a:cubicBezTo>
                    <a:pt x="2500" y="1006"/>
                    <a:pt x="2497" y="1006"/>
                    <a:pt x="2494" y="1006"/>
                  </a:cubicBezTo>
                  <a:cubicBezTo>
                    <a:pt x="2498" y="1006"/>
                    <a:pt x="2502" y="1007"/>
                    <a:pt x="2504" y="1006"/>
                  </a:cubicBezTo>
                  <a:close/>
                  <a:moveTo>
                    <a:pt x="2626" y="1009"/>
                  </a:moveTo>
                  <a:cubicBezTo>
                    <a:pt x="2624" y="1009"/>
                    <a:pt x="2623" y="1009"/>
                    <a:pt x="2622" y="1009"/>
                  </a:cubicBezTo>
                  <a:cubicBezTo>
                    <a:pt x="2622" y="1009"/>
                    <a:pt x="2623" y="1009"/>
                    <a:pt x="2626" y="1009"/>
                  </a:cubicBezTo>
                  <a:close/>
                  <a:moveTo>
                    <a:pt x="2462" y="1010"/>
                  </a:moveTo>
                  <a:cubicBezTo>
                    <a:pt x="2484" y="1009"/>
                    <a:pt x="2499" y="1010"/>
                    <a:pt x="2511" y="1008"/>
                  </a:cubicBezTo>
                  <a:cubicBezTo>
                    <a:pt x="2511" y="1008"/>
                    <a:pt x="2511" y="1008"/>
                    <a:pt x="2492" y="1006"/>
                  </a:cubicBezTo>
                  <a:cubicBezTo>
                    <a:pt x="2492" y="1006"/>
                    <a:pt x="2493" y="1006"/>
                    <a:pt x="2494" y="1006"/>
                  </a:cubicBezTo>
                  <a:cubicBezTo>
                    <a:pt x="2490" y="1006"/>
                    <a:pt x="2486" y="1005"/>
                    <a:pt x="2484" y="1005"/>
                  </a:cubicBezTo>
                  <a:cubicBezTo>
                    <a:pt x="2505" y="1007"/>
                    <a:pt x="2467" y="1009"/>
                    <a:pt x="2462" y="1010"/>
                  </a:cubicBezTo>
                  <a:close/>
                  <a:moveTo>
                    <a:pt x="2125" y="992"/>
                  </a:moveTo>
                  <a:cubicBezTo>
                    <a:pt x="2122" y="992"/>
                    <a:pt x="2117" y="992"/>
                    <a:pt x="2110" y="993"/>
                  </a:cubicBezTo>
                  <a:lnTo>
                    <a:pt x="2125" y="992"/>
                  </a:lnTo>
                  <a:close/>
                  <a:moveTo>
                    <a:pt x="1853" y="984"/>
                  </a:moveTo>
                  <a:cubicBezTo>
                    <a:pt x="1852" y="984"/>
                    <a:pt x="1850" y="984"/>
                    <a:pt x="1848" y="984"/>
                  </a:cubicBezTo>
                  <a:cubicBezTo>
                    <a:pt x="1848" y="984"/>
                    <a:pt x="1848" y="984"/>
                    <a:pt x="1848" y="984"/>
                  </a:cubicBezTo>
                  <a:cubicBezTo>
                    <a:pt x="1853" y="984"/>
                    <a:pt x="1853" y="984"/>
                    <a:pt x="1853" y="984"/>
                  </a:cubicBezTo>
                  <a:close/>
                  <a:moveTo>
                    <a:pt x="1644" y="979"/>
                  </a:moveTo>
                  <a:cubicBezTo>
                    <a:pt x="1643" y="979"/>
                    <a:pt x="1643" y="979"/>
                    <a:pt x="1642" y="979"/>
                  </a:cubicBezTo>
                  <a:cubicBezTo>
                    <a:pt x="1643" y="979"/>
                    <a:pt x="1643" y="979"/>
                    <a:pt x="1644" y="979"/>
                  </a:cubicBezTo>
                  <a:close/>
                  <a:moveTo>
                    <a:pt x="2111" y="991"/>
                  </a:moveTo>
                  <a:cubicBezTo>
                    <a:pt x="2111" y="991"/>
                    <a:pt x="2110" y="991"/>
                    <a:pt x="2109" y="992"/>
                  </a:cubicBezTo>
                  <a:cubicBezTo>
                    <a:pt x="2113" y="992"/>
                    <a:pt x="2113" y="991"/>
                    <a:pt x="2111" y="991"/>
                  </a:cubicBezTo>
                  <a:close/>
                  <a:moveTo>
                    <a:pt x="411" y="925"/>
                  </a:moveTo>
                  <a:cubicBezTo>
                    <a:pt x="411" y="925"/>
                    <a:pt x="411" y="925"/>
                    <a:pt x="395" y="924"/>
                  </a:cubicBezTo>
                  <a:cubicBezTo>
                    <a:pt x="394" y="925"/>
                    <a:pt x="397" y="925"/>
                    <a:pt x="411" y="925"/>
                  </a:cubicBezTo>
                  <a:close/>
                  <a:moveTo>
                    <a:pt x="319" y="922"/>
                  </a:moveTo>
                  <a:cubicBezTo>
                    <a:pt x="319" y="922"/>
                    <a:pt x="319" y="922"/>
                    <a:pt x="303" y="921"/>
                  </a:cubicBezTo>
                  <a:cubicBezTo>
                    <a:pt x="310" y="922"/>
                    <a:pt x="313" y="923"/>
                    <a:pt x="312" y="922"/>
                  </a:cubicBezTo>
                  <a:cubicBezTo>
                    <a:pt x="317" y="924"/>
                    <a:pt x="317" y="923"/>
                    <a:pt x="319" y="922"/>
                  </a:cubicBezTo>
                  <a:close/>
                  <a:moveTo>
                    <a:pt x="319" y="922"/>
                  </a:moveTo>
                  <a:cubicBezTo>
                    <a:pt x="319" y="922"/>
                    <a:pt x="319" y="922"/>
                    <a:pt x="326" y="923"/>
                  </a:cubicBezTo>
                  <a:cubicBezTo>
                    <a:pt x="322" y="922"/>
                    <a:pt x="320" y="922"/>
                    <a:pt x="319" y="922"/>
                  </a:cubicBezTo>
                  <a:close/>
                  <a:moveTo>
                    <a:pt x="1" y="911"/>
                  </a:moveTo>
                  <a:cubicBezTo>
                    <a:pt x="2" y="912"/>
                    <a:pt x="0" y="913"/>
                    <a:pt x="7" y="913"/>
                  </a:cubicBezTo>
                  <a:cubicBezTo>
                    <a:pt x="6" y="914"/>
                    <a:pt x="13" y="912"/>
                    <a:pt x="1" y="911"/>
                  </a:cubicBezTo>
                  <a:close/>
                  <a:moveTo>
                    <a:pt x="558" y="930"/>
                  </a:moveTo>
                  <a:cubicBezTo>
                    <a:pt x="573" y="930"/>
                    <a:pt x="581" y="931"/>
                    <a:pt x="588" y="931"/>
                  </a:cubicBezTo>
                  <a:cubicBezTo>
                    <a:pt x="588" y="931"/>
                    <a:pt x="588" y="931"/>
                    <a:pt x="559" y="930"/>
                  </a:cubicBezTo>
                  <a:cubicBezTo>
                    <a:pt x="562" y="930"/>
                    <a:pt x="564" y="930"/>
                    <a:pt x="558" y="930"/>
                  </a:cubicBezTo>
                  <a:close/>
                  <a:moveTo>
                    <a:pt x="114" y="920"/>
                  </a:moveTo>
                  <a:cubicBezTo>
                    <a:pt x="130" y="922"/>
                    <a:pt x="130" y="922"/>
                    <a:pt x="130" y="922"/>
                  </a:cubicBezTo>
                  <a:cubicBezTo>
                    <a:pt x="116" y="920"/>
                    <a:pt x="116" y="920"/>
                    <a:pt x="116" y="920"/>
                  </a:cubicBezTo>
                  <a:cubicBezTo>
                    <a:pt x="114" y="920"/>
                    <a:pt x="114" y="920"/>
                    <a:pt x="114" y="920"/>
                  </a:cubicBezTo>
                  <a:close/>
                  <a:moveTo>
                    <a:pt x="274" y="919"/>
                  </a:moveTo>
                  <a:cubicBezTo>
                    <a:pt x="268" y="919"/>
                    <a:pt x="265" y="919"/>
                    <a:pt x="263" y="918"/>
                  </a:cubicBezTo>
                  <a:cubicBezTo>
                    <a:pt x="263" y="919"/>
                    <a:pt x="262" y="919"/>
                    <a:pt x="261" y="919"/>
                  </a:cubicBezTo>
                  <a:cubicBezTo>
                    <a:pt x="269" y="920"/>
                    <a:pt x="272" y="920"/>
                    <a:pt x="274" y="920"/>
                  </a:cubicBezTo>
                  <a:cubicBezTo>
                    <a:pt x="273" y="920"/>
                    <a:pt x="272" y="920"/>
                    <a:pt x="274" y="919"/>
                  </a:cubicBezTo>
                  <a:close/>
                  <a:moveTo>
                    <a:pt x="385" y="923"/>
                  </a:moveTo>
                  <a:cubicBezTo>
                    <a:pt x="385" y="923"/>
                    <a:pt x="385" y="923"/>
                    <a:pt x="395" y="924"/>
                  </a:cubicBezTo>
                  <a:cubicBezTo>
                    <a:pt x="395" y="924"/>
                    <a:pt x="397" y="923"/>
                    <a:pt x="399" y="923"/>
                  </a:cubicBezTo>
                  <a:cubicBezTo>
                    <a:pt x="396" y="923"/>
                    <a:pt x="389" y="923"/>
                    <a:pt x="385" y="923"/>
                  </a:cubicBezTo>
                  <a:close/>
                  <a:moveTo>
                    <a:pt x="213" y="927"/>
                  </a:moveTo>
                  <a:cubicBezTo>
                    <a:pt x="213" y="927"/>
                    <a:pt x="213" y="927"/>
                    <a:pt x="224" y="926"/>
                  </a:cubicBezTo>
                  <a:cubicBezTo>
                    <a:pt x="225" y="926"/>
                    <a:pt x="209" y="926"/>
                    <a:pt x="204" y="926"/>
                  </a:cubicBezTo>
                  <a:cubicBezTo>
                    <a:pt x="204" y="926"/>
                    <a:pt x="204" y="926"/>
                    <a:pt x="213" y="927"/>
                  </a:cubicBezTo>
                  <a:close/>
                  <a:moveTo>
                    <a:pt x="219" y="923"/>
                  </a:moveTo>
                  <a:cubicBezTo>
                    <a:pt x="203" y="924"/>
                    <a:pt x="175" y="921"/>
                    <a:pt x="152" y="920"/>
                  </a:cubicBezTo>
                  <a:cubicBezTo>
                    <a:pt x="152" y="920"/>
                    <a:pt x="152" y="920"/>
                    <a:pt x="161" y="923"/>
                  </a:cubicBezTo>
                  <a:cubicBezTo>
                    <a:pt x="161" y="923"/>
                    <a:pt x="161" y="923"/>
                    <a:pt x="164" y="922"/>
                  </a:cubicBezTo>
                  <a:cubicBezTo>
                    <a:pt x="182" y="922"/>
                    <a:pt x="209" y="926"/>
                    <a:pt x="219" y="923"/>
                  </a:cubicBezTo>
                  <a:close/>
                  <a:moveTo>
                    <a:pt x="643" y="932"/>
                  </a:moveTo>
                  <a:cubicBezTo>
                    <a:pt x="643" y="932"/>
                    <a:pt x="643" y="932"/>
                    <a:pt x="627" y="929"/>
                  </a:cubicBezTo>
                  <a:cubicBezTo>
                    <a:pt x="631" y="931"/>
                    <a:pt x="631" y="931"/>
                    <a:pt x="631" y="931"/>
                  </a:cubicBezTo>
                  <a:cubicBezTo>
                    <a:pt x="631" y="931"/>
                    <a:pt x="631" y="931"/>
                    <a:pt x="643" y="932"/>
                  </a:cubicBezTo>
                  <a:close/>
                  <a:moveTo>
                    <a:pt x="823" y="936"/>
                  </a:moveTo>
                  <a:cubicBezTo>
                    <a:pt x="826" y="935"/>
                    <a:pt x="824" y="938"/>
                    <a:pt x="829" y="937"/>
                  </a:cubicBezTo>
                  <a:cubicBezTo>
                    <a:pt x="858" y="939"/>
                    <a:pt x="817" y="934"/>
                    <a:pt x="823" y="936"/>
                  </a:cubicBezTo>
                  <a:close/>
                  <a:moveTo>
                    <a:pt x="501" y="925"/>
                  </a:moveTo>
                  <a:cubicBezTo>
                    <a:pt x="513" y="924"/>
                    <a:pt x="522" y="924"/>
                    <a:pt x="531" y="925"/>
                  </a:cubicBezTo>
                  <a:cubicBezTo>
                    <a:pt x="523" y="924"/>
                    <a:pt x="514" y="923"/>
                    <a:pt x="503" y="922"/>
                  </a:cubicBezTo>
                  <a:cubicBezTo>
                    <a:pt x="510" y="923"/>
                    <a:pt x="494" y="923"/>
                    <a:pt x="501" y="925"/>
                  </a:cubicBezTo>
                  <a:close/>
                  <a:moveTo>
                    <a:pt x="815" y="936"/>
                  </a:moveTo>
                  <a:cubicBezTo>
                    <a:pt x="810" y="936"/>
                    <a:pt x="807" y="936"/>
                    <a:pt x="805" y="935"/>
                  </a:cubicBezTo>
                  <a:cubicBezTo>
                    <a:pt x="805" y="935"/>
                    <a:pt x="804" y="936"/>
                    <a:pt x="804" y="936"/>
                  </a:cubicBezTo>
                  <a:lnTo>
                    <a:pt x="815" y="936"/>
                  </a:lnTo>
                  <a:close/>
                  <a:moveTo>
                    <a:pt x="4460" y="1043"/>
                  </a:moveTo>
                  <a:cubicBezTo>
                    <a:pt x="4460" y="1043"/>
                    <a:pt x="4460" y="1043"/>
                    <a:pt x="4445" y="1044"/>
                  </a:cubicBezTo>
                  <a:cubicBezTo>
                    <a:pt x="4450" y="1044"/>
                    <a:pt x="4450" y="1044"/>
                    <a:pt x="4450" y="1044"/>
                  </a:cubicBezTo>
                  <a:cubicBezTo>
                    <a:pt x="4450" y="1044"/>
                    <a:pt x="4450" y="1044"/>
                    <a:pt x="4460" y="1043"/>
                  </a:cubicBezTo>
                  <a:close/>
                  <a:moveTo>
                    <a:pt x="805" y="935"/>
                  </a:moveTo>
                  <a:cubicBezTo>
                    <a:pt x="805" y="935"/>
                    <a:pt x="805" y="935"/>
                    <a:pt x="805" y="935"/>
                  </a:cubicBezTo>
                  <a:cubicBezTo>
                    <a:pt x="805" y="935"/>
                    <a:pt x="805" y="935"/>
                    <a:pt x="805" y="935"/>
                  </a:cubicBezTo>
                  <a:close/>
                  <a:moveTo>
                    <a:pt x="557" y="929"/>
                  </a:moveTo>
                  <a:cubicBezTo>
                    <a:pt x="561" y="929"/>
                    <a:pt x="566" y="928"/>
                    <a:pt x="569" y="928"/>
                  </a:cubicBezTo>
                  <a:cubicBezTo>
                    <a:pt x="568" y="928"/>
                    <a:pt x="561" y="928"/>
                    <a:pt x="557" y="929"/>
                  </a:cubicBezTo>
                  <a:close/>
                  <a:moveTo>
                    <a:pt x="745" y="933"/>
                  </a:moveTo>
                  <a:cubicBezTo>
                    <a:pt x="745" y="933"/>
                    <a:pt x="745" y="933"/>
                    <a:pt x="731" y="932"/>
                  </a:cubicBezTo>
                  <a:cubicBezTo>
                    <a:pt x="733" y="933"/>
                    <a:pt x="731" y="933"/>
                    <a:pt x="731" y="933"/>
                  </a:cubicBezTo>
                  <a:lnTo>
                    <a:pt x="745" y="933"/>
                  </a:lnTo>
                  <a:close/>
                  <a:moveTo>
                    <a:pt x="531" y="925"/>
                  </a:moveTo>
                  <a:cubicBezTo>
                    <a:pt x="536" y="926"/>
                    <a:pt x="541" y="926"/>
                    <a:pt x="545" y="927"/>
                  </a:cubicBezTo>
                  <a:cubicBezTo>
                    <a:pt x="540" y="926"/>
                    <a:pt x="536" y="925"/>
                    <a:pt x="531" y="925"/>
                  </a:cubicBezTo>
                  <a:close/>
                  <a:moveTo>
                    <a:pt x="274" y="920"/>
                  </a:moveTo>
                  <a:cubicBezTo>
                    <a:pt x="274" y="920"/>
                    <a:pt x="275" y="920"/>
                    <a:pt x="274" y="920"/>
                  </a:cubicBezTo>
                  <a:close/>
                  <a:moveTo>
                    <a:pt x="400" y="922"/>
                  </a:moveTo>
                  <a:cubicBezTo>
                    <a:pt x="401" y="922"/>
                    <a:pt x="401" y="922"/>
                    <a:pt x="401" y="922"/>
                  </a:cubicBezTo>
                  <a:cubicBezTo>
                    <a:pt x="401" y="922"/>
                    <a:pt x="400" y="922"/>
                    <a:pt x="400" y="922"/>
                  </a:cubicBezTo>
                  <a:close/>
                  <a:moveTo>
                    <a:pt x="444" y="926"/>
                  </a:moveTo>
                  <a:cubicBezTo>
                    <a:pt x="450" y="924"/>
                    <a:pt x="450" y="924"/>
                    <a:pt x="450" y="924"/>
                  </a:cubicBezTo>
                  <a:cubicBezTo>
                    <a:pt x="441" y="925"/>
                    <a:pt x="439" y="925"/>
                    <a:pt x="438" y="926"/>
                  </a:cubicBezTo>
                  <a:lnTo>
                    <a:pt x="444" y="926"/>
                  </a:lnTo>
                  <a:close/>
                  <a:moveTo>
                    <a:pt x="583" y="940"/>
                  </a:moveTo>
                  <a:cubicBezTo>
                    <a:pt x="590" y="940"/>
                    <a:pt x="590" y="940"/>
                    <a:pt x="590" y="940"/>
                  </a:cubicBezTo>
                  <a:cubicBezTo>
                    <a:pt x="600" y="940"/>
                    <a:pt x="594" y="939"/>
                    <a:pt x="584" y="939"/>
                  </a:cubicBezTo>
                  <a:cubicBezTo>
                    <a:pt x="584" y="939"/>
                    <a:pt x="584" y="939"/>
                    <a:pt x="583" y="940"/>
                  </a:cubicBezTo>
                  <a:close/>
                  <a:moveTo>
                    <a:pt x="498" y="934"/>
                  </a:moveTo>
                  <a:cubicBezTo>
                    <a:pt x="498" y="934"/>
                    <a:pt x="498" y="934"/>
                    <a:pt x="498" y="935"/>
                  </a:cubicBezTo>
                  <a:cubicBezTo>
                    <a:pt x="511" y="934"/>
                    <a:pt x="511" y="934"/>
                    <a:pt x="511" y="934"/>
                  </a:cubicBezTo>
                  <a:cubicBezTo>
                    <a:pt x="511" y="934"/>
                    <a:pt x="511" y="934"/>
                    <a:pt x="485" y="932"/>
                  </a:cubicBezTo>
                  <a:cubicBezTo>
                    <a:pt x="487" y="933"/>
                    <a:pt x="483" y="934"/>
                    <a:pt x="498" y="934"/>
                  </a:cubicBezTo>
                  <a:close/>
                  <a:moveTo>
                    <a:pt x="510" y="929"/>
                  </a:moveTo>
                  <a:cubicBezTo>
                    <a:pt x="512" y="929"/>
                    <a:pt x="512" y="929"/>
                    <a:pt x="512" y="929"/>
                  </a:cubicBezTo>
                  <a:cubicBezTo>
                    <a:pt x="505" y="929"/>
                    <a:pt x="500" y="928"/>
                    <a:pt x="494" y="928"/>
                  </a:cubicBezTo>
                  <a:cubicBezTo>
                    <a:pt x="499" y="929"/>
                    <a:pt x="503" y="929"/>
                    <a:pt x="510" y="929"/>
                  </a:cubicBezTo>
                  <a:close/>
                  <a:moveTo>
                    <a:pt x="452" y="922"/>
                  </a:moveTo>
                  <a:cubicBezTo>
                    <a:pt x="468" y="924"/>
                    <a:pt x="468" y="924"/>
                    <a:pt x="468" y="924"/>
                  </a:cubicBezTo>
                  <a:cubicBezTo>
                    <a:pt x="461" y="923"/>
                    <a:pt x="461" y="923"/>
                    <a:pt x="461" y="923"/>
                  </a:cubicBezTo>
                  <a:cubicBezTo>
                    <a:pt x="452" y="922"/>
                    <a:pt x="452" y="922"/>
                    <a:pt x="452" y="922"/>
                  </a:cubicBezTo>
                  <a:close/>
                  <a:moveTo>
                    <a:pt x="544" y="932"/>
                  </a:moveTo>
                  <a:cubicBezTo>
                    <a:pt x="555" y="933"/>
                    <a:pt x="549" y="934"/>
                    <a:pt x="569" y="935"/>
                  </a:cubicBezTo>
                  <a:cubicBezTo>
                    <a:pt x="579" y="933"/>
                    <a:pt x="563" y="932"/>
                    <a:pt x="558" y="930"/>
                  </a:cubicBezTo>
                  <a:cubicBezTo>
                    <a:pt x="534" y="930"/>
                    <a:pt x="576" y="933"/>
                    <a:pt x="544" y="932"/>
                  </a:cubicBezTo>
                  <a:close/>
                  <a:moveTo>
                    <a:pt x="556" y="929"/>
                  </a:moveTo>
                  <a:cubicBezTo>
                    <a:pt x="557" y="929"/>
                    <a:pt x="558" y="929"/>
                    <a:pt x="559" y="930"/>
                  </a:cubicBezTo>
                  <a:cubicBezTo>
                    <a:pt x="558" y="929"/>
                    <a:pt x="557" y="929"/>
                    <a:pt x="556" y="929"/>
                  </a:cubicBezTo>
                  <a:close/>
                  <a:moveTo>
                    <a:pt x="555" y="929"/>
                  </a:moveTo>
                  <a:cubicBezTo>
                    <a:pt x="540" y="929"/>
                    <a:pt x="540" y="929"/>
                    <a:pt x="540" y="929"/>
                  </a:cubicBezTo>
                  <a:cubicBezTo>
                    <a:pt x="546" y="929"/>
                    <a:pt x="551" y="930"/>
                    <a:pt x="558" y="930"/>
                  </a:cubicBezTo>
                  <a:cubicBezTo>
                    <a:pt x="557" y="930"/>
                    <a:pt x="557" y="929"/>
                    <a:pt x="556" y="929"/>
                  </a:cubicBezTo>
                  <a:cubicBezTo>
                    <a:pt x="555" y="929"/>
                    <a:pt x="554" y="929"/>
                    <a:pt x="555" y="929"/>
                  </a:cubicBezTo>
                  <a:close/>
                  <a:moveTo>
                    <a:pt x="484" y="927"/>
                  </a:moveTo>
                  <a:cubicBezTo>
                    <a:pt x="483" y="927"/>
                    <a:pt x="483" y="927"/>
                    <a:pt x="483" y="927"/>
                  </a:cubicBezTo>
                  <a:cubicBezTo>
                    <a:pt x="486" y="927"/>
                    <a:pt x="490" y="928"/>
                    <a:pt x="494" y="928"/>
                  </a:cubicBezTo>
                  <a:cubicBezTo>
                    <a:pt x="492" y="928"/>
                    <a:pt x="489" y="927"/>
                    <a:pt x="485" y="927"/>
                  </a:cubicBezTo>
                  <a:cubicBezTo>
                    <a:pt x="486" y="926"/>
                    <a:pt x="486" y="926"/>
                    <a:pt x="484" y="927"/>
                  </a:cubicBezTo>
                  <a:close/>
                  <a:moveTo>
                    <a:pt x="512" y="929"/>
                  </a:moveTo>
                  <a:cubicBezTo>
                    <a:pt x="540" y="929"/>
                    <a:pt x="540" y="929"/>
                    <a:pt x="540" y="929"/>
                  </a:cubicBezTo>
                  <a:cubicBezTo>
                    <a:pt x="531" y="929"/>
                    <a:pt x="524" y="928"/>
                    <a:pt x="516" y="927"/>
                  </a:cubicBezTo>
                  <a:cubicBezTo>
                    <a:pt x="506" y="927"/>
                    <a:pt x="510" y="928"/>
                    <a:pt x="512" y="929"/>
                  </a:cubicBezTo>
                  <a:close/>
                  <a:moveTo>
                    <a:pt x="291" y="923"/>
                  </a:moveTo>
                  <a:cubicBezTo>
                    <a:pt x="276" y="922"/>
                    <a:pt x="287" y="922"/>
                    <a:pt x="295" y="921"/>
                  </a:cubicBezTo>
                  <a:cubicBezTo>
                    <a:pt x="267" y="920"/>
                    <a:pt x="263" y="922"/>
                    <a:pt x="291" y="923"/>
                  </a:cubicBezTo>
                  <a:close/>
                  <a:moveTo>
                    <a:pt x="329" y="926"/>
                  </a:moveTo>
                  <a:cubicBezTo>
                    <a:pt x="334" y="926"/>
                    <a:pt x="334" y="926"/>
                    <a:pt x="334" y="926"/>
                  </a:cubicBezTo>
                  <a:cubicBezTo>
                    <a:pt x="334" y="926"/>
                    <a:pt x="334" y="926"/>
                    <a:pt x="303" y="923"/>
                  </a:cubicBezTo>
                  <a:cubicBezTo>
                    <a:pt x="303" y="923"/>
                    <a:pt x="303" y="923"/>
                    <a:pt x="329" y="926"/>
                  </a:cubicBezTo>
                  <a:close/>
                  <a:moveTo>
                    <a:pt x="380" y="930"/>
                  </a:moveTo>
                  <a:cubicBezTo>
                    <a:pt x="398" y="929"/>
                    <a:pt x="379" y="927"/>
                    <a:pt x="370" y="926"/>
                  </a:cubicBezTo>
                  <a:cubicBezTo>
                    <a:pt x="384" y="928"/>
                    <a:pt x="373" y="928"/>
                    <a:pt x="380" y="930"/>
                  </a:cubicBezTo>
                  <a:close/>
                  <a:moveTo>
                    <a:pt x="410" y="933"/>
                  </a:moveTo>
                  <a:cubicBezTo>
                    <a:pt x="418" y="932"/>
                    <a:pt x="421" y="931"/>
                    <a:pt x="425" y="930"/>
                  </a:cubicBezTo>
                  <a:cubicBezTo>
                    <a:pt x="421" y="930"/>
                    <a:pt x="408" y="931"/>
                    <a:pt x="398" y="932"/>
                  </a:cubicBezTo>
                  <a:cubicBezTo>
                    <a:pt x="406" y="932"/>
                    <a:pt x="407" y="933"/>
                    <a:pt x="410" y="933"/>
                  </a:cubicBezTo>
                  <a:close/>
                  <a:moveTo>
                    <a:pt x="299" y="919"/>
                  </a:moveTo>
                  <a:cubicBezTo>
                    <a:pt x="299" y="919"/>
                    <a:pt x="299" y="919"/>
                    <a:pt x="313" y="921"/>
                  </a:cubicBezTo>
                  <a:cubicBezTo>
                    <a:pt x="321" y="920"/>
                    <a:pt x="324" y="919"/>
                    <a:pt x="310" y="918"/>
                  </a:cubicBezTo>
                  <a:cubicBezTo>
                    <a:pt x="314" y="919"/>
                    <a:pt x="302" y="919"/>
                    <a:pt x="299" y="919"/>
                  </a:cubicBezTo>
                  <a:close/>
                  <a:moveTo>
                    <a:pt x="426" y="929"/>
                  </a:moveTo>
                  <a:cubicBezTo>
                    <a:pt x="425" y="930"/>
                    <a:pt x="425" y="930"/>
                    <a:pt x="425" y="930"/>
                  </a:cubicBezTo>
                  <a:cubicBezTo>
                    <a:pt x="426" y="930"/>
                    <a:pt x="426" y="930"/>
                    <a:pt x="426" y="929"/>
                  </a:cubicBezTo>
                  <a:close/>
                  <a:moveTo>
                    <a:pt x="398" y="933"/>
                  </a:moveTo>
                  <a:cubicBezTo>
                    <a:pt x="398" y="933"/>
                    <a:pt x="391" y="932"/>
                    <a:pt x="398" y="932"/>
                  </a:cubicBezTo>
                  <a:cubicBezTo>
                    <a:pt x="398" y="932"/>
                    <a:pt x="398" y="932"/>
                    <a:pt x="396" y="931"/>
                  </a:cubicBezTo>
                  <a:cubicBezTo>
                    <a:pt x="382" y="932"/>
                    <a:pt x="393" y="933"/>
                    <a:pt x="398" y="933"/>
                  </a:cubicBezTo>
                  <a:close/>
                  <a:moveTo>
                    <a:pt x="412" y="928"/>
                  </a:moveTo>
                  <a:cubicBezTo>
                    <a:pt x="412" y="928"/>
                    <a:pt x="412" y="928"/>
                    <a:pt x="428" y="928"/>
                  </a:cubicBezTo>
                  <a:cubicBezTo>
                    <a:pt x="428" y="928"/>
                    <a:pt x="428" y="928"/>
                    <a:pt x="411" y="926"/>
                  </a:cubicBezTo>
                  <a:cubicBezTo>
                    <a:pt x="415" y="927"/>
                    <a:pt x="412" y="927"/>
                    <a:pt x="412" y="928"/>
                  </a:cubicBezTo>
                  <a:close/>
                  <a:moveTo>
                    <a:pt x="397" y="934"/>
                  </a:moveTo>
                  <a:cubicBezTo>
                    <a:pt x="400" y="934"/>
                    <a:pt x="400" y="934"/>
                    <a:pt x="398" y="933"/>
                  </a:cubicBezTo>
                  <a:cubicBezTo>
                    <a:pt x="397" y="934"/>
                    <a:pt x="398" y="934"/>
                    <a:pt x="397" y="934"/>
                  </a:cubicBezTo>
                  <a:close/>
                  <a:moveTo>
                    <a:pt x="4483" y="35"/>
                  </a:moveTo>
                  <a:cubicBezTo>
                    <a:pt x="0" y="161"/>
                    <a:pt x="0" y="161"/>
                    <a:pt x="0" y="161"/>
                  </a:cubicBezTo>
                  <a:cubicBezTo>
                    <a:pt x="0" y="904"/>
                    <a:pt x="0" y="904"/>
                    <a:pt x="0" y="904"/>
                  </a:cubicBezTo>
                  <a:cubicBezTo>
                    <a:pt x="4483" y="1030"/>
                    <a:pt x="4483" y="1030"/>
                    <a:pt x="4483" y="1030"/>
                  </a:cubicBezTo>
                  <a:lnTo>
                    <a:pt x="4483" y="3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9AD421-AAB5-448D-A291-160DDBEA08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0059" y="5958502"/>
            <a:ext cx="15010423" cy="1648017"/>
          </a:xfrm>
        </p:spPr>
        <p:txBody>
          <a:bodyPr anchor="ctr" anchorCtr="0"/>
          <a:lstStyle>
            <a:lvl1pPr algn="l"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section 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8650F0-B54C-4101-A93A-3961D465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73EA-EBE7-419D-B323-D9AD6B03D55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C430DB-201F-4C80-A27C-8E296101C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C48B75-BC83-4AF3-9227-E79005672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29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8EA48F-3AC3-4337-ABC5-41B965C25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5D4C388-6389-434E-9EFF-0E5BE82D2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6FE56F-1083-4443-A6EA-8AB1DA188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6BCE-D9BE-439E-848F-0809A048733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79CAC2-83A7-422D-867B-A0B02DFAF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1E3A35-D1C4-480A-BC8B-2788498B4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020397" y="12383612"/>
            <a:ext cx="2374744" cy="851624"/>
          </a:xfrm>
        </p:spPr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91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7B31BE-893B-4F2C-B13A-65DDAE14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93" y="3419912"/>
            <a:ext cx="21029831" cy="5706135"/>
          </a:xfrm>
        </p:spPr>
        <p:txBody>
          <a:bodyPr anchor="b"/>
          <a:lstStyle>
            <a:lvl1pPr>
              <a:defRPr sz="1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AA1AB79-2906-49CC-A8E9-6284A37ED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593" y="9180017"/>
            <a:ext cx="21029831" cy="3000721"/>
          </a:xfrm>
        </p:spPr>
        <p:txBody>
          <a:bodyPr/>
          <a:lstStyle>
            <a:lvl1pPr marL="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1pPr>
            <a:lvl2pPr marL="1219047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2pPr>
            <a:lvl3pPr marL="2438099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3pPr>
            <a:lvl4pPr marL="3657146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4pPr>
            <a:lvl5pPr marL="4876195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5pPr>
            <a:lvl6pPr marL="6095240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6pPr>
            <a:lvl7pPr marL="7314286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7pPr>
            <a:lvl8pPr marL="8533333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8pPr>
            <a:lvl9pPr marL="9752383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4E2F71-06E9-4AE1-A641-A510FAC00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AC86-01E6-43F0-A011-A35FF8723FF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216F18-64FC-4159-8267-F2A376C6B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9A5956-EB9B-473A-B73D-5B96FD7A8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39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ED058D-7964-4475-98B0-5BBAA83B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1DF71E-6048-4112-887F-2E6C8500A9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291" y="3651673"/>
            <a:ext cx="10362526" cy="87036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8863B39-7FCF-419F-B01A-D387BDC8E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3596" y="3651673"/>
            <a:ext cx="10362526" cy="87036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C504C63-CB48-440F-8915-9EC6414D1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E1B2-CCD2-4B98-98FF-83D7768FBBC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7553624-CAD7-4088-8196-6682186EE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9666BF-667F-43E0-BB40-74A35F657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882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0BEA64-4C17-403C-8754-E69941A7B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67" y="730343"/>
            <a:ext cx="21029831" cy="26514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6892506-EC19-4453-9044-9E665A831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469" y="3362715"/>
            <a:ext cx="10314902" cy="1648015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047" indent="0">
              <a:buNone/>
              <a:defRPr sz="5300" b="1"/>
            </a:lvl2pPr>
            <a:lvl3pPr marL="2438099" indent="0">
              <a:buNone/>
              <a:defRPr sz="4800" b="1"/>
            </a:lvl3pPr>
            <a:lvl4pPr marL="3657146" indent="0">
              <a:buNone/>
              <a:defRPr sz="4300" b="1"/>
            </a:lvl4pPr>
            <a:lvl5pPr marL="4876195" indent="0">
              <a:buNone/>
              <a:defRPr sz="4300" b="1"/>
            </a:lvl5pPr>
            <a:lvl6pPr marL="6095240" indent="0">
              <a:buNone/>
              <a:defRPr sz="4300" b="1"/>
            </a:lvl6pPr>
            <a:lvl7pPr marL="7314286" indent="0">
              <a:buNone/>
              <a:defRPr sz="4300" b="1"/>
            </a:lvl7pPr>
            <a:lvl8pPr marL="8533333" indent="0">
              <a:buNone/>
              <a:defRPr sz="4300" b="1"/>
            </a:lvl8pPr>
            <a:lvl9pPr marL="9752383" indent="0">
              <a:buNone/>
              <a:defRPr sz="4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97CD278-602C-4215-9A12-66C2936F4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469" y="5010731"/>
            <a:ext cx="10314902" cy="73700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1D5E21B-6BA0-48C0-99C8-6A59B022E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3611" y="3362715"/>
            <a:ext cx="10365701" cy="1648015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047" indent="0">
              <a:buNone/>
              <a:defRPr sz="5300" b="1"/>
            </a:lvl2pPr>
            <a:lvl3pPr marL="2438099" indent="0">
              <a:buNone/>
              <a:defRPr sz="4800" b="1"/>
            </a:lvl3pPr>
            <a:lvl4pPr marL="3657146" indent="0">
              <a:buNone/>
              <a:defRPr sz="4300" b="1"/>
            </a:lvl4pPr>
            <a:lvl5pPr marL="4876195" indent="0">
              <a:buNone/>
              <a:defRPr sz="4300" b="1"/>
            </a:lvl5pPr>
            <a:lvl6pPr marL="6095240" indent="0">
              <a:buNone/>
              <a:defRPr sz="4300" b="1"/>
            </a:lvl6pPr>
            <a:lvl7pPr marL="7314286" indent="0">
              <a:buNone/>
              <a:defRPr sz="4300" b="1"/>
            </a:lvl7pPr>
            <a:lvl8pPr marL="8533333" indent="0">
              <a:buNone/>
              <a:defRPr sz="4300" b="1"/>
            </a:lvl8pPr>
            <a:lvl9pPr marL="9752383" indent="0">
              <a:buNone/>
              <a:defRPr sz="4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6A1F68D-733A-496B-99EF-A4EC91D681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3611" y="5010731"/>
            <a:ext cx="10365701" cy="73700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A017564-3DCB-412A-9F2D-AC889F937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661E5-B3E8-477D-A0F7-BFC9082093B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BB6612F-09F3-48EC-B314-87E46C768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2392EB7-9DD7-4B1A-8EE7-43493F64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75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0ED318-5C0C-49DE-9CBC-7CB23EE5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13" y="1123362"/>
            <a:ext cx="16668254" cy="113678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69220AF-C32C-4A9C-A21A-6308E6EF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A23C-D332-40D3-9CBD-387F9955BC9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0A85AEC-728E-4081-8214-BB96A285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E4A64AA-5823-4614-AD45-A0DF6B37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64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0ED318-5C0C-49DE-9CBC-7CB23EE50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13" y="1123362"/>
            <a:ext cx="16668254" cy="1136782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Insert Title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69220AF-C32C-4A9C-A21A-6308E6EF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A23C-D332-40D3-9CBD-387F9955BC9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0A85AEC-728E-4081-8214-BB96A285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E4A64AA-5823-4614-AD45-A0DF6B37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078BE879-BCC1-4C76-8DD5-F8AC7E6C0411}"/>
              </a:ext>
            </a:extLst>
          </p:cNvPr>
          <p:cNvGrpSpPr/>
          <p:nvPr userDrawn="1"/>
        </p:nvGrpSpPr>
        <p:grpSpPr>
          <a:xfrm>
            <a:off x="2010968" y="3249592"/>
            <a:ext cx="9695465" cy="8597161"/>
            <a:chOff x="3105306" y="1816540"/>
            <a:chExt cx="1752444" cy="1779176"/>
          </a:xfrm>
          <a:effectLst/>
        </p:grpSpPr>
        <p:sp>
          <p:nvSpPr>
            <p:cNvPr id="7" name="Oval 9">
              <a:extLst>
                <a:ext uri="{FF2B5EF4-FFF2-40B4-BE49-F238E27FC236}">
                  <a16:creationId xmlns="" xmlns:a16="http://schemas.microsoft.com/office/drawing/2014/main" id="{C2C2A47F-0EE7-4FE3-AE40-94FE80BE5C3B}"/>
                </a:ext>
              </a:extLst>
            </p:cNvPr>
            <p:cNvSpPr/>
            <p:nvPr/>
          </p:nvSpPr>
          <p:spPr>
            <a:xfrm>
              <a:off x="3105306" y="1816540"/>
              <a:ext cx="1752444" cy="1779176"/>
            </a:xfrm>
            <a:prstGeom prst="roundRect">
              <a:avLst>
                <a:gd name="adj" fmla="val 16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50948">
                <a:defRPr/>
              </a:pPr>
              <a:endParaRPr lang="en-GB" sz="3700" kern="0" dirty="0">
                <a:solidFill>
                  <a:srgbClr val="767676"/>
                </a:solidFill>
              </a:endParaRPr>
            </a:p>
          </p:txBody>
        </p:sp>
        <p:sp>
          <p:nvSpPr>
            <p:cNvPr id="8" name="Oval 10">
              <a:extLst>
                <a:ext uri="{FF2B5EF4-FFF2-40B4-BE49-F238E27FC236}">
                  <a16:creationId xmlns="" xmlns:a16="http://schemas.microsoft.com/office/drawing/2014/main" id="{CE99C534-2654-4F08-9333-EA62552009C1}"/>
                </a:ext>
              </a:extLst>
            </p:cNvPr>
            <p:cNvSpPr/>
            <p:nvPr/>
          </p:nvSpPr>
          <p:spPr>
            <a:xfrm>
              <a:off x="3142490" y="1850025"/>
              <a:ext cx="1678077" cy="1712207"/>
            </a:xfrm>
            <a:prstGeom prst="roundRect">
              <a:avLst>
                <a:gd name="adj" fmla="val 0"/>
              </a:avLst>
            </a:prstGeom>
            <a:noFill/>
            <a:ln w="158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50948">
                <a:defRPr/>
              </a:pPr>
              <a:endParaRPr lang="en-GB" sz="3700" kern="0">
                <a:solidFill>
                  <a:srgbClr val="767676"/>
                </a:solidFill>
              </a:endParaRPr>
            </a:p>
          </p:txBody>
        </p:sp>
      </p:grpSp>
      <p:sp>
        <p:nvSpPr>
          <p:cNvPr id="9" name="Oval 9">
            <a:extLst>
              <a:ext uri="{FF2B5EF4-FFF2-40B4-BE49-F238E27FC236}">
                <a16:creationId xmlns="" xmlns:a16="http://schemas.microsoft.com/office/drawing/2014/main" id="{4299DDD8-2AB0-47EC-B94E-AD9FE778E4AD}"/>
              </a:ext>
            </a:extLst>
          </p:cNvPr>
          <p:cNvSpPr/>
          <p:nvPr userDrawn="1"/>
        </p:nvSpPr>
        <p:spPr>
          <a:xfrm>
            <a:off x="12703672" y="3249592"/>
            <a:ext cx="9695465" cy="8597161"/>
          </a:xfrm>
          <a:prstGeom prst="roundRect">
            <a:avLst>
              <a:gd name="adj" fmla="val 1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/>
          <a:lstStyle/>
          <a:p>
            <a:pPr algn="ctr" defTabSz="3250948">
              <a:defRPr/>
            </a:pPr>
            <a:endParaRPr lang="en-GB" sz="3700" kern="0" dirty="0">
              <a:solidFill>
                <a:srgbClr val="767676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50B1BB4E-7BC9-4AB1-967F-B5757C3EA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63654" y="3607221"/>
            <a:ext cx="8813226" cy="7849509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5300"/>
            </a:lvl1pPr>
            <a:lvl2pPr>
              <a:buClr>
                <a:schemeClr val="accent4"/>
              </a:buClr>
              <a:defRPr sz="4800"/>
            </a:lvl2pPr>
            <a:lvl3pPr>
              <a:buClr>
                <a:schemeClr val="accent4"/>
              </a:buClr>
              <a:defRPr sz="4300"/>
            </a:lvl3pPr>
            <a:lvl4pPr>
              <a:buClr>
                <a:schemeClr val="accent4"/>
              </a:buClr>
              <a:defRPr sz="3700"/>
            </a:lvl4pPr>
            <a:lvl5pPr>
              <a:buClr>
                <a:schemeClr val="accent4"/>
              </a:buClr>
              <a:defRPr sz="37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Oval 10">
            <a:extLst>
              <a:ext uri="{FF2B5EF4-FFF2-40B4-BE49-F238E27FC236}">
                <a16:creationId xmlns="" xmlns:a16="http://schemas.microsoft.com/office/drawing/2014/main" id="{D04F97B5-AC56-416D-8DCE-2D59A08505D1}"/>
              </a:ext>
            </a:extLst>
          </p:cNvPr>
          <p:cNvSpPr/>
          <p:nvPr userDrawn="1"/>
        </p:nvSpPr>
        <p:spPr>
          <a:xfrm>
            <a:off x="12909394" y="3411392"/>
            <a:ext cx="9284025" cy="8273560"/>
          </a:xfrm>
          <a:prstGeom prst="roundRect">
            <a:avLst>
              <a:gd name="adj" fmla="val 0"/>
            </a:avLst>
          </a:prstGeom>
          <a:noFill/>
          <a:ln w="158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/>
          <a:lstStyle/>
          <a:p>
            <a:pPr algn="ctr" defTabSz="3250948">
              <a:defRPr/>
            </a:pPr>
            <a:endParaRPr lang="en-GB" sz="3700" kern="0">
              <a:solidFill>
                <a:srgbClr val="7676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06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9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0ED318-5C0C-49DE-9CBC-7CB23EE50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13" y="1123362"/>
            <a:ext cx="16668254" cy="1136782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Insert Title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69220AF-C32C-4A9C-A21A-6308E6EF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A23C-D332-40D3-9CBD-387F9955BC9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0A85AEC-728E-4081-8214-BB96A285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E4A64AA-5823-4614-AD45-A0DF6B37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6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E4067A7-C615-4492-BF8E-E43C195C8B81}"/>
              </a:ext>
            </a:extLst>
          </p:cNvPr>
          <p:cNvGrpSpPr/>
          <p:nvPr userDrawn="1"/>
        </p:nvGrpSpPr>
        <p:grpSpPr>
          <a:xfrm>
            <a:off x="-3167" y="3884952"/>
            <a:ext cx="24388762" cy="5795047"/>
            <a:chOff x="-1587" y="1538446"/>
            <a:chExt cx="12195175" cy="2897188"/>
          </a:xfrm>
        </p:grpSpPr>
        <p:sp>
          <p:nvSpPr>
            <p:cNvPr id="22" name="Right Triangle 21">
              <a:extLst>
                <a:ext uri="{FF2B5EF4-FFF2-40B4-BE49-F238E27FC236}">
                  <a16:creationId xmlns="" xmlns:a16="http://schemas.microsoft.com/office/drawing/2014/main" id="{251D1805-2EF8-4B6F-9C9D-A87449107E81}"/>
                </a:ext>
              </a:extLst>
            </p:cNvPr>
            <p:cNvSpPr/>
            <p:nvPr userDrawn="1"/>
          </p:nvSpPr>
          <p:spPr>
            <a:xfrm>
              <a:off x="0" y="1665210"/>
              <a:ext cx="12192000" cy="457086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="" xmlns:a16="http://schemas.microsoft.com/office/drawing/2014/main" id="{D3AC8B5F-D32D-4ABC-8C14-425876D36D0D}"/>
                </a:ext>
              </a:extLst>
            </p:cNvPr>
            <p:cNvSpPr/>
            <p:nvPr userDrawn="1"/>
          </p:nvSpPr>
          <p:spPr>
            <a:xfrm flipV="1">
              <a:off x="0" y="3711281"/>
              <a:ext cx="12192000" cy="629102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="" xmlns:a16="http://schemas.microsoft.com/office/drawing/2014/main" id="{A3E97885-21A5-4A64-8073-D25BD17F77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587" y="1538446"/>
              <a:ext cx="12195175" cy="2897188"/>
            </a:xfrm>
            <a:custGeom>
              <a:avLst/>
              <a:gdLst>
                <a:gd name="T0" fmla="*/ 1983 w 4486"/>
                <a:gd name="T1" fmla="*/ 97 h 1062"/>
                <a:gd name="T2" fmla="*/ 1995 w 4486"/>
                <a:gd name="T3" fmla="*/ 97 h 1062"/>
                <a:gd name="T4" fmla="*/ 2376 w 4486"/>
                <a:gd name="T5" fmla="*/ 84 h 1062"/>
                <a:gd name="T6" fmla="*/ 2777 w 4486"/>
                <a:gd name="T7" fmla="*/ 71 h 1062"/>
                <a:gd name="T8" fmla="*/ 2388 w 4486"/>
                <a:gd name="T9" fmla="*/ 76 h 1062"/>
                <a:gd name="T10" fmla="*/ 425 w 4486"/>
                <a:gd name="T11" fmla="*/ 144 h 1062"/>
                <a:gd name="T12" fmla="*/ 989 w 4486"/>
                <a:gd name="T13" fmla="*/ 125 h 1062"/>
                <a:gd name="T14" fmla="*/ 1302 w 4486"/>
                <a:gd name="T15" fmla="*/ 114 h 1062"/>
                <a:gd name="T16" fmla="*/ 1652 w 4486"/>
                <a:gd name="T17" fmla="*/ 110 h 1062"/>
                <a:gd name="T18" fmla="*/ 2003 w 4486"/>
                <a:gd name="T19" fmla="*/ 96 h 1062"/>
                <a:gd name="T20" fmla="*/ 2401 w 4486"/>
                <a:gd name="T21" fmla="*/ 73 h 1062"/>
                <a:gd name="T22" fmla="*/ 2639 w 4486"/>
                <a:gd name="T23" fmla="*/ 74 h 1062"/>
                <a:gd name="T24" fmla="*/ 3032 w 4486"/>
                <a:gd name="T25" fmla="*/ 65 h 1062"/>
                <a:gd name="T26" fmla="*/ 3425 w 4486"/>
                <a:gd name="T27" fmla="*/ 45 h 1062"/>
                <a:gd name="T28" fmla="*/ 3764 w 4486"/>
                <a:gd name="T29" fmla="*/ 30 h 1062"/>
                <a:gd name="T30" fmla="*/ 3372 w 4486"/>
                <a:gd name="T31" fmla="*/ 34 h 1062"/>
                <a:gd name="T32" fmla="*/ 2849 w 4486"/>
                <a:gd name="T33" fmla="*/ 56 h 1062"/>
                <a:gd name="T34" fmla="*/ 2312 w 4486"/>
                <a:gd name="T35" fmla="*/ 72 h 1062"/>
                <a:gd name="T36" fmla="*/ 1692 w 4486"/>
                <a:gd name="T37" fmla="*/ 89 h 1062"/>
                <a:gd name="T38" fmla="*/ 994 w 4486"/>
                <a:gd name="T39" fmla="*/ 107 h 1062"/>
                <a:gd name="T40" fmla="*/ 109 w 4486"/>
                <a:gd name="T41" fmla="*/ 135 h 1062"/>
                <a:gd name="T42" fmla="*/ 3504 w 4486"/>
                <a:gd name="T43" fmla="*/ 46 h 1062"/>
                <a:gd name="T44" fmla="*/ 4102 w 4486"/>
                <a:gd name="T45" fmla="*/ 12 h 1062"/>
                <a:gd name="T46" fmla="*/ 4077 w 4486"/>
                <a:gd name="T47" fmla="*/ 22 h 1062"/>
                <a:gd name="T48" fmla="*/ 4086 w 4486"/>
                <a:gd name="T49" fmla="*/ 11 h 1062"/>
                <a:gd name="T50" fmla="*/ 1877 w 4486"/>
                <a:gd name="T51" fmla="*/ 82 h 1062"/>
                <a:gd name="T52" fmla="*/ 3798 w 4486"/>
                <a:gd name="T53" fmla="*/ 28 h 1062"/>
                <a:gd name="T54" fmla="*/ 3823 w 4486"/>
                <a:gd name="T55" fmla="*/ 19 h 1062"/>
                <a:gd name="T56" fmla="*/ 3682 w 4486"/>
                <a:gd name="T57" fmla="*/ 25 h 1062"/>
                <a:gd name="T58" fmla="*/ 3838 w 4486"/>
                <a:gd name="T59" fmla="*/ 27 h 1062"/>
                <a:gd name="T60" fmla="*/ 3918 w 4486"/>
                <a:gd name="T61" fmla="*/ 24 h 1062"/>
                <a:gd name="T62" fmla="*/ 2647 w 4486"/>
                <a:gd name="T63" fmla="*/ 1010 h 1062"/>
                <a:gd name="T64" fmla="*/ 2945 w 4486"/>
                <a:gd name="T65" fmla="*/ 1022 h 1062"/>
                <a:gd name="T66" fmla="*/ 620 w 4486"/>
                <a:gd name="T67" fmla="*/ 937 h 1062"/>
                <a:gd name="T68" fmla="*/ 756 w 4486"/>
                <a:gd name="T69" fmla="*/ 943 h 1062"/>
                <a:gd name="T70" fmla="*/ 1046 w 4486"/>
                <a:gd name="T71" fmla="*/ 943 h 1062"/>
                <a:gd name="T72" fmla="*/ 4020 w 4486"/>
                <a:gd name="T73" fmla="*/ 1036 h 1062"/>
                <a:gd name="T74" fmla="*/ 3436 w 4486"/>
                <a:gd name="T75" fmla="*/ 1018 h 1062"/>
                <a:gd name="T76" fmla="*/ 2541 w 4486"/>
                <a:gd name="T77" fmla="*/ 991 h 1062"/>
                <a:gd name="T78" fmla="*/ 2055 w 4486"/>
                <a:gd name="T79" fmla="*/ 973 h 1062"/>
                <a:gd name="T80" fmla="*/ 1538 w 4486"/>
                <a:gd name="T81" fmla="*/ 958 h 1062"/>
                <a:gd name="T82" fmla="*/ 927 w 4486"/>
                <a:gd name="T83" fmla="*/ 939 h 1062"/>
                <a:gd name="T84" fmla="*/ 817 w 4486"/>
                <a:gd name="T85" fmla="*/ 946 h 1062"/>
                <a:gd name="T86" fmla="*/ 1232 w 4486"/>
                <a:gd name="T87" fmla="*/ 966 h 1062"/>
                <a:gd name="T88" fmla="*/ 1496 w 4486"/>
                <a:gd name="T89" fmla="*/ 974 h 1062"/>
                <a:gd name="T90" fmla="*/ 1946 w 4486"/>
                <a:gd name="T91" fmla="*/ 989 h 1062"/>
                <a:gd name="T92" fmla="*/ 2125 w 4486"/>
                <a:gd name="T93" fmla="*/ 992 h 1062"/>
                <a:gd name="T94" fmla="*/ 2545 w 4486"/>
                <a:gd name="T95" fmla="*/ 1004 h 1062"/>
                <a:gd name="T96" fmla="*/ 3022 w 4486"/>
                <a:gd name="T97" fmla="*/ 1022 h 1062"/>
                <a:gd name="T98" fmla="*/ 3305 w 4486"/>
                <a:gd name="T99" fmla="*/ 1029 h 1062"/>
                <a:gd name="T100" fmla="*/ 3592 w 4486"/>
                <a:gd name="T101" fmla="*/ 1030 h 1062"/>
                <a:gd name="T102" fmla="*/ 4093 w 4486"/>
                <a:gd name="T103" fmla="*/ 1053 h 1062"/>
                <a:gd name="T104" fmla="*/ 2102 w 4486"/>
                <a:gd name="T105" fmla="*/ 985 h 1062"/>
                <a:gd name="T106" fmla="*/ 2462 w 4486"/>
                <a:gd name="T107" fmla="*/ 1010 h 1062"/>
                <a:gd name="T108" fmla="*/ 395 w 4486"/>
                <a:gd name="T109" fmla="*/ 924 h 1062"/>
                <a:gd name="T110" fmla="*/ 274 w 4486"/>
                <a:gd name="T111" fmla="*/ 919 h 1062"/>
                <a:gd name="T112" fmla="*/ 631 w 4486"/>
                <a:gd name="T113" fmla="*/ 931 h 1062"/>
                <a:gd name="T114" fmla="*/ 557 w 4486"/>
                <a:gd name="T115" fmla="*/ 929 h 1062"/>
                <a:gd name="T116" fmla="*/ 590 w 4486"/>
                <a:gd name="T117" fmla="*/ 940 h 1062"/>
                <a:gd name="T118" fmla="*/ 556 w 4486"/>
                <a:gd name="T119" fmla="*/ 929 h 1062"/>
                <a:gd name="T120" fmla="*/ 329 w 4486"/>
                <a:gd name="T121" fmla="*/ 926 h 1062"/>
                <a:gd name="T122" fmla="*/ 396 w 4486"/>
                <a:gd name="T123" fmla="*/ 931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86" h="1062">
                  <a:moveTo>
                    <a:pt x="1864" y="100"/>
                  </a:moveTo>
                  <a:cubicBezTo>
                    <a:pt x="1863" y="100"/>
                    <a:pt x="1862" y="100"/>
                    <a:pt x="1861" y="100"/>
                  </a:cubicBezTo>
                  <a:cubicBezTo>
                    <a:pt x="1864" y="100"/>
                    <a:pt x="1865" y="100"/>
                    <a:pt x="1864" y="100"/>
                  </a:cubicBezTo>
                  <a:close/>
                  <a:moveTo>
                    <a:pt x="1132" y="124"/>
                  </a:moveTo>
                  <a:cubicBezTo>
                    <a:pt x="1135" y="124"/>
                    <a:pt x="1139" y="124"/>
                    <a:pt x="1142" y="124"/>
                  </a:cubicBezTo>
                  <a:cubicBezTo>
                    <a:pt x="1138" y="124"/>
                    <a:pt x="1135" y="124"/>
                    <a:pt x="1132" y="124"/>
                  </a:cubicBezTo>
                  <a:close/>
                  <a:moveTo>
                    <a:pt x="1861" y="100"/>
                  </a:moveTo>
                  <a:cubicBezTo>
                    <a:pt x="1854" y="101"/>
                    <a:pt x="1854" y="101"/>
                    <a:pt x="1854" y="101"/>
                  </a:cubicBezTo>
                  <a:cubicBezTo>
                    <a:pt x="1857" y="101"/>
                    <a:pt x="1860" y="101"/>
                    <a:pt x="1861" y="100"/>
                  </a:cubicBezTo>
                  <a:close/>
                  <a:moveTo>
                    <a:pt x="1028" y="121"/>
                  </a:moveTo>
                  <a:cubicBezTo>
                    <a:pt x="1027" y="121"/>
                    <a:pt x="1027" y="121"/>
                    <a:pt x="1027" y="121"/>
                  </a:cubicBezTo>
                  <a:cubicBezTo>
                    <a:pt x="1019" y="122"/>
                    <a:pt x="1022" y="122"/>
                    <a:pt x="1028" y="121"/>
                  </a:cubicBezTo>
                  <a:close/>
                  <a:moveTo>
                    <a:pt x="1132" y="124"/>
                  </a:moveTo>
                  <a:cubicBezTo>
                    <a:pt x="1129" y="124"/>
                    <a:pt x="1126" y="124"/>
                    <a:pt x="1123" y="124"/>
                  </a:cubicBezTo>
                  <a:cubicBezTo>
                    <a:pt x="1124" y="124"/>
                    <a:pt x="1127" y="124"/>
                    <a:pt x="1132" y="124"/>
                  </a:cubicBezTo>
                  <a:close/>
                  <a:moveTo>
                    <a:pt x="3215" y="51"/>
                  </a:moveTo>
                  <a:cubicBezTo>
                    <a:pt x="3214" y="47"/>
                    <a:pt x="3214" y="47"/>
                    <a:pt x="3214" y="47"/>
                  </a:cubicBezTo>
                  <a:cubicBezTo>
                    <a:pt x="3210" y="51"/>
                    <a:pt x="3210" y="51"/>
                    <a:pt x="3210" y="51"/>
                  </a:cubicBezTo>
                  <a:cubicBezTo>
                    <a:pt x="3215" y="51"/>
                    <a:pt x="3215" y="51"/>
                    <a:pt x="3215" y="51"/>
                  </a:cubicBezTo>
                  <a:close/>
                  <a:moveTo>
                    <a:pt x="1983" y="97"/>
                  </a:moveTo>
                  <a:cubicBezTo>
                    <a:pt x="1985" y="97"/>
                    <a:pt x="1989" y="97"/>
                    <a:pt x="1993" y="97"/>
                  </a:cubicBezTo>
                  <a:cubicBezTo>
                    <a:pt x="1990" y="97"/>
                    <a:pt x="1987" y="97"/>
                    <a:pt x="1984" y="97"/>
                  </a:cubicBezTo>
                  <a:cubicBezTo>
                    <a:pt x="1984" y="97"/>
                    <a:pt x="1984" y="97"/>
                    <a:pt x="1983" y="97"/>
                  </a:cubicBezTo>
                  <a:close/>
                  <a:moveTo>
                    <a:pt x="3340" y="46"/>
                  </a:moveTo>
                  <a:cubicBezTo>
                    <a:pt x="3339" y="46"/>
                    <a:pt x="3339" y="46"/>
                    <a:pt x="3339" y="46"/>
                  </a:cubicBezTo>
                  <a:cubicBezTo>
                    <a:pt x="3341" y="47"/>
                    <a:pt x="3341" y="47"/>
                    <a:pt x="3340" y="46"/>
                  </a:cubicBezTo>
                  <a:close/>
                  <a:moveTo>
                    <a:pt x="3241" y="58"/>
                  </a:moveTo>
                  <a:cubicBezTo>
                    <a:pt x="3235" y="58"/>
                    <a:pt x="3233" y="57"/>
                    <a:pt x="3231" y="57"/>
                  </a:cubicBezTo>
                  <a:cubicBezTo>
                    <a:pt x="3230" y="58"/>
                    <a:pt x="3233" y="58"/>
                    <a:pt x="3241" y="58"/>
                  </a:cubicBezTo>
                  <a:close/>
                  <a:moveTo>
                    <a:pt x="3413" y="33"/>
                  </a:moveTo>
                  <a:cubicBezTo>
                    <a:pt x="3414" y="34"/>
                    <a:pt x="3416" y="34"/>
                    <a:pt x="3418" y="34"/>
                  </a:cubicBezTo>
                  <a:cubicBezTo>
                    <a:pt x="3425" y="33"/>
                    <a:pt x="3432" y="33"/>
                    <a:pt x="3441" y="33"/>
                  </a:cubicBezTo>
                  <a:cubicBezTo>
                    <a:pt x="3432" y="32"/>
                    <a:pt x="3422" y="32"/>
                    <a:pt x="3413" y="33"/>
                  </a:cubicBezTo>
                  <a:close/>
                  <a:moveTo>
                    <a:pt x="2843" y="69"/>
                  </a:moveTo>
                  <a:cubicBezTo>
                    <a:pt x="2843" y="69"/>
                    <a:pt x="2844" y="69"/>
                    <a:pt x="2845" y="69"/>
                  </a:cubicBezTo>
                  <a:cubicBezTo>
                    <a:pt x="2844" y="69"/>
                    <a:pt x="2844" y="69"/>
                    <a:pt x="2843" y="69"/>
                  </a:cubicBezTo>
                  <a:close/>
                  <a:moveTo>
                    <a:pt x="3466" y="33"/>
                  </a:moveTo>
                  <a:cubicBezTo>
                    <a:pt x="3441" y="33"/>
                    <a:pt x="3441" y="33"/>
                    <a:pt x="3441" y="33"/>
                  </a:cubicBezTo>
                  <a:cubicBezTo>
                    <a:pt x="3453" y="33"/>
                    <a:pt x="3463" y="35"/>
                    <a:pt x="3466" y="33"/>
                  </a:cubicBezTo>
                  <a:close/>
                  <a:moveTo>
                    <a:pt x="1995" y="97"/>
                  </a:moveTo>
                  <a:cubicBezTo>
                    <a:pt x="1976" y="99"/>
                    <a:pt x="1976" y="99"/>
                    <a:pt x="1976" y="99"/>
                  </a:cubicBezTo>
                  <a:cubicBezTo>
                    <a:pt x="1988" y="101"/>
                    <a:pt x="2003" y="100"/>
                    <a:pt x="2025" y="101"/>
                  </a:cubicBezTo>
                  <a:cubicBezTo>
                    <a:pt x="2020" y="100"/>
                    <a:pt x="1982" y="98"/>
                    <a:pt x="2003" y="96"/>
                  </a:cubicBezTo>
                  <a:cubicBezTo>
                    <a:pt x="2001" y="96"/>
                    <a:pt x="1997" y="96"/>
                    <a:pt x="1993" y="97"/>
                  </a:cubicBezTo>
                  <a:cubicBezTo>
                    <a:pt x="1994" y="97"/>
                    <a:pt x="1994" y="97"/>
                    <a:pt x="1995" y="97"/>
                  </a:cubicBezTo>
                  <a:close/>
                  <a:moveTo>
                    <a:pt x="2639" y="74"/>
                  </a:moveTo>
                  <a:cubicBezTo>
                    <a:pt x="2639" y="74"/>
                    <a:pt x="2639" y="74"/>
                    <a:pt x="2639" y="74"/>
                  </a:cubicBezTo>
                  <a:cubicBezTo>
                    <a:pt x="2637" y="74"/>
                    <a:pt x="2635" y="74"/>
                    <a:pt x="2634" y="74"/>
                  </a:cubicBezTo>
                  <a:cubicBezTo>
                    <a:pt x="2634" y="74"/>
                    <a:pt x="2634" y="74"/>
                    <a:pt x="2639" y="74"/>
                  </a:cubicBezTo>
                  <a:close/>
                  <a:moveTo>
                    <a:pt x="2400" y="73"/>
                  </a:moveTo>
                  <a:cubicBezTo>
                    <a:pt x="2398" y="73"/>
                    <a:pt x="2397" y="73"/>
                    <a:pt x="2396" y="74"/>
                  </a:cubicBezTo>
                  <a:cubicBezTo>
                    <a:pt x="2397" y="74"/>
                    <a:pt x="2399" y="74"/>
                    <a:pt x="2400" y="73"/>
                  </a:cubicBezTo>
                  <a:close/>
                  <a:moveTo>
                    <a:pt x="1918" y="99"/>
                  </a:moveTo>
                  <a:cubicBezTo>
                    <a:pt x="1920" y="98"/>
                    <a:pt x="1920" y="98"/>
                    <a:pt x="1920" y="98"/>
                  </a:cubicBezTo>
                  <a:cubicBezTo>
                    <a:pt x="1917" y="99"/>
                    <a:pt x="1916" y="99"/>
                    <a:pt x="1918" y="99"/>
                  </a:cubicBezTo>
                  <a:close/>
                  <a:moveTo>
                    <a:pt x="2377" y="82"/>
                  </a:moveTo>
                  <a:cubicBezTo>
                    <a:pt x="2376" y="81"/>
                    <a:pt x="2375" y="81"/>
                    <a:pt x="2375" y="81"/>
                  </a:cubicBezTo>
                  <a:cubicBezTo>
                    <a:pt x="2373" y="81"/>
                    <a:pt x="2373" y="82"/>
                    <a:pt x="2377" y="82"/>
                  </a:cubicBezTo>
                  <a:close/>
                  <a:moveTo>
                    <a:pt x="2361" y="82"/>
                  </a:moveTo>
                  <a:cubicBezTo>
                    <a:pt x="2376" y="84"/>
                    <a:pt x="2376" y="84"/>
                    <a:pt x="2376" y="84"/>
                  </a:cubicBezTo>
                  <a:cubicBezTo>
                    <a:pt x="2369" y="82"/>
                    <a:pt x="2364" y="82"/>
                    <a:pt x="2361" y="82"/>
                  </a:cubicBezTo>
                  <a:close/>
                  <a:moveTo>
                    <a:pt x="3502" y="40"/>
                  </a:moveTo>
                  <a:cubicBezTo>
                    <a:pt x="3482" y="41"/>
                    <a:pt x="3482" y="41"/>
                    <a:pt x="3482" y="41"/>
                  </a:cubicBezTo>
                  <a:cubicBezTo>
                    <a:pt x="3480" y="41"/>
                    <a:pt x="3486" y="42"/>
                    <a:pt x="3493" y="41"/>
                  </a:cubicBezTo>
                  <a:cubicBezTo>
                    <a:pt x="3498" y="41"/>
                    <a:pt x="3505" y="40"/>
                    <a:pt x="3502" y="40"/>
                  </a:cubicBezTo>
                  <a:close/>
                  <a:moveTo>
                    <a:pt x="1674" y="111"/>
                  </a:moveTo>
                  <a:cubicBezTo>
                    <a:pt x="1691" y="111"/>
                    <a:pt x="1691" y="111"/>
                    <a:pt x="1691" y="111"/>
                  </a:cubicBezTo>
                  <a:cubicBezTo>
                    <a:pt x="1679" y="111"/>
                    <a:pt x="1672" y="109"/>
                    <a:pt x="1674" y="111"/>
                  </a:cubicBezTo>
                  <a:close/>
                  <a:moveTo>
                    <a:pt x="1542" y="114"/>
                  </a:moveTo>
                  <a:cubicBezTo>
                    <a:pt x="1556" y="114"/>
                    <a:pt x="1550" y="112"/>
                    <a:pt x="1551" y="111"/>
                  </a:cubicBezTo>
                  <a:cubicBezTo>
                    <a:pt x="1542" y="114"/>
                    <a:pt x="1542" y="114"/>
                    <a:pt x="1542" y="114"/>
                  </a:cubicBezTo>
                  <a:close/>
                  <a:moveTo>
                    <a:pt x="1846" y="103"/>
                  </a:moveTo>
                  <a:cubicBezTo>
                    <a:pt x="1840" y="101"/>
                    <a:pt x="1840" y="101"/>
                    <a:pt x="1840" y="101"/>
                  </a:cubicBezTo>
                  <a:cubicBezTo>
                    <a:pt x="1843" y="103"/>
                    <a:pt x="1843" y="103"/>
                    <a:pt x="1843" y="103"/>
                  </a:cubicBezTo>
                  <a:cubicBezTo>
                    <a:pt x="1846" y="103"/>
                    <a:pt x="1846" y="103"/>
                    <a:pt x="1846" y="103"/>
                  </a:cubicBezTo>
                  <a:close/>
                  <a:moveTo>
                    <a:pt x="13" y="139"/>
                  </a:moveTo>
                  <a:cubicBezTo>
                    <a:pt x="9" y="136"/>
                    <a:pt x="9" y="136"/>
                    <a:pt x="9" y="136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3" y="138"/>
                    <a:pt x="10" y="138"/>
                    <a:pt x="13" y="139"/>
                  </a:cubicBezTo>
                  <a:close/>
                  <a:moveTo>
                    <a:pt x="2777" y="71"/>
                  </a:moveTo>
                  <a:cubicBezTo>
                    <a:pt x="2768" y="67"/>
                    <a:pt x="2768" y="67"/>
                    <a:pt x="2768" y="67"/>
                  </a:cubicBezTo>
                  <a:cubicBezTo>
                    <a:pt x="2751" y="74"/>
                    <a:pt x="2751" y="74"/>
                    <a:pt x="2751" y="74"/>
                  </a:cubicBezTo>
                  <a:cubicBezTo>
                    <a:pt x="2762" y="71"/>
                    <a:pt x="2769" y="71"/>
                    <a:pt x="2777" y="71"/>
                  </a:cubicBezTo>
                  <a:close/>
                  <a:moveTo>
                    <a:pt x="2966" y="66"/>
                  </a:moveTo>
                  <a:cubicBezTo>
                    <a:pt x="2969" y="65"/>
                    <a:pt x="2971" y="65"/>
                    <a:pt x="2973" y="65"/>
                  </a:cubicBezTo>
                  <a:cubicBezTo>
                    <a:pt x="2969" y="65"/>
                    <a:pt x="2967" y="65"/>
                    <a:pt x="2966" y="66"/>
                  </a:cubicBezTo>
                  <a:close/>
                  <a:moveTo>
                    <a:pt x="2966" y="66"/>
                  </a:moveTo>
                  <a:cubicBezTo>
                    <a:pt x="2952" y="67"/>
                    <a:pt x="2945" y="67"/>
                    <a:pt x="2952" y="69"/>
                  </a:cubicBezTo>
                  <a:cubicBezTo>
                    <a:pt x="2975" y="69"/>
                    <a:pt x="2957" y="67"/>
                    <a:pt x="2978" y="67"/>
                  </a:cubicBezTo>
                  <a:cubicBezTo>
                    <a:pt x="2983" y="66"/>
                    <a:pt x="2961" y="67"/>
                    <a:pt x="2966" y="66"/>
                  </a:cubicBezTo>
                  <a:close/>
                  <a:moveTo>
                    <a:pt x="2044" y="100"/>
                  </a:moveTo>
                  <a:cubicBezTo>
                    <a:pt x="2045" y="99"/>
                    <a:pt x="2045" y="99"/>
                    <a:pt x="2045" y="99"/>
                  </a:cubicBezTo>
                  <a:cubicBezTo>
                    <a:pt x="2043" y="98"/>
                    <a:pt x="2040" y="98"/>
                    <a:pt x="2033" y="98"/>
                  </a:cubicBezTo>
                  <a:cubicBezTo>
                    <a:pt x="2044" y="100"/>
                    <a:pt x="2044" y="100"/>
                    <a:pt x="2044" y="100"/>
                  </a:cubicBezTo>
                  <a:close/>
                  <a:moveTo>
                    <a:pt x="2946" y="46"/>
                  </a:moveTo>
                  <a:cubicBezTo>
                    <a:pt x="2949" y="47"/>
                    <a:pt x="2949" y="47"/>
                    <a:pt x="2949" y="47"/>
                  </a:cubicBezTo>
                  <a:cubicBezTo>
                    <a:pt x="2969" y="47"/>
                    <a:pt x="2969" y="47"/>
                    <a:pt x="2969" y="47"/>
                  </a:cubicBezTo>
                  <a:cubicBezTo>
                    <a:pt x="2957" y="46"/>
                    <a:pt x="2944" y="44"/>
                    <a:pt x="2946" y="46"/>
                  </a:cubicBezTo>
                  <a:close/>
                  <a:moveTo>
                    <a:pt x="2385" y="75"/>
                  </a:moveTo>
                  <a:cubicBezTo>
                    <a:pt x="2386" y="75"/>
                    <a:pt x="2387" y="75"/>
                    <a:pt x="2388" y="76"/>
                  </a:cubicBezTo>
                  <a:cubicBezTo>
                    <a:pt x="2391" y="75"/>
                    <a:pt x="2394" y="74"/>
                    <a:pt x="2396" y="74"/>
                  </a:cubicBezTo>
                  <a:cubicBezTo>
                    <a:pt x="2393" y="74"/>
                    <a:pt x="2389" y="75"/>
                    <a:pt x="2385" y="75"/>
                  </a:cubicBezTo>
                  <a:close/>
                  <a:moveTo>
                    <a:pt x="4479" y="2"/>
                  </a:moveTo>
                  <a:cubicBezTo>
                    <a:pt x="4486" y="2"/>
                    <a:pt x="4484" y="1"/>
                    <a:pt x="4485" y="0"/>
                  </a:cubicBezTo>
                  <a:cubicBezTo>
                    <a:pt x="4473" y="1"/>
                    <a:pt x="4480" y="3"/>
                    <a:pt x="4479" y="2"/>
                  </a:cubicBezTo>
                  <a:close/>
                  <a:moveTo>
                    <a:pt x="55" y="150"/>
                  </a:moveTo>
                  <a:cubicBezTo>
                    <a:pt x="75" y="146"/>
                    <a:pt x="107" y="154"/>
                    <a:pt x="139" y="148"/>
                  </a:cubicBezTo>
                  <a:cubicBezTo>
                    <a:pt x="146" y="148"/>
                    <a:pt x="133" y="149"/>
                    <a:pt x="137" y="150"/>
                  </a:cubicBezTo>
                  <a:cubicBezTo>
                    <a:pt x="145" y="148"/>
                    <a:pt x="154" y="148"/>
                    <a:pt x="174" y="148"/>
                  </a:cubicBezTo>
                  <a:cubicBezTo>
                    <a:pt x="172" y="148"/>
                    <a:pt x="172" y="148"/>
                    <a:pt x="172" y="148"/>
                  </a:cubicBezTo>
                  <a:cubicBezTo>
                    <a:pt x="223" y="146"/>
                    <a:pt x="245" y="147"/>
                    <a:pt x="302" y="147"/>
                  </a:cubicBezTo>
                  <a:cubicBezTo>
                    <a:pt x="298" y="145"/>
                    <a:pt x="298" y="145"/>
                    <a:pt x="298" y="145"/>
                  </a:cubicBezTo>
                  <a:cubicBezTo>
                    <a:pt x="310" y="145"/>
                    <a:pt x="312" y="145"/>
                    <a:pt x="318" y="146"/>
                  </a:cubicBezTo>
                  <a:cubicBezTo>
                    <a:pt x="332" y="141"/>
                    <a:pt x="284" y="147"/>
                    <a:pt x="296" y="143"/>
                  </a:cubicBezTo>
                  <a:cubicBezTo>
                    <a:pt x="313" y="146"/>
                    <a:pt x="383" y="140"/>
                    <a:pt x="394" y="145"/>
                  </a:cubicBezTo>
                  <a:cubicBezTo>
                    <a:pt x="413" y="144"/>
                    <a:pt x="389" y="143"/>
                    <a:pt x="408" y="141"/>
                  </a:cubicBezTo>
                  <a:cubicBezTo>
                    <a:pt x="413" y="143"/>
                    <a:pt x="413" y="143"/>
                    <a:pt x="413" y="143"/>
                  </a:cubicBezTo>
                  <a:cubicBezTo>
                    <a:pt x="418" y="140"/>
                    <a:pt x="418" y="140"/>
                    <a:pt x="418" y="140"/>
                  </a:cubicBezTo>
                  <a:cubicBezTo>
                    <a:pt x="430" y="140"/>
                    <a:pt x="436" y="143"/>
                    <a:pt x="437" y="144"/>
                  </a:cubicBezTo>
                  <a:cubicBezTo>
                    <a:pt x="425" y="144"/>
                    <a:pt x="425" y="144"/>
                    <a:pt x="425" y="144"/>
                  </a:cubicBezTo>
                  <a:cubicBezTo>
                    <a:pt x="440" y="145"/>
                    <a:pt x="466" y="143"/>
                    <a:pt x="474" y="143"/>
                  </a:cubicBezTo>
                  <a:cubicBezTo>
                    <a:pt x="458" y="143"/>
                    <a:pt x="458" y="143"/>
                    <a:pt x="458" y="143"/>
                  </a:cubicBezTo>
                  <a:cubicBezTo>
                    <a:pt x="509" y="139"/>
                    <a:pt x="573" y="139"/>
                    <a:pt x="622" y="135"/>
                  </a:cubicBezTo>
                  <a:cubicBezTo>
                    <a:pt x="619" y="134"/>
                    <a:pt x="619" y="134"/>
                    <a:pt x="619" y="134"/>
                  </a:cubicBezTo>
                  <a:cubicBezTo>
                    <a:pt x="657" y="131"/>
                    <a:pt x="649" y="134"/>
                    <a:pt x="691" y="132"/>
                  </a:cubicBezTo>
                  <a:cubicBezTo>
                    <a:pt x="690" y="133"/>
                    <a:pt x="690" y="133"/>
                    <a:pt x="690" y="133"/>
                  </a:cubicBezTo>
                  <a:cubicBezTo>
                    <a:pt x="698" y="131"/>
                    <a:pt x="709" y="131"/>
                    <a:pt x="721" y="130"/>
                  </a:cubicBezTo>
                  <a:cubicBezTo>
                    <a:pt x="710" y="132"/>
                    <a:pt x="740" y="132"/>
                    <a:pt x="727" y="133"/>
                  </a:cubicBezTo>
                  <a:cubicBezTo>
                    <a:pt x="768" y="130"/>
                    <a:pt x="747" y="131"/>
                    <a:pt x="774" y="127"/>
                  </a:cubicBezTo>
                  <a:cubicBezTo>
                    <a:pt x="781" y="129"/>
                    <a:pt x="781" y="129"/>
                    <a:pt x="781" y="129"/>
                  </a:cubicBezTo>
                  <a:cubicBezTo>
                    <a:pt x="790" y="127"/>
                    <a:pt x="791" y="126"/>
                    <a:pt x="812" y="125"/>
                  </a:cubicBezTo>
                  <a:cubicBezTo>
                    <a:pt x="794" y="127"/>
                    <a:pt x="825" y="127"/>
                    <a:pt x="806" y="129"/>
                  </a:cubicBezTo>
                  <a:cubicBezTo>
                    <a:pt x="850" y="131"/>
                    <a:pt x="871" y="124"/>
                    <a:pt x="891" y="128"/>
                  </a:cubicBezTo>
                  <a:cubicBezTo>
                    <a:pt x="911" y="124"/>
                    <a:pt x="853" y="127"/>
                    <a:pt x="864" y="126"/>
                  </a:cubicBezTo>
                  <a:cubicBezTo>
                    <a:pt x="855" y="125"/>
                    <a:pt x="881" y="122"/>
                    <a:pt x="895" y="122"/>
                  </a:cubicBezTo>
                  <a:cubicBezTo>
                    <a:pt x="908" y="122"/>
                    <a:pt x="918" y="126"/>
                    <a:pt x="949" y="126"/>
                  </a:cubicBezTo>
                  <a:cubicBezTo>
                    <a:pt x="948" y="126"/>
                    <a:pt x="948" y="126"/>
                    <a:pt x="947" y="126"/>
                  </a:cubicBezTo>
                  <a:cubicBezTo>
                    <a:pt x="950" y="126"/>
                    <a:pt x="950" y="126"/>
                    <a:pt x="954" y="126"/>
                  </a:cubicBezTo>
                  <a:cubicBezTo>
                    <a:pt x="952" y="126"/>
                    <a:pt x="951" y="126"/>
                    <a:pt x="949" y="126"/>
                  </a:cubicBezTo>
                  <a:cubicBezTo>
                    <a:pt x="961" y="127"/>
                    <a:pt x="974" y="124"/>
                    <a:pt x="989" y="125"/>
                  </a:cubicBezTo>
                  <a:cubicBezTo>
                    <a:pt x="998" y="123"/>
                    <a:pt x="1010" y="125"/>
                    <a:pt x="1012" y="122"/>
                  </a:cubicBezTo>
                  <a:cubicBezTo>
                    <a:pt x="980" y="123"/>
                    <a:pt x="980" y="123"/>
                    <a:pt x="980" y="123"/>
                  </a:cubicBezTo>
                  <a:cubicBezTo>
                    <a:pt x="998" y="122"/>
                    <a:pt x="1015" y="118"/>
                    <a:pt x="1046" y="119"/>
                  </a:cubicBezTo>
                  <a:cubicBezTo>
                    <a:pt x="1043" y="120"/>
                    <a:pt x="1034" y="121"/>
                    <a:pt x="1028" y="121"/>
                  </a:cubicBezTo>
                  <a:cubicBezTo>
                    <a:pt x="1037" y="122"/>
                    <a:pt x="1045" y="120"/>
                    <a:pt x="1054" y="121"/>
                  </a:cubicBezTo>
                  <a:cubicBezTo>
                    <a:pt x="1052" y="124"/>
                    <a:pt x="1015" y="123"/>
                    <a:pt x="995" y="126"/>
                  </a:cubicBezTo>
                  <a:cubicBezTo>
                    <a:pt x="1005" y="127"/>
                    <a:pt x="1033" y="122"/>
                    <a:pt x="1023" y="126"/>
                  </a:cubicBezTo>
                  <a:cubicBezTo>
                    <a:pt x="1037" y="121"/>
                    <a:pt x="1058" y="126"/>
                    <a:pt x="1081" y="122"/>
                  </a:cubicBezTo>
                  <a:cubicBezTo>
                    <a:pt x="1080" y="123"/>
                    <a:pt x="1080" y="123"/>
                    <a:pt x="1080" y="123"/>
                  </a:cubicBezTo>
                  <a:cubicBezTo>
                    <a:pt x="1084" y="123"/>
                    <a:pt x="1091" y="122"/>
                    <a:pt x="1098" y="122"/>
                  </a:cubicBezTo>
                  <a:cubicBezTo>
                    <a:pt x="1086" y="125"/>
                    <a:pt x="1086" y="125"/>
                    <a:pt x="1086" y="125"/>
                  </a:cubicBezTo>
                  <a:cubicBezTo>
                    <a:pt x="1098" y="123"/>
                    <a:pt x="1110" y="124"/>
                    <a:pt x="1123" y="124"/>
                  </a:cubicBezTo>
                  <a:cubicBezTo>
                    <a:pt x="1116" y="123"/>
                    <a:pt x="1128" y="122"/>
                    <a:pt x="1116" y="121"/>
                  </a:cubicBezTo>
                  <a:cubicBezTo>
                    <a:pt x="1164" y="117"/>
                    <a:pt x="1145" y="125"/>
                    <a:pt x="1195" y="123"/>
                  </a:cubicBezTo>
                  <a:cubicBezTo>
                    <a:pt x="1187" y="123"/>
                    <a:pt x="1171" y="122"/>
                    <a:pt x="1182" y="121"/>
                  </a:cubicBezTo>
                  <a:cubicBezTo>
                    <a:pt x="1192" y="121"/>
                    <a:pt x="1205" y="121"/>
                    <a:pt x="1212" y="122"/>
                  </a:cubicBezTo>
                  <a:cubicBezTo>
                    <a:pt x="1247" y="121"/>
                    <a:pt x="1206" y="120"/>
                    <a:pt x="1221" y="119"/>
                  </a:cubicBezTo>
                  <a:cubicBezTo>
                    <a:pt x="1234" y="121"/>
                    <a:pt x="1239" y="117"/>
                    <a:pt x="1254" y="116"/>
                  </a:cubicBezTo>
                  <a:cubicBezTo>
                    <a:pt x="1255" y="118"/>
                    <a:pt x="1255" y="118"/>
                    <a:pt x="1255" y="118"/>
                  </a:cubicBezTo>
                  <a:cubicBezTo>
                    <a:pt x="1295" y="118"/>
                    <a:pt x="1265" y="114"/>
                    <a:pt x="1302" y="114"/>
                  </a:cubicBezTo>
                  <a:cubicBezTo>
                    <a:pt x="1286" y="117"/>
                    <a:pt x="1286" y="117"/>
                    <a:pt x="1286" y="117"/>
                  </a:cubicBezTo>
                  <a:cubicBezTo>
                    <a:pt x="1305" y="116"/>
                    <a:pt x="1305" y="116"/>
                    <a:pt x="1305" y="116"/>
                  </a:cubicBezTo>
                  <a:cubicBezTo>
                    <a:pt x="1301" y="118"/>
                    <a:pt x="1301" y="118"/>
                    <a:pt x="1301" y="118"/>
                  </a:cubicBezTo>
                  <a:cubicBezTo>
                    <a:pt x="1322" y="116"/>
                    <a:pt x="1328" y="116"/>
                    <a:pt x="1349" y="116"/>
                  </a:cubicBezTo>
                  <a:cubicBezTo>
                    <a:pt x="1344" y="115"/>
                    <a:pt x="1351" y="112"/>
                    <a:pt x="1369" y="111"/>
                  </a:cubicBezTo>
                  <a:cubicBezTo>
                    <a:pt x="1381" y="112"/>
                    <a:pt x="1362" y="114"/>
                    <a:pt x="1388" y="112"/>
                  </a:cubicBezTo>
                  <a:cubicBezTo>
                    <a:pt x="1382" y="115"/>
                    <a:pt x="1376" y="116"/>
                    <a:pt x="1365" y="115"/>
                  </a:cubicBezTo>
                  <a:cubicBezTo>
                    <a:pt x="1364" y="116"/>
                    <a:pt x="1359" y="116"/>
                    <a:pt x="1358" y="117"/>
                  </a:cubicBezTo>
                  <a:cubicBezTo>
                    <a:pt x="1371" y="118"/>
                    <a:pt x="1391" y="116"/>
                    <a:pt x="1400" y="116"/>
                  </a:cubicBezTo>
                  <a:cubicBezTo>
                    <a:pt x="1390" y="116"/>
                    <a:pt x="1390" y="116"/>
                    <a:pt x="1390" y="116"/>
                  </a:cubicBezTo>
                  <a:cubicBezTo>
                    <a:pt x="1427" y="111"/>
                    <a:pt x="1427" y="111"/>
                    <a:pt x="1427" y="111"/>
                  </a:cubicBezTo>
                  <a:cubicBezTo>
                    <a:pt x="1433" y="112"/>
                    <a:pt x="1428" y="112"/>
                    <a:pt x="1424" y="114"/>
                  </a:cubicBezTo>
                  <a:cubicBezTo>
                    <a:pt x="1431" y="114"/>
                    <a:pt x="1436" y="112"/>
                    <a:pt x="1447" y="111"/>
                  </a:cubicBezTo>
                  <a:cubicBezTo>
                    <a:pt x="1445" y="114"/>
                    <a:pt x="1445" y="115"/>
                    <a:pt x="1430" y="116"/>
                  </a:cubicBezTo>
                  <a:cubicBezTo>
                    <a:pt x="1465" y="114"/>
                    <a:pt x="1465" y="114"/>
                    <a:pt x="1465" y="114"/>
                  </a:cubicBezTo>
                  <a:cubicBezTo>
                    <a:pt x="1467" y="114"/>
                    <a:pt x="1483" y="115"/>
                    <a:pt x="1478" y="116"/>
                  </a:cubicBezTo>
                  <a:cubicBezTo>
                    <a:pt x="1498" y="116"/>
                    <a:pt x="1526" y="110"/>
                    <a:pt x="1552" y="111"/>
                  </a:cubicBezTo>
                  <a:cubicBezTo>
                    <a:pt x="1553" y="111"/>
                    <a:pt x="1556" y="110"/>
                    <a:pt x="1561" y="110"/>
                  </a:cubicBezTo>
                  <a:cubicBezTo>
                    <a:pt x="1586" y="109"/>
                    <a:pt x="1607" y="111"/>
                    <a:pt x="1636" y="108"/>
                  </a:cubicBezTo>
                  <a:cubicBezTo>
                    <a:pt x="1652" y="110"/>
                    <a:pt x="1652" y="110"/>
                    <a:pt x="1652" y="110"/>
                  </a:cubicBezTo>
                  <a:cubicBezTo>
                    <a:pt x="1675" y="109"/>
                    <a:pt x="1630" y="107"/>
                    <a:pt x="1668" y="105"/>
                  </a:cubicBezTo>
                  <a:cubicBezTo>
                    <a:pt x="1694" y="103"/>
                    <a:pt x="1677" y="107"/>
                    <a:pt x="1687" y="108"/>
                  </a:cubicBezTo>
                  <a:cubicBezTo>
                    <a:pt x="1700" y="106"/>
                    <a:pt x="1723" y="102"/>
                    <a:pt x="1747" y="104"/>
                  </a:cubicBezTo>
                  <a:cubicBezTo>
                    <a:pt x="1739" y="105"/>
                    <a:pt x="1733" y="104"/>
                    <a:pt x="1725" y="105"/>
                  </a:cubicBezTo>
                  <a:cubicBezTo>
                    <a:pt x="1744" y="106"/>
                    <a:pt x="1744" y="106"/>
                    <a:pt x="1744" y="106"/>
                  </a:cubicBezTo>
                  <a:cubicBezTo>
                    <a:pt x="1722" y="109"/>
                    <a:pt x="1705" y="109"/>
                    <a:pt x="1723" y="110"/>
                  </a:cubicBezTo>
                  <a:cubicBezTo>
                    <a:pt x="1725" y="105"/>
                    <a:pt x="1795" y="108"/>
                    <a:pt x="1797" y="102"/>
                  </a:cubicBezTo>
                  <a:cubicBezTo>
                    <a:pt x="1810" y="103"/>
                    <a:pt x="1810" y="103"/>
                    <a:pt x="1810" y="103"/>
                  </a:cubicBezTo>
                  <a:cubicBezTo>
                    <a:pt x="1806" y="103"/>
                    <a:pt x="1806" y="103"/>
                    <a:pt x="1802" y="103"/>
                  </a:cubicBezTo>
                  <a:cubicBezTo>
                    <a:pt x="1826" y="105"/>
                    <a:pt x="1820" y="99"/>
                    <a:pt x="1851" y="99"/>
                  </a:cubicBezTo>
                  <a:cubicBezTo>
                    <a:pt x="1858" y="99"/>
                    <a:pt x="1864" y="99"/>
                    <a:pt x="1864" y="100"/>
                  </a:cubicBezTo>
                  <a:cubicBezTo>
                    <a:pt x="1885" y="98"/>
                    <a:pt x="1885" y="98"/>
                    <a:pt x="1885" y="98"/>
                  </a:cubicBezTo>
                  <a:cubicBezTo>
                    <a:pt x="1891" y="98"/>
                    <a:pt x="1891" y="99"/>
                    <a:pt x="1887" y="99"/>
                  </a:cubicBezTo>
                  <a:cubicBezTo>
                    <a:pt x="1920" y="98"/>
                    <a:pt x="1920" y="98"/>
                    <a:pt x="1920" y="98"/>
                  </a:cubicBezTo>
                  <a:cubicBezTo>
                    <a:pt x="1925" y="97"/>
                    <a:pt x="1937" y="95"/>
                    <a:pt x="1942" y="95"/>
                  </a:cubicBezTo>
                  <a:cubicBezTo>
                    <a:pt x="1952" y="95"/>
                    <a:pt x="1938" y="95"/>
                    <a:pt x="1940" y="96"/>
                  </a:cubicBezTo>
                  <a:cubicBezTo>
                    <a:pt x="1960" y="94"/>
                    <a:pt x="1960" y="94"/>
                    <a:pt x="1960" y="94"/>
                  </a:cubicBezTo>
                  <a:cubicBezTo>
                    <a:pt x="1968" y="95"/>
                    <a:pt x="1952" y="97"/>
                    <a:pt x="1938" y="97"/>
                  </a:cubicBezTo>
                  <a:cubicBezTo>
                    <a:pt x="1955" y="102"/>
                    <a:pt x="1955" y="96"/>
                    <a:pt x="1984" y="97"/>
                  </a:cubicBezTo>
                  <a:cubicBezTo>
                    <a:pt x="1990" y="94"/>
                    <a:pt x="1995" y="95"/>
                    <a:pt x="2003" y="96"/>
                  </a:cubicBezTo>
                  <a:cubicBezTo>
                    <a:pt x="2010" y="96"/>
                    <a:pt x="2018" y="96"/>
                    <a:pt x="2030" y="94"/>
                  </a:cubicBezTo>
                  <a:cubicBezTo>
                    <a:pt x="2030" y="96"/>
                    <a:pt x="2041" y="95"/>
                    <a:pt x="2056" y="95"/>
                  </a:cubicBezTo>
                  <a:cubicBezTo>
                    <a:pt x="2055" y="98"/>
                    <a:pt x="2055" y="98"/>
                    <a:pt x="2055" y="98"/>
                  </a:cubicBezTo>
                  <a:cubicBezTo>
                    <a:pt x="2070" y="96"/>
                    <a:pt x="2069" y="95"/>
                    <a:pt x="2078" y="94"/>
                  </a:cubicBezTo>
                  <a:cubicBezTo>
                    <a:pt x="2095" y="93"/>
                    <a:pt x="2099" y="95"/>
                    <a:pt x="2103" y="97"/>
                  </a:cubicBezTo>
                  <a:cubicBezTo>
                    <a:pt x="2131" y="96"/>
                    <a:pt x="2084" y="94"/>
                    <a:pt x="2117" y="93"/>
                  </a:cubicBezTo>
                  <a:cubicBezTo>
                    <a:pt x="2140" y="93"/>
                    <a:pt x="2156" y="92"/>
                    <a:pt x="2184" y="89"/>
                  </a:cubicBezTo>
                  <a:cubicBezTo>
                    <a:pt x="2200" y="90"/>
                    <a:pt x="2181" y="91"/>
                    <a:pt x="2187" y="91"/>
                  </a:cubicBezTo>
                  <a:cubicBezTo>
                    <a:pt x="2201" y="89"/>
                    <a:pt x="2201" y="89"/>
                    <a:pt x="2201" y="89"/>
                  </a:cubicBezTo>
                  <a:cubicBezTo>
                    <a:pt x="2205" y="89"/>
                    <a:pt x="2203" y="90"/>
                    <a:pt x="2203" y="90"/>
                  </a:cubicBezTo>
                  <a:cubicBezTo>
                    <a:pt x="2215" y="89"/>
                    <a:pt x="2204" y="87"/>
                    <a:pt x="2223" y="86"/>
                  </a:cubicBezTo>
                  <a:cubicBezTo>
                    <a:pt x="2228" y="82"/>
                    <a:pt x="2262" y="89"/>
                    <a:pt x="2285" y="85"/>
                  </a:cubicBezTo>
                  <a:cubicBezTo>
                    <a:pt x="2291" y="86"/>
                    <a:pt x="2282" y="87"/>
                    <a:pt x="2284" y="88"/>
                  </a:cubicBezTo>
                  <a:cubicBezTo>
                    <a:pt x="2316" y="85"/>
                    <a:pt x="2312" y="85"/>
                    <a:pt x="2338" y="81"/>
                  </a:cubicBezTo>
                  <a:cubicBezTo>
                    <a:pt x="2361" y="82"/>
                    <a:pt x="2361" y="82"/>
                    <a:pt x="2361" y="82"/>
                  </a:cubicBezTo>
                  <a:cubicBezTo>
                    <a:pt x="2344" y="80"/>
                    <a:pt x="2365" y="78"/>
                    <a:pt x="2385" y="75"/>
                  </a:cubicBezTo>
                  <a:cubicBezTo>
                    <a:pt x="2379" y="74"/>
                    <a:pt x="2373" y="74"/>
                    <a:pt x="2370" y="73"/>
                  </a:cubicBezTo>
                  <a:cubicBezTo>
                    <a:pt x="2400" y="71"/>
                    <a:pt x="2400" y="71"/>
                    <a:pt x="2400" y="71"/>
                  </a:cubicBezTo>
                  <a:cubicBezTo>
                    <a:pt x="2402" y="72"/>
                    <a:pt x="2402" y="72"/>
                    <a:pt x="2400" y="73"/>
                  </a:cubicBezTo>
                  <a:cubicBezTo>
                    <a:pt x="2400" y="73"/>
                    <a:pt x="2400" y="73"/>
                    <a:pt x="2401" y="73"/>
                  </a:cubicBezTo>
                  <a:cubicBezTo>
                    <a:pt x="2412" y="74"/>
                    <a:pt x="2406" y="75"/>
                    <a:pt x="2399" y="77"/>
                  </a:cubicBezTo>
                  <a:cubicBezTo>
                    <a:pt x="2395" y="76"/>
                    <a:pt x="2392" y="76"/>
                    <a:pt x="2388" y="76"/>
                  </a:cubicBezTo>
                  <a:cubicBezTo>
                    <a:pt x="2381" y="77"/>
                    <a:pt x="2373" y="79"/>
                    <a:pt x="2375" y="81"/>
                  </a:cubicBezTo>
                  <a:cubicBezTo>
                    <a:pt x="2377" y="80"/>
                    <a:pt x="2381" y="80"/>
                    <a:pt x="2385" y="80"/>
                  </a:cubicBezTo>
                  <a:cubicBezTo>
                    <a:pt x="2384" y="80"/>
                    <a:pt x="2382" y="81"/>
                    <a:pt x="2383" y="81"/>
                  </a:cubicBezTo>
                  <a:cubicBezTo>
                    <a:pt x="2384" y="81"/>
                    <a:pt x="2387" y="80"/>
                    <a:pt x="2392" y="80"/>
                  </a:cubicBezTo>
                  <a:cubicBezTo>
                    <a:pt x="2399" y="82"/>
                    <a:pt x="2399" y="82"/>
                    <a:pt x="2399" y="82"/>
                  </a:cubicBezTo>
                  <a:cubicBezTo>
                    <a:pt x="2401" y="81"/>
                    <a:pt x="2401" y="81"/>
                    <a:pt x="2401" y="81"/>
                  </a:cubicBezTo>
                  <a:cubicBezTo>
                    <a:pt x="2439" y="82"/>
                    <a:pt x="2439" y="82"/>
                    <a:pt x="2439" y="82"/>
                  </a:cubicBezTo>
                  <a:cubicBezTo>
                    <a:pt x="2467" y="78"/>
                    <a:pt x="2491" y="73"/>
                    <a:pt x="2535" y="71"/>
                  </a:cubicBezTo>
                  <a:cubicBezTo>
                    <a:pt x="2524" y="73"/>
                    <a:pt x="2533" y="74"/>
                    <a:pt x="2532" y="77"/>
                  </a:cubicBezTo>
                  <a:cubicBezTo>
                    <a:pt x="2520" y="74"/>
                    <a:pt x="2498" y="79"/>
                    <a:pt x="2475" y="79"/>
                  </a:cubicBezTo>
                  <a:cubicBezTo>
                    <a:pt x="2487" y="79"/>
                    <a:pt x="2485" y="80"/>
                    <a:pt x="2482" y="81"/>
                  </a:cubicBezTo>
                  <a:cubicBezTo>
                    <a:pt x="2522" y="77"/>
                    <a:pt x="2522" y="77"/>
                    <a:pt x="2522" y="77"/>
                  </a:cubicBezTo>
                  <a:cubicBezTo>
                    <a:pt x="2521" y="79"/>
                    <a:pt x="2531" y="78"/>
                    <a:pt x="2541" y="79"/>
                  </a:cubicBezTo>
                  <a:cubicBezTo>
                    <a:pt x="2533" y="75"/>
                    <a:pt x="2572" y="75"/>
                    <a:pt x="2588" y="74"/>
                  </a:cubicBezTo>
                  <a:cubicBezTo>
                    <a:pt x="2589" y="75"/>
                    <a:pt x="2585" y="76"/>
                    <a:pt x="2565" y="77"/>
                  </a:cubicBezTo>
                  <a:cubicBezTo>
                    <a:pt x="2587" y="79"/>
                    <a:pt x="2594" y="71"/>
                    <a:pt x="2616" y="73"/>
                  </a:cubicBezTo>
                  <a:cubicBezTo>
                    <a:pt x="2611" y="73"/>
                    <a:pt x="2608" y="73"/>
                    <a:pt x="2606" y="74"/>
                  </a:cubicBezTo>
                  <a:cubicBezTo>
                    <a:pt x="2618" y="72"/>
                    <a:pt x="2645" y="73"/>
                    <a:pt x="2639" y="74"/>
                  </a:cubicBezTo>
                  <a:cubicBezTo>
                    <a:pt x="2673" y="74"/>
                    <a:pt x="2734" y="71"/>
                    <a:pt x="2739" y="68"/>
                  </a:cubicBezTo>
                  <a:cubicBezTo>
                    <a:pt x="2739" y="68"/>
                    <a:pt x="2734" y="72"/>
                    <a:pt x="2732" y="73"/>
                  </a:cubicBezTo>
                  <a:cubicBezTo>
                    <a:pt x="2791" y="59"/>
                    <a:pt x="2791" y="59"/>
                    <a:pt x="2791" y="59"/>
                  </a:cubicBezTo>
                  <a:cubicBezTo>
                    <a:pt x="2785" y="63"/>
                    <a:pt x="2805" y="69"/>
                    <a:pt x="2778" y="71"/>
                  </a:cubicBezTo>
                  <a:cubicBezTo>
                    <a:pt x="2786" y="72"/>
                    <a:pt x="2796" y="72"/>
                    <a:pt x="2812" y="70"/>
                  </a:cubicBezTo>
                  <a:cubicBezTo>
                    <a:pt x="2807" y="70"/>
                    <a:pt x="2799" y="66"/>
                    <a:pt x="2806" y="66"/>
                  </a:cubicBezTo>
                  <a:cubicBezTo>
                    <a:pt x="2825" y="69"/>
                    <a:pt x="2820" y="67"/>
                    <a:pt x="2843" y="69"/>
                  </a:cubicBezTo>
                  <a:cubicBezTo>
                    <a:pt x="2838" y="68"/>
                    <a:pt x="2846" y="64"/>
                    <a:pt x="2858" y="64"/>
                  </a:cubicBezTo>
                  <a:cubicBezTo>
                    <a:pt x="2856" y="65"/>
                    <a:pt x="2859" y="68"/>
                    <a:pt x="2854" y="69"/>
                  </a:cubicBezTo>
                  <a:cubicBezTo>
                    <a:pt x="2884" y="64"/>
                    <a:pt x="2884" y="64"/>
                    <a:pt x="2884" y="64"/>
                  </a:cubicBezTo>
                  <a:cubicBezTo>
                    <a:pt x="2879" y="65"/>
                    <a:pt x="2885" y="68"/>
                    <a:pt x="2891" y="69"/>
                  </a:cubicBezTo>
                  <a:cubicBezTo>
                    <a:pt x="2888" y="68"/>
                    <a:pt x="2919" y="68"/>
                    <a:pt x="2927" y="67"/>
                  </a:cubicBezTo>
                  <a:cubicBezTo>
                    <a:pt x="2914" y="66"/>
                    <a:pt x="2914" y="66"/>
                    <a:pt x="2914" y="66"/>
                  </a:cubicBezTo>
                  <a:cubicBezTo>
                    <a:pt x="2949" y="66"/>
                    <a:pt x="2948" y="59"/>
                    <a:pt x="2983" y="58"/>
                  </a:cubicBezTo>
                  <a:cubicBezTo>
                    <a:pt x="2979" y="59"/>
                    <a:pt x="2973" y="64"/>
                    <a:pt x="2991" y="64"/>
                  </a:cubicBezTo>
                  <a:cubicBezTo>
                    <a:pt x="2999" y="62"/>
                    <a:pt x="3027" y="51"/>
                    <a:pt x="3058" y="49"/>
                  </a:cubicBezTo>
                  <a:cubicBezTo>
                    <a:pt x="3064" y="50"/>
                    <a:pt x="3064" y="50"/>
                    <a:pt x="3064" y="50"/>
                  </a:cubicBezTo>
                  <a:cubicBezTo>
                    <a:pt x="3088" y="48"/>
                    <a:pt x="3088" y="48"/>
                    <a:pt x="3088" y="48"/>
                  </a:cubicBezTo>
                  <a:cubicBezTo>
                    <a:pt x="3073" y="51"/>
                    <a:pt x="3031" y="61"/>
                    <a:pt x="3009" y="64"/>
                  </a:cubicBezTo>
                  <a:cubicBezTo>
                    <a:pt x="3022" y="65"/>
                    <a:pt x="3013" y="66"/>
                    <a:pt x="3032" y="65"/>
                  </a:cubicBezTo>
                  <a:cubicBezTo>
                    <a:pt x="3039" y="66"/>
                    <a:pt x="3022" y="67"/>
                    <a:pt x="3016" y="68"/>
                  </a:cubicBezTo>
                  <a:cubicBezTo>
                    <a:pt x="3062" y="67"/>
                    <a:pt x="3062" y="67"/>
                    <a:pt x="3062" y="67"/>
                  </a:cubicBezTo>
                  <a:cubicBezTo>
                    <a:pt x="3060" y="64"/>
                    <a:pt x="3097" y="63"/>
                    <a:pt x="3095" y="61"/>
                  </a:cubicBezTo>
                  <a:cubicBezTo>
                    <a:pt x="3045" y="65"/>
                    <a:pt x="3045" y="65"/>
                    <a:pt x="3045" y="65"/>
                  </a:cubicBezTo>
                  <a:cubicBezTo>
                    <a:pt x="3043" y="63"/>
                    <a:pt x="3074" y="57"/>
                    <a:pt x="3107" y="56"/>
                  </a:cubicBezTo>
                  <a:cubicBezTo>
                    <a:pt x="3115" y="57"/>
                    <a:pt x="3101" y="61"/>
                    <a:pt x="3101" y="62"/>
                  </a:cubicBezTo>
                  <a:cubicBezTo>
                    <a:pt x="3106" y="61"/>
                    <a:pt x="3132" y="60"/>
                    <a:pt x="3135" y="60"/>
                  </a:cubicBezTo>
                  <a:cubicBezTo>
                    <a:pt x="3122" y="62"/>
                    <a:pt x="3122" y="62"/>
                    <a:pt x="3122" y="62"/>
                  </a:cubicBezTo>
                  <a:cubicBezTo>
                    <a:pt x="3140" y="63"/>
                    <a:pt x="3151" y="58"/>
                    <a:pt x="3173" y="60"/>
                  </a:cubicBezTo>
                  <a:cubicBezTo>
                    <a:pt x="3181" y="60"/>
                    <a:pt x="3196" y="62"/>
                    <a:pt x="3197" y="61"/>
                  </a:cubicBezTo>
                  <a:cubicBezTo>
                    <a:pt x="3185" y="58"/>
                    <a:pt x="3182" y="48"/>
                    <a:pt x="3190" y="45"/>
                  </a:cubicBezTo>
                  <a:cubicBezTo>
                    <a:pt x="3193" y="45"/>
                    <a:pt x="3230" y="47"/>
                    <a:pt x="3238" y="48"/>
                  </a:cubicBezTo>
                  <a:cubicBezTo>
                    <a:pt x="3251" y="50"/>
                    <a:pt x="3220" y="55"/>
                    <a:pt x="3231" y="57"/>
                  </a:cubicBezTo>
                  <a:cubicBezTo>
                    <a:pt x="3231" y="56"/>
                    <a:pt x="3238" y="55"/>
                    <a:pt x="3241" y="55"/>
                  </a:cubicBezTo>
                  <a:cubicBezTo>
                    <a:pt x="3249" y="55"/>
                    <a:pt x="3237" y="57"/>
                    <a:pt x="3255" y="56"/>
                  </a:cubicBezTo>
                  <a:cubicBezTo>
                    <a:pt x="3258" y="53"/>
                    <a:pt x="3290" y="56"/>
                    <a:pt x="3263" y="53"/>
                  </a:cubicBezTo>
                  <a:cubicBezTo>
                    <a:pt x="3280" y="52"/>
                    <a:pt x="3281" y="53"/>
                    <a:pt x="3301" y="52"/>
                  </a:cubicBezTo>
                  <a:cubicBezTo>
                    <a:pt x="3294" y="51"/>
                    <a:pt x="3318" y="46"/>
                    <a:pt x="3335" y="45"/>
                  </a:cubicBezTo>
                  <a:cubicBezTo>
                    <a:pt x="3334" y="45"/>
                    <a:pt x="3338" y="46"/>
                    <a:pt x="3340" y="46"/>
                  </a:cubicBezTo>
                  <a:cubicBezTo>
                    <a:pt x="3374" y="46"/>
                    <a:pt x="3393" y="46"/>
                    <a:pt x="3425" y="45"/>
                  </a:cubicBezTo>
                  <a:cubicBezTo>
                    <a:pt x="3428" y="46"/>
                    <a:pt x="3444" y="46"/>
                    <a:pt x="3437" y="48"/>
                  </a:cubicBezTo>
                  <a:cubicBezTo>
                    <a:pt x="3442" y="47"/>
                    <a:pt x="3446" y="46"/>
                    <a:pt x="3456" y="46"/>
                  </a:cubicBezTo>
                  <a:cubicBezTo>
                    <a:pt x="3475" y="48"/>
                    <a:pt x="3434" y="47"/>
                    <a:pt x="3448" y="49"/>
                  </a:cubicBezTo>
                  <a:cubicBezTo>
                    <a:pt x="3450" y="48"/>
                    <a:pt x="3474" y="46"/>
                    <a:pt x="3488" y="45"/>
                  </a:cubicBezTo>
                  <a:cubicBezTo>
                    <a:pt x="3484" y="42"/>
                    <a:pt x="3455" y="45"/>
                    <a:pt x="3441" y="47"/>
                  </a:cubicBezTo>
                  <a:cubicBezTo>
                    <a:pt x="3441" y="43"/>
                    <a:pt x="3466" y="39"/>
                    <a:pt x="3499" y="37"/>
                  </a:cubicBezTo>
                  <a:cubicBezTo>
                    <a:pt x="3526" y="35"/>
                    <a:pt x="3511" y="38"/>
                    <a:pt x="3516" y="38"/>
                  </a:cubicBezTo>
                  <a:cubicBezTo>
                    <a:pt x="3566" y="37"/>
                    <a:pt x="3558" y="31"/>
                    <a:pt x="3600" y="32"/>
                  </a:cubicBezTo>
                  <a:cubicBezTo>
                    <a:pt x="3617" y="34"/>
                    <a:pt x="3601" y="36"/>
                    <a:pt x="3605" y="38"/>
                  </a:cubicBezTo>
                  <a:cubicBezTo>
                    <a:pt x="3583" y="39"/>
                    <a:pt x="3571" y="37"/>
                    <a:pt x="3556" y="38"/>
                  </a:cubicBezTo>
                  <a:cubicBezTo>
                    <a:pt x="3575" y="38"/>
                    <a:pt x="3575" y="38"/>
                    <a:pt x="3575" y="38"/>
                  </a:cubicBezTo>
                  <a:cubicBezTo>
                    <a:pt x="3568" y="39"/>
                    <a:pt x="3553" y="40"/>
                    <a:pt x="3545" y="40"/>
                  </a:cubicBezTo>
                  <a:cubicBezTo>
                    <a:pt x="3559" y="41"/>
                    <a:pt x="3630" y="38"/>
                    <a:pt x="3669" y="38"/>
                  </a:cubicBezTo>
                  <a:cubicBezTo>
                    <a:pt x="3676" y="37"/>
                    <a:pt x="3688" y="36"/>
                    <a:pt x="3682" y="36"/>
                  </a:cubicBezTo>
                  <a:cubicBezTo>
                    <a:pt x="3670" y="36"/>
                    <a:pt x="3670" y="36"/>
                    <a:pt x="3670" y="36"/>
                  </a:cubicBezTo>
                  <a:cubicBezTo>
                    <a:pt x="3658" y="35"/>
                    <a:pt x="3693" y="33"/>
                    <a:pt x="3677" y="33"/>
                  </a:cubicBezTo>
                  <a:cubicBezTo>
                    <a:pt x="3694" y="31"/>
                    <a:pt x="3712" y="29"/>
                    <a:pt x="3735" y="29"/>
                  </a:cubicBezTo>
                  <a:cubicBezTo>
                    <a:pt x="3740" y="31"/>
                    <a:pt x="3740" y="31"/>
                    <a:pt x="3740" y="31"/>
                  </a:cubicBezTo>
                  <a:cubicBezTo>
                    <a:pt x="3739" y="31"/>
                    <a:pt x="3724" y="30"/>
                    <a:pt x="3718" y="31"/>
                  </a:cubicBezTo>
                  <a:cubicBezTo>
                    <a:pt x="3728" y="30"/>
                    <a:pt x="3754" y="33"/>
                    <a:pt x="3764" y="30"/>
                  </a:cubicBezTo>
                  <a:cubicBezTo>
                    <a:pt x="3748" y="29"/>
                    <a:pt x="3748" y="29"/>
                    <a:pt x="3748" y="29"/>
                  </a:cubicBezTo>
                  <a:cubicBezTo>
                    <a:pt x="3764" y="27"/>
                    <a:pt x="3785" y="23"/>
                    <a:pt x="3805" y="23"/>
                  </a:cubicBezTo>
                  <a:cubicBezTo>
                    <a:pt x="3796" y="21"/>
                    <a:pt x="3800" y="23"/>
                    <a:pt x="3786" y="21"/>
                  </a:cubicBezTo>
                  <a:cubicBezTo>
                    <a:pt x="3799" y="24"/>
                    <a:pt x="3733" y="22"/>
                    <a:pt x="3754" y="26"/>
                  </a:cubicBezTo>
                  <a:cubicBezTo>
                    <a:pt x="3739" y="23"/>
                    <a:pt x="3728" y="25"/>
                    <a:pt x="3709" y="24"/>
                  </a:cubicBezTo>
                  <a:cubicBezTo>
                    <a:pt x="3710" y="24"/>
                    <a:pt x="3713" y="24"/>
                    <a:pt x="3698" y="24"/>
                  </a:cubicBezTo>
                  <a:cubicBezTo>
                    <a:pt x="3697" y="24"/>
                    <a:pt x="3695" y="26"/>
                    <a:pt x="3694" y="26"/>
                  </a:cubicBezTo>
                  <a:cubicBezTo>
                    <a:pt x="3698" y="26"/>
                    <a:pt x="3702" y="26"/>
                    <a:pt x="3703" y="27"/>
                  </a:cubicBezTo>
                  <a:cubicBezTo>
                    <a:pt x="3694" y="29"/>
                    <a:pt x="3667" y="30"/>
                    <a:pt x="3658" y="31"/>
                  </a:cubicBezTo>
                  <a:cubicBezTo>
                    <a:pt x="3648" y="31"/>
                    <a:pt x="3662" y="30"/>
                    <a:pt x="3656" y="29"/>
                  </a:cubicBezTo>
                  <a:cubicBezTo>
                    <a:pt x="3643" y="31"/>
                    <a:pt x="3643" y="31"/>
                    <a:pt x="3643" y="31"/>
                  </a:cubicBezTo>
                  <a:cubicBezTo>
                    <a:pt x="3641" y="29"/>
                    <a:pt x="3615" y="29"/>
                    <a:pt x="3639" y="27"/>
                  </a:cubicBezTo>
                  <a:cubicBezTo>
                    <a:pt x="3618" y="28"/>
                    <a:pt x="3618" y="28"/>
                    <a:pt x="3618" y="28"/>
                  </a:cubicBezTo>
                  <a:cubicBezTo>
                    <a:pt x="3605" y="27"/>
                    <a:pt x="3587" y="27"/>
                    <a:pt x="3577" y="28"/>
                  </a:cubicBezTo>
                  <a:cubicBezTo>
                    <a:pt x="3566" y="28"/>
                    <a:pt x="3551" y="31"/>
                    <a:pt x="3560" y="29"/>
                  </a:cubicBezTo>
                  <a:cubicBezTo>
                    <a:pt x="3526" y="31"/>
                    <a:pt x="3526" y="31"/>
                    <a:pt x="3526" y="31"/>
                  </a:cubicBezTo>
                  <a:cubicBezTo>
                    <a:pt x="3525" y="31"/>
                    <a:pt x="3525" y="31"/>
                    <a:pt x="3525" y="31"/>
                  </a:cubicBezTo>
                  <a:cubicBezTo>
                    <a:pt x="3492" y="32"/>
                    <a:pt x="3456" y="36"/>
                    <a:pt x="3418" y="34"/>
                  </a:cubicBezTo>
                  <a:cubicBezTo>
                    <a:pt x="3407" y="35"/>
                    <a:pt x="3395" y="35"/>
                    <a:pt x="3376" y="35"/>
                  </a:cubicBezTo>
                  <a:cubicBezTo>
                    <a:pt x="3372" y="34"/>
                    <a:pt x="3372" y="34"/>
                    <a:pt x="3372" y="34"/>
                  </a:cubicBezTo>
                  <a:cubicBezTo>
                    <a:pt x="3358" y="35"/>
                    <a:pt x="3329" y="34"/>
                    <a:pt x="3323" y="36"/>
                  </a:cubicBezTo>
                  <a:cubicBezTo>
                    <a:pt x="3307" y="32"/>
                    <a:pt x="3252" y="37"/>
                    <a:pt x="3227" y="37"/>
                  </a:cubicBezTo>
                  <a:cubicBezTo>
                    <a:pt x="3226" y="39"/>
                    <a:pt x="3226" y="39"/>
                    <a:pt x="3226" y="39"/>
                  </a:cubicBezTo>
                  <a:cubicBezTo>
                    <a:pt x="3208" y="39"/>
                    <a:pt x="3191" y="40"/>
                    <a:pt x="3170" y="42"/>
                  </a:cubicBezTo>
                  <a:cubicBezTo>
                    <a:pt x="3171" y="43"/>
                    <a:pt x="3171" y="43"/>
                    <a:pt x="3171" y="43"/>
                  </a:cubicBezTo>
                  <a:cubicBezTo>
                    <a:pt x="3152" y="45"/>
                    <a:pt x="3123" y="43"/>
                    <a:pt x="3093" y="45"/>
                  </a:cubicBezTo>
                  <a:cubicBezTo>
                    <a:pt x="3095" y="44"/>
                    <a:pt x="3102" y="44"/>
                    <a:pt x="3108" y="44"/>
                  </a:cubicBezTo>
                  <a:cubicBezTo>
                    <a:pt x="3072" y="41"/>
                    <a:pt x="3033" y="49"/>
                    <a:pt x="3001" y="47"/>
                  </a:cubicBezTo>
                  <a:cubicBezTo>
                    <a:pt x="2993" y="48"/>
                    <a:pt x="2987" y="48"/>
                    <a:pt x="2981" y="48"/>
                  </a:cubicBezTo>
                  <a:cubicBezTo>
                    <a:pt x="2982" y="48"/>
                    <a:pt x="2983" y="48"/>
                    <a:pt x="2983" y="47"/>
                  </a:cubicBezTo>
                  <a:cubicBezTo>
                    <a:pt x="2982" y="47"/>
                    <a:pt x="2981" y="48"/>
                    <a:pt x="2980" y="48"/>
                  </a:cubicBezTo>
                  <a:cubicBezTo>
                    <a:pt x="2976" y="47"/>
                    <a:pt x="2973" y="47"/>
                    <a:pt x="2969" y="47"/>
                  </a:cubicBezTo>
                  <a:cubicBezTo>
                    <a:pt x="2972" y="47"/>
                    <a:pt x="2975" y="48"/>
                    <a:pt x="2978" y="48"/>
                  </a:cubicBezTo>
                  <a:cubicBezTo>
                    <a:pt x="2972" y="48"/>
                    <a:pt x="2962" y="48"/>
                    <a:pt x="2953" y="49"/>
                  </a:cubicBezTo>
                  <a:cubicBezTo>
                    <a:pt x="2949" y="47"/>
                    <a:pt x="2949" y="47"/>
                    <a:pt x="2949" y="47"/>
                  </a:cubicBezTo>
                  <a:cubicBezTo>
                    <a:pt x="2949" y="47"/>
                    <a:pt x="2948" y="47"/>
                    <a:pt x="2947" y="47"/>
                  </a:cubicBezTo>
                  <a:cubicBezTo>
                    <a:pt x="2938" y="47"/>
                    <a:pt x="2940" y="48"/>
                    <a:pt x="2945" y="50"/>
                  </a:cubicBezTo>
                  <a:cubicBezTo>
                    <a:pt x="2940" y="50"/>
                    <a:pt x="2936" y="51"/>
                    <a:pt x="2933" y="51"/>
                  </a:cubicBezTo>
                  <a:cubicBezTo>
                    <a:pt x="2925" y="48"/>
                    <a:pt x="2909" y="53"/>
                    <a:pt x="2898" y="50"/>
                  </a:cubicBezTo>
                  <a:cubicBezTo>
                    <a:pt x="2893" y="52"/>
                    <a:pt x="2858" y="52"/>
                    <a:pt x="2849" y="56"/>
                  </a:cubicBezTo>
                  <a:cubicBezTo>
                    <a:pt x="2848" y="57"/>
                    <a:pt x="2848" y="57"/>
                    <a:pt x="2847" y="57"/>
                  </a:cubicBezTo>
                  <a:cubicBezTo>
                    <a:pt x="2847" y="57"/>
                    <a:pt x="2845" y="57"/>
                    <a:pt x="2849" y="56"/>
                  </a:cubicBezTo>
                  <a:cubicBezTo>
                    <a:pt x="2839" y="56"/>
                    <a:pt x="2829" y="56"/>
                    <a:pt x="2820" y="57"/>
                  </a:cubicBezTo>
                  <a:cubicBezTo>
                    <a:pt x="2815" y="55"/>
                    <a:pt x="2815" y="55"/>
                    <a:pt x="2815" y="55"/>
                  </a:cubicBezTo>
                  <a:cubicBezTo>
                    <a:pt x="2793" y="59"/>
                    <a:pt x="2793" y="59"/>
                    <a:pt x="2793" y="59"/>
                  </a:cubicBezTo>
                  <a:cubicBezTo>
                    <a:pt x="2779" y="58"/>
                    <a:pt x="2774" y="57"/>
                    <a:pt x="2787" y="55"/>
                  </a:cubicBezTo>
                  <a:cubicBezTo>
                    <a:pt x="2755" y="59"/>
                    <a:pt x="2761" y="57"/>
                    <a:pt x="2733" y="60"/>
                  </a:cubicBezTo>
                  <a:cubicBezTo>
                    <a:pt x="2734" y="59"/>
                    <a:pt x="2734" y="59"/>
                    <a:pt x="2734" y="59"/>
                  </a:cubicBezTo>
                  <a:cubicBezTo>
                    <a:pt x="2724" y="59"/>
                    <a:pt x="2709" y="62"/>
                    <a:pt x="2703" y="61"/>
                  </a:cubicBezTo>
                  <a:cubicBezTo>
                    <a:pt x="2680" y="58"/>
                    <a:pt x="2593" y="63"/>
                    <a:pt x="2536" y="62"/>
                  </a:cubicBezTo>
                  <a:cubicBezTo>
                    <a:pt x="2547" y="67"/>
                    <a:pt x="2509" y="61"/>
                    <a:pt x="2507" y="65"/>
                  </a:cubicBezTo>
                  <a:cubicBezTo>
                    <a:pt x="2504" y="64"/>
                    <a:pt x="2496" y="63"/>
                    <a:pt x="2505" y="62"/>
                  </a:cubicBezTo>
                  <a:cubicBezTo>
                    <a:pt x="2476" y="64"/>
                    <a:pt x="2461" y="62"/>
                    <a:pt x="2441" y="65"/>
                  </a:cubicBezTo>
                  <a:cubicBezTo>
                    <a:pt x="2438" y="64"/>
                    <a:pt x="2447" y="63"/>
                    <a:pt x="2444" y="63"/>
                  </a:cubicBezTo>
                  <a:cubicBezTo>
                    <a:pt x="2442" y="63"/>
                    <a:pt x="2435" y="64"/>
                    <a:pt x="2432" y="63"/>
                  </a:cubicBezTo>
                  <a:cubicBezTo>
                    <a:pt x="2429" y="63"/>
                    <a:pt x="2433" y="62"/>
                    <a:pt x="2437" y="62"/>
                  </a:cubicBezTo>
                  <a:cubicBezTo>
                    <a:pt x="2410" y="63"/>
                    <a:pt x="2407" y="66"/>
                    <a:pt x="2406" y="70"/>
                  </a:cubicBezTo>
                  <a:cubicBezTo>
                    <a:pt x="2391" y="68"/>
                    <a:pt x="2384" y="69"/>
                    <a:pt x="2372" y="71"/>
                  </a:cubicBezTo>
                  <a:cubicBezTo>
                    <a:pt x="2367" y="70"/>
                    <a:pt x="2358" y="70"/>
                    <a:pt x="2376" y="69"/>
                  </a:cubicBezTo>
                  <a:cubicBezTo>
                    <a:pt x="2366" y="69"/>
                    <a:pt x="2313" y="69"/>
                    <a:pt x="2312" y="72"/>
                  </a:cubicBezTo>
                  <a:cubicBezTo>
                    <a:pt x="2309" y="71"/>
                    <a:pt x="2297" y="72"/>
                    <a:pt x="2295" y="72"/>
                  </a:cubicBezTo>
                  <a:cubicBezTo>
                    <a:pt x="2271" y="73"/>
                    <a:pt x="2269" y="73"/>
                    <a:pt x="2246" y="73"/>
                  </a:cubicBezTo>
                  <a:cubicBezTo>
                    <a:pt x="2253" y="74"/>
                    <a:pt x="2253" y="74"/>
                    <a:pt x="2253" y="74"/>
                  </a:cubicBezTo>
                  <a:cubicBezTo>
                    <a:pt x="2244" y="77"/>
                    <a:pt x="2234" y="75"/>
                    <a:pt x="2215" y="76"/>
                  </a:cubicBezTo>
                  <a:cubicBezTo>
                    <a:pt x="2216" y="75"/>
                    <a:pt x="2216" y="75"/>
                    <a:pt x="2216" y="75"/>
                  </a:cubicBezTo>
                  <a:cubicBezTo>
                    <a:pt x="2174" y="74"/>
                    <a:pt x="2198" y="77"/>
                    <a:pt x="2156" y="76"/>
                  </a:cubicBezTo>
                  <a:cubicBezTo>
                    <a:pt x="2158" y="78"/>
                    <a:pt x="2158" y="78"/>
                    <a:pt x="2158" y="78"/>
                  </a:cubicBezTo>
                  <a:cubicBezTo>
                    <a:pt x="2154" y="82"/>
                    <a:pt x="2121" y="76"/>
                    <a:pt x="2097" y="78"/>
                  </a:cubicBezTo>
                  <a:cubicBezTo>
                    <a:pt x="2106" y="79"/>
                    <a:pt x="2106" y="79"/>
                    <a:pt x="2106" y="79"/>
                  </a:cubicBezTo>
                  <a:cubicBezTo>
                    <a:pt x="2093" y="81"/>
                    <a:pt x="2069" y="75"/>
                    <a:pt x="2055" y="75"/>
                  </a:cubicBezTo>
                  <a:cubicBezTo>
                    <a:pt x="2052" y="74"/>
                    <a:pt x="2060" y="74"/>
                    <a:pt x="2064" y="74"/>
                  </a:cubicBezTo>
                  <a:cubicBezTo>
                    <a:pt x="2029" y="72"/>
                    <a:pt x="2060" y="76"/>
                    <a:pt x="2034" y="78"/>
                  </a:cubicBezTo>
                  <a:cubicBezTo>
                    <a:pt x="2029" y="76"/>
                    <a:pt x="2040" y="74"/>
                    <a:pt x="2022" y="74"/>
                  </a:cubicBezTo>
                  <a:cubicBezTo>
                    <a:pt x="2014" y="73"/>
                    <a:pt x="1972" y="80"/>
                    <a:pt x="1948" y="78"/>
                  </a:cubicBezTo>
                  <a:cubicBezTo>
                    <a:pt x="1953" y="79"/>
                    <a:pt x="1958" y="80"/>
                    <a:pt x="1946" y="81"/>
                  </a:cubicBezTo>
                  <a:cubicBezTo>
                    <a:pt x="1928" y="82"/>
                    <a:pt x="1897" y="79"/>
                    <a:pt x="1880" y="82"/>
                  </a:cubicBezTo>
                  <a:cubicBezTo>
                    <a:pt x="1878" y="82"/>
                    <a:pt x="1877" y="82"/>
                    <a:pt x="1877" y="82"/>
                  </a:cubicBezTo>
                  <a:cubicBezTo>
                    <a:pt x="1863" y="84"/>
                    <a:pt x="1831" y="85"/>
                    <a:pt x="1822" y="87"/>
                  </a:cubicBezTo>
                  <a:cubicBezTo>
                    <a:pt x="1809" y="80"/>
                    <a:pt x="1735" y="93"/>
                    <a:pt x="1735" y="87"/>
                  </a:cubicBezTo>
                  <a:cubicBezTo>
                    <a:pt x="1692" y="89"/>
                    <a:pt x="1692" y="89"/>
                    <a:pt x="1692" y="89"/>
                  </a:cubicBezTo>
                  <a:cubicBezTo>
                    <a:pt x="1693" y="88"/>
                    <a:pt x="1693" y="88"/>
                    <a:pt x="1693" y="88"/>
                  </a:cubicBezTo>
                  <a:cubicBezTo>
                    <a:pt x="1665" y="88"/>
                    <a:pt x="1655" y="90"/>
                    <a:pt x="1646" y="92"/>
                  </a:cubicBezTo>
                  <a:cubicBezTo>
                    <a:pt x="1639" y="92"/>
                    <a:pt x="1644" y="91"/>
                    <a:pt x="1644" y="91"/>
                  </a:cubicBezTo>
                  <a:cubicBezTo>
                    <a:pt x="1604" y="90"/>
                    <a:pt x="1600" y="91"/>
                    <a:pt x="1566" y="95"/>
                  </a:cubicBezTo>
                  <a:cubicBezTo>
                    <a:pt x="1562" y="93"/>
                    <a:pt x="1562" y="93"/>
                    <a:pt x="1562" y="93"/>
                  </a:cubicBezTo>
                  <a:cubicBezTo>
                    <a:pt x="1553" y="94"/>
                    <a:pt x="1504" y="92"/>
                    <a:pt x="1464" y="95"/>
                  </a:cubicBezTo>
                  <a:cubicBezTo>
                    <a:pt x="1464" y="95"/>
                    <a:pt x="1465" y="94"/>
                    <a:pt x="1466" y="94"/>
                  </a:cubicBezTo>
                  <a:cubicBezTo>
                    <a:pt x="1422" y="98"/>
                    <a:pt x="1361" y="92"/>
                    <a:pt x="1345" y="99"/>
                  </a:cubicBezTo>
                  <a:cubicBezTo>
                    <a:pt x="1316" y="102"/>
                    <a:pt x="1316" y="102"/>
                    <a:pt x="1316" y="102"/>
                  </a:cubicBezTo>
                  <a:cubicBezTo>
                    <a:pt x="1354" y="101"/>
                    <a:pt x="1310" y="105"/>
                    <a:pt x="1326" y="106"/>
                  </a:cubicBezTo>
                  <a:cubicBezTo>
                    <a:pt x="1311" y="107"/>
                    <a:pt x="1287" y="105"/>
                    <a:pt x="1305" y="104"/>
                  </a:cubicBezTo>
                  <a:cubicBezTo>
                    <a:pt x="1308" y="104"/>
                    <a:pt x="1308" y="104"/>
                    <a:pt x="1308" y="104"/>
                  </a:cubicBezTo>
                  <a:cubicBezTo>
                    <a:pt x="1315" y="100"/>
                    <a:pt x="1261" y="104"/>
                    <a:pt x="1262" y="102"/>
                  </a:cubicBezTo>
                  <a:cubicBezTo>
                    <a:pt x="1187" y="104"/>
                    <a:pt x="1113" y="104"/>
                    <a:pt x="1043" y="106"/>
                  </a:cubicBezTo>
                  <a:cubicBezTo>
                    <a:pt x="1051" y="109"/>
                    <a:pt x="1051" y="109"/>
                    <a:pt x="1051" y="109"/>
                  </a:cubicBezTo>
                  <a:cubicBezTo>
                    <a:pt x="1027" y="109"/>
                    <a:pt x="1027" y="109"/>
                    <a:pt x="1027" y="109"/>
                  </a:cubicBezTo>
                  <a:cubicBezTo>
                    <a:pt x="1020" y="109"/>
                    <a:pt x="1018" y="107"/>
                    <a:pt x="1036" y="107"/>
                  </a:cubicBezTo>
                  <a:cubicBezTo>
                    <a:pt x="1026" y="105"/>
                    <a:pt x="1006" y="109"/>
                    <a:pt x="1006" y="110"/>
                  </a:cubicBezTo>
                  <a:cubicBezTo>
                    <a:pt x="972" y="110"/>
                    <a:pt x="1019" y="106"/>
                    <a:pt x="1009" y="106"/>
                  </a:cubicBezTo>
                  <a:cubicBezTo>
                    <a:pt x="994" y="107"/>
                    <a:pt x="994" y="107"/>
                    <a:pt x="994" y="107"/>
                  </a:cubicBezTo>
                  <a:cubicBezTo>
                    <a:pt x="998" y="107"/>
                    <a:pt x="998" y="107"/>
                    <a:pt x="998" y="107"/>
                  </a:cubicBezTo>
                  <a:cubicBezTo>
                    <a:pt x="986" y="109"/>
                    <a:pt x="985" y="110"/>
                    <a:pt x="964" y="110"/>
                  </a:cubicBezTo>
                  <a:cubicBezTo>
                    <a:pt x="951" y="110"/>
                    <a:pt x="957" y="109"/>
                    <a:pt x="952" y="109"/>
                  </a:cubicBezTo>
                  <a:cubicBezTo>
                    <a:pt x="952" y="109"/>
                    <a:pt x="950" y="109"/>
                    <a:pt x="944" y="109"/>
                  </a:cubicBezTo>
                  <a:cubicBezTo>
                    <a:pt x="913" y="110"/>
                    <a:pt x="913" y="110"/>
                    <a:pt x="913" y="110"/>
                  </a:cubicBezTo>
                  <a:cubicBezTo>
                    <a:pt x="925" y="112"/>
                    <a:pt x="925" y="112"/>
                    <a:pt x="925" y="112"/>
                  </a:cubicBezTo>
                  <a:cubicBezTo>
                    <a:pt x="912" y="114"/>
                    <a:pt x="896" y="112"/>
                    <a:pt x="911" y="115"/>
                  </a:cubicBezTo>
                  <a:cubicBezTo>
                    <a:pt x="890" y="111"/>
                    <a:pt x="795" y="117"/>
                    <a:pt x="782" y="116"/>
                  </a:cubicBezTo>
                  <a:cubicBezTo>
                    <a:pt x="763" y="119"/>
                    <a:pt x="744" y="119"/>
                    <a:pt x="721" y="120"/>
                  </a:cubicBezTo>
                  <a:cubicBezTo>
                    <a:pt x="727" y="120"/>
                    <a:pt x="730" y="122"/>
                    <a:pt x="710" y="123"/>
                  </a:cubicBezTo>
                  <a:cubicBezTo>
                    <a:pt x="717" y="117"/>
                    <a:pt x="675" y="121"/>
                    <a:pt x="658" y="118"/>
                  </a:cubicBezTo>
                  <a:cubicBezTo>
                    <a:pt x="666" y="120"/>
                    <a:pt x="600" y="121"/>
                    <a:pt x="622" y="123"/>
                  </a:cubicBezTo>
                  <a:cubicBezTo>
                    <a:pt x="605" y="123"/>
                    <a:pt x="621" y="121"/>
                    <a:pt x="608" y="121"/>
                  </a:cubicBezTo>
                  <a:cubicBezTo>
                    <a:pt x="568" y="124"/>
                    <a:pt x="520" y="122"/>
                    <a:pt x="470" y="124"/>
                  </a:cubicBezTo>
                  <a:cubicBezTo>
                    <a:pt x="469" y="125"/>
                    <a:pt x="477" y="125"/>
                    <a:pt x="467" y="127"/>
                  </a:cubicBezTo>
                  <a:cubicBezTo>
                    <a:pt x="441" y="124"/>
                    <a:pt x="441" y="124"/>
                    <a:pt x="441" y="124"/>
                  </a:cubicBezTo>
                  <a:cubicBezTo>
                    <a:pt x="431" y="125"/>
                    <a:pt x="432" y="128"/>
                    <a:pt x="414" y="126"/>
                  </a:cubicBezTo>
                  <a:cubicBezTo>
                    <a:pt x="416" y="127"/>
                    <a:pt x="420" y="128"/>
                    <a:pt x="413" y="128"/>
                  </a:cubicBezTo>
                  <a:cubicBezTo>
                    <a:pt x="316" y="128"/>
                    <a:pt x="215" y="137"/>
                    <a:pt x="115" y="133"/>
                  </a:cubicBezTo>
                  <a:cubicBezTo>
                    <a:pt x="128" y="134"/>
                    <a:pt x="119" y="134"/>
                    <a:pt x="109" y="135"/>
                  </a:cubicBezTo>
                  <a:cubicBezTo>
                    <a:pt x="116" y="135"/>
                    <a:pt x="109" y="137"/>
                    <a:pt x="110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1" y="139"/>
                    <a:pt x="24" y="137"/>
                    <a:pt x="20" y="140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16" y="144"/>
                    <a:pt x="58" y="146"/>
                    <a:pt x="55" y="150"/>
                  </a:cubicBezTo>
                  <a:close/>
                  <a:moveTo>
                    <a:pt x="2426" y="78"/>
                  </a:moveTo>
                  <a:cubicBezTo>
                    <a:pt x="2409" y="78"/>
                    <a:pt x="2409" y="78"/>
                    <a:pt x="2409" y="78"/>
                  </a:cubicBezTo>
                  <a:cubicBezTo>
                    <a:pt x="2414" y="77"/>
                    <a:pt x="2419" y="77"/>
                    <a:pt x="2426" y="78"/>
                  </a:cubicBezTo>
                  <a:close/>
                  <a:moveTo>
                    <a:pt x="949" y="110"/>
                  </a:moveTo>
                  <a:cubicBezTo>
                    <a:pt x="954" y="110"/>
                    <a:pt x="954" y="110"/>
                    <a:pt x="954" y="110"/>
                  </a:cubicBezTo>
                  <a:cubicBezTo>
                    <a:pt x="943" y="111"/>
                    <a:pt x="946" y="110"/>
                    <a:pt x="949" y="110"/>
                  </a:cubicBezTo>
                  <a:close/>
                  <a:moveTo>
                    <a:pt x="4370" y="9"/>
                  </a:moveTo>
                  <a:cubicBezTo>
                    <a:pt x="4356" y="11"/>
                    <a:pt x="4356" y="11"/>
                    <a:pt x="4356" y="11"/>
                  </a:cubicBezTo>
                  <a:cubicBezTo>
                    <a:pt x="4356" y="11"/>
                    <a:pt x="4356" y="11"/>
                    <a:pt x="4372" y="9"/>
                  </a:cubicBezTo>
                  <a:cubicBezTo>
                    <a:pt x="4372" y="9"/>
                    <a:pt x="4372" y="9"/>
                    <a:pt x="4370" y="9"/>
                  </a:cubicBezTo>
                  <a:close/>
                  <a:moveTo>
                    <a:pt x="3793" y="28"/>
                  </a:moveTo>
                  <a:cubicBezTo>
                    <a:pt x="3797" y="26"/>
                    <a:pt x="3785" y="27"/>
                    <a:pt x="3773" y="28"/>
                  </a:cubicBezTo>
                  <a:cubicBezTo>
                    <a:pt x="3774" y="30"/>
                    <a:pt x="3784" y="29"/>
                    <a:pt x="3795" y="28"/>
                  </a:cubicBezTo>
                  <a:cubicBezTo>
                    <a:pt x="3795" y="28"/>
                    <a:pt x="3794" y="28"/>
                    <a:pt x="3793" y="28"/>
                  </a:cubicBezTo>
                  <a:close/>
                  <a:moveTo>
                    <a:pt x="3504" y="46"/>
                  </a:moveTo>
                  <a:cubicBezTo>
                    <a:pt x="3502" y="46"/>
                    <a:pt x="3476" y="48"/>
                    <a:pt x="3501" y="48"/>
                  </a:cubicBezTo>
                  <a:cubicBezTo>
                    <a:pt x="3502" y="47"/>
                    <a:pt x="3522" y="46"/>
                    <a:pt x="3504" y="46"/>
                  </a:cubicBezTo>
                  <a:close/>
                  <a:moveTo>
                    <a:pt x="3731" y="33"/>
                  </a:moveTo>
                  <a:cubicBezTo>
                    <a:pt x="3728" y="33"/>
                    <a:pt x="3721" y="33"/>
                    <a:pt x="3716" y="34"/>
                  </a:cubicBezTo>
                  <a:cubicBezTo>
                    <a:pt x="3722" y="34"/>
                    <a:pt x="3728" y="33"/>
                    <a:pt x="3731" y="33"/>
                  </a:cubicBezTo>
                  <a:close/>
                  <a:moveTo>
                    <a:pt x="3782" y="33"/>
                  </a:moveTo>
                  <a:cubicBezTo>
                    <a:pt x="3778" y="31"/>
                    <a:pt x="3778" y="31"/>
                    <a:pt x="3778" y="31"/>
                  </a:cubicBezTo>
                  <a:cubicBezTo>
                    <a:pt x="3772" y="33"/>
                    <a:pt x="3772" y="33"/>
                    <a:pt x="3772" y="33"/>
                  </a:cubicBezTo>
                  <a:cubicBezTo>
                    <a:pt x="3782" y="33"/>
                    <a:pt x="3782" y="33"/>
                    <a:pt x="3782" y="33"/>
                  </a:cubicBezTo>
                  <a:close/>
                  <a:moveTo>
                    <a:pt x="3552" y="45"/>
                  </a:moveTo>
                  <a:cubicBezTo>
                    <a:pt x="3561" y="43"/>
                    <a:pt x="3561" y="43"/>
                    <a:pt x="3561" y="43"/>
                  </a:cubicBezTo>
                  <a:cubicBezTo>
                    <a:pt x="3556" y="43"/>
                    <a:pt x="3555" y="43"/>
                    <a:pt x="3552" y="42"/>
                  </a:cubicBezTo>
                  <a:lnTo>
                    <a:pt x="3552" y="45"/>
                  </a:lnTo>
                  <a:close/>
                  <a:moveTo>
                    <a:pt x="3758" y="35"/>
                  </a:moveTo>
                  <a:cubicBezTo>
                    <a:pt x="3752" y="34"/>
                    <a:pt x="3752" y="34"/>
                    <a:pt x="3752" y="34"/>
                  </a:cubicBezTo>
                  <a:cubicBezTo>
                    <a:pt x="3740" y="35"/>
                    <a:pt x="3740" y="35"/>
                    <a:pt x="3740" y="35"/>
                  </a:cubicBezTo>
                  <a:cubicBezTo>
                    <a:pt x="3758" y="35"/>
                    <a:pt x="3758" y="35"/>
                    <a:pt x="3758" y="35"/>
                  </a:cubicBezTo>
                  <a:close/>
                  <a:moveTo>
                    <a:pt x="4088" y="12"/>
                  </a:moveTo>
                  <a:cubicBezTo>
                    <a:pt x="4090" y="12"/>
                    <a:pt x="4092" y="13"/>
                    <a:pt x="4092" y="13"/>
                  </a:cubicBezTo>
                  <a:cubicBezTo>
                    <a:pt x="4102" y="12"/>
                    <a:pt x="4102" y="12"/>
                    <a:pt x="4102" y="12"/>
                  </a:cubicBezTo>
                  <a:cubicBezTo>
                    <a:pt x="4098" y="12"/>
                    <a:pt x="4091" y="12"/>
                    <a:pt x="4088" y="12"/>
                  </a:cubicBezTo>
                  <a:close/>
                  <a:moveTo>
                    <a:pt x="4091" y="20"/>
                  </a:moveTo>
                  <a:cubicBezTo>
                    <a:pt x="4089" y="21"/>
                    <a:pt x="4089" y="21"/>
                    <a:pt x="4089" y="21"/>
                  </a:cubicBezTo>
                  <a:cubicBezTo>
                    <a:pt x="4096" y="21"/>
                    <a:pt x="4089" y="22"/>
                    <a:pt x="4089" y="22"/>
                  </a:cubicBezTo>
                  <a:cubicBezTo>
                    <a:pt x="4094" y="22"/>
                    <a:pt x="4105" y="21"/>
                    <a:pt x="4091" y="20"/>
                  </a:cubicBezTo>
                  <a:close/>
                  <a:moveTo>
                    <a:pt x="4076" y="15"/>
                  </a:moveTo>
                  <a:cubicBezTo>
                    <a:pt x="4059" y="17"/>
                    <a:pt x="4059" y="17"/>
                    <a:pt x="4059" y="17"/>
                  </a:cubicBezTo>
                  <a:cubicBezTo>
                    <a:pt x="4075" y="17"/>
                    <a:pt x="4075" y="17"/>
                    <a:pt x="4075" y="17"/>
                  </a:cubicBezTo>
                  <a:cubicBezTo>
                    <a:pt x="4075" y="16"/>
                    <a:pt x="4072" y="16"/>
                    <a:pt x="4076" y="15"/>
                  </a:cubicBezTo>
                  <a:close/>
                  <a:moveTo>
                    <a:pt x="4062" y="19"/>
                  </a:moveTo>
                  <a:cubicBezTo>
                    <a:pt x="4062" y="19"/>
                    <a:pt x="4062" y="19"/>
                    <a:pt x="4061" y="18"/>
                  </a:cubicBezTo>
                  <a:cubicBezTo>
                    <a:pt x="4061" y="19"/>
                    <a:pt x="4061" y="19"/>
                    <a:pt x="4062" y="19"/>
                  </a:cubicBezTo>
                  <a:close/>
                  <a:moveTo>
                    <a:pt x="4049" y="15"/>
                  </a:moveTo>
                  <a:cubicBezTo>
                    <a:pt x="4048" y="14"/>
                    <a:pt x="4046" y="14"/>
                    <a:pt x="4037" y="13"/>
                  </a:cubicBezTo>
                  <a:cubicBezTo>
                    <a:pt x="4043" y="15"/>
                    <a:pt x="4043" y="15"/>
                    <a:pt x="4043" y="15"/>
                  </a:cubicBezTo>
                  <a:lnTo>
                    <a:pt x="4049" y="15"/>
                  </a:lnTo>
                  <a:close/>
                  <a:moveTo>
                    <a:pt x="4090" y="23"/>
                  </a:moveTo>
                  <a:cubicBezTo>
                    <a:pt x="4089" y="23"/>
                    <a:pt x="4090" y="23"/>
                    <a:pt x="4089" y="22"/>
                  </a:cubicBezTo>
                  <a:cubicBezTo>
                    <a:pt x="4087" y="23"/>
                    <a:pt x="4087" y="23"/>
                    <a:pt x="4090" y="23"/>
                  </a:cubicBezTo>
                  <a:close/>
                  <a:moveTo>
                    <a:pt x="4077" y="22"/>
                  </a:moveTo>
                  <a:cubicBezTo>
                    <a:pt x="4080" y="22"/>
                    <a:pt x="4081" y="21"/>
                    <a:pt x="4089" y="21"/>
                  </a:cubicBezTo>
                  <a:cubicBezTo>
                    <a:pt x="4079" y="20"/>
                    <a:pt x="4066" y="19"/>
                    <a:pt x="4062" y="19"/>
                  </a:cubicBezTo>
                  <a:cubicBezTo>
                    <a:pt x="4066" y="20"/>
                    <a:pt x="4069" y="21"/>
                    <a:pt x="4077" y="22"/>
                  </a:cubicBezTo>
                  <a:close/>
                  <a:moveTo>
                    <a:pt x="3918" y="17"/>
                  </a:moveTo>
                  <a:cubicBezTo>
                    <a:pt x="3921" y="17"/>
                    <a:pt x="3926" y="18"/>
                    <a:pt x="3930" y="18"/>
                  </a:cubicBezTo>
                  <a:cubicBezTo>
                    <a:pt x="3926" y="17"/>
                    <a:pt x="3919" y="17"/>
                    <a:pt x="3918" y="17"/>
                  </a:cubicBezTo>
                  <a:close/>
                  <a:moveTo>
                    <a:pt x="3986" y="14"/>
                  </a:moveTo>
                  <a:cubicBezTo>
                    <a:pt x="3993" y="12"/>
                    <a:pt x="3977" y="12"/>
                    <a:pt x="3984" y="11"/>
                  </a:cubicBezTo>
                  <a:cubicBezTo>
                    <a:pt x="3973" y="12"/>
                    <a:pt x="3964" y="13"/>
                    <a:pt x="3956" y="14"/>
                  </a:cubicBezTo>
                  <a:cubicBezTo>
                    <a:pt x="3965" y="13"/>
                    <a:pt x="3974" y="13"/>
                    <a:pt x="3986" y="14"/>
                  </a:cubicBezTo>
                  <a:close/>
                  <a:moveTo>
                    <a:pt x="3942" y="16"/>
                  </a:moveTo>
                  <a:cubicBezTo>
                    <a:pt x="3946" y="15"/>
                    <a:pt x="3951" y="15"/>
                    <a:pt x="3956" y="14"/>
                  </a:cubicBezTo>
                  <a:cubicBezTo>
                    <a:pt x="3951" y="14"/>
                    <a:pt x="3947" y="15"/>
                    <a:pt x="3942" y="16"/>
                  </a:cubicBezTo>
                  <a:close/>
                  <a:moveTo>
                    <a:pt x="4026" y="12"/>
                  </a:moveTo>
                  <a:cubicBezTo>
                    <a:pt x="4026" y="12"/>
                    <a:pt x="4026" y="12"/>
                    <a:pt x="4019" y="13"/>
                  </a:cubicBezTo>
                  <a:cubicBezTo>
                    <a:pt x="4035" y="11"/>
                    <a:pt x="4035" y="11"/>
                    <a:pt x="4035" y="11"/>
                  </a:cubicBezTo>
                  <a:cubicBezTo>
                    <a:pt x="4035" y="11"/>
                    <a:pt x="4035" y="11"/>
                    <a:pt x="4026" y="12"/>
                  </a:cubicBezTo>
                  <a:close/>
                  <a:moveTo>
                    <a:pt x="4086" y="11"/>
                  </a:moveTo>
                  <a:cubicBezTo>
                    <a:pt x="4086" y="11"/>
                    <a:pt x="4086" y="11"/>
                    <a:pt x="4087" y="11"/>
                  </a:cubicBezTo>
                  <a:cubicBezTo>
                    <a:pt x="4087" y="11"/>
                    <a:pt x="4086" y="11"/>
                    <a:pt x="4086" y="11"/>
                  </a:cubicBezTo>
                  <a:close/>
                  <a:moveTo>
                    <a:pt x="4161" y="12"/>
                  </a:moveTo>
                  <a:cubicBezTo>
                    <a:pt x="4168" y="11"/>
                    <a:pt x="4168" y="11"/>
                    <a:pt x="4168" y="11"/>
                  </a:cubicBezTo>
                  <a:cubicBezTo>
                    <a:pt x="4167" y="11"/>
                    <a:pt x="4165" y="11"/>
                    <a:pt x="4161" y="12"/>
                  </a:cubicBezTo>
                  <a:close/>
                  <a:moveTo>
                    <a:pt x="4174" y="10"/>
                  </a:moveTo>
                  <a:cubicBezTo>
                    <a:pt x="4188" y="8"/>
                    <a:pt x="4188" y="8"/>
                    <a:pt x="4188" y="8"/>
                  </a:cubicBezTo>
                  <a:cubicBezTo>
                    <a:pt x="4185" y="8"/>
                    <a:pt x="4173" y="8"/>
                    <a:pt x="4177" y="7"/>
                  </a:cubicBezTo>
                  <a:cubicBezTo>
                    <a:pt x="4163" y="8"/>
                    <a:pt x="4166" y="9"/>
                    <a:pt x="4174" y="10"/>
                  </a:cubicBezTo>
                  <a:close/>
                  <a:moveTo>
                    <a:pt x="4196" y="12"/>
                  </a:moveTo>
                  <a:cubicBezTo>
                    <a:pt x="4224" y="11"/>
                    <a:pt x="4220" y="9"/>
                    <a:pt x="4192" y="10"/>
                  </a:cubicBezTo>
                  <a:cubicBezTo>
                    <a:pt x="4200" y="11"/>
                    <a:pt x="4211" y="11"/>
                    <a:pt x="4196" y="12"/>
                  </a:cubicBezTo>
                  <a:close/>
                  <a:moveTo>
                    <a:pt x="4092" y="13"/>
                  </a:moveTo>
                  <a:cubicBezTo>
                    <a:pt x="4076" y="14"/>
                    <a:pt x="4076" y="14"/>
                    <a:pt x="4076" y="14"/>
                  </a:cubicBezTo>
                  <a:cubicBezTo>
                    <a:pt x="4090" y="14"/>
                    <a:pt x="4093" y="14"/>
                    <a:pt x="4092" y="13"/>
                  </a:cubicBezTo>
                  <a:close/>
                  <a:moveTo>
                    <a:pt x="4224" y="7"/>
                  </a:moveTo>
                  <a:cubicBezTo>
                    <a:pt x="4222" y="8"/>
                    <a:pt x="4219" y="8"/>
                    <a:pt x="4213" y="8"/>
                  </a:cubicBezTo>
                  <a:cubicBezTo>
                    <a:pt x="4215" y="8"/>
                    <a:pt x="4214" y="9"/>
                    <a:pt x="4213" y="9"/>
                  </a:cubicBezTo>
                  <a:cubicBezTo>
                    <a:pt x="4215" y="9"/>
                    <a:pt x="4218" y="8"/>
                    <a:pt x="4226" y="8"/>
                  </a:cubicBezTo>
                  <a:cubicBezTo>
                    <a:pt x="4225" y="8"/>
                    <a:pt x="4224" y="8"/>
                    <a:pt x="4224" y="7"/>
                  </a:cubicBezTo>
                  <a:close/>
                  <a:moveTo>
                    <a:pt x="1883" y="80"/>
                  </a:moveTo>
                  <a:cubicBezTo>
                    <a:pt x="1878" y="81"/>
                    <a:pt x="1876" y="81"/>
                    <a:pt x="1877" y="82"/>
                  </a:cubicBezTo>
                  <a:cubicBezTo>
                    <a:pt x="1882" y="81"/>
                    <a:pt x="1884" y="81"/>
                    <a:pt x="1883" y="80"/>
                  </a:cubicBezTo>
                  <a:close/>
                  <a:moveTo>
                    <a:pt x="3860" y="18"/>
                  </a:moveTo>
                  <a:cubicBezTo>
                    <a:pt x="3844" y="21"/>
                    <a:pt x="3844" y="21"/>
                    <a:pt x="3844" y="21"/>
                  </a:cubicBezTo>
                  <a:cubicBezTo>
                    <a:pt x="3856" y="20"/>
                    <a:pt x="3856" y="20"/>
                    <a:pt x="3856" y="20"/>
                  </a:cubicBezTo>
                  <a:lnTo>
                    <a:pt x="3860" y="18"/>
                  </a:lnTo>
                  <a:close/>
                  <a:moveTo>
                    <a:pt x="4117" y="15"/>
                  </a:moveTo>
                  <a:cubicBezTo>
                    <a:pt x="4108" y="16"/>
                    <a:pt x="4089" y="18"/>
                    <a:pt x="4107" y="19"/>
                  </a:cubicBezTo>
                  <a:cubicBezTo>
                    <a:pt x="4114" y="17"/>
                    <a:pt x="4103" y="17"/>
                    <a:pt x="4117" y="15"/>
                  </a:cubicBezTo>
                  <a:close/>
                  <a:moveTo>
                    <a:pt x="4175" y="11"/>
                  </a:moveTo>
                  <a:cubicBezTo>
                    <a:pt x="4174" y="12"/>
                    <a:pt x="4177" y="11"/>
                    <a:pt x="4184" y="10"/>
                  </a:cubicBezTo>
                  <a:cubicBezTo>
                    <a:pt x="4168" y="11"/>
                    <a:pt x="4168" y="11"/>
                    <a:pt x="4168" y="11"/>
                  </a:cubicBezTo>
                  <a:cubicBezTo>
                    <a:pt x="4170" y="12"/>
                    <a:pt x="4170" y="13"/>
                    <a:pt x="4175" y="11"/>
                  </a:cubicBezTo>
                  <a:close/>
                  <a:moveTo>
                    <a:pt x="4184" y="12"/>
                  </a:moveTo>
                  <a:cubicBezTo>
                    <a:pt x="4153" y="15"/>
                    <a:pt x="4153" y="15"/>
                    <a:pt x="4153" y="15"/>
                  </a:cubicBezTo>
                  <a:cubicBezTo>
                    <a:pt x="4158" y="15"/>
                    <a:pt x="4158" y="15"/>
                    <a:pt x="4158" y="15"/>
                  </a:cubicBezTo>
                  <a:cubicBezTo>
                    <a:pt x="4184" y="12"/>
                    <a:pt x="4184" y="12"/>
                    <a:pt x="4184" y="12"/>
                  </a:cubicBezTo>
                  <a:close/>
                  <a:moveTo>
                    <a:pt x="4213" y="9"/>
                  </a:moveTo>
                  <a:cubicBezTo>
                    <a:pt x="4212" y="9"/>
                    <a:pt x="4212" y="9"/>
                    <a:pt x="4213" y="9"/>
                  </a:cubicBezTo>
                  <a:close/>
                  <a:moveTo>
                    <a:pt x="3808" y="28"/>
                  </a:moveTo>
                  <a:cubicBezTo>
                    <a:pt x="3810" y="27"/>
                    <a:pt x="3804" y="28"/>
                    <a:pt x="3798" y="28"/>
                  </a:cubicBezTo>
                  <a:lnTo>
                    <a:pt x="3808" y="28"/>
                  </a:lnTo>
                  <a:close/>
                  <a:moveTo>
                    <a:pt x="3756" y="21"/>
                  </a:moveTo>
                  <a:cubicBezTo>
                    <a:pt x="3742" y="22"/>
                    <a:pt x="3742" y="22"/>
                    <a:pt x="3742" y="22"/>
                  </a:cubicBezTo>
                  <a:cubicBezTo>
                    <a:pt x="3756" y="22"/>
                    <a:pt x="3756" y="22"/>
                    <a:pt x="3756" y="22"/>
                  </a:cubicBezTo>
                  <a:cubicBezTo>
                    <a:pt x="3756" y="22"/>
                    <a:pt x="3754" y="22"/>
                    <a:pt x="3756" y="21"/>
                  </a:cubicBezTo>
                  <a:close/>
                  <a:moveTo>
                    <a:pt x="3989" y="24"/>
                  </a:moveTo>
                  <a:cubicBezTo>
                    <a:pt x="3989" y="23"/>
                    <a:pt x="3989" y="23"/>
                    <a:pt x="3989" y="23"/>
                  </a:cubicBezTo>
                  <a:cubicBezTo>
                    <a:pt x="4004" y="23"/>
                    <a:pt x="4000" y="22"/>
                    <a:pt x="4002" y="21"/>
                  </a:cubicBezTo>
                  <a:cubicBezTo>
                    <a:pt x="3976" y="23"/>
                    <a:pt x="3976" y="23"/>
                    <a:pt x="3976" y="23"/>
                  </a:cubicBezTo>
                  <a:lnTo>
                    <a:pt x="3989" y="24"/>
                  </a:lnTo>
                  <a:close/>
                  <a:moveTo>
                    <a:pt x="4323" y="11"/>
                  </a:moveTo>
                  <a:cubicBezTo>
                    <a:pt x="4326" y="12"/>
                    <a:pt x="4326" y="12"/>
                    <a:pt x="4326" y="12"/>
                  </a:cubicBezTo>
                  <a:cubicBezTo>
                    <a:pt x="4334" y="9"/>
                    <a:pt x="4334" y="9"/>
                    <a:pt x="4334" y="9"/>
                  </a:cubicBezTo>
                  <a:cubicBezTo>
                    <a:pt x="4312" y="10"/>
                    <a:pt x="4284" y="13"/>
                    <a:pt x="4268" y="12"/>
                  </a:cubicBezTo>
                  <a:cubicBezTo>
                    <a:pt x="4278" y="15"/>
                    <a:pt x="4305" y="11"/>
                    <a:pt x="4323" y="11"/>
                  </a:cubicBezTo>
                  <a:close/>
                  <a:moveTo>
                    <a:pt x="3897" y="30"/>
                  </a:moveTo>
                  <a:cubicBezTo>
                    <a:pt x="3904" y="30"/>
                    <a:pt x="3904" y="30"/>
                    <a:pt x="3904" y="30"/>
                  </a:cubicBezTo>
                  <a:cubicBezTo>
                    <a:pt x="3903" y="29"/>
                    <a:pt x="3903" y="29"/>
                    <a:pt x="3903" y="29"/>
                  </a:cubicBezTo>
                  <a:cubicBezTo>
                    <a:pt x="3893" y="29"/>
                    <a:pt x="3887" y="30"/>
                    <a:pt x="3897" y="30"/>
                  </a:cubicBezTo>
                  <a:close/>
                  <a:moveTo>
                    <a:pt x="3823" y="19"/>
                  </a:moveTo>
                  <a:cubicBezTo>
                    <a:pt x="3814" y="21"/>
                    <a:pt x="3814" y="21"/>
                    <a:pt x="3814" y="21"/>
                  </a:cubicBezTo>
                  <a:cubicBezTo>
                    <a:pt x="3822" y="21"/>
                    <a:pt x="3822" y="21"/>
                    <a:pt x="3822" y="21"/>
                  </a:cubicBezTo>
                  <a:lnTo>
                    <a:pt x="3823" y="19"/>
                  </a:lnTo>
                  <a:close/>
                  <a:moveTo>
                    <a:pt x="41" y="135"/>
                  </a:moveTo>
                  <a:cubicBezTo>
                    <a:pt x="26" y="134"/>
                    <a:pt x="26" y="134"/>
                    <a:pt x="26" y="134"/>
                  </a:cubicBezTo>
                  <a:cubicBezTo>
                    <a:pt x="36" y="135"/>
                    <a:pt x="36" y="135"/>
                    <a:pt x="36" y="135"/>
                  </a:cubicBezTo>
                  <a:lnTo>
                    <a:pt x="41" y="135"/>
                  </a:lnTo>
                  <a:close/>
                  <a:moveTo>
                    <a:pt x="3682" y="25"/>
                  </a:moveTo>
                  <a:cubicBezTo>
                    <a:pt x="3682" y="25"/>
                    <a:pt x="3682" y="24"/>
                    <a:pt x="3682" y="24"/>
                  </a:cubicBezTo>
                  <a:cubicBezTo>
                    <a:pt x="3682" y="24"/>
                    <a:pt x="3682" y="25"/>
                    <a:pt x="3682" y="25"/>
                  </a:cubicBezTo>
                  <a:close/>
                  <a:moveTo>
                    <a:pt x="3658" y="27"/>
                  </a:moveTo>
                  <a:cubicBezTo>
                    <a:pt x="3663" y="28"/>
                    <a:pt x="3661" y="24"/>
                    <a:pt x="3664" y="26"/>
                  </a:cubicBezTo>
                  <a:cubicBezTo>
                    <a:pt x="3670" y="23"/>
                    <a:pt x="3629" y="29"/>
                    <a:pt x="3658" y="27"/>
                  </a:cubicBezTo>
                  <a:close/>
                  <a:moveTo>
                    <a:pt x="3928" y="19"/>
                  </a:moveTo>
                  <a:cubicBezTo>
                    <a:pt x="3929" y="18"/>
                    <a:pt x="3930" y="18"/>
                    <a:pt x="3931" y="18"/>
                  </a:cubicBezTo>
                  <a:cubicBezTo>
                    <a:pt x="3930" y="18"/>
                    <a:pt x="3929" y="18"/>
                    <a:pt x="3928" y="19"/>
                  </a:cubicBezTo>
                  <a:close/>
                  <a:moveTo>
                    <a:pt x="3682" y="25"/>
                  </a:moveTo>
                  <a:cubicBezTo>
                    <a:pt x="3680" y="25"/>
                    <a:pt x="3677" y="26"/>
                    <a:pt x="3672" y="26"/>
                  </a:cubicBezTo>
                  <a:cubicBezTo>
                    <a:pt x="3683" y="26"/>
                    <a:pt x="3683" y="26"/>
                    <a:pt x="3683" y="26"/>
                  </a:cubicBezTo>
                  <a:cubicBezTo>
                    <a:pt x="3682" y="25"/>
                    <a:pt x="3682" y="25"/>
                    <a:pt x="3682" y="25"/>
                  </a:cubicBezTo>
                  <a:close/>
                  <a:moveTo>
                    <a:pt x="4003" y="16"/>
                  </a:moveTo>
                  <a:cubicBezTo>
                    <a:pt x="4001" y="15"/>
                    <a:pt x="4001" y="15"/>
                    <a:pt x="4002" y="16"/>
                  </a:cubicBezTo>
                  <a:cubicBezTo>
                    <a:pt x="3998" y="16"/>
                    <a:pt x="3995" y="17"/>
                    <a:pt x="3993" y="17"/>
                  </a:cubicBezTo>
                  <a:cubicBezTo>
                    <a:pt x="3997" y="17"/>
                    <a:pt x="4001" y="16"/>
                    <a:pt x="4004" y="16"/>
                  </a:cubicBezTo>
                  <a:cubicBezTo>
                    <a:pt x="4004" y="16"/>
                    <a:pt x="4004" y="16"/>
                    <a:pt x="4003" y="16"/>
                  </a:cubicBezTo>
                  <a:close/>
                  <a:moveTo>
                    <a:pt x="3993" y="17"/>
                  </a:moveTo>
                  <a:cubicBezTo>
                    <a:pt x="3987" y="17"/>
                    <a:pt x="3982" y="18"/>
                    <a:pt x="3975" y="18"/>
                  </a:cubicBezTo>
                  <a:cubicBezTo>
                    <a:pt x="3975" y="18"/>
                    <a:pt x="3975" y="18"/>
                    <a:pt x="3977" y="18"/>
                  </a:cubicBezTo>
                  <a:cubicBezTo>
                    <a:pt x="3984" y="18"/>
                    <a:pt x="3988" y="18"/>
                    <a:pt x="3993" y="17"/>
                  </a:cubicBezTo>
                  <a:close/>
                  <a:moveTo>
                    <a:pt x="3947" y="18"/>
                  </a:moveTo>
                  <a:cubicBezTo>
                    <a:pt x="3932" y="18"/>
                    <a:pt x="3932" y="18"/>
                    <a:pt x="3932" y="18"/>
                  </a:cubicBezTo>
                  <a:cubicBezTo>
                    <a:pt x="3932" y="18"/>
                    <a:pt x="3932" y="18"/>
                    <a:pt x="3931" y="18"/>
                  </a:cubicBezTo>
                  <a:cubicBezTo>
                    <a:pt x="3930" y="18"/>
                    <a:pt x="3930" y="19"/>
                    <a:pt x="3929" y="19"/>
                  </a:cubicBezTo>
                  <a:cubicBezTo>
                    <a:pt x="3936" y="19"/>
                    <a:pt x="3941" y="18"/>
                    <a:pt x="3947" y="18"/>
                  </a:cubicBezTo>
                  <a:close/>
                  <a:moveTo>
                    <a:pt x="3971" y="16"/>
                  </a:moveTo>
                  <a:cubicBezTo>
                    <a:pt x="3963" y="17"/>
                    <a:pt x="3956" y="18"/>
                    <a:pt x="3947" y="18"/>
                  </a:cubicBezTo>
                  <a:cubicBezTo>
                    <a:pt x="3975" y="18"/>
                    <a:pt x="3975" y="18"/>
                    <a:pt x="3975" y="18"/>
                  </a:cubicBezTo>
                  <a:cubicBezTo>
                    <a:pt x="3977" y="17"/>
                    <a:pt x="3981" y="16"/>
                    <a:pt x="3971" y="16"/>
                  </a:cubicBezTo>
                  <a:close/>
                  <a:moveTo>
                    <a:pt x="3867" y="27"/>
                  </a:moveTo>
                  <a:cubicBezTo>
                    <a:pt x="3845" y="29"/>
                    <a:pt x="3849" y="27"/>
                    <a:pt x="3838" y="27"/>
                  </a:cubicBezTo>
                  <a:cubicBezTo>
                    <a:pt x="3847" y="29"/>
                    <a:pt x="3810" y="31"/>
                    <a:pt x="3815" y="33"/>
                  </a:cubicBezTo>
                  <a:cubicBezTo>
                    <a:pt x="3834" y="32"/>
                    <a:pt x="3834" y="32"/>
                    <a:pt x="3834" y="32"/>
                  </a:cubicBezTo>
                  <a:cubicBezTo>
                    <a:pt x="3835" y="32"/>
                    <a:pt x="3828" y="33"/>
                    <a:pt x="3833" y="33"/>
                  </a:cubicBezTo>
                  <a:cubicBezTo>
                    <a:pt x="3834" y="32"/>
                    <a:pt x="3853" y="30"/>
                    <a:pt x="3869" y="31"/>
                  </a:cubicBezTo>
                  <a:cubicBezTo>
                    <a:pt x="3885" y="29"/>
                    <a:pt x="3875" y="23"/>
                    <a:pt x="3861" y="21"/>
                  </a:cubicBezTo>
                  <a:cubicBezTo>
                    <a:pt x="3860" y="22"/>
                    <a:pt x="3860" y="22"/>
                    <a:pt x="3844" y="24"/>
                  </a:cubicBezTo>
                  <a:cubicBezTo>
                    <a:pt x="3850" y="24"/>
                    <a:pt x="3880" y="26"/>
                    <a:pt x="3867" y="27"/>
                  </a:cubicBezTo>
                  <a:close/>
                  <a:moveTo>
                    <a:pt x="3899" y="20"/>
                  </a:moveTo>
                  <a:cubicBezTo>
                    <a:pt x="3891" y="20"/>
                    <a:pt x="3886" y="19"/>
                    <a:pt x="3875" y="18"/>
                  </a:cubicBezTo>
                  <a:cubicBezTo>
                    <a:pt x="3864" y="19"/>
                    <a:pt x="3862" y="20"/>
                    <a:pt x="3861" y="21"/>
                  </a:cubicBezTo>
                  <a:cubicBezTo>
                    <a:pt x="3894" y="20"/>
                    <a:pt x="3894" y="20"/>
                    <a:pt x="3894" y="20"/>
                  </a:cubicBezTo>
                  <a:cubicBezTo>
                    <a:pt x="3899" y="20"/>
                    <a:pt x="3899" y="20"/>
                    <a:pt x="3899" y="20"/>
                  </a:cubicBezTo>
                  <a:close/>
                  <a:moveTo>
                    <a:pt x="4283" y="15"/>
                  </a:moveTo>
                  <a:cubicBezTo>
                    <a:pt x="4278" y="15"/>
                    <a:pt x="4262" y="15"/>
                    <a:pt x="4263" y="15"/>
                  </a:cubicBezTo>
                  <a:cubicBezTo>
                    <a:pt x="4274" y="16"/>
                    <a:pt x="4274" y="16"/>
                    <a:pt x="4274" y="16"/>
                  </a:cubicBezTo>
                  <a:cubicBezTo>
                    <a:pt x="4283" y="15"/>
                    <a:pt x="4283" y="15"/>
                    <a:pt x="4283" y="15"/>
                  </a:cubicBezTo>
                  <a:close/>
                  <a:moveTo>
                    <a:pt x="3918" y="24"/>
                  </a:moveTo>
                  <a:cubicBezTo>
                    <a:pt x="3938" y="23"/>
                    <a:pt x="3932" y="22"/>
                    <a:pt x="3943" y="21"/>
                  </a:cubicBezTo>
                  <a:cubicBezTo>
                    <a:pt x="3911" y="22"/>
                    <a:pt x="3953" y="19"/>
                    <a:pt x="3929" y="19"/>
                  </a:cubicBezTo>
                  <a:cubicBezTo>
                    <a:pt x="3924" y="21"/>
                    <a:pt x="3908" y="22"/>
                    <a:pt x="3918" y="24"/>
                  </a:cubicBezTo>
                  <a:close/>
                  <a:moveTo>
                    <a:pt x="3928" y="19"/>
                  </a:moveTo>
                  <a:cubicBezTo>
                    <a:pt x="3899" y="20"/>
                    <a:pt x="3899" y="20"/>
                    <a:pt x="3899" y="20"/>
                  </a:cubicBezTo>
                  <a:cubicBezTo>
                    <a:pt x="3906" y="20"/>
                    <a:pt x="3914" y="19"/>
                    <a:pt x="3929" y="19"/>
                  </a:cubicBezTo>
                  <a:cubicBezTo>
                    <a:pt x="3923" y="19"/>
                    <a:pt x="3925" y="19"/>
                    <a:pt x="3928" y="19"/>
                  </a:cubicBezTo>
                  <a:close/>
                  <a:moveTo>
                    <a:pt x="679" y="938"/>
                  </a:moveTo>
                  <a:cubicBezTo>
                    <a:pt x="689" y="938"/>
                    <a:pt x="689" y="938"/>
                    <a:pt x="689" y="938"/>
                  </a:cubicBezTo>
                  <a:cubicBezTo>
                    <a:pt x="683" y="938"/>
                    <a:pt x="677" y="937"/>
                    <a:pt x="679" y="938"/>
                  </a:cubicBezTo>
                  <a:close/>
                  <a:moveTo>
                    <a:pt x="1710" y="981"/>
                  </a:moveTo>
                  <a:cubicBezTo>
                    <a:pt x="1718" y="981"/>
                    <a:pt x="1725" y="981"/>
                    <a:pt x="1736" y="984"/>
                  </a:cubicBezTo>
                  <a:cubicBezTo>
                    <a:pt x="1719" y="977"/>
                    <a:pt x="1719" y="977"/>
                    <a:pt x="1719" y="977"/>
                  </a:cubicBezTo>
                  <a:cubicBezTo>
                    <a:pt x="1719" y="977"/>
                    <a:pt x="1719" y="977"/>
                    <a:pt x="1710" y="981"/>
                  </a:cubicBezTo>
                  <a:close/>
                  <a:moveTo>
                    <a:pt x="2443" y="1009"/>
                  </a:moveTo>
                  <a:cubicBezTo>
                    <a:pt x="2443" y="1009"/>
                    <a:pt x="2443" y="1009"/>
                    <a:pt x="2454" y="1007"/>
                  </a:cubicBezTo>
                  <a:cubicBezTo>
                    <a:pt x="2447" y="1007"/>
                    <a:pt x="2444" y="1007"/>
                    <a:pt x="2442" y="1008"/>
                  </a:cubicBezTo>
                  <a:cubicBezTo>
                    <a:pt x="2442" y="1008"/>
                    <a:pt x="2442" y="1008"/>
                    <a:pt x="2443" y="1009"/>
                  </a:cubicBezTo>
                  <a:close/>
                  <a:moveTo>
                    <a:pt x="1521" y="976"/>
                  </a:moveTo>
                  <a:cubicBezTo>
                    <a:pt x="1520" y="975"/>
                    <a:pt x="1518" y="975"/>
                    <a:pt x="1514" y="975"/>
                  </a:cubicBezTo>
                  <a:cubicBezTo>
                    <a:pt x="1516" y="975"/>
                    <a:pt x="1518" y="975"/>
                    <a:pt x="1521" y="976"/>
                  </a:cubicBezTo>
                  <a:close/>
                  <a:moveTo>
                    <a:pt x="2644" y="1012"/>
                  </a:moveTo>
                  <a:cubicBezTo>
                    <a:pt x="2647" y="1010"/>
                    <a:pt x="2647" y="1010"/>
                    <a:pt x="2647" y="1010"/>
                  </a:cubicBezTo>
                  <a:cubicBezTo>
                    <a:pt x="2647" y="1010"/>
                    <a:pt x="2647" y="1010"/>
                    <a:pt x="2641" y="1012"/>
                  </a:cubicBezTo>
                  <a:cubicBezTo>
                    <a:pt x="2641" y="1012"/>
                    <a:pt x="2641" y="1012"/>
                    <a:pt x="2644" y="1012"/>
                  </a:cubicBezTo>
                  <a:close/>
                  <a:moveTo>
                    <a:pt x="1521" y="976"/>
                  </a:moveTo>
                  <a:cubicBezTo>
                    <a:pt x="1526" y="977"/>
                    <a:pt x="1504" y="976"/>
                    <a:pt x="1509" y="977"/>
                  </a:cubicBezTo>
                  <a:cubicBezTo>
                    <a:pt x="1530" y="977"/>
                    <a:pt x="1512" y="979"/>
                    <a:pt x="1535" y="979"/>
                  </a:cubicBezTo>
                  <a:cubicBezTo>
                    <a:pt x="1542" y="977"/>
                    <a:pt x="1535" y="977"/>
                    <a:pt x="1521" y="976"/>
                  </a:cubicBezTo>
                  <a:close/>
                  <a:moveTo>
                    <a:pt x="3460" y="1029"/>
                  </a:moveTo>
                  <a:cubicBezTo>
                    <a:pt x="3459" y="1029"/>
                    <a:pt x="3459" y="1029"/>
                    <a:pt x="3459" y="1029"/>
                  </a:cubicBezTo>
                  <a:cubicBezTo>
                    <a:pt x="3465" y="1030"/>
                    <a:pt x="3468" y="1030"/>
                    <a:pt x="3460" y="1029"/>
                  </a:cubicBezTo>
                  <a:close/>
                  <a:moveTo>
                    <a:pt x="2796" y="1020"/>
                  </a:moveTo>
                  <a:cubicBezTo>
                    <a:pt x="2813" y="1020"/>
                    <a:pt x="2813" y="1020"/>
                    <a:pt x="2813" y="1020"/>
                  </a:cubicBezTo>
                  <a:cubicBezTo>
                    <a:pt x="2815" y="1018"/>
                    <a:pt x="2808" y="1020"/>
                    <a:pt x="2796" y="1020"/>
                  </a:cubicBezTo>
                  <a:close/>
                  <a:moveTo>
                    <a:pt x="3364" y="1033"/>
                  </a:moveTo>
                  <a:cubicBezTo>
                    <a:pt x="3361" y="1033"/>
                    <a:pt x="3358" y="1033"/>
                    <a:pt x="3355" y="1033"/>
                  </a:cubicBezTo>
                  <a:cubicBezTo>
                    <a:pt x="3360" y="1033"/>
                    <a:pt x="3363" y="1033"/>
                    <a:pt x="3364" y="1033"/>
                  </a:cubicBezTo>
                  <a:close/>
                  <a:moveTo>
                    <a:pt x="1272" y="962"/>
                  </a:moveTo>
                  <a:cubicBezTo>
                    <a:pt x="1272" y="962"/>
                    <a:pt x="1272" y="962"/>
                    <a:pt x="1277" y="962"/>
                  </a:cubicBezTo>
                  <a:cubicBezTo>
                    <a:pt x="1273" y="958"/>
                    <a:pt x="1273" y="958"/>
                    <a:pt x="1273" y="958"/>
                  </a:cubicBezTo>
                  <a:cubicBezTo>
                    <a:pt x="1273" y="958"/>
                    <a:pt x="1273" y="958"/>
                    <a:pt x="1272" y="962"/>
                  </a:cubicBezTo>
                  <a:close/>
                  <a:moveTo>
                    <a:pt x="2945" y="1022"/>
                  </a:moveTo>
                  <a:cubicBezTo>
                    <a:pt x="2945" y="1022"/>
                    <a:pt x="2945" y="1022"/>
                    <a:pt x="2936" y="1020"/>
                  </a:cubicBezTo>
                  <a:cubicBezTo>
                    <a:pt x="2937" y="1021"/>
                    <a:pt x="2931" y="1022"/>
                    <a:pt x="2945" y="1022"/>
                  </a:cubicBezTo>
                  <a:close/>
                  <a:moveTo>
                    <a:pt x="588" y="931"/>
                  </a:moveTo>
                  <a:cubicBezTo>
                    <a:pt x="588" y="931"/>
                    <a:pt x="588" y="931"/>
                    <a:pt x="593" y="931"/>
                  </a:cubicBezTo>
                  <a:cubicBezTo>
                    <a:pt x="593" y="931"/>
                    <a:pt x="593" y="931"/>
                    <a:pt x="626" y="932"/>
                  </a:cubicBezTo>
                  <a:cubicBezTo>
                    <a:pt x="625" y="931"/>
                    <a:pt x="623" y="930"/>
                    <a:pt x="612" y="929"/>
                  </a:cubicBezTo>
                  <a:cubicBezTo>
                    <a:pt x="601" y="930"/>
                    <a:pt x="596" y="931"/>
                    <a:pt x="588" y="931"/>
                  </a:cubicBezTo>
                  <a:close/>
                  <a:moveTo>
                    <a:pt x="705" y="943"/>
                  </a:moveTo>
                  <a:cubicBezTo>
                    <a:pt x="705" y="943"/>
                    <a:pt x="705" y="943"/>
                    <a:pt x="715" y="943"/>
                  </a:cubicBezTo>
                  <a:cubicBezTo>
                    <a:pt x="709" y="941"/>
                    <a:pt x="709" y="941"/>
                    <a:pt x="709" y="941"/>
                  </a:cubicBezTo>
                  <a:cubicBezTo>
                    <a:pt x="709" y="941"/>
                    <a:pt x="709" y="941"/>
                    <a:pt x="705" y="943"/>
                  </a:cubicBezTo>
                  <a:close/>
                  <a:moveTo>
                    <a:pt x="714" y="938"/>
                  </a:moveTo>
                  <a:cubicBezTo>
                    <a:pt x="702" y="937"/>
                    <a:pt x="690" y="936"/>
                    <a:pt x="694" y="938"/>
                  </a:cubicBezTo>
                  <a:cubicBezTo>
                    <a:pt x="693" y="938"/>
                    <a:pt x="692" y="938"/>
                    <a:pt x="692" y="938"/>
                  </a:cubicBezTo>
                  <a:cubicBezTo>
                    <a:pt x="703" y="939"/>
                    <a:pt x="713" y="940"/>
                    <a:pt x="714" y="938"/>
                  </a:cubicBezTo>
                  <a:close/>
                  <a:moveTo>
                    <a:pt x="3355" y="1033"/>
                  </a:moveTo>
                  <a:cubicBezTo>
                    <a:pt x="3352" y="1033"/>
                    <a:pt x="3348" y="1033"/>
                    <a:pt x="3345" y="1032"/>
                  </a:cubicBezTo>
                  <a:cubicBezTo>
                    <a:pt x="3349" y="1033"/>
                    <a:pt x="3352" y="1033"/>
                    <a:pt x="3355" y="1033"/>
                  </a:cubicBezTo>
                  <a:close/>
                  <a:moveTo>
                    <a:pt x="649" y="937"/>
                  </a:moveTo>
                  <a:cubicBezTo>
                    <a:pt x="638" y="937"/>
                    <a:pt x="642" y="939"/>
                    <a:pt x="620" y="937"/>
                  </a:cubicBezTo>
                  <a:cubicBezTo>
                    <a:pt x="607" y="936"/>
                    <a:pt x="637" y="935"/>
                    <a:pt x="643" y="935"/>
                  </a:cubicBezTo>
                  <a:cubicBezTo>
                    <a:pt x="627" y="933"/>
                    <a:pt x="627" y="933"/>
                    <a:pt x="626" y="932"/>
                  </a:cubicBezTo>
                  <a:cubicBezTo>
                    <a:pt x="612" y="934"/>
                    <a:pt x="602" y="939"/>
                    <a:pt x="618" y="941"/>
                  </a:cubicBezTo>
                  <a:cubicBezTo>
                    <a:pt x="634" y="940"/>
                    <a:pt x="653" y="942"/>
                    <a:pt x="654" y="943"/>
                  </a:cubicBezTo>
                  <a:cubicBezTo>
                    <a:pt x="659" y="943"/>
                    <a:pt x="652" y="942"/>
                    <a:pt x="653" y="942"/>
                  </a:cubicBezTo>
                  <a:cubicBezTo>
                    <a:pt x="653" y="942"/>
                    <a:pt x="653" y="942"/>
                    <a:pt x="672" y="943"/>
                  </a:cubicBezTo>
                  <a:cubicBezTo>
                    <a:pt x="677" y="941"/>
                    <a:pt x="640" y="939"/>
                    <a:pt x="649" y="937"/>
                  </a:cubicBezTo>
                  <a:close/>
                  <a:moveTo>
                    <a:pt x="983" y="957"/>
                  </a:moveTo>
                  <a:cubicBezTo>
                    <a:pt x="965" y="957"/>
                    <a:pt x="985" y="958"/>
                    <a:pt x="986" y="959"/>
                  </a:cubicBezTo>
                  <a:cubicBezTo>
                    <a:pt x="1011" y="959"/>
                    <a:pt x="985" y="957"/>
                    <a:pt x="983" y="957"/>
                  </a:cubicBezTo>
                  <a:close/>
                  <a:moveTo>
                    <a:pt x="1005" y="952"/>
                  </a:moveTo>
                  <a:cubicBezTo>
                    <a:pt x="1005" y="952"/>
                    <a:pt x="1005" y="952"/>
                    <a:pt x="985" y="951"/>
                  </a:cubicBezTo>
                  <a:cubicBezTo>
                    <a:pt x="982" y="951"/>
                    <a:pt x="989" y="952"/>
                    <a:pt x="994" y="952"/>
                  </a:cubicBezTo>
                  <a:cubicBezTo>
                    <a:pt x="1001" y="953"/>
                    <a:pt x="1007" y="952"/>
                    <a:pt x="1005" y="952"/>
                  </a:cubicBezTo>
                  <a:close/>
                  <a:moveTo>
                    <a:pt x="935" y="956"/>
                  </a:moveTo>
                  <a:cubicBezTo>
                    <a:pt x="935" y="953"/>
                    <a:pt x="935" y="953"/>
                    <a:pt x="935" y="953"/>
                  </a:cubicBezTo>
                  <a:cubicBezTo>
                    <a:pt x="932" y="954"/>
                    <a:pt x="931" y="954"/>
                    <a:pt x="926" y="954"/>
                  </a:cubicBezTo>
                  <a:cubicBezTo>
                    <a:pt x="926" y="954"/>
                    <a:pt x="926" y="954"/>
                    <a:pt x="935" y="956"/>
                  </a:cubicBezTo>
                  <a:close/>
                  <a:moveTo>
                    <a:pt x="771" y="944"/>
                  </a:moveTo>
                  <a:cubicBezTo>
                    <a:pt x="766" y="943"/>
                    <a:pt x="759" y="943"/>
                    <a:pt x="756" y="943"/>
                  </a:cubicBezTo>
                  <a:cubicBezTo>
                    <a:pt x="759" y="943"/>
                    <a:pt x="765" y="944"/>
                    <a:pt x="771" y="944"/>
                  </a:cubicBezTo>
                  <a:close/>
                  <a:moveTo>
                    <a:pt x="729" y="945"/>
                  </a:moveTo>
                  <a:cubicBezTo>
                    <a:pt x="729" y="945"/>
                    <a:pt x="729" y="945"/>
                    <a:pt x="747" y="945"/>
                  </a:cubicBezTo>
                  <a:cubicBezTo>
                    <a:pt x="735" y="944"/>
                    <a:pt x="735" y="944"/>
                    <a:pt x="735" y="944"/>
                  </a:cubicBezTo>
                  <a:cubicBezTo>
                    <a:pt x="735" y="944"/>
                    <a:pt x="735" y="944"/>
                    <a:pt x="729" y="945"/>
                  </a:cubicBezTo>
                  <a:close/>
                  <a:moveTo>
                    <a:pt x="665" y="932"/>
                  </a:moveTo>
                  <a:cubicBezTo>
                    <a:pt x="665" y="932"/>
                    <a:pt x="665" y="932"/>
                    <a:pt x="673" y="932"/>
                  </a:cubicBezTo>
                  <a:cubicBezTo>
                    <a:pt x="673" y="932"/>
                    <a:pt x="673" y="932"/>
                    <a:pt x="664" y="930"/>
                  </a:cubicBezTo>
                  <a:lnTo>
                    <a:pt x="665" y="932"/>
                  </a:lnTo>
                  <a:close/>
                  <a:moveTo>
                    <a:pt x="1541" y="957"/>
                  </a:moveTo>
                  <a:cubicBezTo>
                    <a:pt x="1543" y="955"/>
                    <a:pt x="1530" y="957"/>
                    <a:pt x="1518" y="958"/>
                  </a:cubicBezTo>
                  <a:cubicBezTo>
                    <a:pt x="1538" y="958"/>
                    <a:pt x="1538" y="958"/>
                    <a:pt x="1538" y="958"/>
                  </a:cubicBezTo>
                  <a:cubicBezTo>
                    <a:pt x="1538" y="958"/>
                    <a:pt x="1538" y="958"/>
                    <a:pt x="1541" y="957"/>
                  </a:cubicBezTo>
                  <a:close/>
                  <a:moveTo>
                    <a:pt x="2604" y="990"/>
                  </a:moveTo>
                  <a:cubicBezTo>
                    <a:pt x="2603" y="991"/>
                    <a:pt x="2605" y="991"/>
                    <a:pt x="2610" y="992"/>
                  </a:cubicBezTo>
                  <a:cubicBezTo>
                    <a:pt x="2611" y="991"/>
                    <a:pt x="2609" y="991"/>
                    <a:pt x="2604" y="990"/>
                  </a:cubicBezTo>
                  <a:close/>
                  <a:moveTo>
                    <a:pt x="2626" y="1009"/>
                  </a:moveTo>
                  <a:cubicBezTo>
                    <a:pt x="2627" y="1010"/>
                    <a:pt x="2630" y="1010"/>
                    <a:pt x="2633" y="1010"/>
                  </a:cubicBezTo>
                  <a:cubicBezTo>
                    <a:pt x="2633" y="1010"/>
                    <a:pt x="2633" y="1010"/>
                    <a:pt x="2626" y="1009"/>
                  </a:cubicBezTo>
                  <a:close/>
                  <a:moveTo>
                    <a:pt x="1046" y="943"/>
                  </a:moveTo>
                  <a:cubicBezTo>
                    <a:pt x="1021" y="943"/>
                    <a:pt x="1021" y="943"/>
                    <a:pt x="1021" y="943"/>
                  </a:cubicBezTo>
                  <a:cubicBezTo>
                    <a:pt x="1024" y="945"/>
                    <a:pt x="1034" y="943"/>
                    <a:pt x="1046" y="943"/>
                  </a:cubicBezTo>
                  <a:close/>
                  <a:moveTo>
                    <a:pt x="2087" y="983"/>
                  </a:moveTo>
                  <a:cubicBezTo>
                    <a:pt x="2088" y="983"/>
                    <a:pt x="2090" y="984"/>
                    <a:pt x="2091" y="984"/>
                  </a:cubicBezTo>
                  <a:cubicBezTo>
                    <a:pt x="2090" y="983"/>
                    <a:pt x="2088" y="983"/>
                    <a:pt x="2087" y="983"/>
                  </a:cubicBezTo>
                  <a:close/>
                  <a:moveTo>
                    <a:pt x="4477" y="1045"/>
                  </a:moveTo>
                  <a:cubicBezTo>
                    <a:pt x="4477" y="1045"/>
                    <a:pt x="4477" y="1045"/>
                    <a:pt x="4473" y="1048"/>
                  </a:cubicBezTo>
                  <a:cubicBezTo>
                    <a:pt x="4476" y="1047"/>
                    <a:pt x="4483" y="1047"/>
                    <a:pt x="4486" y="1048"/>
                  </a:cubicBezTo>
                  <a:lnTo>
                    <a:pt x="4477" y="1045"/>
                  </a:lnTo>
                  <a:close/>
                  <a:moveTo>
                    <a:pt x="1148" y="957"/>
                  </a:moveTo>
                  <a:cubicBezTo>
                    <a:pt x="1148" y="957"/>
                    <a:pt x="1148" y="957"/>
                    <a:pt x="1147" y="957"/>
                  </a:cubicBezTo>
                  <a:cubicBezTo>
                    <a:pt x="1146" y="958"/>
                    <a:pt x="1146" y="958"/>
                    <a:pt x="1148" y="957"/>
                  </a:cubicBezTo>
                  <a:close/>
                  <a:moveTo>
                    <a:pt x="4417" y="1045"/>
                  </a:moveTo>
                  <a:cubicBezTo>
                    <a:pt x="4417" y="1045"/>
                    <a:pt x="4417" y="1045"/>
                    <a:pt x="4376" y="1046"/>
                  </a:cubicBezTo>
                  <a:cubicBezTo>
                    <a:pt x="4377" y="1046"/>
                    <a:pt x="4370" y="1044"/>
                    <a:pt x="4377" y="1044"/>
                  </a:cubicBezTo>
                  <a:cubicBezTo>
                    <a:pt x="4367" y="1043"/>
                    <a:pt x="4358" y="1043"/>
                    <a:pt x="4371" y="1042"/>
                  </a:cubicBezTo>
                  <a:cubicBezTo>
                    <a:pt x="4272" y="1046"/>
                    <a:pt x="4171" y="1037"/>
                    <a:pt x="4074" y="1037"/>
                  </a:cubicBezTo>
                  <a:cubicBezTo>
                    <a:pt x="4067" y="1037"/>
                    <a:pt x="4071" y="1036"/>
                    <a:pt x="4073" y="1035"/>
                  </a:cubicBezTo>
                  <a:cubicBezTo>
                    <a:pt x="4055" y="1037"/>
                    <a:pt x="4056" y="1033"/>
                    <a:pt x="4046" y="1032"/>
                  </a:cubicBezTo>
                  <a:cubicBezTo>
                    <a:pt x="4046" y="1032"/>
                    <a:pt x="4046" y="1032"/>
                    <a:pt x="4020" y="1036"/>
                  </a:cubicBezTo>
                  <a:cubicBezTo>
                    <a:pt x="4010" y="1033"/>
                    <a:pt x="4018" y="1033"/>
                    <a:pt x="4017" y="1032"/>
                  </a:cubicBezTo>
                  <a:cubicBezTo>
                    <a:pt x="3967" y="1030"/>
                    <a:pt x="3919" y="1032"/>
                    <a:pt x="3879" y="1029"/>
                  </a:cubicBezTo>
                  <a:cubicBezTo>
                    <a:pt x="3866" y="1029"/>
                    <a:pt x="3882" y="1031"/>
                    <a:pt x="3865" y="1031"/>
                  </a:cubicBezTo>
                  <a:cubicBezTo>
                    <a:pt x="3887" y="1029"/>
                    <a:pt x="3821" y="1028"/>
                    <a:pt x="3829" y="1026"/>
                  </a:cubicBezTo>
                  <a:cubicBezTo>
                    <a:pt x="3812" y="1029"/>
                    <a:pt x="3770" y="1025"/>
                    <a:pt x="3777" y="1031"/>
                  </a:cubicBezTo>
                  <a:cubicBezTo>
                    <a:pt x="3757" y="1030"/>
                    <a:pt x="3760" y="1028"/>
                    <a:pt x="3766" y="1028"/>
                  </a:cubicBezTo>
                  <a:cubicBezTo>
                    <a:pt x="3743" y="1027"/>
                    <a:pt x="3724" y="1027"/>
                    <a:pt x="3705" y="1024"/>
                  </a:cubicBezTo>
                  <a:cubicBezTo>
                    <a:pt x="3692" y="1025"/>
                    <a:pt x="3597" y="1020"/>
                    <a:pt x="3576" y="1023"/>
                  </a:cubicBezTo>
                  <a:cubicBezTo>
                    <a:pt x="3591" y="1021"/>
                    <a:pt x="3575" y="1022"/>
                    <a:pt x="3562" y="1021"/>
                  </a:cubicBezTo>
                  <a:cubicBezTo>
                    <a:pt x="3562" y="1021"/>
                    <a:pt x="3562" y="1021"/>
                    <a:pt x="3574" y="1019"/>
                  </a:cubicBezTo>
                  <a:cubicBezTo>
                    <a:pt x="3574" y="1019"/>
                    <a:pt x="3574" y="1019"/>
                    <a:pt x="3543" y="1018"/>
                  </a:cubicBezTo>
                  <a:cubicBezTo>
                    <a:pt x="3537" y="1018"/>
                    <a:pt x="3535" y="1018"/>
                    <a:pt x="3535" y="1018"/>
                  </a:cubicBezTo>
                  <a:cubicBezTo>
                    <a:pt x="3530" y="1018"/>
                    <a:pt x="3536" y="1019"/>
                    <a:pt x="3523" y="1019"/>
                  </a:cubicBezTo>
                  <a:cubicBezTo>
                    <a:pt x="3502" y="1019"/>
                    <a:pt x="3501" y="1018"/>
                    <a:pt x="3489" y="1016"/>
                  </a:cubicBezTo>
                  <a:cubicBezTo>
                    <a:pt x="3489" y="1016"/>
                    <a:pt x="3489" y="1016"/>
                    <a:pt x="3493" y="1016"/>
                  </a:cubicBezTo>
                  <a:cubicBezTo>
                    <a:pt x="3493" y="1016"/>
                    <a:pt x="3493" y="1016"/>
                    <a:pt x="3478" y="1015"/>
                  </a:cubicBezTo>
                  <a:cubicBezTo>
                    <a:pt x="3468" y="1015"/>
                    <a:pt x="3515" y="1019"/>
                    <a:pt x="3481" y="1019"/>
                  </a:cubicBezTo>
                  <a:cubicBezTo>
                    <a:pt x="3481" y="1018"/>
                    <a:pt x="3461" y="1014"/>
                    <a:pt x="3451" y="1016"/>
                  </a:cubicBezTo>
                  <a:cubicBezTo>
                    <a:pt x="3469" y="1016"/>
                    <a:pt x="3467" y="1018"/>
                    <a:pt x="3460" y="1018"/>
                  </a:cubicBezTo>
                  <a:cubicBezTo>
                    <a:pt x="3460" y="1018"/>
                    <a:pt x="3460" y="1018"/>
                    <a:pt x="3436" y="1018"/>
                  </a:cubicBezTo>
                  <a:cubicBezTo>
                    <a:pt x="3436" y="1018"/>
                    <a:pt x="3436" y="1018"/>
                    <a:pt x="3444" y="1015"/>
                  </a:cubicBezTo>
                  <a:cubicBezTo>
                    <a:pt x="3374" y="1013"/>
                    <a:pt x="3300" y="1013"/>
                    <a:pt x="3225" y="1011"/>
                  </a:cubicBezTo>
                  <a:cubicBezTo>
                    <a:pt x="3226" y="1013"/>
                    <a:pt x="3172" y="1009"/>
                    <a:pt x="3179" y="1013"/>
                  </a:cubicBezTo>
                  <a:cubicBezTo>
                    <a:pt x="3179" y="1013"/>
                    <a:pt x="3179" y="1013"/>
                    <a:pt x="3182" y="1013"/>
                  </a:cubicBezTo>
                  <a:cubicBezTo>
                    <a:pt x="3200" y="1014"/>
                    <a:pt x="3176" y="1016"/>
                    <a:pt x="3161" y="1015"/>
                  </a:cubicBezTo>
                  <a:cubicBezTo>
                    <a:pt x="3177" y="1014"/>
                    <a:pt x="3133" y="1010"/>
                    <a:pt x="3171" y="1011"/>
                  </a:cubicBezTo>
                  <a:cubicBezTo>
                    <a:pt x="3171" y="1011"/>
                    <a:pt x="3171" y="1011"/>
                    <a:pt x="3142" y="1008"/>
                  </a:cubicBezTo>
                  <a:cubicBezTo>
                    <a:pt x="3126" y="1001"/>
                    <a:pt x="3065" y="1007"/>
                    <a:pt x="3021" y="1003"/>
                  </a:cubicBezTo>
                  <a:cubicBezTo>
                    <a:pt x="3022" y="1004"/>
                    <a:pt x="3023" y="1004"/>
                    <a:pt x="3023" y="1004"/>
                  </a:cubicBezTo>
                  <a:cubicBezTo>
                    <a:pt x="2983" y="1001"/>
                    <a:pt x="2934" y="1003"/>
                    <a:pt x="2925" y="1002"/>
                  </a:cubicBezTo>
                  <a:cubicBezTo>
                    <a:pt x="2925" y="1002"/>
                    <a:pt x="2925" y="1002"/>
                    <a:pt x="2921" y="1004"/>
                  </a:cubicBezTo>
                  <a:cubicBezTo>
                    <a:pt x="2887" y="1000"/>
                    <a:pt x="2883" y="999"/>
                    <a:pt x="2843" y="1000"/>
                  </a:cubicBezTo>
                  <a:cubicBezTo>
                    <a:pt x="2843" y="1000"/>
                    <a:pt x="2848" y="1001"/>
                    <a:pt x="2841" y="1001"/>
                  </a:cubicBezTo>
                  <a:cubicBezTo>
                    <a:pt x="2832" y="999"/>
                    <a:pt x="2822" y="997"/>
                    <a:pt x="2794" y="997"/>
                  </a:cubicBezTo>
                  <a:cubicBezTo>
                    <a:pt x="2794" y="997"/>
                    <a:pt x="2794" y="997"/>
                    <a:pt x="2795" y="998"/>
                  </a:cubicBezTo>
                  <a:cubicBezTo>
                    <a:pt x="2795" y="998"/>
                    <a:pt x="2795" y="998"/>
                    <a:pt x="2752" y="996"/>
                  </a:cubicBezTo>
                  <a:cubicBezTo>
                    <a:pt x="2752" y="1002"/>
                    <a:pt x="2678" y="990"/>
                    <a:pt x="2665" y="996"/>
                  </a:cubicBezTo>
                  <a:cubicBezTo>
                    <a:pt x="2656" y="994"/>
                    <a:pt x="2624" y="993"/>
                    <a:pt x="2610" y="992"/>
                  </a:cubicBezTo>
                  <a:cubicBezTo>
                    <a:pt x="2610" y="992"/>
                    <a:pt x="2609" y="992"/>
                    <a:pt x="2607" y="992"/>
                  </a:cubicBezTo>
                  <a:cubicBezTo>
                    <a:pt x="2590" y="989"/>
                    <a:pt x="2559" y="992"/>
                    <a:pt x="2541" y="991"/>
                  </a:cubicBezTo>
                  <a:cubicBezTo>
                    <a:pt x="2529" y="990"/>
                    <a:pt x="2534" y="989"/>
                    <a:pt x="2539" y="988"/>
                  </a:cubicBezTo>
                  <a:cubicBezTo>
                    <a:pt x="2515" y="990"/>
                    <a:pt x="2473" y="983"/>
                    <a:pt x="2465" y="984"/>
                  </a:cubicBezTo>
                  <a:cubicBezTo>
                    <a:pt x="2447" y="984"/>
                    <a:pt x="2458" y="986"/>
                    <a:pt x="2453" y="988"/>
                  </a:cubicBezTo>
                  <a:cubicBezTo>
                    <a:pt x="2427" y="986"/>
                    <a:pt x="2458" y="982"/>
                    <a:pt x="2423" y="984"/>
                  </a:cubicBezTo>
                  <a:cubicBezTo>
                    <a:pt x="2427" y="984"/>
                    <a:pt x="2435" y="984"/>
                    <a:pt x="2432" y="985"/>
                  </a:cubicBezTo>
                  <a:cubicBezTo>
                    <a:pt x="2418" y="985"/>
                    <a:pt x="2394" y="991"/>
                    <a:pt x="2381" y="989"/>
                  </a:cubicBezTo>
                  <a:cubicBezTo>
                    <a:pt x="2381" y="989"/>
                    <a:pt x="2381" y="989"/>
                    <a:pt x="2390" y="988"/>
                  </a:cubicBezTo>
                  <a:cubicBezTo>
                    <a:pt x="2365" y="986"/>
                    <a:pt x="2332" y="992"/>
                    <a:pt x="2328" y="988"/>
                  </a:cubicBezTo>
                  <a:cubicBezTo>
                    <a:pt x="2328" y="988"/>
                    <a:pt x="2328" y="988"/>
                    <a:pt x="2330" y="986"/>
                  </a:cubicBezTo>
                  <a:cubicBezTo>
                    <a:pt x="2288" y="987"/>
                    <a:pt x="2312" y="984"/>
                    <a:pt x="2270" y="985"/>
                  </a:cubicBezTo>
                  <a:cubicBezTo>
                    <a:pt x="2270" y="985"/>
                    <a:pt x="2270" y="985"/>
                    <a:pt x="2271" y="986"/>
                  </a:cubicBezTo>
                  <a:cubicBezTo>
                    <a:pt x="2252" y="985"/>
                    <a:pt x="2242" y="987"/>
                    <a:pt x="2233" y="984"/>
                  </a:cubicBezTo>
                  <a:cubicBezTo>
                    <a:pt x="2233" y="984"/>
                    <a:pt x="2233" y="984"/>
                    <a:pt x="2240" y="983"/>
                  </a:cubicBezTo>
                  <a:cubicBezTo>
                    <a:pt x="2217" y="983"/>
                    <a:pt x="2215" y="983"/>
                    <a:pt x="2191" y="982"/>
                  </a:cubicBezTo>
                  <a:cubicBezTo>
                    <a:pt x="2189" y="982"/>
                    <a:pt x="2177" y="981"/>
                    <a:pt x="2174" y="982"/>
                  </a:cubicBezTo>
                  <a:cubicBezTo>
                    <a:pt x="2173" y="979"/>
                    <a:pt x="2120" y="979"/>
                    <a:pt x="2110" y="979"/>
                  </a:cubicBezTo>
                  <a:cubicBezTo>
                    <a:pt x="2128" y="980"/>
                    <a:pt x="2119" y="980"/>
                    <a:pt x="2114" y="981"/>
                  </a:cubicBezTo>
                  <a:cubicBezTo>
                    <a:pt x="2103" y="979"/>
                    <a:pt x="2096" y="978"/>
                    <a:pt x="2081" y="980"/>
                  </a:cubicBezTo>
                  <a:cubicBezTo>
                    <a:pt x="2079" y="976"/>
                    <a:pt x="2077" y="973"/>
                    <a:pt x="2050" y="972"/>
                  </a:cubicBezTo>
                  <a:cubicBezTo>
                    <a:pt x="2054" y="972"/>
                    <a:pt x="2058" y="973"/>
                    <a:pt x="2055" y="973"/>
                  </a:cubicBezTo>
                  <a:cubicBezTo>
                    <a:pt x="2052" y="974"/>
                    <a:pt x="2045" y="973"/>
                    <a:pt x="2043" y="973"/>
                  </a:cubicBezTo>
                  <a:cubicBezTo>
                    <a:pt x="2040" y="973"/>
                    <a:pt x="2049" y="974"/>
                    <a:pt x="2046" y="975"/>
                  </a:cubicBezTo>
                  <a:cubicBezTo>
                    <a:pt x="2026" y="972"/>
                    <a:pt x="2011" y="974"/>
                    <a:pt x="1982" y="972"/>
                  </a:cubicBezTo>
                  <a:cubicBezTo>
                    <a:pt x="1991" y="973"/>
                    <a:pt x="1983" y="974"/>
                    <a:pt x="1980" y="975"/>
                  </a:cubicBezTo>
                  <a:cubicBezTo>
                    <a:pt x="1978" y="971"/>
                    <a:pt x="1940" y="977"/>
                    <a:pt x="1951" y="972"/>
                  </a:cubicBezTo>
                  <a:cubicBezTo>
                    <a:pt x="1894" y="973"/>
                    <a:pt x="1807" y="968"/>
                    <a:pt x="1784" y="971"/>
                  </a:cubicBezTo>
                  <a:cubicBezTo>
                    <a:pt x="1778" y="972"/>
                    <a:pt x="1763" y="969"/>
                    <a:pt x="1753" y="969"/>
                  </a:cubicBezTo>
                  <a:cubicBezTo>
                    <a:pt x="1753" y="969"/>
                    <a:pt x="1753" y="969"/>
                    <a:pt x="1754" y="970"/>
                  </a:cubicBezTo>
                  <a:cubicBezTo>
                    <a:pt x="1726" y="967"/>
                    <a:pt x="1732" y="969"/>
                    <a:pt x="1700" y="965"/>
                  </a:cubicBezTo>
                  <a:cubicBezTo>
                    <a:pt x="1713" y="967"/>
                    <a:pt x="1708" y="968"/>
                    <a:pt x="1694" y="969"/>
                  </a:cubicBezTo>
                  <a:cubicBezTo>
                    <a:pt x="1694" y="969"/>
                    <a:pt x="1694" y="969"/>
                    <a:pt x="1672" y="965"/>
                  </a:cubicBezTo>
                  <a:cubicBezTo>
                    <a:pt x="1672" y="965"/>
                    <a:pt x="1672" y="965"/>
                    <a:pt x="1667" y="967"/>
                  </a:cubicBezTo>
                  <a:cubicBezTo>
                    <a:pt x="1658" y="966"/>
                    <a:pt x="1648" y="966"/>
                    <a:pt x="1638" y="966"/>
                  </a:cubicBezTo>
                  <a:cubicBezTo>
                    <a:pt x="1642" y="967"/>
                    <a:pt x="1640" y="967"/>
                    <a:pt x="1640" y="967"/>
                  </a:cubicBezTo>
                  <a:cubicBezTo>
                    <a:pt x="1639" y="967"/>
                    <a:pt x="1639" y="967"/>
                    <a:pt x="1638" y="966"/>
                  </a:cubicBezTo>
                  <a:cubicBezTo>
                    <a:pt x="1629" y="963"/>
                    <a:pt x="1594" y="963"/>
                    <a:pt x="1589" y="961"/>
                  </a:cubicBezTo>
                  <a:cubicBezTo>
                    <a:pt x="1578" y="964"/>
                    <a:pt x="1562" y="959"/>
                    <a:pt x="1554" y="962"/>
                  </a:cubicBezTo>
                  <a:cubicBezTo>
                    <a:pt x="1551" y="962"/>
                    <a:pt x="1547" y="961"/>
                    <a:pt x="1542" y="961"/>
                  </a:cubicBezTo>
                  <a:cubicBezTo>
                    <a:pt x="1547" y="959"/>
                    <a:pt x="1549" y="958"/>
                    <a:pt x="1540" y="958"/>
                  </a:cubicBezTo>
                  <a:cubicBezTo>
                    <a:pt x="1539" y="958"/>
                    <a:pt x="1538" y="958"/>
                    <a:pt x="1538" y="958"/>
                  </a:cubicBezTo>
                  <a:cubicBezTo>
                    <a:pt x="1538" y="958"/>
                    <a:pt x="1538" y="958"/>
                    <a:pt x="1534" y="960"/>
                  </a:cubicBezTo>
                  <a:cubicBezTo>
                    <a:pt x="1525" y="959"/>
                    <a:pt x="1515" y="959"/>
                    <a:pt x="1509" y="959"/>
                  </a:cubicBezTo>
                  <a:cubicBezTo>
                    <a:pt x="1512" y="959"/>
                    <a:pt x="1515" y="958"/>
                    <a:pt x="1518" y="958"/>
                  </a:cubicBezTo>
                  <a:cubicBezTo>
                    <a:pt x="1514" y="958"/>
                    <a:pt x="1511" y="958"/>
                    <a:pt x="1507" y="959"/>
                  </a:cubicBezTo>
                  <a:cubicBezTo>
                    <a:pt x="1506" y="959"/>
                    <a:pt x="1505" y="958"/>
                    <a:pt x="1504" y="958"/>
                  </a:cubicBezTo>
                  <a:cubicBezTo>
                    <a:pt x="1504" y="959"/>
                    <a:pt x="1505" y="959"/>
                    <a:pt x="1506" y="959"/>
                  </a:cubicBezTo>
                  <a:cubicBezTo>
                    <a:pt x="1500" y="959"/>
                    <a:pt x="1494" y="959"/>
                    <a:pt x="1486" y="958"/>
                  </a:cubicBezTo>
                  <a:cubicBezTo>
                    <a:pt x="1454" y="960"/>
                    <a:pt x="1415" y="952"/>
                    <a:pt x="1379" y="955"/>
                  </a:cubicBezTo>
                  <a:cubicBezTo>
                    <a:pt x="1385" y="955"/>
                    <a:pt x="1392" y="955"/>
                    <a:pt x="1394" y="956"/>
                  </a:cubicBezTo>
                  <a:cubicBezTo>
                    <a:pt x="1364" y="954"/>
                    <a:pt x="1335" y="956"/>
                    <a:pt x="1316" y="954"/>
                  </a:cubicBezTo>
                  <a:cubicBezTo>
                    <a:pt x="1316" y="954"/>
                    <a:pt x="1316" y="954"/>
                    <a:pt x="1317" y="953"/>
                  </a:cubicBezTo>
                  <a:cubicBezTo>
                    <a:pt x="1296" y="951"/>
                    <a:pt x="1279" y="950"/>
                    <a:pt x="1261" y="950"/>
                  </a:cubicBezTo>
                  <a:cubicBezTo>
                    <a:pt x="1261" y="950"/>
                    <a:pt x="1261" y="950"/>
                    <a:pt x="1260" y="948"/>
                  </a:cubicBezTo>
                  <a:cubicBezTo>
                    <a:pt x="1235" y="948"/>
                    <a:pt x="1180" y="942"/>
                    <a:pt x="1164" y="946"/>
                  </a:cubicBezTo>
                  <a:cubicBezTo>
                    <a:pt x="1158" y="944"/>
                    <a:pt x="1129" y="945"/>
                    <a:pt x="1115" y="944"/>
                  </a:cubicBezTo>
                  <a:cubicBezTo>
                    <a:pt x="1115" y="944"/>
                    <a:pt x="1115" y="944"/>
                    <a:pt x="1111" y="945"/>
                  </a:cubicBezTo>
                  <a:cubicBezTo>
                    <a:pt x="1092" y="945"/>
                    <a:pt x="1080" y="945"/>
                    <a:pt x="1069" y="944"/>
                  </a:cubicBezTo>
                  <a:cubicBezTo>
                    <a:pt x="1031" y="946"/>
                    <a:pt x="995" y="942"/>
                    <a:pt x="962" y="941"/>
                  </a:cubicBezTo>
                  <a:cubicBezTo>
                    <a:pt x="962" y="941"/>
                    <a:pt x="962" y="941"/>
                    <a:pt x="961" y="941"/>
                  </a:cubicBezTo>
                  <a:cubicBezTo>
                    <a:pt x="961" y="941"/>
                    <a:pt x="961" y="941"/>
                    <a:pt x="927" y="939"/>
                  </a:cubicBezTo>
                  <a:cubicBezTo>
                    <a:pt x="936" y="941"/>
                    <a:pt x="921" y="938"/>
                    <a:pt x="910" y="938"/>
                  </a:cubicBezTo>
                  <a:cubicBezTo>
                    <a:pt x="900" y="937"/>
                    <a:pt x="882" y="937"/>
                    <a:pt x="869" y="938"/>
                  </a:cubicBezTo>
                  <a:cubicBezTo>
                    <a:pt x="869" y="938"/>
                    <a:pt x="869" y="938"/>
                    <a:pt x="848" y="937"/>
                  </a:cubicBezTo>
                  <a:cubicBezTo>
                    <a:pt x="872" y="939"/>
                    <a:pt x="846" y="939"/>
                    <a:pt x="844" y="941"/>
                  </a:cubicBezTo>
                  <a:cubicBezTo>
                    <a:pt x="844" y="941"/>
                    <a:pt x="844" y="941"/>
                    <a:pt x="831" y="939"/>
                  </a:cubicBezTo>
                  <a:cubicBezTo>
                    <a:pt x="825" y="940"/>
                    <a:pt x="839" y="941"/>
                    <a:pt x="829" y="941"/>
                  </a:cubicBezTo>
                  <a:cubicBezTo>
                    <a:pt x="820" y="940"/>
                    <a:pt x="793" y="939"/>
                    <a:pt x="784" y="937"/>
                  </a:cubicBezTo>
                  <a:cubicBezTo>
                    <a:pt x="785" y="936"/>
                    <a:pt x="789" y="936"/>
                    <a:pt x="793" y="936"/>
                  </a:cubicBezTo>
                  <a:cubicBezTo>
                    <a:pt x="792" y="936"/>
                    <a:pt x="790" y="935"/>
                    <a:pt x="789" y="935"/>
                  </a:cubicBezTo>
                  <a:cubicBezTo>
                    <a:pt x="774" y="935"/>
                    <a:pt x="777" y="935"/>
                    <a:pt x="778" y="934"/>
                  </a:cubicBezTo>
                  <a:cubicBezTo>
                    <a:pt x="759" y="936"/>
                    <a:pt x="748" y="934"/>
                    <a:pt x="733" y="936"/>
                  </a:cubicBezTo>
                  <a:cubicBezTo>
                    <a:pt x="754" y="933"/>
                    <a:pt x="688" y="935"/>
                    <a:pt x="701" y="932"/>
                  </a:cubicBezTo>
                  <a:cubicBezTo>
                    <a:pt x="687" y="934"/>
                    <a:pt x="691" y="932"/>
                    <a:pt x="682" y="934"/>
                  </a:cubicBezTo>
                  <a:cubicBezTo>
                    <a:pt x="702" y="934"/>
                    <a:pt x="723" y="937"/>
                    <a:pt x="739" y="939"/>
                  </a:cubicBezTo>
                  <a:cubicBezTo>
                    <a:pt x="739" y="939"/>
                    <a:pt x="739" y="939"/>
                    <a:pt x="723" y="940"/>
                  </a:cubicBezTo>
                  <a:cubicBezTo>
                    <a:pt x="733" y="943"/>
                    <a:pt x="759" y="940"/>
                    <a:pt x="769" y="941"/>
                  </a:cubicBezTo>
                  <a:cubicBezTo>
                    <a:pt x="763" y="940"/>
                    <a:pt x="748" y="941"/>
                    <a:pt x="747" y="941"/>
                  </a:cubicBezTo>
                  <a:cubicBezTo>
                    <a:pt x="747" y="941"/>
                    <a:pt x="747" y="941"/>
                    <a:pt x="752" y="939"/>
                  </a:cubicBezTo>
                  <a:cubicBezTo>
                    <a:pt x="775" y="939"/>
                    <a:pt x="793" y="941"/>
                    <a:pt x="810" y="943"/>
                  </a:cubicBezTo>
                  <a:cubicBezTo>
                    <a:pt x="794" y="943"/>
                    <a:pt x="829" y="945"/>
                    <a:pt x="817" y="946"/>
                  </a:cubicBezTo>
                  <a:cubicBezTo>
                    <a:pt x="817" y="946"/>
                    <a:pt x="817" y="946"/>
                    <a:pt x="805" y="946"/>
                  </a:cubicBezTo>
                  <a:cubicBezTo>
                    <a:pt x="799" y="946"/>
                    <a:pt x="811" y="948"/>
                    <a:pt x="818" y="949"/>
                  </a:cubicBezTo>
                  <a:cubicBezTo>
                    <a:pt x="857" y="949"/>
                    <a:pt x="928" y="952"/>
                    <a:pt x="942" y="951"/>
                  </a:cubicBezTo>
                  <a:cubicBezTo>
                    <a:pt x="934" y="951"/>
                    <a:pt x="919" y="950"/>
                    <a:pt x="912" y="949"/>
                  </a:cubicBezTo>
                  <a:cubicBezTo>
                    <a:pt x="912" y="949"/>
                    <a:pt x="912" y="949"/>
                    <a:pt x="931" y="949"/>
                  </a:cubicBezTo>
                  <a:cubicBezTo>
                    <a:pt x="916" y="948"/>
                    <a:pt x="904" y="950"/>
                    <a:pt x="882" y="949"/>
                  </a:cubicBezTo>
                  <a:cubicBezTo>
                    <a:pt x="886" y="946"/>
                    <a:pt x="870" y="944"/>
                    <a:pt x="887" y="942"/>
                  </a:cubicBezTo>
                  <a:cubicBezTo>
                    <a:pt x="929" y="941"/>
                    <a:pt x="921" y="948"/>
                    <a:pt x="971" y="949"/>
                  </a:cubicBezTo>
                  <a:cubicBezTo>
                    <a:pt x="976" y="949"/>
                    <a:pt x="961" y="945"/>
                    <a:pt x="988" y="948"/>
                  </a:cubicBezTo>
                  <a:cubicBezTo>
                    <a:pt x="1021" y="950"/>
                    <a:pt x="1046" y="954"/>
                    <a:pt x="1046" y="958"/>
                  </a:cubicBezTo>
                  <a:cubicBezTo>
                    <a:pt x="1032" y="956"/>
                    <a:pt x="1003" y="953"/>
                    <a:pt x="999" y="956"/>
                  </a:cubicBezTo>
                  <a:cubicBezTo>
                    <a:pt x="1013" y="957"/>
                    <a:pt x="1037" y="959"/>
                    <a:pt x="1039" y="960"/>
                  </a:cubicBezTo>
                  <a:cubicBezTo>
                    <a:pt x="1053" y="958"/>
                    <a:pt x="1012" y="959"/>
                    <a:pt x="1031" y="957"/>
                  </a:cubicBezTo>
                  <a:cubicBezTo>
                    <a:pt x="1041" y="957"/>
                    <a:pt x="1045" y="958"/>
                    <a:pt x="1050" y="959"/>
                  </a:cubicBezTo>
                  <a:cubicBezTo>
                    <a:pt x="1043" y="957"/>
                    <a:pt x="1059" y="957"/>
                    <a:pt x="1062" y="956"/>
                  </a:cubicBezTo>
                  <a:cubicBezTo>
                    <a:pt x="1094" y="957"/>
                    <a:pt x="1113" y="957"/>
                    <a:pt x="1147" y="957"/>
                  </a:cubicBezTo>
                  <a:cubicBezTo>
                    <a:pt x="1149" y="957"/>
                    <a:pt x="1153" y="956"/>
                    <a:pt x="1152" y="956"/>
                  </a:cubicBezTo>
                  <a:cubicBezTo>
                    <a:pt x="1169" y="957"/>
                    <a:pt x="1193" y="962"/>
                    <a:pt x="1186" y="963"/>
                  </a:cubicBezTo>
                  <a:cubicBezTo>
                    <a:pt x="1206" y="964"/>
                    <a:pt x="1207" y="963"/>
                    <a:pt x="1224" y="964"/>
                  </a:cubicBezTo>
                  <a:cubicBezTo>
                    <a:pt x="1197" y="966"/>
                    <a:pt x="1229" y="964"/>
                    <a:pt x="1232" y="966"/>
                  </a:cubicBezTo>
                  <a:cubicBezTo>
                    <a:pt x="1250" y="967"/>
                    <a:pt x="1238" y="965"/>
                    <a:pt x="1246" y="965"/>
                  </a:cubicBezTo>
                  <a:cubicBezTo>
                    <a:pt x="1249" y="965"/>
                    <a:pt x="1256" y="966"/>
                    <a:pt x="1256" y="967"/>
                  </a:cubicBezTo>
                  <a:cubicBezTo>
                    <a:pt x="1267" y="965"/>
                    <a:pt x="1236" y="961"/>
                    <a:pt x="1249" y="959"/>
                  </a:cubicBezTo>
                  <a:cubicBezTo>
                    <a:pt x="1257" y="958"/>
                    <a:pt x="1294" y="956"/>
                    <a:pt x="1297" y="956"/>
                  </a:cubicBezTo>
                  <a:cubicBezTo>
                    <a:pt x="1305" y="959"/>
                    <a:pt x="1302" y="968"/>
                    <a:pt x="1290" y="971"/>
                  </a:cubicBezTo>
                  <a:cubicBezTo>
                    <a:pt x="1291" y="972"/>
                    <a:pt x="1306" y="970"/>
                    <a:pt x="1314" y="970"/>
                  </a:cubicBezTo>
                  <a:cubicBezTo>
                    <a:pt x="1336" y="968"/>
                    <a:pt x="1347" y="973"/>
                    <a:pt x="1365" y="972"/>
                  </a:cubicBezTo>
                  <a:cubicBezTo>
                    <a:pt x="1365" y="972"/>
                    <a:pt x="1365" y="972"/>
                    <a:pt x="1352" y="970"/>
                  </a:cubicBezTo>
                  <a:cubicBezTo>
                    <a:pt x="1355" y="970"/>
                    <a:pt x="1381" y="971"/>
                    <a:pt x="1386" y="972"/>
                  </a:cubicBezTo>
                  <a:cubicBezTo>
                    <a:pt x="1386" y="971"/>
                    <a:pt x="1372" y="967"/>
                    <a:pt x="1380" y="966"/>
                  </a:cubicBezTo>
                  <a:cubicBezTo>
                    <a:pt x="1413" y="967"/>
                    <a:pt x="1444" y="973"/>
                    <a:pt x="1442" y="975"/>
                  </a:cubicBezTo>
                  <a:cubicBezTo>
                    <a:pt x="1442" y="975"/>
                    <a:pt x="1442" y="975"/>
                    <a:pt x="1392" y="971"/>
                  </a:cubicBezTo>
                  <a:cubicBezTo>
                    <a:pt x="1390" y="973"/>
                    <a:pt x="1427" y="974"/>
                    <a:pt x="1425" y="977"/>
                  </a:cubicBezTo>
                  <a:cubicBezTo>
                    <a:pt x="1425" y="977"/>
                    <a:pt x="1425" y="977"/>
                    <a:pt x="1471" y="978"/>
                  </a:cubicBezTo>
                  <a:cubicBezTo>
                    <a:pt x="1465" y="977"/>
                    <a:pt x="1448" y="976"/>
                    <a:pt x="1455" y="975"/>
                  </a:cubicBezTo>
                  <a:cubicBezTo>
                    <a:pt x="1474" y="976"/>
                    <a:pt x="1465" y="975"/>
                    <a:pt x="1478" y="974"/>
                  </a:cubicBezTo>
                  <a:cubicBezTo>
                    <a:pt x="1456" y="971"/>
                    <a:pt x="1414" y="962"/>
                    <a:pt x="1399" y="959"/>
                  </a:cubicBezTo>
                  <a:cubicBezTo>
                    <a:pt x="1399" y="959"/>
                    <a:pt x="1399" y="959"/>
                    <a:pt x="1423" y="961"/>
                  </a:cubicBezTo>
                  <a:cubicBezTo>
                    <a:pt x="1423" y="961"/>
                    <a:pt x="1423" y="961"/>
                    <a:pt x="1429" y="960"/>
                  </a:cubicBezTo>
                  <a:cubicBezTo>
                    <a:pt x="1460" y="962"/>
                    <a:pt x="1488" y="972"/>
                    <a:pt x="1496" y="974"/>
                  </a:cubicBezTo>
                  <a:cubicBezTo>
                    <a:pt x="1514" y="974"/>
                    <a:pt x="1508" y="969"/>
                    <a:pt x="1504" y="968"/>
                  </a:cubicBezTo>
                  <a:cubicBezTo>
                    <a:pt x="1539" y="969"/>
                    <a:pt x="1538" y="976"/>
                    <a:pt x="1573" y="976"/>
                  </a:cubicBezTo>
                  <a:cubicBezTo>
                    <a:pt x="1573" y="976"/>
                    <a:pt x="1573" y="976"/>
                    <a:pt x="1560" y="977"/>
                  </a:cubicBezTo>
                  <a:cubicBezTo>
                    <a:pt x="1568" y="978"/>
                    <a:pt x="1599" y="978"/>
                    <a:pt x="1596" y="979"/>
                  </a:cubicBezTo>
                  <a:cubicBezTo>
                    <a:pt x="1602" y="978"/>
                    <a:pt x="1608" y="975"/>
                    <a:pt x="1603" y="974"/>
                  </a:cubicBezTo>
                  <a:cubicBezTo>
                    <a:pt x="1603" y="974"/>
                    <a:pt x="1603" y="974"/>
                    <a:pt x="1633" y="979"/>
                  </a:cubicBezTo>
                  <a:cubicBezTo>
                    <a:pt x="1628" y="978"/>
                    <a:pt x="1631" y="975"/>
                    <a:pt x="1629" y="974"/>
                  </a:cubicBezTo>
                  <a:cubicBezTo>
                    <a:pt x="1641" y="974"/>
                    <a:pt x="1649" y="978"/>
                    <a:pt x="1644" y="979"/>
                  </a:cubicBezTo>
                  <a:cubicBezTo>
                    <a:pt x="1667" y="977"/>
                    <a:pt x="1662" y="979"/>
                    <a:pt x="1681" y="976"/>
                  </a:cubicBezTo>
                  <a:cubicBezTo>
                    <a:pt x="1688" y="976"/>
                    <a:pt x="1680" y="980"/>
                    <a:pt x="1675" y="980"/>
                  </a:cubicBezTo>
                  <a:cubicBezTo>
                    <a:pt x="1691" y="982"/>
                    <a:pt x="1701" y="982"/>
                    <a:pt x="1709" y="981"/>
                  </a:cubicBezTo>
                  <a:cubicBezTo>
                    <a:pt x="1682" y="979"/>
                    <a:pt x="1702" y="973"/>
                    <a:pt x="1696" y="969"/>
                  </a:cubicBezTo>
                  <a:cubicBezTo>
                    <a:pt x="1696" y="969"/>
                    <a:pt x="1696" y="969"/>
                    <a:pt x="1755" y="983"/>
                  </a:cubicBezTo>
                  <a:cubicBezTo>
                    <a:pt x="1753" y="982"/>
                    <a:pt x="1748" y="978"/>
                    <a:pt x="1748" y="978"/>
                  </a:cubicBezTo>
                  <a:cubicBezTo>
                    <a:pt x="1753" y="981"/>
                    <a:pt x="1814" y="984"/>
                    <a:pt x="1848" y="984"/>
                  </a:cubicBezTo>
                  <a:cubicBezTo>
                    <a:pt x="1842" y="983"/>
                    <a:pt x="1869" y="982"/>
                    <a:pt x="1881" y="984"/>
                  </a:cubicBezTo>
                  <a:cubicBezTo>
                    <a:pt x="1879" y="983"/>
                    <a:pt x="1876" y="983"/>
                    <a:pt x="1871" y="983"/>
                  </a:cubicBezTo>
                  <a:cubicBezTo>
                    <a:pt x="1893" y="981"/>
                    <a:pt x="1900" y="989"/>
                    <a:pt x="1922" y="987"/>
                  </a:cubicBezTo>
                  <a:cubicBezTo>
                    <a:pt x="1902" y="986"/>
                    <a:pt x="1898" y="985"/>
                    <a:pt x="1899" y="984"/>
                  </a:cubicBezTo>
                  <a:cubicBezTo>
                    <a:pt x="1915" y="985"/>
                    <a:pt x="1954" y="985"/>
                    <a:pt x="1946" y="989"/>
                  </a:cubicBezTo>
                  <a:cubicBezTo>
                    <a:pt x="1956" y="988"/>
                    <a:pt x="1966" y="989"/>
                    <a:pt x="1965" y="987"/>
                  </a:cubicBezTo>
                  <a:cubicBezTo>
                    <a:pt x="1965" y="987"/>
                    <a:pt x="1965" y="987"/>
                    <a:pt x="2005" y="991"/>
                  </a:cubicBezTo>
                  <a:cubicBezTo>
                    <a:pt x="2002" y="990"/>
                    <a:pt x="2000" y="989"/>
                    <a:pt x="2012" y="989"/>
                  </a:cubicBezTo>
                  <a:cubicBezTo>
                    <a:pt x="1989" y="989"/>
                    <a:pt x="1967" y="984"/>
                    <a:pt x="1955" y="987"/>
                  </a:cubicBezTo>
                  <a:cubicBezTo>
                    <a:pt x="1954" y="984"/>
                    <a:pt x="1963" y="983"/>
                    <a:pt x="1952" y="981"/>
                  </a:cubicBezTo>
                  <a:cubicBezTo>
                    <a:pt x="1996" y="983"/>
                    <a:pt x="2020" y="988"/>
                    <a:pt x="2048" y="992"/>
                  </a:cubicBezTo>
                  <a:cubicBezTo>
                    <a:pt x="2048" y="992"/>
                    <a:pt x="2048" y="992"/>
                    <a:pt x="2086" y="991"/>
                  </a:cubicBezTo>
                  <a:cubicBezTo>
                    <a:pt x="2086" y="991"/>
                    <a:pt x="2086" y="991"/>
                    <a:pt x="2088" y="992"/>
                  </a:cubicBezTo>
                  <a:cubicBezTo>
                    <a:pt x="2088" y="992"/>
                    <a:pt x="2088" y="992"/>
                    <a:pt x="2095" y="990"/>
                  </a:cubicBezTo>
                  <a:cubicBezTo>
                    <a:pt x="2100" y="990"/>
                    <a:pt x="2103" y="991"/>
                    <a:pt x="2104" y="991"/>
                  </a:cubicBezTo>
                  <a:cubicBezTo>
                    <a:pt x="2105" y="991"/>
                    <a:pt x="2103" y="990"/>
                    <a:pt x="2102" y="990"/>
                  </a:cubicBezTo>
                  <a:cubicBezTo>
                    <a:pt x="2106" y="990"/>
                    <a:pt x="2109" y="990"/>
                    <a:pt x="2111" y="991"/>
                  </a:cubicBezTo>
                  <a:cubicBezTo>
                    <a:pt x="2113" y="989"/>
                    <a:pt x="2106" y="987"/>
                    <a:pt x="2099" y="986"/>
                  </a:cubicBezTo>
                  <a:cubicBezTo>
                    <a:pt x="2095" y="986"/>
                    <a:pt x="2092" y="986"/>
                    <a:pt x="2088" y="987"/>
                  </a:cubicBezTo>
                  <a:cubicBezTo>
                    <a:pt x="2081" y="985"/>
                    <a:pt x="2075" y="984"/>
                    <a:pt x="2086" y="983"/>
                  </a:cubicBezTo>
                  <a:cubicBezTo>
                    <a:pt x="2087" y="983"/>
                    <a:pt x="2087" y="983"/>
                    <a:pt x="2087" y="983"/>
                  </a:cubicBezTo>
                  <a:cubicBezTo>
                    <a:pt x="2085" y="982"/>
                    <a:pt x="2085" y="982"/>
                    <a:pt x="2087" y="981"/>
                  </a:cubicBezTo>
                  <a:cubicBezTo>
                    <a:pt x="2087" y="981"/>
                    <a:pt x="2087" y="981"/>
                    <a:pt x="2116" y="983"/>
                  </a:cubicBezTo>
                  <a:cubicBezTo>
                    <a:pt x="2113" y="984"/>
                    <a:pt x="2108" y="984"/>
                    <a:pt x="2102" y="985"/>
                  </a:cubicBezTo>
                  <a:cubicBezTo>
                    <a:pt x="2121" y="988"/>
                    <a:pt x="2142" y="990"/>
                    <a:pt x="2125" y="992"/>
                  </a:cubicBezTo>
                  <a:cubicBezTo>
                    <a:pt x="2125" y="992"/>
                    <a:pt x="2125" y="992"/>
                    <a:pt x="2148" y="991"/>
                  </a:cubicBezTo>
                  <a:cubicBezTo>
                    <a:pt x="2174" y="994"/>
                    <a:pt x="2170" y="994"/>
                    <a:pt x="2202" y="997"/>
                  </a:cubicBezTo>
                  <a:cubicBezTo>
                    <a:pt x="2204" y="996"/>
                    <a:pt x="2195" y="995"/>
                    <a:pt x="2201" y="994"/>
                  </a:cubicBezTo>
                  <a:cubicBezTo>
                    <a:pt x="2224" y="998"/>
                    <a:pt x="2258" y="992"/>
                    <a:pt x="2263" y="995"/>
                  </a:cubicBezTo>
                  <a:cubicBezTo>
                    <a:pt x="2282" y="996"/>
                    <a:pt x="2271" y="998"/>
                    <a:pt x="2283" y="999"/>
                  </a:cubicBezTo>
                  <a:cubicBezTo>
                    <a:pt x="2283" y="999"/>
                    <a:pt x="2281" y="998"/>
                    <a:pt x="2285" y="998"/>
                  </a:cubicBezTo>
                  <a:cubicBezTo>
                    <a:pt x="2285" y="998"/>
                    <a:pt x="2285" y="998"/>
                    <a:pt x="2299" y="1000"/>
                  </a:cubicBezTo>
                  <a:cubicBezTo>
                    <a:pt x="2305" y="1000"/>
                    <a:pt x="2286" y="999"/>
                    <a:pt x="2302" y="998"/>
                  </a:cubicBezTo>
                  <a:cubicBezTo>
                    <a:pt x="2330" y="1001"/>
                    <a:pt x="2346" y="1002"/>
                    <a:pt x="2369" y="1002"/>
                  </a:cubicBezTo>
                  <a:cubicBezTo>
                    <a:pt x="2403" y="1003"/>
                    <a:pt x="2355" y="1005"/>
                    <a:pt x="2384" y="1006"/>
                  </a:cubicBezTo>
                  <a:cubicBezTo>
                    <a:pt x="2388" y="1004"/>
                    <a:pt x="2392" y="1002"/>
                    <a:pt x="2409" y="1003"/>
                  </a:cubicBezTo>
                  <a:cubicBezTo>
                    <a:pt x="2418" y="1004"/>
                    <a:pt x="2417" y="1005"/>
                    <a:pt x="2432" y="1007"/>
                  </a:cubicBezTo>
                  <a:cubicBezTo>
                    <a:pt x="2432" y="1007"/>
                    <a:pt x="2432" y="1007"/>
                    <a:pt x="2431" y="1004"/>
                  </a:cubicBezTo>
                  <a:cubicBezTo>
                    <a:pt x="2446" y="1004"/>
                    <a:pt x="2457" y="1005"/>
                    <a:pt x="2457" y="1003"/>
                  </a:cubicBezTo>
                  <a:cubicBezTo>
                    <a:pt x="2469" y="1005"/>
                    <a:pt x="2477" y="1005"/>
                    <a:pt x="2484" y="1005"/>
                  </a:cubicBezTo>
                  <a:cubicBezTo>
                    <a:pt x="2492" y="1004"/>
                    <a:pt x="2497" y="1003"/>
                    <a:pt x="2503" y="1006"/>
                  </a:cubicBezTo>
                  <a:cubicBezTo>
                    <a:pt x="2532" y="1005"/>
                    <a:pt x="2531" y="1011"/>
                    <a:pt x="2549" y="1006"/>
                  </a:cubicBezTo>
                  <a:cubicBezTo>
                    <a:pt x="2535" y="1006"/>
                    <a:pt x="2519" y="1004"/>
                    <a:pt x="2527" y="1003"/>
                  </a:cubicBezTo>
                  <a:cubicBezTo>
                    <a:pt x="2527" y="1003"/>
                    <a:pt x="2527" y="1003"/>
                    <a:pt x="2547" y="1005"/>
                  </a:cubicBezTo>
                  <a:cubicBezTo>
                    <a:pt x="2549" y="1004"/>
                    <a:pt x="2535" y="1004"/>
                    <a:pt x="2545" y="1004"/>
                  </a:cubicBezTo>
                  <a:cubicBezTo>
                    <a:pt x="2550" y="1004"/>
                    <a:pt x="2562" y="1006"/>
                    <a:pt x="2567" y="1007"/>
                  </a:cubicBezTo>
                  <a:cubicBezTo>
                    <a:pt x="2567" y="1007"/>
                    <a:pt x="2567" y="1007"/>
                    <a:pt x="2600" y="1008"/>
                  </a:cubicBezTo>
                  <a:cubicBezTo>
                    <a:pt x="2596" y="1008"/>
                    <a:pt x="2596" y="1007"/>
                    <a:pt x="2602" y="1007"/>
                  </a:cubicBezTo>
                  <a:cubicBezTo>
                    <a:pt x="2602" y="1007"/>
                    <a:pt x="2602" y="1007"/>
                    <a:pt x="2622" y="1009"/>
                  </a:cubicBezTo>
                  <a:cubicBezTo>
                    <a:pt x="2623" y="1009"/>
                    <a:pt x="2629" y="1008"/>
                    <a:pt x="2636" y="1008"/>
                  </a:cubicBezTo>
                  <a:cubicBezTo>
                    <a:pt x="2667" y="1008"/>
                    <a:pt x="2661" y="1014"/>
                    <a:pt x="2685" y="1012"/>
                  </a:cubicBezTo>
                  <a:cubicBezTo>
                    <a:pt x="2681" y="1012"/>
                    <a:pt x="2681" y="1012"/>
                    <a:pt x="2677" y="1012"/>
                  </a:cubicBezTo>
                  <a:cubicBezTo>
                    <a:pt x="2677" y="1012"/>
                    <a:pt x="2677" y="1012"/>
                    <a:pt x="2690" y="1011"/>
                  </a:cubicBezTo>
                  <a:cubicBezTo>
                    <a:pt x="2692" y="1017"/>
                    <a:pt x="2762" y="1014"/>
                    <a:pt x="2764" y="1019"/>
                  </a:cubicBezTo>
                  <a:cubicBezTo>
                    <a:pt x="2782" y="1018"/>
                    <a:pt x="2765" y="1018"/>
                    <a:pt x="2743" y="1015"/>
                  </a:cubicBezTo>
                  <a:cubicBezTo>
                    <a:pt x="2743" y="1015"/>
                    <a:pt x="2743" y="1015"/>
                    <a:pt x="2762" y="1014"/>
                  </a:cubicBezTo>
                  <a:cubicBezTo>
                    <a:pt x="2754" y="1013"/>
                    <a:pt x="2748" y="1014"/>
                    <a:pt x="2740" y="1013"/>
                  </a:cubicBezTo>
                  <a:cubicBezTo>
                    <a:pt x="2764" y="1011"/>
                    <a:pt x="2787" y="1015"/>
                    <a:pt x="2800" y="1017"/>
                  </a:cubicBezTo>
                  <a:cubicBezTo>
                    <a:pt x="2810" y="1016"/>
                    <a:pt x="2793" y="1012"/>
                    <a:pt x="2819" y="1014"/>
                  </a:cubicBezTo>
                  <a:cubicBezTo>
                    <a:pt x="2857" y="1016"/>
                    <a:pt x="2812" y="1018"/>
                    <a:pt x="2835" y="1019"/>
                  </a:cubicBezTo>
                  <a:cubicBezTo>
                    <a:pt x="2835" y="1019"/>
                    <a:pt x="2835" y="1019"/>
                    <a:pt x="2851" y="1017"/>
                  </a:cubicBezTo>
                  <a:cubicBezTo>
                    <a:pt x="2880" y="1020"/>
                    <a:pt x="2901" y="1018"/>
                    <a:pt x="2926" y="1019"/>
                  </a:cubicBezTo>
                  <a:cubicBezTo>
                    <a:pt x="2931" y="1019"/>
                    <a:pt x="2934" y="1020"/>
                    <a:pt x="2935" y="1020"/>
                  </a:cubicBezTo>
                  <a:cubicBezTo>
                    <a:pt x="2961" y="1019"/>
                    <a:pt x="2989" y="1024"/>
                    <a:pt x="3009" y="1024"/>
                  </a:cubicBezTo>
                  <a:cubicBezTo>
                    <a:pt x="3004" y="1023"/>
                    <a:pt x="3020" y="1022"/>
                    <a:pt x="3022" y="1022"/>
                  </a:cubicBezTo>
                  <a:cubicBezTo>
                    <a:pt x="3022" y="1022"/>
                    <a:pt x="3022" y="1022"/>
                    <a:pt x="3057" y="1024"/>
                  </a:cubicBezTo>
                  <a:cubicBezTo>
                    <a:pt x="3042" y="1023"/>
                    <a:pt x="3042" y="1022"/>
                    <a:pt x="3040" y="1020"/>
                  </a:cubicBezTo>
                  <a:cubicBezTo>
                    <a:pt x="3051" y="1021"/>
                    <a:pt x="3056" y="1022"/>
                    <a:pt x="3063" y="1022"/>
                  </a:cubicBezTo>
                  <a:cubicBezTo>
                    <a:pt x="3059" y="1021"/>
                    <a:pt x="3054" y="1021"/>
                    <a:pt x="3060" y="1020"/>
                  </a:cubicBezTo>
                  <a:cubicBezTo>
                    <a:pt x="3060" y="1020"/>
                    <a:pt x="3060" y="1020"/>
                    <a:pt x="3097" y="1024"/>
                  </a:cubicBezTo>
                  <a:cubicBezTo>
                    <a:pt x="3087" y="1024"/>
                    <a:pt x="3087" y="1024"/>
                    <a:pt x="3087" y="1024"/>
                  </a:cubicBezTo>
                  <a:cubicBezTo>
                    <a:pt x="3096" y="1024"/>
                    <a:pt x="3116" y="1026"/>
                    <a:pt x="3129" y="1025"/>
                  </a:cubicBezTo>
                  <a:cubicBezTo>
                    <a:pt x="3128" y="1024"/>
                    <a:pt x="3123" y="1024"/>
                    <a:pt x="3122" y="1023"/>
                  </a:cubicBezTo>
                  <a:cubicBezTo>
                    <a:pt x="3111" y="1024"/>
                    <a:pt x="3105" y="1023"/>
                    <a:pt x="3099" y="1021"/>
                  </a:cubicBezTo>
                  <a:cubicBezTo>
                    <a:pt x="3125" y="1022"/>
                    <a:pt x="3106" y="1021"/>
                    <a:pt x="3118" y="1020"/>
                  </a:cubicBezTo>
                  <a:cubicBezTo>
                    <a:pt x="3136" y="1021"/>
                    <a:pt x="3143" y="1023"/>
                    <a:pt x="3138" y="1024"/>
                  </a:cubicBezTo>
                  <a:cubicBezTo>
                    <a:pt x="3159" y="1024"/>
                    <a:pt x="3165" y="1024"/>
                    <a:pt x="3186" y="1026"/>
                  </a:cubicBezTo>
                  <a:cubicBezTo>
                    <a:pt x="3186" y="1026"/>
                    <a:pt x="3186" y="1026"/>
                    <a:pt x="3182" y="1024"/>
                  </a:cubicBezTo>
                  <a:cubicBezTo>
                    <a:pt x="3182" y="1024"/>
                    <a:pt x="3182" y="1024"/>
                    <a:pt x="3201" y="1025"/>
                  </a:cubicBezTo>
                  <a:cubicBezTo>
                    <a:pt x="3201" y="1025"/>
                    <a:pt x="3201" y="1025"/>
                    <a:pt x="3185" y="1022"/>
                  </a:cubicBezTo>
                  <a:cubicBezTo>
                    <a:pt x="3222" y="1022"/>
                    <a:pt x="3192" y="1026"/>
                    <a:pt x="3232" y="1026"/>
                  </a:cubicBezTo>
                  <a:cubicBezTo>
                    <a:pt x="3232" y="1026"/>
                    <a:pt x="3232" y="1026"/>
                    <a:pt x="3233" y="1024"/>
                  </a:cubicBezTo>
                  <a:cubicBezTo>
                    <a:pt x="3248" y="1025"/>
                    <a:pt x="3253" y="1029"/>
                    <a:pt x="3266" y="1027"/>
                  </a:cubicBezTo>
                  <a:cubicBezTo>
                    <a:pt x="3281" y="1028"/>
                    <a:pt x="3240" y="1029"/>
                    <a:pt x="3275" y="1030"/>
                  </a:cubicBezTo>
                  <a:cubicBezTo>
                    <a:pt x="3282" y="1029"/>
                    <a:pt x="3295" y="1029"/>
                    <a:pt x="3305" y="1029"/>
                  </a:cubicBezTo>
                  <a:cubicBezTo>
                    <a:pt x="3316" y="1030"/>
                    <a:pt x="3300" y="1031"/>
                    <a:pt x="3292" y="1031"/>
                  </a:cubicBezTo>
                  <a:cubicBezTo>
                    <a:pt x="3342" y="1033"/>
                    <a:pt x="3323" y="1025"/>
                    <a:pt x="3371" y="1029"/>
                  </a:cubicBezTo>
                  <a:cubicBezTo>
                    <a:pt x="3359" y="1030"/>
                    <a:pt x="3371" y="1032"/>
                    <a:pt x="3364" y="1033"/>
                  </a:cubicBezTo>
                  <a:cubicBezTo>
                    <a:pt x="3376" y="1032"/>
                    <a:pt x="3388" y="1032"/>
                    <a:pt x="3401" y="1033"/>
                  </a:cubicBezTo>
                  <a:cubicBezTo>
                    <a:pt x="3401" y="1033"/>
                    <a:pt x="3401" y="1033"/>
                    <a:pt x="3389" y="1030"/>
                  </a:cubicBezTo>
                  <a:cubicBezTo>
                    <a:pt x="3396" y="1030"/>
                    <a:pt x="3403" y="1031"/>
                    <a:pt x="3407" y="1031"/>
                  </a:cubicBezTo>
                  <a:cubicBezTo>
                    <a:pt x="3407" y="1031"/>
                    <a:pt x="3407" y="1031"/>
                    <a:pt x="3406" y="1030"/>
                  </a:cubicBezTo>
                  <a:cubicBezTo>
                    <a:pt x="3429" y="1035"/>
                    <a:pt x="3450" y="1029"/>
                    <a:pt x="3464" y="1035"/>
                  </a:cubicBezTo>
                  <a:cubicBezTo>
                    <a:pt x="3454" y="1030"/>
                    <a:pt x="3482" y="1036"/>
                    <a:pt x="3492" y="1035"/>
                  </a:cubicBezTo>
                  <a:cubicBezTo>
                    <a:pt x="3472" y="1031"/>
                    <a:pt x="3435" y="1032"/>
                    <a:pt x="3433" y="1029"/>
                  </a:cubicBezTo>
                  <a:cubicBezTo>
                    <a:pt x="3442" y="1028"/>
                    <a:pt x="3450" y="1030"/>
                    <a:pt x="3459" y="1029"/>
                  </a:cubicBezTo>
                  <a:cubicBezTo>
                    <a:pt x="3453" y="1029"/>
                    <a:pt x="3444" y="1028"/>
                    <a:pt x="3441" y="1027"/>
                  </a:cubicBezTo>
                  <a:cubicBezTo>
                    <a:pt x="3472" y="1026"/>
                    <a:pt x="3489" y="1030"/>
                    <a:pt x="3507" y="1031"/>
                  </a:cubicBezTo>
                  <a:cubicBezTo>
                    <a:pt x="3507" y="1031"/>
                    <a:pt x="3507" y="1031"/>
                    <a:pt x="3475" y="1030"/>
                  </a:cubicBezTo>
                  <a:cubicBezTo>
                    <a:pt x="3477" y="1033"/>
                    <a:pt x="3489" y="1031"/>
                    <a:pt x="3498" y="1033"/>
                  </a:cubicBezTo>
                  <a:cubicBezTo>
                    <a:pt x="3513" y="1033"/>
                    <a:pt x="3526" y="1035"/>
                    <a:pt x="3538" y="1035"/>
                  </a:cubicBezTo>
                  <a:cubicBezTo>
                    <a:pt x="3536" y="1035"/>
                    <a:pt x="3535" y="1035"/>
                    <a:pt x="3533" y="1035"/>
                  </a:cubicBezTo>
                  <a:cubicBezTo>
                    <a:pt x="3537" y="1035"/>
                    <a:pt x="3537" y="1035"/>
                    <a:pt x="3540" y="1035"/>
                  </a:cubicBezTo>
                  <a:cubicBezTo>
                    <a:pt x="3539" y="1035"/>
                    <a:pt x="3539" y="1035"/>
                    <a:pt x="3538" y="1035"/>
                  </a:cubicBezTo>
                  <a:cubicBezTo>
                    <a:pt x="3569" y="1035"/>
                    <a:pt x="3579" y="1030"/>
                    <a:pt x="3592" y="1030"/>
                  </a:cubicBezTo>
                  <a:cubicBezTo>
                    <a:pt x="3606" y="1030"/>
                    <a:pt x="3632" y="1033"/>
                    <a:pt x="3623" y="1035"/>
                  </a:cubicBezTo>
                  <a:cubicBezTo>
                    <a:pt x="3634" y="1036"/>
                    <a:pt x="3576" y="1032"/>
                    <a:pt x="3596" y="1037"/>
                  </a:cubicBezTo>
                  <a:cubicBezTo>
                    <a:pt x="3616" y="1032"/>
                    <a:pt x="3637" y="1040"/>
                    <a:pt x="3681" y="1038"/>
                  </a:cubicBezTo>
                  <a:cubicBezTo>
                    <a:pt x="3662" y="1036"/>
                    <a:pt x="3693" y="1036"/>
                    <a:pt x="3675" y="1033"/>
                  </a:cubicBezTo>
                  <a:cubicBezTo>
                    <a:pt x="3696" y="1035"/>
                    <a:pt x="3697" y="1036"/>
                    <a:pt x="3706" y="1038"/>
                  </a:cubicBezTo>
                  <a:cubicBezTo>
                    <a:pt x="3706" y="1038"/>
                    <a:pt x="3706" y="1038"/>
                    <a:pt x="3713" y="1036"/>
                  </a:cubicBezTo>
                  <a:cubicBezTo>
                    <a:pt x="3740" y="1040"/>
                    <a:pt x="3719" y="1039"/>
                    <a:pt x="3760" y="1042"/>
                  </a:cubicBezTo>
                  <a:cubicBezTo>
                    <a:pt x="3747" y="1041"/>
                    <a:pt x="3777" y="1041"/>
                    <a:pt x="3766" y="1039"/>
                  </a:cubicBezTo>
                  <a:cubicBezTo>
                    <a:pt x="3778" y="1040"/>
                    <a:pt x="3789" y="1040"/>
                    <a:pt x="3797" y="1042"/>
                  </a:cubicBezTo>
                  <a:cubicBezTo>
                    <a:pt x="3797" y="1042"/>
                    <a:pt x="3797" y="1042"/>
                    <a:pt x="3796" y="1041"/>
                  </a:cubicBezTo>
                  <a:cubicBezTo>
                    <a:pt x="3838" y="1043"/>
                    <a:pt x="3830" y="1040"/>
                    <a:pt x="3868" y="1043"/>
                  </a:cubicBezTo>
                  <a:cubicBezTo>
                    <a:pt x="3868" y="1043"/>
                    <a:pt x="3868" y="1043"/>
                    <a:pt x="3865" y="1044"/>
                  </a:cubicBezTo>
                  <a:cubicBezTo>
                    <a:pt x="3914" y="1048"/>
                    <a:pt x="3978" y="1048"/>
                    <a:pt x="4029" y="1051"/>
                  </a:cubicBezTo>
                  <a:cubicBezTo>
                    <a:pt x="4029" y="1051"/>
                    <a:pt x="4029" y="1051"/>
                    <a:pt x="4013" y="1051"/>
                  </a:cubicBezTo>
                  <a:cubicBezTo>
                    <a:pt x="4021" y="1051"/>
                    <a:pt x="4047" y="1053"/>
                    <a:pt x="4062" y="1052"/>
                  </a:cubicBezTo>
                  <a:cubicBezTo>
                    <a:pt x="4050" y="1052"/>
                    <a:pt x="4050" y="1052"/>
                    <a:pt x="4050" y="1052"/>
                  </a:cubicBezTo>
                  <a:cubicBezTo>
                    <a:pt x="4051" y="1051"/>
                    <a:pt x="4057" y="1049"/>
                    <a:pt x="4069" y="1049"/>
                  </a:cubicBezTo>
                  <a:cubicBezTo>
                    <a:pt x="4069" y="1049"/>
                    <a:pt x="4069" y="1049"/>
                    <a:pt x="4074" y="1051"/>
                  </a:cubicBezTo>
                  <a:cubicBezTo>
                    <a:pt x="4074" y="1051"/>
                    <a:pt x="4074" y="1051"/>
                    <a:pt x="4079" y="1050"/>
                  </a:cubicBezTo>
                  <a:cubicBezTo>
                    <a:pt x="4098" y="1051"/>
                    <a:pt x="4074" y="1052"/>
                    <a:pt x="4093" y="1053"/>
                  </a:cubicBezTo>
                  <a:cubicBezTo>
                    <a:pt x="4104" y="1049"/>
                    <a:pt x="4174" y="1054"/>
                    <a:pt x="4191" y="1051"/>
                  </a:cubicBezTo>
                  <a:cubicBezTo>
                    <a:pt x="4203" y="1055"/>
                    <a:pt x="4155" y="1050"/>
                    <a:pt x="4169" y="1054"/>
                  </a:cubicBezTo>
                  <a:cubicBezTo>
                    <a:pt x="4175" y="1053"/>
                    <a:pt x="4177" y="1053"/>
                    <a:pt x="4189" y="1053"/>
                  </a:cubicBezTo>
                  <a:cubicBezTo>
                    <a:pt x="4189" y="1053"/>
                    <a:pt x="4189" y="1053"/>
                    <a:pt x="4185" y="1055"/>
                  </a:cubicBezTo>
                  <a:cubicBezTo>
                    <a:pt x="4242" y="1055"/>
                    <a:pt x="4264" y="1054"/>
                    <a:pt x="4315" y="1056"/>
                  </a:cubicBezTo>
                  <a:cubicBezTo>
                    <a:pt x="4315" y="1056"/>
                    <a:pt x="4315" y="1056"/>
                    <a:pt x="4313" y="1056"/>
                  </a:cubicBezTo>
                  <a:cubicBezTo>
                    <a:pt x="4332" y="1056"/>
                    <a:pt x="4341" y="1056"/>
                    <a:pt x="4349" y="1058"/>
                  </a:cubicBezTo>
                  <a:cubicBezTo>
                    <a:pt x="4353" y="1057"/>
                    <a:pt x="4340" y="1056"/>
                    <a:pt x="4347" y="1056"/>
                  </a:cubicBezTo>
                  <a:cubicBezTo>
                    <a:pt x="4379" y="1062"/>
                    <a:pt x="4411" y="1054"/>
                    <a:pt x="4431" y="1058"/>
                  </a:cubicBezTo>
                  <a:cubicBezTo>
                    <a:pt x="4428" y="1054"/>
                    <a:pt x="4470" y="1052"/>
                    <a:pt x="4453" y="1048"/>
                  </a:cubicBezTo>
                  <a:cubicBezTo>
                    <a:pt x="4453" y="1048"/>
                    <a:pt x="4453" y="1048"/>
                    <a:pt x="4466" y="1049"/>
                  </a:cubicBezTo>
                  <a:cubicBezTo>
                    <a:pt x="4462" y="1046"/>
                    <a:pt x="4425" y="1048"/>
                    <a:pt x="4417" y="1045"/>
                  </a:cubicBezTo>
                  <a:close/>
                  <a:moveTo>
                    <a:pt x="2061" y="988"/>
                  </a:moveTo>
                  <a:cubicBezTo>
                    <a:pt x="2068" y="987"/>
                    <a:pt x="2073" y="987"/>
                    <a:pt x="2078" y="988"/>
                  </a:cubicBezTo>
                  <a:lnTo>
                    <a:pt x="2061" y="988"/>
                  </a:lnTo>
                  <a:close/>
                  <a:moveTo>
                    <a:pt x="3533" y="1019"/>
                  </a:moveTo>
                  <a:cubicBezTo>
                    <a:pt x="3533" y="1019"/>
                    <a:pt x="3533" y="1019"/>
                    <a:pt x="3538" y="1019"/>
                  </a:cubicBezTo>
                  <a:cubicBezTo>
                    <a:pt x="3541" y="1019"/>
                    <a:pt x="3544" y="1020"/>
                    <a:pt x="3533" y="1019"/>
                  </a:cubicBezTo>
                  <a:close/>
                  <a:moveTo>
                    <a:pt x="2099" y="986"/>
                  </a:moveTo>
                  <a:cubicBezTo>
                    <a:pt x="2100" y="985"/>
                    <a:pt x="2101" y="985"/>
                    <a:pt x="2102" y="985"/>
                  </a:cubicBezTo>
                  <a:cubicBezTo>
                    <a:pt x="2098" y="985"/>
                    <a:pt x="2094" y="984"/>
                    <a:pt x="2091" y="984"/>
                  </a:cubicBezTo>
                  <a:cubicBezTo>
                    <a:pt x="2093" y="984"/>
                    <a:pt x="2096" y="985"/>
                    <a:pt x="2099" y="986"/>
                  </a:cubicBezTo>
                  <a:close/>
                  <a:moveTo>
                    <a:pt x="1046" y="943"/>
                  </a:moveTo>
                  <a:cubicBezTo>
                    <a:pt x="1055" y="943"/>
                    <a:pt x="1062" y="943"/>
                    <a:pt x="1069" y="944"/>
                  </a:cubicBezTo>
                  <a:cubicBezTo>
                    <a:pt x="1071" y="944"/>
                    <a:pt x="1073" y="944"/>
                    <a:pt x="1074" y="943"/>
                  </a:cubicBezTo>
                  <a:cubicBezTo>
                    <a:pt x="1065" y="942"/>
                    <a:pt x="1055" y="942"/>
                    <a:pt x="1046" y="943"/>
                  </a:cubicBezTo>
                  <a:close/>
                  <a:moveTo>
                    <a:pt x="1256" y="967"/>
                  </a:moveTo>
                  <a:cubicBezTo>
                    <a:pt x="1254" y="967"/>
                    <a:pt x="1252" y="968"/>
                    <a:pt x="1246" y="968"/>
                  </a:cubicBezTo>
                  <a:cubicBezTo>
                    <a:pt x="1254" y="968"/>
                    <a:pt x="1257" y="968"/>
                    <a:pt x="1256" y="967"/>
                  </a:cubicBezTo>
                  <a:close/>
                  <a:moveTo>
                    <a:pt x="2567" y="1007"/>
                  </a:moveTo>
                  <a:cubicBezTo>
                    <a:pt x="2567" y="1007"/>
                    <a:pt x="2567" y="1007"/>
                    <a:pt x="2569" y="1008"/>
                  </a:cubicBezTo>
                  <a:cubicBezTo>
                    <a:pt x="2571" y="1008"/>
                    <a:pt x="2570" y="1008"/>
                    <a:pt x="2567" y="1007"/>
                  </a:cubicBezTo>
                  <a:close/>
                  <a:moveTo>
                    <a:pt x="2504" y="1006"/>
                  </a:moveTo>
                  <a:cubicBezTo>
                    <a:pt x="2503" y="1006"/>
                    <a:pt x="2503" y="1006"/>
                    <a:pt x="2503" y="1006"/>
                  </a:cubicBezTo>
                  <a:cubicBezTo>
                    <a:pt x="2500" y="1006"/>
                    <a:pt x="2497" y="1006"/>
                    <a:pt x="2494" y="1006"/>
                  </a:cubicBezTo>
                  <a:cubicBezTo>
                    <a:pt x="2498" y="1006"/>
                    <a:pt x="2502" y="1007"/>
                    <a:pt x="2504" y="1006"/>
                  </a:cubicBezTo>
                  <a:close/>
                  <a:moveTo>
                    <a:pt x="2626" y="1009"/>
                  </a:moveTo>
                  <a:cubicBezTo>
                    <a:pt x="2624" y="1009"/>
                    <a:pt x="2623" y="1009"/>
                    <a:pt x="2622" y="1009"/>
                  </a:cubicBezTo>
                  <a:cubicBezTo>
                    <a:pt x="2622" y="1009"/>
                    <a:pt x="2623" y="1009"/>
                    <a:pt x="2626" y="1009"/>
                  </a:cubicBezTo>
                  <a:close/>
                  <a:moveTo>
                    <a:pt x="2462" y="1010"/>
                  </a:moveTo>
                  <a:cubicBezTo>
                    <a:pt x="2484" y="1009"/>
                    <a:pt x="2499" y="1010"/>
                    <a:pt x="2511" y="1008"/>
                  </a:cubicBezTo>
                  <a:cubicBezTo>
                    <a:pt x="2511" y="1008"/>
                    <a:pt x="2511" y="1008"/>
                    <a:pt x="2492" y="1006"/>
                  </a:cubicBezTo>
                  <a:cubicBezTo>
                    <a:pt x="2492" y="1006"/>
                    <a:pt x="2493" y="1006"/>
                    <a:pt x="2494" y="1006"/>
                  </a:cubicBezTo>
                  <a:cubicBezTo>
                    <a:pt x="2490" y="1006"/>
                    <a:pt x="2486" y="1005"/>
                    <a:pt x="2484" y="1005"/>
                  </a:cubicBezTo>
                  <a:cubicBezTo>
                    <a:pt x="2505" y="1007"/>
                    <a:pt x="2467" y="1009"/>
                    <a:pt x="2462" y="1010"/>
                  </a:cubicBezTo>
                  <a:close/>
                  <a:moveTo>
                    <a:pt x="2125" y="992"/>
                  </a:moveTo>
                  <a:cubicBezTo>
                    <a:pt x="2122" y="992"/>
                    <a:pt x="2117" y="992"/>
                    <a:pt x="2110" y="993"/>
                  </a:cubicBezTo>
                  <a:lnTo>
                    <a:pt x="2125" y="992"/>
                  </a:lnTo>
                  <a:close/>
                  <a:moveTo>
                    <a:pt x="1853" y="984"/>
                  </a:moveTo>
                  <a:cubicBezTo>
                    <a:pt x="1852" y="984"/>
                    <a:pt x="1850" y="984"/>
                    <a:pt x="1848" y="984"/>
                  </a:cubicBezTo>
                  <a:cubicBezTo>
                    <a:pt x="1848" y="984"/>
                    <a:pt x="1848" y="984"/>
                    <a:pt x="1848" y="984"/>
                  </a:cubicBezTo>
                  <a:cubicBezTo>
                    <a:pt x="1853" y="984"/>
                    <a:pt x="1853" y="984"/>
                    <a:pt x="1853" y="984"/>
                  </a:cubicBezTo>
                  <a:close/>
                  <a:moveTo>
                    <a:pt x="1644" y="979"/>
                  </a:moveTo>
                  <a:cubicBezTo>
                    <a:pt x="1643" y="979"/>
                    <a:pt x="1643" y="979"/>
                    <a:pt x="1642" y="979"/>
                  </a:cubicBezTo>
                  <a:cubicBezTo>
                    <a:pt x="1643" y="979"/>
                    <a:pt x="1643" y="979"/>
                    <a:pt x="1644" y="979"/>
                  </a:cubicBezTo>
                  <a:close/>
                  <a:moveTo>
                    <a:pt x="2111" y="991"/>
                  </a:moveTo>
                  <a:cubicBezTo>
                    <a:pt x="2111" y="991"/>
                    <a:pt x="2110" y="991"/>
                    <a:pt x="2109" y="992"/>
                  </a:cubicBezTo>
                  <a:cubicBezTo>
                    <a:pt x="2113" y="992"/>
                    <a:pt x="2113" y="991"/>
                    <a:pt x="2111" y="991"/>
                  </a:cubicBezTo>
                  <a:close/>
                  <a:moveTo>
                    <a:pt x="411" y="925"/>
                  </a:moveTo>
                  <a:cubicBezTo>
                    <a:pt x="411" y="925"/>
                    <a:pt x="411" y="925"/>
                    <a:pt x="395" y="924"/>
                  </a:cubicBezTo>
                  <a:cubicBezTo>
                    <a:pt x="394" y="925"/>
                    <a:pt x="397" y="925"/>
                    <a:pt x="411" y="925"/>
                  </a:cubicBezTo>
                  <a:close/>
                  <a:moveTo>
                    <a:pt x="319" y="922"/>
                  </a:moveTo>
                  <a:cubicBezTo>
                    <a:pt x="319" y="922"/>
                    <a:pt x="319" y="922"/>
                    <a:pt x="303" y="921"/>
                  </a:cubicBezTo>
                  <a:cubicBezTo>
                    <a:pt x="310" y="922"/>
                    <a:pt x="313" y="923"/>
                    <a:pt x="312" y="922"/>
                  </a:cubicBezTo>
                  <a:cubicBezTo>
                    <a:pt x="317" y="924"/>
                    <a:pt x="317" y="923"/>
                    <a:pt x="319" y="922"/>
                  </a:cubicBezTo>
                  <a:close/>
                  <a:moveTo>
                    <a:pt x="319" y="922"/>
                  </a:moveTo>
                  <a:cubicBezTo>
                    <a:pt x="319" y="922"/>
                    <a:pt x="319" y="922"/>
                    <a:pt x="326" y="923"/>
                  </a:cubicBezTo>
                  <a:cubicBezTo>
                    <a:pt x="322" y="922"/>
                    <a:pt x="320" y="922"/>
                    <a:pt x="319" y="922"/>
                  </a:cubicBezTo>
                  <a:close/>
                  <a:moveTo>
                    <a:pt x="1" y="911"/>
                  </a:moveTo>
                  <a:cubicBezTo>
                    <a:pt x="2" y="912"/>
                    <a:pt x="0" y="913"/>
                    <a:pt x="7" y="913"/>
                  </a:cubicBezTo>
                  <a:cubicBezTo>
                    <a:pt x="6" y="914"/>
                    <a:pt x="13" y="912"/>
                    <a:pt x="1" y="911"/>
                  </a:cubicBezTo>
                  <a:close/>
                  <a:moveTo>
                    <a:pt x="558" y="930"/>
                  </a:moveTo>
                  <a:cubicBezTo>
                    <a:pt x="573" y="930"/>
                    <a:pt x="581" y="931"/>
                    <a:pt x="588" y="931"/>
                  </a:cubicBezTo>
                  <a:cubicBezTo>
                    <a:pt x="588" y="931"/>
                    <a:pt x="588" y="931"/>
                    <a:pt x="559" y="930"/>
                  </a:cubicBezTo>
                  <a:cubicBezTo>
                    <a:pt x="562" y="930"/>
                    <a:pt x="564" y="930"/>
                    <a:pt x="558" y="930"/>
                  </a:cubicBezTo>
                  <a:close/>
                  <a:moveTo>
                    <a:pt x="114" y="920"/>
                  </a:moveTo>
                  <a:cubicBezTo>
                    <a:pt x="130" y="922"/>
                    <a:pt x="130" y="922"/>
                    <a:pt x="130" y="922"/>
                  </a:cubicBezTo>
                  <a:cubicBezTo>
                    <a:pt x="116" y="920"/>
                    <a:pt x="116" y="920"/>
                    <a:pt x="116" y="920"/>
                  </a:cubicBezTo>
                  <a:cubicBezTo>
                    <a:pt x="114" y="920"/>
                    <a:pt x="114" y="920"/>
                    <a:pt x="114" y="920"/>
                  </a:cubicBezTo>
                  <a:close/>
                  <a:moveTo>
                    <a:pt x="274" y="919"/>
                  </a:moveTo>
                  <a:cubicBezTo>
                    <a:pt x="268" y="919"/>
                    <a:pt x="265" y="919"/>
                    <a:pt x="263" y="918"/>
                  </a:cubicBezTo>
                  <a:cubicBezTo>
                    <a:pt x="263" y="919"/>
                    <a:pt x="262" y="919"/>
                    <a:pt x="261" y="919"/>
                  </a:cubicBezTo>
                  <a:cubicBezTo>
                    <a:pt x="269" y="920"/>
                    <a:pt x="272" y="920"/>
                    <a:pt x="274" y="920"/>
                  </a:cubicBezTo>
                  <a:cubicBezTo>
                    <a:pt x="273" y="920"/>
                    <a:pt x="272" y="920"/>
                    <a:pt x="274" y="919"/>
                  </a:cubicBezTo>
                  <a:close/>
                  <a:moveTo>
                    <a:pt x="385" y="923"/>
                  </a:moveTo>
                  <a:cubicBezTo>
                    <a:pt x="385" y="923"/>
                    <a:pt x="385" y="923"/>
                    <a:pt x="395" y="924"/>
                  </a:cubicBezTo>
                  <a:cubicBezTo>
                    <a:pt x="395" y="924"/>
                    <a:pt x="397" y="923"/>
                    <a:pt x="399" y="923"/>
                  </a:cubicBezTo>
                  <a:cubicBezTo>
                    <a:pt x="396" y="923"/>
                    <a:pt x="389" y="923"/>
                    <a:pt x="385" y="923"/>
                  </a:cubicBezTo>
                  <a:close/>
                  <a:moveTo>
                    <a:pt x="213" y="927"/>
                  </a:moveTo>
                  <a:cubicBezTo>
                    <a:pt x="213" y="927"/>
                    <a:pt x="213" y="927"/>
                    <a:pt x="224" y="926"/>
                  </a:cubicBezTo>
                  <a:cubicBezTo>
                    <a:pt x="225" y="926"/>
                    <a:pt x="209" y="926"/>
                    <a:pt x="204" y="926"/>
                  </a:cubicBezTo>
                  <a:cubicBezTo>
                    <a:pt x="204" y="926"/>
                    <a:pt x="204" y="926"/>
                    <a:pt x="213" y="927"/>
                  </a:cubicBezTo>
                  <a:close/>
                  <a:moveTo>
                    <a:pt x="219" y="923"/>
                  </a:moveTo>
                  <a:cubicBezTo>
                    <a:pt x="203" y="924"/>
                    <a:pt x="175" y="921"/>
                    <a:pt x="152" y="920"/>
                  </a:cubicBezTo>
                  <a:cubicBezTo>
                    <a:pt x="152" y="920"/>
                    <a:pt x="152" y="920"/>
                    <a:pt x="161" y="923"/>
                  </a:cubicBezTo>
                  <a:cubicBezTo>
                    <a:pt x="161" y="923"/>
                    <a:pt x="161" y="923"/>
                    <a:pt x="164" y="922"/>
                  </a:cubicBezTo>
                  <a:cubicBezTo>
                    <a:pt x="182" y="922"/>
                    <a:pt x="209" y="926"/>
                    <a:pt x="219" y="923"/>
                  </a:cubicBezTo>
                  <a:close/>
                  <a:moveTo>
                    <a:pt x="643" y="932"/>
                  </a:moveTo>
                  <a:cubicBezTo>
                    <a:pt x="643" y="932"/>
                    <a:pt x="643" y="932"/>
                    <a:pt x="627" y="929"/>
                  </a:cubicBezTo>
                  <a:cubicBezTo>
                    <a:pt x="631" y="931"/>
                    <a:pt x="631" y="931"/>
                    <a:pt x="631" y="931"/>
                  </a:cubicBezTo>
                  <a:cubicBezTo>
                    <a:pt x="631" y="931"/>
                    <a:pt x="631" y="931"/>
                    <a:pt x="643" y="932"/>
                  </a:cubicBezTo>
                  <a:close/>
                  <a:moveTo>
                    <a:pt x="823" y="936"/>
                  </a:moveTo>
                  <a:cubicBezTo>
                    <a:pt x="826" y="935"/>
                    <a:pt x="824" y="938"/>
                    <a:pt x="829" y="937"/>
                  </a:cubicBezTo>
                  <a:cubicBezTo>
                    <a:pt x="858" y="939"/>
                    <a:pt x="817" y="934"/>
                    <a:pt x="823" y="936"/>
                  </a:cubicBezTo>
                  <a:close/>
                  <a:moveTo>
                    <a:pt x="501" y="925"/>
                  </a:moveTo>
                  <a:cubicBezTo>
                    <a:pt x="513" y="924"/>
                    <a:pt x="522" y="924"/>
                    <a:pt x="531" y="925"/>
                  </a:cubicBezTo>
                  <a:cubicBezTo>
                    <a:pt x="523" y="924"/>
                    <a:pt x="514" y="923"/>
                    <a:pt x="503" y="922"/>
                  </a:cubicBezTo>
                  <a:cubicBezTo>
                    <a:pt x="510" y="923"/>
                    <a:pt x="494" y="923"/>
                    <a:pt x="501" y="925"/>
                  </a:cubicBezTo>
                  <a:close/>
                  <a:moveTo>
                    <a:pt x="815" y="936"/>
                  </a:moveTo>
                  <a:cubicBezTo>
                    <a:pt x="810" y="936"/>
                    <a:pt x="807" y="936"/>
                    <a:pt x="805" y="935"/>
                  </a:cubicBezTo>
                  <a:cubicBezTo>
                    <a:pt x="805" y="935"/>
                    <a:pt x="804" y="936"/>
                    <a:pt x="804" y="936"/>
                  </a:cubicBezTo>
                  <a:lnTo>
                    <a:pt x="815" y="936"/>
                  </a:lnTo>
                  <a:close/>
                  <a:moveTo>
                    <a:pt x="4460" y="1043"/>
                  </a:moveTo>
                  <a:cubicBezTo>
                    <a:pt x="4460" y="1043"/>
                    <a:pt x="4460" y="1043"/>
                    <a:pt x="4445" y="1044"/>
                  </a:cubicBezTo>
                  <a:cubicBezTo>
                    <a:pt x="4450" y="1044"/>
                    <a:pt x="4450" y="1044"/>
                    <a:pt x="4450" y="1044"/>
                  </a:cubicBezTo>
                  <a:cubicBezTo>
                    <a:pt x="4450" y="1044"/>
                    <a:pt x="4450" y="1044"/>
                    <a:pt x="4460" y="1043"/>
                  </a:cubicBezTo>
                  <a:close/>
                  <a:moveTo>
                    <a:pt x="805" y="935"/>
                  </a:moveTo>
                  <a:cubicBezTo>
                    <a:pt x="805" y="935"/>
                    <a:pt x="805" y="935"/>
                    <a:pt x="805" y="935"/>
                  </a:cubicBezTo>
                  <a:cubicBezTo>
                    <a:pt x="805" y="935"/>
                    <a:pt x="805" y="935"/>
                    <a:pt x="805" y="935"/>
                  </a:cubicBezTo>
                  <a:close/>
                  <a:moveTo>
                    <a:pt x="557" y="929"/>
                  </a:moveTo>
                  <a:cubicBezTo>
                    <a:pt x="561" y="929"/>
                    <a:pt x="566" y="928"/>
                    <a:pt x="569" y="928"/>
                  </a:cubicBezTo>
                  <a:cubicBezTo>
                    <a:pt x="568" y="928"/>
                    <a:pt x="561" y="928"/>
                    <a:pt x="557" y="929"/>
                  </a:cubicBezTo>
                  <a:close/>
                  <a:moveTo>
                    <a:pt x="745" y="933"/>
                  </a:moveTo>
                  <a:cubicBezTo>
                    <a:pt x="745" y="933"/>
                    <a:pt x="745" y="933"/>
                    <a:pt x="731" y="932"/>
                  </a:cubicBezTo>
                  <a:cubicBezTo>
                    <a:pt x="733" y="933"/>
                    <a:pt x="731" y="933"/>
                    <a:pt x="731" y="933"/>
                  </a:cubicBezTo>
                  <a:lnTo>
                    <a:pt x="745" y="933"/>
                  </a:lnTo>
                  <a:close/>
                  <a:moveTo>
                    <a:pt x="531" y="925"/>
                  </a:moveTo>
                  <a:cubicBezTo>
                    <a:pt x="536" y="926"/>
                    <a:pt x="541" y="926"/>
                    <a:pt x="545" y="927"/>
                  </a:cubicBezTo>
                  <a:cubicBezTo>
                    <a:pt x="540" y="926"/>
                    <a:pt x="536" y="925"/>
                    <a:pt x="531" y="925"/>
                  </a:cubicBezTo>
                  <a:close/>
                  <a:moveTo>
                    <a:pt x="274" y="920"/>
                  </a:moveTo>
                  <a:cubicBezTo>
                    <a:pt x="274" y="920"/>
                    <a:pt x="275" y="920"/>
                    <a:pt x="274" y="920"/>
                  </a:cubicBezTo>
                  <a:close/>
                  <a:moveTo>
                    <a:pt x="400" y="922"/>
                  </a:moveTo>
                  <a:cubicBezTo>
                    <a:pt x="401" y="922"/>
                    <a:pt x="401" y="922"/>
                    <a:pt x="401" y="922"/>
                  </a:cubicBezTo>
                  <a:cubicBezTo>
                    <a:pt x="401" y="922"/>
                    <a:pt x="400" y="922"/>
                    <a:pt x="400" y="922"/>
                  </a:cubicBezTo>
                  <a:close/>
                  <a:moveTo>
                    <a:pt x="444" y="926"/>
                  </a:moveTo>
                  <a:cubicBezTo>
                    <a:pt x="450" y="924"/>
                    <a:pt x="450" y="924"/>
                    <a:pt x="450" y="924"/>
                  </a:cubicBezTo>
                  <a:cubicBezTo>
                    <a:pt x="441" y="925"/>
                    <a:pt x="439" y="925"/>
                    <a:pt x="438" y="926"/>
                  </a:cubicBezTo>
                  <a:lnTo>
                    <a:pt x="444" y="926"/>
                  </a:lnTo>
                  <a:close/>
                  <a:moveTo>
                    <a:pt x="583" y="940"/>
                  </a:moveTo>
                  <a:cubicBezTo>
                    <a:pt x="590" y="940"/>
                    <a:pt x="590" y="940"/>
                    <a:pt x="590" y="940"/>
                  </a:cubicBezTo>
                  <a:cubicBezTo>
                    <a:pt x="600" y="940"/>
                    <a:pt x="594" y="939"/>
                    <a:pt x="584" y="939"/>
                  </a:cubicBezTo>
                  <a:cubicBezTo>
                    <a:pt x="584" y="939"/>
                    <a:pt x="584" y="939"/>
                    <a:pt x="583" y="940"/>
                  </a:cubicBezTo>
                  <a:close/>
                  <a:moveTo>
                    <a:pt x="498" y="934"/>
                  </a:moveTo>
                  <a:cubicBezTo>
                    <a:pt x="498" y="934"/>
                    <a:pt x="498" y="934"/>
                    <a:pt x="498" y="935"/>
                  </a:cubicBezTo>
                  <a:cubicBezTo>
                    <a:pt x="511" y="934"/>
                    <a:pt x="511" y="934"/>
                    <a:pt x="511" y="934"/>
                  </a:cubicBezTo>
                  <a:cubicBezTo>
                    <a:pt x="511" y="934"/>
                    <a:pt x="511" y="934"/>
                    <a:pt x="485" y="932"/>
                  </a:cubicBezTo>
                  <a:cubicBezTo>
                    <a:pt x="487" y="933"/>
                    <a:pt x="483" y="934"/>
                    <a:pt x="498" y="934"/>
                  </a:cubicBezTo>
                  <a:close/>
                  <a:moveTo>
                    <a:pt x="510" y="929"/>
                  </a:moveTo>
                  <a:cubicBezTo>
                    <a:pt x="512" y="929"/>
                    <a:pt x="512" y="929"/>
                    <a:pt x="512" y="929"/>
                  </a:cubicBezTo>
                  <a:cubicBezTo>
                    <a:pt x="505" y="929"/>
                    <a:pt x="500" y="928"/>
                    <a:pt x="494" y="928"/>
                  </a:cubicBezTo>
                  <a:cubicBezTo>
                    <a:pt x="499" y="929"/>
                    <a:pt x="503" y="929"/>
                    <a:pt x="510" y="929"/>
                  </a:cubicBezTo>
                  <a:close/>
                  <a:moveTo>
                    <a:pt x="452" y="922"/>
                  </a:moveTo>
                  <a:cubicBezTo>
                    <a:pt x="468" y="924"/>
                    <a:pt x="468" y="924"/>
                    <a:pt x="468" y="924"/>
                  </a:cubicBezTo>
                  <a:cubicBezTo>
                    <a:pt x="461" y="923"/>
                    <a:pt x="461" y="923"/>
                    <a:pt x="461" y="923"/>
                  </a:cubicBezTo>
                  <a:cubicBezTo>
                    <a:pt x="452" y="922"/>
                    <a:pt x="452" y="922"/>
                    <a:pt x="452" y="922"/>
                  </a:cubicBezTo>
                  <a:close/>
                  <a:moveTo>
                    <a:pt x="544" y="932"/>
                  </a:moveTo>
                  <a:cubicBezTo>
                    <a:pt x="555" y="933"/>
                    <a:pt x="549" y="934"/>
                    <a:pt x="569" y="935"/>
                  </a:cubicBezTo>
                  <a:cubicBezTo>
                    <a:pt x="579" y="933"/>
                    <a:pt x="563" y="932"/>
                    <a:pt x="558" y="930"/>
                  </a:cubicBezTo>
                  <a:cubicBezTo>
                    <a:pt x="534" y="930"/>
                    <a:pt x="576" y="933"/>
                    <a:pt x="544" y="932"/>
                  </a:cubicBezTo>
                  <a:close/>
                  <a:moveTo>
                    <a:pt x="556" y="929"/>
                  </a:moveTo>
                  <a:cubicBezTo>
                    <a:pt x="557" y="929"/>
                    <a:pt x="558" y="929"/>
                    <a:pt x="559" y="930"/>
                  </a:cubicBezTo>
                  <a:cubicBezTo>
                    <a:pt x="558" y="929"/>
                    <a:pt x="557" y="929"/>
                    <a:pt x="556" y="929"/>
                  </a:cubicBezTo>
                  <a:close/>
                  <a:moveTo>
                    <a:pt x="555" y="929"/>
                  </a:moveTo>
                  <a:cubicBezTo>
                    <a:pt x="540" y="929"/>
                    <a:pt x="540" y="929"/>
                    <a:pt x="540" y="929"/>
                  </a:cubicBezTo>
                  <a:cubicBezTo>
                    <a:pt x="546" y="929"/>
                    <a:pt x="551" y="930"/>
                    <a:pt x="558" y="930"/>
                  </a:cubicBezTo>
                  <a:cubicBezTo>
                    <a:pt x="557" y="930"/>
                    <a:pt x="557" y="929"/>
                    <a:pt x="556" y="929"/>
                  </a:cubicBezTo>
                  <a:cubicBezTo>
                    <a:pt x="555" y="929"/>
                    <a:pt x="554" y="929"/>
                    <a:pt x="555" y="929"/>
                  </a:cubicBezTo>
                  <a:close/>
                  <a:moveTo>
                    <a:pt x="484" y="927"/>
                  </a:moveTo>
                  <a:cubicBezTo>
                    <a:pt x="483" y="927"/>
                    <a:pt x="483" y="927"/>
                    <a:pt x="483" y="927"/>
                  </a:cubicBezTo>
                  <a:cubicBezTo>
                    <a:pt x="486" y="927"/>
                    <a:pt x="490" y="928"/>
                    <a:pt x="494" y="928"/>
                  </a:cubicBezTo>
                  <a:cubicBezTo>
                    <a:pt x="492" y="928"/>
                    <a:pt x="489" y="927"/>
                    <a:pt x="485" y="927"/>
                  </a:cubicBezTo>
                  <a:cubicBezTo>
                    <a:pt x="486" y="926"/>
                    <a:pt x="486" y="926"/>
                    <a:pt x="484" y="927"/>
                  </a:cubicBezTo>
                  <a:close/>
                  <a:moveTo>
                    <a:pt x="512" y="929"/>
                  </a:moveTo>
                  <a:cubicBezTo>
                    <a:pt x="540" y="929"/>
                    <a:pt x="540" y="929"/>
                    <a:pt x="540" y="929"/>
                  </a:cubicBezTo>
                  <a:cubicBezTo>
                    <a:pt x="531" y="929"/>
                    <a:pt x="524" y="928"/>
                    <a:pt x="516" y="927"/>
                  </a:cubicBezTo>
                  <a:cubicBezTo>
                    <a:pt x="506" y="927"/>
                    <a:pt x="510" y="928"/>
                    <a:pt x="512" y="929"/>
                  </a:cubicBezTo>
                  <a:close/>
                  <a:moveTo>
                    <a:pt x="291" y="923"/>
                  </a:moveTo>
                  <a:cubicBezTo>
                    <a:pt x="276" y="922"/>
                    <a:pt x="287" y="922"/>
                    <a:pt x="295" y="921"/>
                  </a:cubicBezTo>
                  <a:cubicBezTo>
                    <a:pt x="267" y="920"/>
                    <a:pt x="263" y="922"/>
                    <a:pt x="291" y="923"/>
                  </a:cubicBezTo>
                  <a:close/>
                  <a:moveTo>
                    <a:pt x="329" y="926"/>
                  </a:moveTo>
                  <a:cubicBezTo>
                    <a:pt x="334" y="926"/>
                    <a:pt x="334" y="926"/>
                    <a:pt x="334" y="926"/>
                  </a:cubicBezTo>
                  <a:cubicBezTo>
                    <a:pt x="334" y="926"/>
                    <a:pt x="334" y="926"/>
                    <a:pt x="303" y="923"/>
                  </a:cubicBezTo>
                  <a:cubicBezTo>
                    <a:pt x="303" y="923"/>
                    <a:pt x="303" y="923"/>
                    <a:pt x="329" y="926"/>
                  </a:cubicBezTo>
                  <a:close/>
                  <a:moveTo>
                    <a:pt x="380" y="930"/>
                  </a:moveTo>
                  <a:cubicBezTo>
                    <a:pt x="398" y="929"/>
                    <a:pt x="379" y="927"/>
                    <a:pt x="370" y="926"/>
                  </a:cubicBezTo>
                  <a:cubicBezTo>
                    <a:pt x="384" y="928"/>
                    <a:pt x="373" y="928"/>
                    <a:pt x="380" y="930"/>
                  </a:cubicBezTo>
                  <a:close/>
                  <a:moveTo>
                    <a:pt x="410" y="933"/>
                  </a:moveTo>
                  <a:cubicBezTo>
                    <a:pt x="418" y="932"/>
                    <a:pt x="421" y="931"/>
                    <a:pt x="425" y="930"/>
                  </a:cubicBezTo>
                  <a:cubicBezTo>
                    <a:pt x="421" y="930"/>
                    <a:pt x="408" y="931"/>
                    <a:pt x="398" y="932"/>
                  </a:cubicBezTo>
                  <a:cubicBezTo>
                    <a:pt x="406" y="932"/>
                    <a:pt x="407" y="933"/>
                    <a:pt x="410" y="933"/>
                  </a:cubicBezTo>
                  <a:close/>
                  <a:moveTo>
                    <a:pt x="299" y="919"/>
                  </a:moveTo>
                  <a:cubicBezTo>
                    <a:pt x="299" y="919"/>
                    <a:pt x="299" y="919"/>
                    <a:pt x="313" y="921"/>
                  </a:cubicBezTo>
                  <a:cubicBezTo>
                    <a:pt x="321" y="920"/>
                    <a:pt x="324" y="919"/>
                    <a:pt x="310" y="918"/>
                  </a:cubicBezTo>
                  <a:cubicBezTo>
                    <a:pt x="314" y="919"/>
                    <a:pt x="302" y="919"/>
                    <a:pt x="299" y="919"/>
                  </a:cubicBezTo>
                  <a:close/>
                  <a:moveTo>
                    <a:pt x="426" y="929"/>
                  </a:moveTo>
                  <a:cubicBezTo>
                    <a:pt x="425" y="930"/>
                    <a:pt x="425" y="930"/>
                    <a:pt x="425" y="930"/>
                  </a:cubicBezTo>
                  <a:cubicBezTo>
                    <a:pt x="426" y="930"/>
                    <a:pt x="426" y="930"/>
                    <a:pt x="426" y="929"/>
                  </a:cubicBezTo>
                  <a:close/>
                  <a:moveTo>
                    <a:pt x="398" y="933"/>
                  </a:moveTo>
                  <a:cubicBezTo>
                    <a:pt x="398" y="933"/>
                    <a:pt x="391" y="932"/>
                    <a:pt x="398" y="932"/>
                  </a:cubicBezTo>
                  <a:cubicBezTo>
                    <a:pt x="398" y="932"/>
                    <a:pt x="398" y="932"/>
                    <a:pt x="396" y="931"/>
                  </a:cubicBezTo>
                  <a:cubicBezTo>
                    <a:pt x="382" y="932"/>
                    <a:pt x="393" y="933"/>
                    <a:pt x="398" y="933"/>
                  </a:cubicBezTo>
                  <a:close/>
                  <a:moveTo>
                    <a:pt x="412" y="928"/>
                  </a:moveTo>
                  <a:cubicBezTo>
                    <a:pt x="412" y="928"/>
                    <a:pt x="412" y="928"/>
                    <a:pt x="428" y="928"/>
                  </a:cubicBezTo>
                  <a:cubicBezTo>
                    <a:pt x="428" y="928"/>
                    <a:pt x="428" y="928"/>
                    <a:pt x="411" y="926"/>
                  </a:cubicBezTo>
                  <a:cubicBezTo>
                    <a:pt x="415" y="927"/>
                    <a:pt x="412" y="927"/>
                    <a:pt x="412" y="928"/>
                  </a:cubicBezTo>
                  <a:close/>
                  <a:moveTo>
                    <a:pt x="397" y="934"/>
                  </a:moveTo>
                  <a:cubicBezTo>
                    <a:pt x="400" y="934"/>
                    <a:pt x="400" y="934"/>
                    <a:pt x="398" y="933"/>
                  </a:cubicBezTo>
                  <a:cubicBezTo>
                    <a:pt x="397" y="934"/>
                    <a:pt x="398" y="934"/>
                    <a:pt x="397" y="934"/>
                  </a:cubicBezTo>
                  <a:close/>
                  <a:moveTo>
                    <a:pt x="4483" y="35"/>
                  </a:moveTo>
                  <a:cubicBezTo>
                    <a:pt x="0" y="161"/>
                    <a:pt x="0" y="161"/>
                    <a:pt x="0" y="161"/>
                  </a:cubicBezTo>
                  <a:cubicBezTo>
                    <a:pt x="0" y="904"/>
                    <a:pt x="0" y="904"/>
                    <a:pt x="0" y="904"/>
                  </a:cubicBezTo>
                  <a:cubicBezTo>
                    <a:pt x="4483" y="1030"/>
                    <a:pt x="4483" y="1030"/>
                    <a:pt x="4483" y="1030"/>
                  </a:cubicBezTo>
                  <a:lnTo>
                    <a:pt x="4483" y="3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9AD421-AAB5-448D-A291-160DDBEA08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0059" y="5958505"/>
            <a:ext cx="15010423" cy="1648017"/>
          </a:xfrm>
        </p:spPr>
        <p:txBody>
          <a:bodyPr anchor="ctr" anchorCtr="0"/>
          <a:lstStyle>
            <a:lvl1pPr algn="l"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section 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8650F0-B54C-4101-A93A-3961D465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73EA-EBE7-419D-B323-D9AD6B03D55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C430DB-201F-4C80-A27C-8E296101C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C48B75-BC83-4AF3-9227-E79005672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83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0ED318-5C0C-49DE-9CBC-7CB23EE50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13" y="1123362"/>
            <a:ext cx="16668254" cy="1136782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Insert Title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69220AF-C32C-4A9C-A21A-6308E6EF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515E4-5DD1-4697-A6D2-DCFC9A6EA7D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0A85AEC-728E-4081-8214-BB96A285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E4A64AA-5823-4614-AD45-A0DF6B37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02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EFED547-2175-48D9-9F7B-7C06ACED5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0DC6-64FD-4FB1-BA47-41D3EA341EF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A6069DD-369C-4CEA-A044-A767DBDF6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226A27-FC8C-44F8-A1FD-DC4EBB25A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211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6EEAD2-EE45-4129-A1DF-1143D59BA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67" y="914506"/>
            <a:ext cx="7863963" cy="3200771"/>
          </a:xfrm>
        </p:spPr>
        <p:txBody>
          <a:bodyPr anchor="b"/>
          <a:lstStyle>
            <a:lvl1pPr>
              <a:defRPr sz="8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902180-A611-406D-AF38-3C572E927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5701" y="1975118"/>
            <a:ext cx="12343597" cy="9748379"/>
          </a:xfrm>
        </p:spPr>
        <p:txBody>
          <a:bodyPr/>
          <a:lstStyle>
            <a:lvl1pPr>
              <a:defRPr sz="8500"/>
            </a:lvl1pPr>
            <a:lvl2pPr>
              <a:defRPr sz="7500"/>
            </a:lvl2pPr>
            <a:lvl3pPr>
              <a:defRPr sz="6400"/>
            </a:lvl3pPr>
            <a:lvl4pPr>
              <a:defRPr sz="5300"/>
            </a:lvl4pPr>
            <a:lvl5pPr>
              <a:defRPr sz="5300"/>
            </a:lvl5pPr>
            <a:lvl6pPr>
              <a:defRPr sz="5300"/>
            </a:lvl6pPr>
            <a:lvl7pPr>
              <a:defRPr sz="5300"/>
            </a:lvl7pPr>
            <a:lvl8pPr>
              <a:defRPr sz="5300"/>
            </a:lvl8pPr>
            <a:lvl9pPr>
              <a:defRPr sz="5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180A033-B4DE-4699-8881-E38D073FDE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467" y="4115283"/>
            <a:ext cx="7863963" cy="7624059"/>
          </a:xfrm>
        </p:spPr>
        <p:txBody>
          <a:bodyPr/>
          <a:lstStyle>
            <a:lvl1pPr marL="0" indent="0">
              <a:buNone/>
              <a:defRPr sz="4300"/>
            </a:lvl1pPr>
            <a:lvl2pPr marL="1219047" indent="0">
              <a:buNone/>
              <a:defRPr sz="3700"/>
            </a:lvl2pPr>
            <a:lvl3pPr marL="2438099" indent="0">
              <a:buNone/>
              <a:defRPr sz="3200"/>
            </a:lvl3pPr>
            <a:lvl4pPr marL="3657146" indent="0">
              <a:buNone/>
              <a:defRPr sz="2700"/>
            </a:lvl4pPr>
            <a:lvl5pPr marL="4876195" indent="0">
              <a:buNone/>
              <a:defRPr sz="2700"/>
            </a:lvl5pPr>
            <a:lvl6pPr marL="6095240" indent="0">
              <a:buNone/>
              <a:defRPr sz="2700"/>
            </a:lvl6pPr>
            <a:lvl7pPr marL="7314286" indent="0">
              <a:buNone/>
              <a:defRPr sz="2700"/>
            </a:lvl7pPr>
            <a:lvl8pPr marL="8533333" indent="0">
              <a:buNone/>
              <a:defRPr sz="2700"/>
            </a:lvl8pPr>
            <a:lvl9pPr marL="9752383" indent="0">
              <a:buNone/>
              <a:defRPr sz="2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232A369-E7E2-4240-95FF-8F638B736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A45A9-C218-4310-A705-C2C6384042B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C3A1AE-DE53-468C-8AC1-05B10B734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8E1A48E-F5AC-41E4-86E8-76BC11F72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541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145FDF-B80E-404E-9863-74429505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67" y="914506"/>
            <a:ext cx="7863963" cy="3200771"/>
          </a:xfrm>
        </p:spPr>
        <p:txBody>
          <a:bodyPr anchor="b"/>
          <a:lstStyle>
            <a:lvl1pPr>
              <a:defRPr sz="8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9A9009C-2471-4C8C-9A2F-0A53D4C05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5701" y="1975118"/>
            <a:ext cx="12343597" cy="9748379"/>
          </a:xfrm>
        </p:spPr>
        <p:txBody>
          <a:bodyPr/>
          <a:lstStyle>
            <a:lvl1pPr marL="0" indent="0">
              <a:buNone/>
              <a:defRPr sz="8500"/>
            </a:lvl1pPr>
            <a:lvl2pPr marL="1219047" indent="0">
              <a:buNone/>
              <a:defRPr sz="7500"/>
            </a:lvl2pPr>
            <a:lvl3pPr marL="2438099" indent="0">
              <a:buNone/>
              <a:defRPr sz="6400"/>
            </a:lvl3pPr>
            <a:lvl4pPr marL="3657146" indent="0">
              <a:buNone/>
              <a:defRPr sz="5300"/>
            </a:lvl4pPr>
            <a:lvl5pPr marL="4876195" indent="0">
              <a:buNone/>
              <a:defRPr sz="5300"/>
            </a:lvl5pPr>
            <a:lvl6pPr marL="6095240" indent="0">
              <a:buNone/>
              <a:defRPr sz="5300"/>
            </a:lvl6pPr>
            <a:lvl7pPr marL="7314286" indent="0">
              <a:buNone/>
              <a:defRPr sz="5300"/>
            </a:lvl7pPr>
            <a:lvl8pPr marL="8533333" indent="0">
              <a:buNone/>
              <a:defRPr sz="5300"/>
            </a:lvl8pPr>
            <a:lvl9pPr marL="9752383" indent="0">
              <a:buNone/>
              <a:defRPr sz="53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1A20695-0135-4603-9EB2-6A68BCE7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467" y="4115283"/>
            <a:ext cx="7863963" cy="7624059"/>
          </a:xfrm>
        </p:spPr>
        <p:txBody>
          <a:bodyPr/>
          <a:lstStyle>
            <a:lvl1pPr marL="0" indent="0">
              <a:buNone/>
              <a:defRPr sz="4300"/>
            </a:lvl1pPr>
            <a:lvl2pPr marL="1219047" indent="0">
              <a:buNone/>
              <a:defRPr sz="3700"/>
            </a:lvl2pPr>
            <a:lvl3pPr marL="2438099" indent="0">
              <a:buNone/>
              <a:defRPr sz="3200"/>
            </a:lvl3pPr>
            <a:lvl4pPr marL="3657146" indent="0">
              <a:buNone/>
              <a:defRPr sz="2700"/>
            </a:lvl4pPr>
            <a:lvl5pPr marL="4876195" indent="0">
              <a:buNone/>
              <a:defRPr sz="2700"/>
            </a:lvl5pPr>
            <a:lvl6pPr marL="6095240" indent="0">
              <a:buNone/>
              <a:defRPr sz="2700"/>
            </a:lvl6pPr>
            <a:lvl7pPr marL="7314286" indent="0">
              <a:buNone/>
              <a:defRPr sz="2700"/>
            </a:lvl7pPr>
            <a:lvl8pPr marL="8533333" indent="0">
              <a:buNone/>
              <a:defRPr sz="2700"/>
            </a:lvl8pPr>
            <a:lvl9pPr marL="9752383" indent="0">
              <a:buNone/>
              <a:defRPr sz="2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8949A6C-1C43-4846-8665-C223D11C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F1D67-D792-49FA-BA75-D1BA9F8002B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578D455-537A-4FCE-9808-CE81BC345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4D7E1E-89E9-4C8B-BBED-72732279B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65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81990B-8988-4707-A096-6D387ACD7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0D3F10F-3327-4171-AE3E-5D98D2717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372BF9-EF0E-447B-AE2A-9CC7CC82D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C48B-CEC9-4AAE-8759-512B4B91F7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1E0CC13-245D-4D48-A6B2-66623550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C0B237-E9B0-4708-9206-EF4028C65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0853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1A78D88-E44C-406F-888C-AD9AD740C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8668" y="730347"/>
            <a:ext cx="5257458" cy="116250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937F38-3343-4EA0-93EF-40D1E7B14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306" y="730347"/>
            <a:ext cx="15467593" cy="1162502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1C37726-5238-4847-9C75-84CC360F6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8146-15C3-45A7-8FFC-D451D0EA31B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994F1A-F81B-48B1-A0A1-1A476482D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08437B-AD72-4D8D-9348-44E12F3C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7192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1244007" y="982149"/>
            <a:ext cx="21894410" cy="11749317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477927" y="1157617"/>
            <a:ext cx="21426581" cy="11398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>
            <a:scene3d>
              <a:camera prst="orthographicFront">
                <a:rot lat="586331" lon="20993413" rev="19643163"/>
              </a:camera>
              <a:lightRig rig="threePt" dir="t"/>
            </a:scene3d>
          </a:bodyPr>
          <a:lstStyle/>
          <a:p>
            <a:pPr algn="ctr"/>
            <a:r>
              <a:rPr lang="en-US" sz="30700" dirty="0">
                <a:solidFill>
                  <a:prstClr val="white">
                    <a:lumMod val="95000"/>
                  </a:prstClr>
                </a:solidFill>
              </a:rPr>
              <a:t>Template</a:t>
            </a:r>
            <a:endParaRPr lang="en-GB" sz="3070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Freeform: Shape 7"/>
          <p:cNvSpPr/>
          <p:nvPr userDrawn="1"/>
        </p:nvSpPr>
        <p:spPr>
          <a:xfrm rot="2700000">
            <a:off x="21616738" y="1143294"/>
            <a:ext cx="1790591" cy="617685"/>
          </a:xfrm>
          <a:custGeom>
            <a:avLst/>
            <a:gdLst>
              <a:gd name="connsiteX0" fmla="*/ 0 w 1112143"/>
              <a:gd name="connsiteY0" fmla="*/ 287787 h 287787"/>
              <a:gd name="connsiteX1" fmla="*/ 287788 w 1112143"/>
              <a:gd name="connsiteY1" fmla="*/ 0 h 287787"/>
              <a:gd name="connsiteX2" fmla="*/ 824356 w 1112143"/>
              <a:gd name="connsiteY2" fmla="*/ 0 h 287787"/>
              <a:gd name="connsiteX3" fmla="*/ 1112143 w 1112143"/>
              <a:gd name="connsiteY3" fmla="*/ 287787 h 287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143" h="287787">
                <a:moveTo>
                  <a:pt x="0" y="287787"/>
                </a:moveTo>
                <a:lnTo>
                  <a:pt x="287788" y="0"/>
                </a:lnTo>
                <a:lnTo>
                  <a:pt x="824356" y="0"/>
                </a:lnTo>
                <a:lnTo>
                  <a:pt x="1112143" y="28778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243813" tIns="121906" rIns="243813" bIns="121906" numCol="1" anchor="t" anchorCtr="0" compatLnSpc="1">
            <a:prstTxWarp prst="textNoShape">
              <a:avLst/>
            </a:prstTxWarp>
          </a:bodyPr>
          <a:lstStyle/>
          <a:p>
            <a:endParaRPr lang="en-GB" sz="2400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CCE-2559-4602-AC93-EBA39C84EF0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A74B-8343-4691-89E8-1EAE6FB43FC1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62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Triangle 21">
            <a:extLst>
              <a:ext uri="{FF2B5EF4-FFF2-40B4-BE49-F238E27FC236}">
                <a16:creationId xmlns="" xmlns:a16="http://schemas.microsoft.com/office/drawing/2014/main" id="{251D1805-2EF8-4B6F-9C9D-A87449107E81}"/>
              </a:ext>
            </a:extLst>
          </p:cNvPr>
          <p:cNvSpPr/>
          <p:nvPr userDrawn="1"/>
        </p:nvSpPr>
        <p:spPr>
          <a:xfrm>
            <a:off x="0" y="3330816"/>
            <a:ext cx="24382413" cy="914279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="" xmlns:a16="http://schemas.microsoft.com/office/drawing/2014/main" id="{D3AC8B5F-D32D-4ABC-8C14-425876D36D0D}"/>
              </a:ext>
            </a:extLst>
          </p:cNvPr>
          <p:cNvSpPr/>
          <p:nvPr userDrawn="1"/>
        </p:nvSpPr>
        <p:spPr>
          <a:xfrm flipV="1">
            <a:off x="0" y="7423434"/>
            <a:ext cx="24382413" cy="1258351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9AD421-AAB5-448D-A291-160DDBEA08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0059" y="9081528"/>
            <a:ext cx="15010423" cy="1648017"/>
          </a:xfrm>
        </p:spPr>
        <p:txBody>
          <a:bodyPr anchor="b"/>
          <a:lstStyle>
            <a:lvl1pPr algn="l">
              <a:defRPr sz="8500"/>
            </a:lvl1pPr>
          </a:lstStyle>
          <a:p>
            <a:r>
              <a:rPr lang="en-US" dirty="0"/>
              <a:t>Insert Presentation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0C9656F-C8D8-4413-B01D-0DEC64D33D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0059" y="10965160"/>
            <a:ext cx="15010423" cy="1142874"/>
          </a:xfrm>
        </p:spPr>
        <p:txBody>
          <a:bodyPr>
            <a:normAutofit/>
          </a:bodyPr>
          <a:lstStyle>
            <a:lvl1pPr marL="0" indent="0" algn="l">
              <a:buNone/>
              <a:defRPr sz="4800"/>
            </a:lvl1pPr>
            <a:lvl2pPr marL="1219047" indent="0" algn="ctr">
              <a:buNone/>
              <a:defRPr sz="5300"/>
            </a:lvl2pPr>
            <a:lvl3pPr marL="2438099" indent="0" algn="ctr">
              <a:buNone/>
              <a:defRPr sz="4800"/>
            </a:lvl3pPr>
            <a:lvl4pPr marL="3657146" indent="0" algn="ctr">
              <a:buNone/>
              <a:defRPr sz="4300"/>
            </a:lvl4pPr>
            <a:lvl5pPr marL="4876195" indent="0" algn="ctr">
              <a:buNone/>
              <a:defRPr sz="4300"/>
            </a:lvl5pPr>
            <a:lvl6pPr marL="6095240" indent="0" algn="ctr">
              <a:buNone/>
              <a:defRPr sz="4300"/>
            </a:lvl6pPr>
            <a:lvl7pPr marL="7314286" indent="0" algn="ctr">
              <a:buNone/>
              <a:defRPr sz="4300"/>
            </a:lvl7pPr>
            <a:lvl8pPr marL="8533333" indent="0" algn="ctr">
              <a:buNone/>
              <a:defRPr sz="4300"/>
            </a:lvl8pPr>
            <a:lvl9pPr marL="9752383" indent="0" algn="ctr">
              <a:buNone/>
              <a:defRPr sz="4300"/>
            </a:lvl9pPr>
          </a:lstStyle>
          <a:p>
            <a:r>
              <a:rPr lang="en-US" dirty="0"/>
              <a:t>Insert Subtitle / Presenter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8650F0-B54C-4101-A93A-3961D465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73EA-EBE7-419D-B323-D9AD6B03D55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C430DB-201F-4C80-A27C-8E296101C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C48B75-BC83-4AF3-9227-E79005672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3DB6237-EE53-4CAD-BD5F-0480459FB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75" y="625614"/>
            <a:ext cx="8171919" cy="2139864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="" xmlns:a16="http://schemas.microsoft.com/office/drawing/2014/main" id="{A3E97885-21A5-4A64-8073-D25BD17F77C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-3167" y="3077251"/>
            <a:ext cx="24388762" cy="5795047"/>
          </a:xfrm>
          <a:custGeom>
            <a:avLst/>
            <a:gdLst>
              <a:gd name="T0" fmla="*/ 1983 w 4486"/>
              <a:gd name="T1" fmla="*/ 97 h 1062"/>
              <a:gd name="T2" fmla="*/ 1995 w 4486"/>
              <a:gd name="T3" fmla="*/ 97 h 1062"/>
              <a:gd name="T4" fmla="*/ 2376 w 4486"/>
              <a:gd name="T5" fmla="*/ 84 h 1062"/>
              <a:gd name="T6" fmla="*/ 2777 w 4486"/>
              <a:gd name="T7" fmla="*/ 71 h 1062"/>
              <a:gd name="T8" fmla="*/ 2388 w 4486"/>
              <a:gd name="T9" fmla="*/ 76 h 1062"/>
              <a:gd name="T10" fmla="*/ 425 w 4486"/>
              <a:gd name="T11" fmla="*/ 144 h 1062"/>
              <a:gd name="T12" fmla="*/ 989 w 4486"/>
              <a:gd name="T13" fmla="*/ 125 h 1062"/>
              <a:gd name="T14" fmla="*/ 1302 w 4486"/>
              <a:gd name="T15" fmla="*/ 114 h 1062"/>
              <a:gd name="T16" fmla="*/ 1652 w 4486"/>
              <a:gd name="T17" fmla="*/ 110 h 1062"/>
              <a:gd name="T18" fmla="*/ 2003 w 4486"/>
              <a:gd name="T19" fmla="*/ 96 h 1062"/>
              <a:gd name="T20" fmla="*/ 2401 w 4486"/>
              <a:gd name="T21" fmla="*/ 73 h 1062"/>
              <a:gd name="T22" fmla="*/ 2639 w 4486"/>
              <a:gd name="T23" fmla="*/ 74 h 1062"/>
              <a:gd name="T24" fmla="*/ 3032 w 4486"/>
              <a:gd name="T25" fmla="*/ 65 h 1062"/>
              <a:gd name="T26" fmla="*/ 3425 w 4486"/>
              <a:gd name="T27" fmla="*/ 45 h 1062"/>
              <a:gd name="T28" fmla="*/ 3764 w 4486"/>
              <a:gd name="T29" fmla="*/ 30 h 1062"/>
              <a:gd name="T30" fmla="*/ 3372 w 4486"/>
              <a:gd name="T31" fmla="*/ 34 h 1062"/>
              <a:gd name="T32" fmla="*/ 2849 w 4486"/>
              <a:gd name="T33" fmla="*/ 56 h 1062"/>
              <a:gd name="T34" fmla="*/ 2312 w 4486"/>
              <a:gd name="T35" fmla="*/ 72 h 1062"/>
              <a:gd name="T36" fmla="*/ 1692 w 4486"/>
              <a:gd name="T37" fmla="*/ 89 h 1062"/>
              <a:gd name="T38" fmla="*/ 994 w 4486"/>
              <a:gd name="T39" fmla="*/ 107 h 1062"/>
              <a:gd name="T40" fmla="*/ 109 w 4486"/>
              <a:gd name="T41" fmla="*/ 135 h 1062"/>
              <a:gd name="T42" fmla="*/ 3504 w 4486"/>
              <a:gd name="T43" fmla="*/ 46 h 1062"/>
              <a:gd name="T44" fmla="*/ 4102 w 4486"/>
              <a:gd name="T45" fmla="*/ 12 h 1062"/>
              <a:gd name="T46" fmla="*/ 4077 w 4486"/>
              <a:gd name="T47" fmla="*/ 22 h 1062"/>
              <a:gd name="T48" fmla="*/ 4086 w 4486"/>
              <a:gd name="T49" fmla="*/ 11 h 1062"/>
              <a:gd name="T50" fmla="*/ 1877 w 4486"/>
              <a:gd name="T51" fmla="*/ 82 h 1062"/>
              <a:gd name="T52" fmla="*/ 3798 w 4486"/>
              <a:gd name="T53" fmla="*/ 28 h 1062"/>
              <a:gd name="T54" fmla="*/ 3823 w 4486"/>
              <a:gd name="T55" fmla="*/ 19 h 1062"/>
              <a:gd name="T56" fmla="*/ 3682 w 4486"/>
              <a:gd name="T57" fmla="*/ 25 h 1062"/>
              <a:gd name="T58" fmla="*/ 3838 w 4486"/>
              <a:gd name="T59" fmla="*/ 27 h 1062"/>
              <a:gd name="T60" fmla="*/ 3918 w 4486"/>
              <a:gd name="T61" fmla="*/ 24 h 1062"/>
              <a:gd name="T62" fmla="*/ 2647 w 4486"/>
              <a:gd name="T63" fmla="*/ 1010 h 1062"/>
              <a:gd name="T64" fmla="*/ 2945 w 4486"/>
              <a:gd name="T65" fmla="*/ 1022 h 1062"/>
              <a:gd name="T66" fmla="*/ 620 w 4486"/>
              <a:gd name="T67" fmla="*/ 937 h 1062"/>
              <a:gd name="T68" fmla="*/ 756 w 4486"/>
              <a:gd name="T69" fmla="*/ 943 h 1062"/>
              <a:gd name="T70" fmla="*/ 1046 w 4486"/>
              <a:gd name="T71" fmla="*/ 943 h 1062"/>
              <a:gd name="T72" fmla="*/ 4020 w 4486"/>
              <a:gd name="T73" fmla="*/ 1036 h 1062"/>
              <a:gd name="T74" fmla="*/ 3436 w 4486"/>
              <a:gd name="T75" fmla="*/ 1018 h 1062"/>
              <a:gd name="T76" fmla="*/ 2541 w 4486"/>
              <a:gd name="T77" fmla="*/ 991 h 1062"/>
              <a:gd name="T78" fmla="*/ 2055 w 4486"/>
              <a:gd name="T79" fmla="*/ 973 h 1062"/>
              <a:gd name="T80" fmla="*/ 1538 w 4486"/>
              <a:gd name="T81" fmla="*/ 958 h 1062"/>
              <a:gd name="T82" fmla="*/ 927 w 4486"/>
              <a:gd name="T83" fmla="*/ 939 h 1062"/>
              <a:gd name="T84" fmla="*/ 817 w 4486"/>
              <a:gd name="T85" fmla="*/ 946 h 1062"/>
              <a:gd name="T86" fmla="*/ 1232 w 4486"/>
              <a:gd name="T87" fmla="*/ 966 h 1062"/>
              <a:gd name="T88" fmla="*/ 1496 w 4486"/>
              <a:gd name="T89" fmla="*/ 974 h 1062"/>
              <a:gd name="T90" fmla="*/ 1946 w 4486"/>
              <a:gd name="T91" fmla="*/ 989 h 1062"/>
              <a:gd name="T92" fmla="*/ 2125 w 4486"/>
              <a:gd name="T93" fmla="*/ 992 h 1062"/>
              <a:gd name="T94" fmla="*/ 2545 w 4486"/>
              <a:gd name="T95" fmla="*/ 1004 h 1062"/>
              <a:gd name="T96" fmla="*/ 3022 w 4486"/>
              <a:gd name="T97" fmla="*/ 1022 h 1062"/>
              <a:gd name="T98" fmla="*/ 3305 w 4486"/>
              <a:gd name="T99" fmla="*/ 1029 h 1062"/>
              <a:gd name="T100" fmla="*/ 3592 w 4486"/>
              <a:gd name="T101" fmla="*/ 1030 h 1062"/>
              <a:gd name="T102" fmla="*/ 4093 w 4486"/>
              <a:gd name="T103" fmla="*/ 1053 h 1062"/>
              <a:gd name="T104" fmla="*/ 2102 w 4486"/>
              <a:gd name="T105" fmla="*/ 985 h 1062"/>
              <a:gd name="T106" fmla="*/ 2462 w 4486"/>
              <a:gd name="T107" fmla="*/ 1010 h 1062"/>
              <a:gd name="T108" fmla="*/ 395 w 4486"/>
              <a:gd name="T109" fmla="*/ 924 h 1062"/>
              <a:gd name="T110" fmla="*/ 274 w 4486"/>
              <a:gd name="T111" fmla="*/ 919 h 1062"/>
              <a:gd name="T112" fmla="*/ 631 w 4486"/>
              <a:gd name="T113" fmla="*/ 931 h 1062"/>
              <a:gd name="T114" fmla="*/ 557 w 4486"/>
              <a:gd name="T115" fmla="*/ 929 h 1062"/>
              <a:gd name="T116" fmla="*/ 590 w 4486"/>
              <a:gd name="T117" fmla="*/ 940 h 1062"/>
              <a:gd name="T118" fmla="*/ 556 w 4486"/>
              <a:gd name="T119" fmla="*/ 929 h 1062"/>
              <a:gd name="T120" fmla="*/ 329 w 4486"/>
              <a:gd name="T121" fmla="*/ 926 h 1062"/>
              <a:gd name="T122" fmla="*/ 396 w 4486"/>
              <a:gd name="T123" fmla="*/ 931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486" h="1062">
                <a:moveTo>
                  <a:pt x="1864" y="100"/>
                </a:moveTo>
                <a:cubicBezTo>
                  <a:pt x="1863" y="100"/>
                  <a:pt x="1862" y="100"/>
                  <a:pt x="1861" y="100"/>
                </a:cubicBezTo>
                <a:cubicBezTo>
                  <a:pt x="1864" y="100"/>
                  <a:pt x="1865" y="100"/>
                  <a:pt x="1864" y="100"/>
                </a:cubicBezTo>
                <a:close/>
                <a:moveTo>
                  <a:pt x="1132" y="124"/>
                </a:moveTo>
                <a:cubicBezTo>
                  <a:pt x="1135" y="124"/>
                  <a:pt x="1139" y="124"/>
                  <a:pt x="1142" y="124"/>
                </a:cubicBezTo>
                <a:cubicBezTo>
                  <a:pt x="1138" y="124"/>
                  <a:pt x="1135" y="124"/>
                  <a:pt x="1132" y="124"/>
                </a:cubicBezTo>
                <a:close/>
                <a:moveTo>
                  <a:pt x="1861" y="100"/>
                </a:moveTo>
                <a:cubicBezTo>
                  <a:pt x="1854" y="101"/>
                  <a:pt x="1854" y="101"/>
                  <a:pt x="1854" y="101"/>
                </a:cubicBezTo>
                <a:cubicBezTo>
                  <a:pt x="1857" y="101"/>
                  <a:pt x="1860" y="101"/>
                  <a:pt x="1861" y="100"/>
                </a:cubicBezTo>
                <a:close/>
                <a:moveTo>
                  <a:pt x="1028" y="121"/>
                </a:moveTo>
                <a:cubicBezTo>
                  <a:pt x="1027" y="121"/>
                  <a:pt x="1027" y="121"/>
                  <a:pt x="1027" y="121"/>
                </a:cubicBezTo>
                <a:cubicBezTo>
                  <a:pt x="1019" y="122"/>
                  <a:pt x="1022" y="122"/>
                  <a:pt x="1028" y="121"/>
                </a:cubicBezTo>
                <a:close/>
                <a:moveTo>
                  <a:pt x="1132" y="124"/>
                </a:moveTo>
                <a:cubicBezTo>
                  <a:pt x="1129" y="124"/>
                  <a:pt x="1126" y="124"/>
                  <a:pt x="1123" y="124"/>
                </a:cubicBezTo>
                <a:cubicBezTo>
                  <a:pt x="1124" y="124"/>
                  <a:pt x="1127" y="124"/>
                  <a:pt x="1132" y="124"/>
                </a:cubicBezTo>
                <a:close/>
                <a:moveTo>
                  <a:pt x="3215" y="51"/>
                </a:moveTo>
                <a:cubicBezTo>
                  <a:pt x="3214" y="47"/>
                  <a:pt x="3214" y="47"/>
                  <a:pt x="3214" y="47"/>
                </a:cubicBezTo>
                <a:cubicBezTo>
                  <a:pt x="3210" y="51"/>
                  <a:pt x="3210" y="51"/>
                  <a:pt x="3210" y="51"/>
                </a:cubicBezTo>
                <a:cubicBezTo>
                  <a:pt x="3215" y="51"/>
                  <a:pt x="3215" y="51"/>
                  <a:pt x="3215" y="51"/>
                </a:cubicBezTo>
                <a:close/>
                <a:moveTo>
                  <a:pt x="1983" y="97"/>
                </a:moveTo>
                <a:cubicBezTo>
                  <a:pt x="1985" y="97"/>
                  <a:pt x="1989" y="97"/>
                  <a:pt x="1993" y="97"/>
                </a:cubicBezTo>
                <a:cubicBezTo>
                  <a:pt x="1990" y="97"/>
                  <a:pt x="1987" y="97"/>
                  <a:pt x="1984" y="97"/>
                </a:cubicBezTo>
                <a:cubicBezTo>
                  <a:pt x="1984" y="97"/>
                  <a:pt x="1984" y="97"/>
                  <a:pt x="1983" y="97"/>
                </a:cubicBezTo>
                <a:close/>
                <a:moveTo>
                  <a:pt x="3340" y="46"/>
                </a:moveTo>
                <a:cubicBezTo>
                  <a:pt x="3339" y="46"/>
                  <a:pt x="3339" y="46"/>
                  <a:pt x="3339" y="46"/>
                </a:cubicBezTo>
                <a:cubicBezTo>
                  <a:pt x="3341" y="47"/>
                  <a:pt x="3341" y="47"/>
                  <a:pt x="3340" y="46"/>
                </a:cubicBezTo>
                <a:close/>
                <a:moveTo>
                  <a:pt x="3241" y="58"/>
                </a:moveTo>
                <a:cubicBezTo>
                  <a:pt x="3235" y="58"/>
                  <a:pt x="3233" y="57"/>
                  <a:pt x="3231" y="57"/>
                </a:cubicBezTo>
                <a:cubicBezTo>
                  <a:pt x="3230" y="58"/>
                  <a:pt x="3233" y="58"/>
                  <a:pt x="3241" y="58"/>
                </a:cubicBezTo>
                <a:close/>
                <a:moveTo>
                  <a:pt x="3413" y="33"/>
                </a:moveTo>
                <a:cubicBezTo>
                  <a:pt x="3414" y="34"/>
                  <a:pt x="3416" y="34"/>
                  <a:pt x="3418" y="34"/>
                </a:cubicBezTo>
                <a:cubicBezTo>
                  <a:pt x="3425" y="33"/>
                  <a:pt x="3432" y="33"/>
                  <a:pt x="3441" y="33"/>
                </a:cubicBezTo>
                <a:cubicBezTo>
                  <a:pt x="3432" y="32"/>
                  <a:pt x="3422" y="32"/>
                  <a:pt x="3413" y="33"/>
                </a:cubicBezTo>
                <a:close/>
                <a:moveTo>
                  <a:pt x="2843" y="69"/>
                </a:moveTo>
                <a:cubicBezTo>
                  <a:pt x="2843" y="69"/>
                  <a:pt x="2844" y="69"/>
                  <a:pt x="2845" y="69"/>
                </a:cubicBezTo>
                <a:cubicBezTo>
                  <a:pt x="2844" y="69"/>
                  <a:pt x="2844" y="69"/>
                  <a:pt x="2843" y="69"/>
                </a:cubicBezTo>
                <a:close/>
                <a:moveTo>
                  <a:pt x="3466" y="33"/>
                </a:moveTo>
                <a:cubicBezTo>
                  <a:pt x="3441" y="33"/>
                  <a:pt x="3441" y="33"/>
                  <a:pt x="3441" y="33"/>
                </a:cubicBezTo>
                <a:cubicBezTo>
                  <a:pt x="3453" y="33"/>
                  <a:pt x="3463" y="35"/>
                  <a:pt x="3466" y="33"/>
                </a:cubicBezTo>
                <a:close/>
                <a:moveTo>
                  <a:pt x="1995" y="97"/>
                </a:moveTo>
                <a:cubicBezTo>
                  <a:pt x="1976" y="99"/>
                  <a:pt x="1976" y="99"/>
                  <a:pt x="1976" y="99"/>
                </a:cubicBezTo>
                <a:cubicBezTo>
                  <a:pt x="1988" y="101"/>
                  <a:pt x="2003" y="100"/>
                  <a:pt x="2025" y="101"/>
                </a:cubicBezTo>
                <a:cubicBezTo>
                  <a:pt x="2020" y="100"/>
                  <a:pt x="1982" y="98"/>
                  <a:pt x="2003" y="96"/>
                </a:cubicBezTo>
                <a:cubicBezTo>
                  <a:pt x="2001" y="96"/>
                  <a:pt x="1997" y="96"/>
                  <a:pt x="1993" y="97"/>
                </a:cubicBezTo>
                <a:cubicBezTo>
                  <a:pt x="1994" y="97"/>
                  <a:pt x="1994" y="97"/>
                  <a:pt x="1995" y="97"/>
                </a:cubicBezTo>
                <a:close/>
                <a:moveTo>
                  <a:pt x="2639" y="74"/>
                </a:moveTo>
                <a:cubicBezTo>
                  <a:pt x="2639" y="74"/>
                  <a:pt x="2639" y="74"/>
                  <a:pt x="2639" y="74"/>
                </a:cubicBezTo>
                <a:cubicBezTo>
                  <a:pt x="2637" y="74"/>
                  <a:pt x="2635" y="74"/>
                  <a:pt x="2634" y="74"/>
                </a:cubicBezTo>
                <a:cubicBezTo>
                  <a:pt x="2634" y="74"/>
                  <a:pt x="2634" y="74"/>
                  <a:pt x="2639" y="74"/>
                </a:cubicBezTo>
                <a:close/>
                <a:moveTo>
                  <a:pt x="2400" y="73"/>
                </a:moveTo>
                <a:cubicBezTo>
                  <a:pt x="2398" y="73"/>
                  <a:pt x="2397" y="73"/>
                  <a:pt x="2396" y="74"/>
                </a:cubicBezTo>
                <a:cubicBezTo>
                  <a:pt x="2397" y="74"/>
                  <a:pt x="2399" y="74"/>
                  <a:pt x="2400" y="73"/>
                </a:cubicBezTo>
                <a:close/>
                <a:moveTo>
                  <a:pt x="1918" y="99"/>
                </a:moveTo>
                <a:cubicBezTo>
                  <a:pt x="1920" y="98"/>
                  <a:pt x="1920" y="98"/>
                  <a:pt x="1920" y="98"/>
                </a:cubicBezTo>
                <a:cubicBezTo>
                  <a:pt x="1917" y="99"/>
                  <a:pt x="1916" y="99"/>
                  <a:pt x="1918" y="99"/>
                </a:cubicBezTo>
                <a:close/>
                <a:moveTo>
                  <a:pt x="2377" y="82"/>
                </a:moveTo>
                <a:cubicBezTo>
                  <a:pt x="2376" y="81"/>
                  <a:pt x="2375" y="81"/>
                  <a:pt x="2375" y="81"/>
                </a:cubicBezTo>
                <a:cubicBezTo>
                  <a:pt x="2373" y="81"/>
                  <a:pt x="2373" y="82"/>
                  <a:pt x="2377" y="82"/>
                </a:cubicBezTo>
                <a:close/>
                <a:moveTo>
                  <a:pt x="2361" y="82"/>
                </a:moveTo>
                <a:cubicBezTo>
                  <a:pt x="2376" y="84"/>
                  <a:pt x="2376" y="84"/>
                  <a:pt x="2376" y="84"/>
                </a:cubicBezTo>
                <a:cubicBezTo>
                  <a:pt x="2369" y="82"/>
                  <a:pt x="2364" y="82"/>
                  <a:pt x="2361" y="82"/>
                </a:cubicBezTo>
                <a:close/>
                <a:moveTo>
                  <a:pt x="3502" y="40"/>
                </a:moveTo>
                <a:cubicBezTo>
                  <a:pt x="3482" y="41"/>
                  <a:pt x="3482" y="41"/>
                  <a:pt x="3482" y="41"/>
                </a:cubicBezTo>
                <a:cubicBezTo>
                  <a:pt x="3480" y="41"/>
                  <a:pt x="3486" y="42"/>
                  <a:pt x="3493" y="41"/>
                </a:cubicBezTo>
                <a:cubicBezTo>
                  <a:pt x="3498" y="41"/>
                  <a:pt x="3505" y="40"/>
                  <a:pt x="3502" y="40"/>
                </a:cubicBezTo>
                <a:close/>
                <a:moveTo>
                  <a:pt x="1674" y="111"/>
                </a:moveTo>
                <a:cubicBezTo>
                  <a:pt x="1691" y="111"/>
                  <a:pt x="1691" y="111"/>
                  <a:pt x="1691" y="111"/>
                </a:cubicBezTo>
                <a:cubicBezTo>
                  <a:pt x="1679" y="111"/>
                  <a:pt x="1672" y="109"/>
                  <a:pt x="1674" y="111"/>
                </a:cubicBezTo>
                <a:close/>
                <a:moveTo>
                  <a:pt x="1542" y="114"/>
                </a:moveTo>
                <a:cubicBezTo>
                  <a:pt x="1556" y="114"/>
                  <a:pt x="1550" y="112"/>
                  <a:pt x="1551" y="111"/>
                </a:cubicBezTo>
                <a:cubicBezTo>
                  <a:pt x="1542" y="114"/>
                  <a:pt x="1542" y="114"/>
                  <a:pt x="1542" y="114"/>
                </a:cubicBezTo>
                <a:close/>
                <a:moveTo>
                  <a:pt x="1846" y="103"/>
                </a:moveTo>
                <a:cubicBezTo>
                  <a:pt x="1840" y="101"/>
                  <a:pt x="1840" y="101"/>
                  <a:pt x="1840" y="101"/>
                </a:cubicBezTo>
                <a:cubicBezTo>
                  <a:pt x="1843" y="103"/>
                  <a:pt x="1843" y="103"/>
                  <a:pt x="1843" y="103"/>
                </a:cubicBezTo>
                <a:cubicBezTo>
                  <a:pt x="1846" y="103"/>
                  <a:pt x="1846" y="103"/>
                  <a:pt x="1846" y="103"/>
                </a:cubicBezTo>
                <a:close/>
                <a:moveTo>
                  <a:pt x="13" y="139"/>
                </a:moveTo>
                <a:cubicBezTo>
                  <a:pt x="9" y="136"/>
                  <a:pt x="9" y="136"/>
                  <a:pt x="9" y="136"/>
                </a:cubicBezTo>
                <a:cubicBezTo>
                  <a:pt x="0" y="139"/>
                  <a:pt x="0" y="139"/>
                  <a:pt x="0" y="139"/>
                </a:cubicBezTo>
                <a:cubicBezTo>
                  <a:pt x="3" y="138"/>
                  <a:pt x="10" y="138"/>
                  <a:pt x="13" y="139"/>
                </a:cubicBezTo>
                <a:close/>
                <a:moveTo>
                  <a:pt x="2777" y="71"/>
                </a:moveTo>
                <a:cubicBezTo>
                  <a:pt x="2768" y="67"/>
                  <a:pt x="2768" y="67"/>
                  <a:pt x="2768" y="67"/>
                </a:cubicBezTo>
                <a:cubicBezTo>
                  <a:pt x="2751" y="74"/>
                  <a:pt x="2751" y="74"/>
                  <a:pt x="2751" y="74"/>
                </a:cubicBezTo>
                <a:cubicBezTo>
                  <a:pt x="2762" y="71"/>
                  <a:pt x="2769" y="71"/>
                  <a:pt x="2777" y="71"/>
                </a:cubicBezTo>
                <a:close/>
                <a:moveTo>
                  <a:pt x="2966" y="66"/>
                </a:moveTo>
                <a:cubicBezTo>
                  <a:pt x="2969" y="65"/>
                  <a:pt x="2971" y="65"/>
                  <a:pt x="2973" y="65"/>
                </a:cubicBezTo>
                <a:cubicBezTo>
                  <a:pt x="2969" y="65"/>
                  <a:pt x="2967" y="65"/>
                  <a:pt x="2966" y="66"/>
                </a:cubicBezTo>
                <a:close/>
                <a:moveTo>
                  <a:pt x="2966" y="66"/>
                </a:moveTo>
                <a:cubicBezTo>
                  <a:pt x="2952" y="67"/>
                  <a:pt x="2945" y="67"/>
                  <a:pt x="2952" y="69"/>
                </a:cubicBezTo>
                <a:cubicBezTo>
                  <a:pt x="2975" y="69"/>
                  <a:pt x="2957" y="67"/>
                  <a:pt x="2978" y="67"/>
                </a:cubicBezTo>
                <a:cubicBezTo>
                  <a:pt x="2983" y="66"/>
                  <a:pt x="2961" y="67"/>
                  <a:pt x="2966" y="66"/>
                </a:cubicBezTo>
                <a:close/>
                <a:moveTo>
                  <a:pt x="2044" y="100"/>
                </a:moveTo>
                <a:cubicBezTo>
                  <a:pt x="2045" y="99"/>
                  <a:pt x="2045" y="99"/>
                  <a:pt x="2045" y="99"/>
                </a:cubicBezTo>
                <a:cubicBezTo>
                  <a:pt x="2043" y="98"/>
                  <a:pt x="2040" y="98"/>
                  <a:pt x="2033" y="98"/>
                </a:cubicBezTo>
                <a:cubicBezTo>
                  <a:pt x="2044" y="100"/>
                  <a:pt x="2044" y="100"/>
                  <a:pt x="2044" y="100"/>
                </a:cubicBezTo>
                <a:close/>
                <a:moveTo>
                  <a:pt x="2946" y="46"/>
                </a:moveTo>
                <a:cubicBezTo>
                  <a:pt x="2949" y="47"/>
                  <a:pt x="2949" y="47"/>
                  <a:pt x="2949" y="47"/>
                </a:cubicBezTo>
                <a:cubicBezTo>
                  <a:pt x="2969" y="47"/>
                  <a:pt x="2969" y="47"/>
                  <a:pt x="2969" y="47"/>
                </a:cubicBezTo>
                <a:cubicBezTo>
                  <a:pt x="2957" y="46"/>
                  <a:pt x="2944" y="44"/>
                  <a:pt x="2946" y="46"/>
                </a:cubicBezTo>
                <a:close/>
                <a:moveTo>
                  <a:pt x="2385" y="75"/>
                </a:moveTo>
                <a:cubicBezTo>
                  <a:pt x="2386" y="75"/>
                  <a:pt x="2387" y="75"/>
                  <a:pt x="2388" y="76"/>
                </a:cubicBezTo>
                <a:cubicBezTo>
                  <a:pt x="2391" y="75"/>
                  <a:pt x="2394" y="74"/>
                  <a:pt x="2396" y="74"/>
                </a:cubicBezTo>
                <a:cubicBezTo>
                  <a:pt x="2393" y="74"/>
                  <a:pt x="2389" y="75"/>
                  <a:pt x="2385" y="75"/>
                </a:cubicBezTo>
                <a:close/>
                <a:moveTo>
                  <a:pt x="4479" y="2"/>
                </a:moveTo>
                <a:cubicBezTo>
                  <a:pt x="4486" y="2"/>
                  <a:pt x="4484" y="1"/>
                  <a:pt x="4485" y="0"/>
                </a:cubicBezTo>
                <a:cubicBezTo>
                  <a:pt x="4473" y="1"/>
                  <a:pt x="4480" y="3"/>
                  <a:pt x="4479" y="2"/>
                </a:cubicBezTo>
                <a:close/>
                <a:moveTo>
                  <a:pt x="55" y="150"/>
                </a:moveTo>
                <a:cubicBezTo>
                  <a:pt x="75" y="146"/>
                  <a:pt x="107" y="154"/>
                  <a:pt x="139" y="148"/>
                </a:cubicBezTo>
                <a:cubicBezTo>
                  <a:pt x="146" y="148"/>
                  <a:pt x="133" y="149"/>
                  <a:pt x="137" y="150"/>
                </a:cubicBezTo>
                <a:cubicBezTo>
                  <a:pt x="145" y="148"/>
                  <a:pt x="154" y="148"/>
                  <a:pt x="174" y="148"/>
                </a:cubicBezTo>
                <a:cubicBezTo>
                  <a:pt x="172" y="148"/>
                  <a:pt x="172" y="148"/>
                  <a:pt x="172" y="148"/>
                </a:cubicBezTo>
                <a:cubicBezTo>
                  <a:pt x="223" y="146"/>
                  <a:pt x="245" y="147"/>
                  <a:pt x="302" y="147"/>
                </a:cubicBezTo>
                <a:cubicBezTo>
                  <a:pt x="298" y="145"/>
                  <a:pt x="298" y="145"/>
                  <a:pt x="298" y="145"/>
                </a:cubicBezTo>
                <a:cubicBezTo>
                  <a:pt x="310" y="145"/>
                  <a:pt x="312" y="145"/>
                  <a:pt x="318" y="146"/>
                </a:cubicBezTo>
                <a:cubicBezTo>
                  <a:pt x="332" y="141"/>
                  <a:pt x="284" y="147"/>
                  <a:pt x="296" y="143"/>
                </a:cubicBezTo>
                <a:cubicBezTo>
                  <a:pt x="313" y="146"/>
                  <a:pt x="383" y="140"/>
                  <a:pt x="394" y="145"/>
                </a:cubicBezTo>
                <a:cubicBezTo>
                  <a:pt x="413" y="144"/>
                  <a:pt x="389" y="143"/>
                  <a:pt x="408" y="141"/>
                </a:cubicBezTo>
                <a:cubicBezTo>
                  <a:pt x="413" y="143"/>
                  <a:pt x="413" y="143"/>
                  <a:pt x="413" y="143"/>
                </a:cubicBezTo>
                <a:cubicBezTo>
                  <a:pt x="418" y="140"/>
                  <a:pt x="418" y="140"/>
                  <a:pt x="418" y="140"/>
                </a:cubicBezTo>
                <a:cubicBezTo>
                  <a:pt x="430" y="140"/>
                  <a:pt x="436" y="143"/>
                  <a:pt x="437" y="144"/>
                </a:cubicBezTo>
                <a:cubicBezTo>
                  <a:pt x="425" y="144"/>
                  <a:pt x="425" y="144"/>
                  <a:pt x="425" y="144"/>
                </a:cubicBezTo>
                <a:cubicBezTo>
                  <a:pt x="440" y="145"/>
                  <a:pt x="466" y="143"/>
                  <a:pt x="474" y="143"/>
                </a:cubicBezTo>
                <a:cubicBezTo>
                  <a:pt x="458" y="143"/>
                  <a:pt x="458" y="143"/>
                  <a:pt x="458" y="143"/>
                </a:cubicBezTo>
                <a:cubicBezTo>
                  <a:pt x="509" y="139"/>
                  <a:pt x="573" y="139"/>
                  <a:pt x="622" y="135"/>
                </a:cubicBezTo>
                <a:cubicBezTo>
                  <a:pt x="619" y="134"/>
                  <a:pt x="619" y="134"/>
                  <a:pt x="619" y="134"/>
                </a:cubicBezTo>
                <a:cubicBezTo>
                  <a:pt x="657" y="131"/>
                  <a:pt x="649" y="134"/>
                  <a:pt x="691" y="132"/>
                </a:cubicBezTo>
                <a:cubicBezTo>
                  <a:pt x="690" y="133"/>
                  <a:pt x="690" y="133"/>
                  <a:pt x="690" y="133"/>
                </a:cubicBezTo>
                <a:cubicBezTo>
                  <a:pt x="698" y="131"/>
                  <a:pt x="709" y="131"/>
                  <a:pt x="721" y="130"/>
                </a:cubicBezTo>
                <a:cubicBezTo>
                  <a:pt x="710" y="132"/>
                  <a:pt x="740" y="132"/>
                  <a:pt x="727" y="133"/>
                </a:cubicBezTo>
                <a:cubicBezTo>
                  <a:pt x="768" y="130"/>
                  <a:pt x="747" y="131"/>
                  <a:pt x="774" y="127"/>
                </a:cubicBezTo>
                <a:cubicBezTo>
                  <a:pt x="781" y="129"/>
                  <a:pt x="781" y="129"/>
                  <a:pt x="781" y="129"/>
                </a:cubicBezTo>
                <a:cubicBezTo>
                  <a:pt x="790" y="127"/>
                  <a:pt x="791" y="126"/>
                  <a:pt x="812" y="125"/>
                </a:cubicBezTo>
                <a:cubicBezTo>
                  <a:pt x="794" y="127"/>
                  <a:pt x="825" y="127"/>
                  <a:pt x="806" y="129"/>
                </a:cubicBezTo>
                <a:cubicBezTo>
                  <a:pt x="850" y="131"/>
                  <a:pt x="871" y="124"/>
                  <a:pt x="891" y="128"/>
                </a:cubicBezTo>
                <a:cubicBezTo>
                  <a:pt x="911" y="124"/>
                  <a:pt x="853" y="127"/>
                  <a:pt x="864" y="126"/>
                </a:cubicBezTo>
                <a:cubicBezTo>
                  <a:pt x="855" y="125"/>
                  <a:pt x="881" y="122"/>
                  <a:pt x="895" y="122"/>
                </a:cubicBezTo>
                <a:cubicBezTo>
                  <a:pt x="908" y="122"/>
                  <a:pt x="918" y="126"/>
                  <a:pt x="949" y="126"/>
                </a:cubicBezTo>
                <a:cubicBezTo>
                  <a:pt x="948" y="126"/>
                  <a:pt x="948" y="126"/>
                  <a:pt x="947" y="126"/>
                </a:cubicBezTo>
                <a:cubicBezTo>
                  <a:pt x="950" y="126"/>
                  <a:pt x="950" y="126"/>
                  <a:pt x="954" y="126"/>
                </a:cubicBezTo>
                <a:cubicBezTo>
                  <a:pt x="952" y="126"/>
                  <a:pt x="951" y="126"/>
                  <a:pt x="949" y="126"/>
                </a:cubicBezTo>
                <a:cubicBezTo>
                  <a:pt x="961" y="127"/>
                  <a:pt x="974" y="124"/>
                  <a:pt x="989" y="125"/>
                </a:cubicBezTo>
                <a:cubicBezTo>
                  <a:pt x="998" y="123"/>
                  <a:pt x="1010" y="125"/>
                  <a:pt x="1012" y="122"/>
                </a:cubicBezTo>
                <a:cubicBezTo>
                  <a:pt x="980" y="123"/>
                  <a:pt x="980" y="123"/>
                  <a:pt x="980" y="123"/>
                </a:cubicBezTo>
                <a:cubicBezTo>
                  <a:pt x="998" y="122"/>
                  <a:pt x="1015" y="118"/>
                  <a:pt x="1046" y="119"/>
                </a:cubicBezTo>
                <a:cubicBezTo>
                  <a:pt x="1043" y="120"/>
                  <a:pt x="1034" y="121"/>
                  <a:pt x="1028" y="121"/>
                </a:cubicBezTo>
                <a:cubicBezTo>
                  <a:pt x="1037" y="122"/>
                  <a:pt x="1045" y="120"/>
                  <a:pt x="1054" y="121"/>
                </a:cubicBezTo>
                <a:cubicBezTo>
                  <a:pt x="1052" y="124"/>
                  <a:pt x="1015" y="123"/>
                  <a:pt x="995" y="126"/>
                </a:cubicBezTo>
                <a:cubicBezTo>
                  <a:pt x="1005" y="127"/>
                  <a:pt x="1033" y="122"/>
                  <a:pt x="1023" y="126"/>
                </a:cubicBezTo>
                <a:cubicBezTo>
                  <a:pt x="1037" y="121"/>
                  <a:pt x="1058" y="126"/>
                  <a:pt x="1081" y="122"/>
                </a:cubicBezTo>
                <a:cubicBezTo>
                  <a:pt x="1080" y="123"/>
                  <a:pt x="1080" y="123"/>
                  <a:pt x="1080" y="123"/>
                </a:cubicBezTo>
                <a:cubicBezTo>
                  <a:pt x="1084" y="123"/>
                  <a:pt x="1091" y="122"/>
                  <a:pt x="1098" y="122"/>
                </a:cubicBezTo>
                <a:cubicBezTo>
                  <a:pt x="1086" y="125"/>
                  <a:pt x="1086" y="125"/>
                  <a:pt x="1086" y="125"/>
                </a:cubicBezTo>
                <a:cubicBezTo>
                  <a:pt x="1098" y="123"/>
                  <a:pt x="1110" y="124"/>
                  <a:pt x="1123" y="124"/>
                </a:cubicBezTo>
                <a:cubicBezTo>
                  <a:pt x="1116" y="123"/>
                  <a:pt x="1128" y="122"/>
                  <a:pt x="1116" y="121"/>
                </a:cubicBezTo>
                <a:cubicBezTo>
                  <a:pt x="1164" y="117"/>
                  <a:pt x="1145" y="125"/>
                  <a:pt x="1195" y="123"/>
                </a:cubicBezTo>
                <a:cubicBezTo>
                  <a:pt x="1187" y="123"/>
                  <a:pt x="1171" y="122"/>
                  <a:pt x="1182" y="121"/>
                </a:cubicBezTo>
                <a:cubicBezTo>
                  <a:pt x="1192" y="121"/>
                  <a:pt x="1205" y="121"/>
                  <a:pt x="1212" y="122"/>
                </a:cubicBezTo>
                <a:cubicBezTo>
                  <a:pt x="1247" y="121"/>
                  <a:pt x="1206" y="120"/>
                  <a:pt x="1221" y="119"/>
                </a:cubicBezTo>
                <a:cubicBezTo>
                  <a:pt x="1234" y="121"/>
                  <a:pt x="1239" y="117"/>
                  <a:pt x="1254" y="116"/>
                </a:cubicBezTo>
                <a:cubicBezTo>
                  <a:pt x="1255" y="118"/>
                  <a:pt x="1255" y="118"/>
                  <a:pt x="1255" y="118"/>
                </a:cubicBezTo>
                <a:cubicBezTo>
                  <a:pt x="1295" y="118"/>
                  <a:pt x="1265" y="114"/>
                  <a:pt x="1302" y="114"/>
                </a:cubicBezTo>
                <a:cubicBezTo>
                  <a:pt x="1286" y="117"/>
                  <a:pt x="1286" y="117"/>
                  <a:pt x="1286" y="117"/>
                </a:cubicBezTo>
                <a:cubicBezTo>
                  <a:pt x="1305" y="116"/>
                  <a:pt x="1305" y="116"/>
                  <a:pt x="1305" y="116"/>
                </a:cubicBezTo>
                <a:cubicBezTo>
                  <a:pt x="1301" y="118"/>
                  <a:pt x="1301" y="118"/>
                  <a:pt x="1301" y="118"/>
                </a:cubicBezTo>
                <a:cubicBezTo>
                  <a:pt x="1322" y="116"/>
                  <a:pt x="1328" y="116"/>
                  <a:pt x="1349" y="116"/>
                </a:cubicBezTo>
                <a:cubicBezTo>
                  <a:pt x="1344" y="115"/>
                  <a:pt x="1351" y="112"/>
                  <a:pt x="1369" y="111"/>
                </a:cubicBezTo>
                <a:cubicBezTo>
                  <a:pt x="1381" y="112"/>
                  <a:pt x="1362" y="114"/>
                  <a:pt x="1388" y="112"/>
                </a:cubicBezTo>
                <a:cubicBezTo>
                  <a:pt x="1382" y="115"/>
                  <a:pt x="1376" y="116"/>
                  <a:pt x="1365" y="115"/>
                </a:cubicBezTo>
                <a:cubicBezTo>
                  <a:pt x="1364" y="116"/>
                  <a:pt x="1359" y="116"/>
                  <a:pt x="1358" y="117"/>
                </a:cubicBezTo>
                <a:cubicBezTo>
                  <a:pt x="1371" y="118"/>
                  <a:pt x="1391" y="116"/>
                  <a:pt x="1400" y="116"/>
                </a:cubicBezTo>
                <a:cubicBezTo>
                  <a:pt x="1390" y="116"/>
                  <a:pt x="1390" y="116"/>
                  <a:pt x="1390" y="116"/>
                </a:cubicBezTo>
                <a:cubicBezTo>
                  <a:pt x="1427" y="111"/>
                  <a:pt x="1427" y="111"/>
                  <a:pt x="1427" y="111"/>
                </a:cubicBezTo>
                <a:cubicBezTo>
                  <a:pt x="1433" y="112"/>
                  <a:pt x="1428" y="112"/>
                  <a:pt x="1424" y="114"/>
                </a:cubicBezTo>
                <a:cubicBezTo>
                  <a:pt x="1431" y="114"/>
                  <a:pt x="1436" y="112"/>
                  <a:pt x="1447" y="111"/>
                </a:cubicBezTo>
                <a:cubicBezTo>
                  <a:pt x="1445" y="114"/>
                  <a:pt x="1445" y="115"/>
                  <a:pt x="1430" y="116"/>
                </a:cubicBezTo>
                <a:cubicBezTo>
                  <a:pt x="1465" y="114"/>
                  <a:pt x="1465" y="114"/>
                  <a:pt x="1465" y="114"/>
                </a:cubicBezTo>
                <a:cubicBezTo>
                  <a:pt x="1467" y="114"/>
                  <a:pt x="1483" y="115"/>
                  <a:pt x="1478" y="116"/>
                </a:cubicBezTo>
                <a:cubicBezTo>
                  <a:pt x="1498" y="116"/>
                  <a:pt x="1526" y="110"/>
                  <a:pt x="1552" y="111"/>
                </a:cubicBezTo>
                <a:cubicBezTo>
                  <a:pt x="1553" y="111"/>
                  <a:pt x="1556" y="110"/>
                  <a:pt x="1561" y="110"/>
                </a:cubicBezTo>
                <a:cubicBezTo>
                  <a:pt x="1586" y="109"/>
                  <a:pt x="1607" y="111"/>
                  <a:pt x="1636" y="108"/>
                </a:cubicBezTo>
                <a:cubicBezTo>
                  <a:pt x="1652" y="110"/>
                  <a:pt x="1652" y="110"/>
                  <a:pt x="1652" y="110"/>
                </a:cubicBezTo>
                <a:cubicBezTo>
                  <a:pt x="1675" y="109"/>
                  <a:pt x="1630" y="107"/>
                  <a:pt x="1668" y="105"/>
                </a:cubicBezTo>
                <a:cubicBezTo>
                  <a:pt x="1694" y="103"/>
                  <a:pt x="1677" y="107"/>
                  <a:pt x="1687" y="108"/>
                </a:cubicBezTo>
                <a:cubicBezTo>
                  <a:pt x="1700" y="106"/>
                  <a:pt x="1723" y="102"/>
                  <a:pt x="1747" y="104"/>
                </a:cubicBezTo>
                <a:cubicBezTo>
                  <a:pt x="1739" y="105"/>
                  <a:pt x="1733" y="104"/>
                  <a:pt x="1725" y="105"/>
                </a:cubicBezTo>
                <a:cubicBezTo>
                  <a:pt x="1744" y="106"/>
                  <a:pt x="1744" y="106"/>
                  <a:pt x="1744" y="106"/>
                </a:cubicBezTo>
                <a:cubicBezTo>
                  <a:pt x="1722" y="109"/>
                  <a:pt x="1705" y="109"/>
                  <a:pt x="1723" y="110"/>
                </a:cubicBezTo>
                <a:cubicBezTo>
                  <a:pt x="1725" y="105"/>
                  <a:pt x="1795" y="108"/>
                  <a:pt x="1797" y="102"/>
                </a:cubicBezTo>
                <a:cubicBezTo>
                  <a:pt x="1810" y="103"/>
                  <a:pt x="1810" y="103"/>
                  <a:pt x="1810" y="103"/>
                </a:cubicBezTo>
                <a:cubicBezTo>
                  <a:pt x="1806" y="103"/>
                  <a:pt x="1806" y="103"/>
                  <a:pt x="1802" y="103"/>
                </a:cubicBezTo>
                <a:cubicBezTo>
                  <a:pt x="1826" y="105"/>
                  <a:pt x="1820" y="99"/>
                  <a:pt x="1851" y="99"/>
                </a:cubicBezTo>
                <a:cubicBezTo>
                  <a:pt x="1858" y="99"/>
                  <a:pt x="1864" y="99"/>
                  <a:pt x="1864" y="100"/>
                </a:cubicBezTo>
                <a:cubicBezTo>
                  <a:pt x="1885" y="98"/>
                  <a:pt x="1885" y="98"/>
                  <a:pt x="1885" y="98"/>
                </a:cubicBezTo>
                <a:cubicBezTo>
                  <a:pt x="1891" y="98"/>
                  <a:pt x="1891" y="99"/>
                  <a:pt x="1887" y="99"/>
                </a:cubicBezTo>
                <a:cubicBezTo>
                  <a:pt x="1920" y="98"/>
                  <a:pt x="1920" y="98"/>
                  <a:pt x="1920" y="98"/>
                </a:cubicBezTo>
                <a:cubicBezTo>
                  <a:pt x="1925" y="97"/>
                  <a:pt x="1937" y="95"/>
                  <a:pt x="1942" y="95"/>
                </a:cubicBezTo>
                <a:cubicBezTo>
                  <a:pt x="1952" y="95"/>
                  <a:pt x="1938" y="95"/>
                  <a:pt x="1940" y="96"/>
                </a:cubicBezTo>
                <a:cubicBezTo>
                  <a:pt x="1960" y="94"/>
                  <a:pt x="1960" y="94"/>
                  <a:pt x="1960" y="94"/>
                </a:cubicBezTo>
                <a:cubicBezTo>
                  <a:pt x="1968" y="95"/>
                  <a:pt x="1952" y="97"/>
                  <a:pt x="1938" y="97"/>
                </a:cubicBezTo>
                <a:cubicBezTo>
                  <a:pt x="1955" y="102"/>
                  <a:pt x="1955" y="96"/>
                  <a:pt x="1984" y="97"/>
                </a:cubicBezTo>
                <a:cubicBezTo>
                  <a:pt x="1990" y="94"/>
                  <a:pt x="1995" y="95"/>
                  <a:pt x="2003" y="96"/>
                </a:cubicBezTo>
                <a:cubicBezTo>
                  <a:pt x="2010" y="96"/>
                  <a:pt x="2018" y="96"/>
                  <a:pt x="2030" y="94"/>
                </a:cubicBezTo>
                <a:cubicBezTo>
                  <a:pt x="2030" y="96"/>
                  <a:pt x="2041" y="95"/>
                  <a:pt x="2056" y="95"/>
                </a:cubicBezTo>
                <a:cubicBezTo>
                  <a:pt x="2055" y="98"/>
                  <a:pt x="2055" y="98"/>
                  <a:pt x="2055" y="98"/>
                </a:cubicBezTo>
                <a:cubicBezTo>
                  <a:pt x="2070" y="96"/>
                  <a:pt x="2069" y="95"/>
                  <a:pt x="2078" y="94"/>
                </a:cubicBezTo>
                <a:cubicBezTo>
                  <a:pt x="2095" y="93"/>
                  <a:pt x="2099" y="95"/>
                  <a:pt x="2103" y="97"/>
                </a:cubicBezTo>
                <a:cubicBezTo>
                  <a:pt x="2131" y="96"/>
                  <a:pt x="2084" y="94"/>
                  <a:pt x="2117" y="93"/>
                </a:cubicBezTo>
                <a:cubicBezTo>
                  <a:pt x="2140" y="93"/>
                  <a:pt x="2156" y="92"/>
                  <a:pt x="2184" y="89"/>
                </a:cubicBezTo>
                <a:cubicBezTo>
                  <a:pt x="2200" y="90"/>
                  <a:pt x="2181" y="91"/>
                  <a:pt x="2187" y="91"/>
                </a:cubicBezTo>
                <a:cubicBezTo>
                  <a:pt x="2201" y="89"/>
                  <a:pt x="2201" y="89"/>
                  <a:pt x="2201" y="89"/>
                </a:cubicBezTo>
                <a:cubicBezTo>
                  <a:pt x="2205" y="89"/>
                  <a:pt x="2203" y="90"/>
                  <a:pt x="2203" y="90"/>
                </a:cubicBezTo>
                <a:cubicBezTo>
                  <a:pt x="2215" y="89"/>
                  <a:pt x="2204" y="87"/>
                  <a:pt x="2223" y="86"/>
                </a:cubicBezTo>
                <a:cubicBezTo>
                  <a:pt x="2228" y="82"/>
                  <a:pt x="2262" y="89"/>
                  <a:pt x="2285" y="85"/>
                </a:cubicBezTo>
                <a:cubicBezTo>
                  <a:pt x="2291" y="86"/>
                  <a:pt x="2282" y="87"/>
                  <a:pt x="2284" y="88"/>
                </a:cubicBezTo>
                <a:cubicBezTo>
                  <a:pt x="2316" y="85"/>
                  <a:pt x="2312" y="85"/>
                  <a:pt x="2338" y="81"/>
                </a:cubicBezTo>
                <a:cubicBezTo>
                  <a:pt x="2361" y="82"/>
                  <a:pt x="2361" y="82"/>
                  <a:pt x="2361" y="82"/>
                </a:cubicBezTo>
                <a:cubicBezTo>
                  <a:pt x="2344" y="80"/>
                  <a:pt x="2365" y="78"/>
                  <a:pt x="2385" y="75"/>
                </a:cubicBezTo>
                <a:cubicBezTo>
                  <a:pt x="2379" y="74"/>
                  <a:pt x="2373" y="74"/>
                  <a:pt x="2370" y="73"/>
                </a:cubicBezTo>
                <a:cubicBezTo>
                  <a:pt x="2400" y="71"/>
                  <a:pt x="2400" y="71"/>
                  <a:pt x="2400" y="71"/>
                </a:cubicBezTo>
                <a:cubicBezTo>
                  <a:pt x="2402" y="72"/>
                  <a:pt x="2402" y="72"/>
                  <a:pt x="2400" y="73"/>
                </a:cubicBezTo>
                <a:cubicBezTo>
                  <a:pt x="2400" y="73"/>
                  <a:pt x="2400" y="73"/>
                  <a:pt x="2401" y="73"/>
                </a:cubicBezTo>
                <a:cubicBezTo>
                  <a:pt x="2412" y="74"/>
                  <a:pt x="2406" y="75"/>
                  <a:pt x="2399" y="77"/>
                </a:cubicBezTo>
                <a:cubicBezTo>
                  <a:pt x="2395" y="76"/>
                  <a:pt x="2392" y="76"/>
                  <a:pt x="2388" y="76"/>
                </a:cubicBezTo>
                <a:cubicBezTo>
                  <a:pt x="2381" y="77"/>
                  <a:pt x="2373" y="79"/>
                  <a:pt x="2375" y="81"/>
                </a:cubicBezTo>
                <a:cubicBezTo>
                  <a:pt x="2377" y="80"/>
                  <a:pt x="2381" y="80"/>
                  <a:pt x="2385" y="80"/>
                </a:cubicBezTo>
                <a:cubicBezTo>
                  <a:pt x="2384" y="80"/>
                  <a:pt x="2382" y="81"/>
                  <a:pt x="2383" y="81"/>
                </a:cubicBezTo>
                <a:cubicBezTo>
                  <a:pt x="2384" y="81"/>
                  <a:pt x="2387" y="80"/>
                  <a:pt x="2392" y="80"/>
                </a:cubicBezTo>
                <a:cubicBezTo>
                  <a:pt x="2399" y="82"/>
                  <a:pt x="2399" y="82"/>
                  <a:pt x="2399" y="82"/>
                </a:cubicBezTo>
                <a:cubicBezTo>
                  <a:pt x="2401" y="81"/>
                  <a:pt x="2401" y="81"/>
                  <a:pt x="2401" y="81"/>
                </a:cubicBezTo>
                <a:cubicBezTo>
                  <a:pt x="2439" y="82"/>
                  <a:pt x="2439" y="82"/>
                  <a:pt x="2439" y="82"/>
                </a:cubicBezTo>
                <a:cubicBezTo>
                  <a:pt x="2467" y="78"/>
                  <a:pt x="2491" y="73"/>
                  <a:pt x="2535" y="71"/>
                </a:cubicBezTo>
                <a:cubicBezTo>
                  <a:pt x="2524" y="73"/>
                  <a:pt x="2533" y="74"/>
                  <a:pt x="2532" y="77"/>
                </a:cubicBezTo>
                <a:cubicBezTo>
                  <a:pt x="2520" y="74"/>
                  <a:pt x="2498" y="79"/>
                  <a:pt x="2475" y="79"/>
                </a:cubicBezTo>
                <a:cubicBezTo>
                  <a:pt x="2487" y="79"/>
                  <a:pt x="2485" y="80"/>
                  <a:pt x="2482" y="81"/>
                </a:cubicBezTo>
                <a:cubicBezTo>
                  <a:pt x="2522" y="77"/>
                  <a:pt x="2522" y="77"/>
                  <a:pt x="2522" y="77"/>
                </a:cubicBezTo>
                <a:cubicBezTo>
                  <a:pt x="2521" y="79"/>
                  <a:pt x="2531" y="78"/>
                  <a:pt x="2541" y="79"/>
                </a:cubicBezTo>
                <a:cubicBezTo>
                  <a:pt x="2533" y="75"/>
                  <a:pt x="2572" y="75"/>
                  <a:pt x="2588" y="74"/>
                </a:cubicBezTo>
                <a:cubicBezTo>
                  <a:pt x="2589" y="75"/>
                  <a:pt x="2585" y="76"/>
                  <a:pt x="2565" y="77"/>
                </a:cubicBezTo>
                <a:cubicBezTo>
                  <a:pt x="2587" y="79"/>
                  <a:pt x="2594" y="71"/>
                  <a:pt x="2616" y="73"/>
                </a:cubicBezTo>
                <a:cubicBezTo>
                  <a:pt x="2611" y="73"/>
                  <a:pt x="2608" y="73"/>
                  <a:pt x="2606" y="74"/>
                </a:cubicBezTo>
                <a:cubicBezTo>
                  <a:pt x="2618" y="72"/>
                  <a:pt x="2645" y="73"/>
                  <a:pt x="2639" y="74"/>
                </a:cubicBezTo>
                <a:cubicBezTo>
                  <a:pt x="2673" y="74"/>
                  <a:pt x="2734" y="71"/>
                  <a:pt x="2739" y="68"/>
                </a:cubicBezTo>
                <a:cubicBezTo>
                  <a:pt x="2739" y="68"/>
                  <a:pt x="2734" y="72"/>
                  <a:pt x="2732" y="73"/>
                </a:cubicBezTo>
                <a:cubicBezTo>
                  <a:pt x="2791" y="59"/>
                  <a:pt x="2791" y="59"/>
                  <a:pt x="2791" y="59"/>
                </a:cubicBezTo>
                <a:cubicBezTo>
                  <a:pt x="2785" y="63"/>
                  <a:pt x="2805" y="69"/>
                  <a:pt x="2778" y="71"/>
                </a:cubicBezTo>
                <a:cubicBezTo>
                  <a:pt x="2786" y="72"/>
                  <a:pt x="2796" y="72"/>
                  <a:pt x="2812" y="70"/>
                </a:cubicBezTo>
                <a:cubicBezTo>
                  <a:pt x="2807" y="70"/>
                  <a:pt x="2799" y="66"/>
                  <a:pt x="2806" y="66"/>
                </a:cubicBezTo>
                <a:cubicBezTo>
                  <a:pt x="2825" y="69"/>
                  <a:pt x="2820" y="67"/>
                  <a:pt x="2843" y="69"/>
                </a:cubicBezTo>
                <a:cubicBezTo>
                  <a:pt x="2838" y="68"/>
                  <a:pt x="2846" y="64"/>
                  <a:pt x="2858" y="64"/>
                </a:cubicBezTo>
                <a:cubicBezTo>
                  <a:pt x="2856" y="65"/>
                  <a:pt x="2859" y="68"/>
                  <a:pt x="2854" y="69"/>
                </a:cubicBezTo>
                <a:cubicBezTo>
                  <a:pt x="2884" y="64"/>
                  <a:pt x="2884" y="64"/>
                  <a:pt x="2884" y="64"/>
                </a:cubicBezTo>
                <a:cubicBezTo>
                  <a:pt x="2879" y="65"/>
                  <a:pt x="2885" y="68"/>
                  <a:pt x="2891" y="69"/>
                </a:cubicBezTo>
                <a:cubicBezTo>
                  <a:pt x="2888" y="68"/>
                  <a:pt x="2919" y="68"/>
                  <a:pt x="2927" y="67"/>
                </a:cubicBezTo>
                <a:cubicBezTo>
                  <a:pt x="2914" y="66"/>
                  <a:pt x="2914" y="66"/>
                  <a:pt x="2914" y="66"/>
                </a:cubicBezTo>
                <a:cubicBezTo>
                  <a:pt x="2949" y="66"/>
                  <a:pt x="2948" y="59"/>
                  <a:pt x="2983" y="58"/>
                </a:cubicBezTo>
                <a:cubicBezTo>
                  <a:pt x="2979" y="59"/>
                  <a:pt x="2973" y="64"/>
                  <a:pt x="2991" y="64"/>
                </a:cubicBezTo>
                <a:cubicBezTo>
                  <a:pt x="2999" y="62"/>
                  <a:pt x="3027" y="51"/>
                  <a:pt x="3058" y="49"/>
                </a:cubicBezTo>
                <a:cubicBezTo>
                  <a:pt x="3064" y="50"/>
                  <a:pt x="3064" y="50"/>
                  <a:pt x="3064" y="50"/>
                </a:cubicBezTo>
                <a:cubicBezTo>
                  <a:pt x="3088" y="48"/>
                  <a:pt x="3088" y="48"/>
                  <a:pt x="3088" y="48"/>
                </a:cubicBezTo>
                <a:cubicBezTo>
                  <a:pt x="3073" y="51"/>
                  <a:pt x="3031" y="61"/>
                  <a:pt x="3009" y="64"/>
                </a:cubicBezTo>
                <a:cubicBezTo>
                  <a:pt x="3022" y="65"/>
                  <a:pt x="3013" y="66"/>
                  <a:pt x="3032" y="65"/>
                </a:cubicBezTo>
                <a:cubicBezTo>
                  <a:pt x="3039" y="66"/>
                  <a:pt x="3022" y="67"/>
                  <a:pt x="3016" y="68"/>
                </a:cubicBezTo>
                <a:cubicBezTo>
                  <a:pt x="3062" y="67"/>
                  <a:pt x="3062" y="67"/>
                  <a:pt x="3062" y="67"/>
                </a:cubicBezTo>
                <a:cubicBezTo>
                  <a:pt x="3060" y="64"/>
                  <a:pt x="3097" y="63"/>
                  <a:pt x="3095" y="61"/>
                </a:cubicBezTo>
                <a:cubicBezTo>
                  <a:pt x="3045" y="65"/>
                  <a:pt x="3045" y="65"/>
                  <a:pt x="3045" y="65"/>
                </a:cubicBezTo>
                <a:cubicBezTo>
                  <a:pt x="3043" y="63"/>
                  <a:pt x="3074" y="57"/>
                  <a:pt x="3107" y="56"/>
                </a:cubicBezTo>
                <a:cubicBezTo>
                  <a:pt x="3115" y="57"/>
                  <a:pt x="3101" y="61"/>
                  <a:pt x="3101" y="62"/>
                </a:cubicBezTo>
                <a:cubicBezTo>
                  <a:pt x="3106" y="61"/>
                  <a:pt x="3132" y="60"/>
                  <a:pt x="3135" y="60"/>
                </a:cubicBezTo>
                <a:cubicBezTo>
                  <a:pt x="3122" y="62"/>
                  <a:pt x="3122" y="62"/>
                  <a:pt x="3122" y="62"/>
                </a:cubicBezTo>
                <a:cubicBezTo>
                  <a:pt x="3140" y="63"/>
                  <a:pt x="3151" y="58"/>
                  <a:pt x="3173" y="60"/>
                </a:cubicBezTo>
                <a:cubicBezTo>
                  <a:pt x="3181" y="60"/>
                  <a:pt x="3196" y="62"/>
                  <a:pt x="3197" y="61"/>
                </a:cubicBezTo>
                <a:cubicBezTo>
                  <a:pt x="3185" y="58"/>
                  <a:pt x="3182" y="48"/>
                  <a:pt x="3190" y="45"/>
                </a:cubicBezTo>
                <a:cubicBezTo>
                  <a:pt x="3193" y="45"/>
                  <a:pt x="3230" y="47"/>
                  <a:pt x="3238" y="48"/>
                </a:cubicBezTo>
                <a:cubicBezTo>
                  <a:pt x="3251" y="50"/>
                  <a:pt x="3220" y="55"/>
                  <a:pt x="3231" y="57"/>
                </a:cubicBezTo>
                <a:cubicBezTo>
                  <a:pt x="3231" y="56"/>
                  <a:pt x="3238" y="55"/>
                  <a:pt x="3241" y="55"/>
                </a:cubicBezTo>
                <a:cubicBezTo>
                  <a:pt x="3249" y="55"/>
                  <a:pt x="3237" y="57"/>
                  <a:pt x="3255" y="56"/>
                </a:cubicBezTo>
                <a:cubicBezTo>
                  <a:pt x="3258" y="53"/>
                  <a:pt x="3290" y="56"/>
                  <a:pt x="3263" y="53"/>
                </a:cubicBezTo>
                <a:cubicBezTo>
                  <a:pt x="3280" y="52"/>
                  <a:pt x="3281" y="53"/>
                  <a:pt x="3301" y="52"/>
                </a:cubicBezTo>
                <a:cubicBezTo>
                  <a:pt x="3294" y="51"/>
                  <a:pt x="3318" y="46"/>
                  <a:pt x="3335" y="45"/>
                </a:cubicBezTo>
                <a:cubicBezTo>
                  <a:pt x="3334" y="45"/>
                  <a:pt x="3338" y="46"/>
                  <a:pt x="3340" y="46"/>
                </a:cubicBezTo>
                <a:cubicBezTo>
                  <a:pt x="3374" y="46"/>
                  <a:pt x="3393" y="46"/>
                  <a:pt x="3425" y="45"/>
                </a:cubicBezTo>
                <a:cubicBezTo>
                  <a:pt x="3428" y="46"/>
                  <a:pt x="3444" y="46"/>
                  <a:pt x="3437" y="48"/>
                </a:cubicBezTo>
                <a:cubicBezTo>
                  <a:pt x="3442" y="47"/>
                  <a:pt x="3446" y="46"/>
                  <a:pt x="3456" y="46"/>
                </a:cubicBezTo>
                <a:cubicBezTo>
                  <a:pt x="3475" y="48"/>
                  <a:pt x="3434" y="47"/>
                  <a:pt x="3448" y="49"/>
                </a:cubicBezTo>
                <a:cubicBezTo>
                  <a:pt x="3450" y="48"/>
                  <a:pt x="3474" y="46"/>
                  <a:pt x="3488" y="45"/>
                </a:cubicBezTo>
                <a:cubicBezTo>
                  <a:pt x="3484" y="42"/>
                  <a:pt x="3455" y="45"/>
                  <a:pt x="3441" y="47"/>
                </a:cubicBezTo>
                <a:cubicBezTo>
                  <a:pt x="3441" y="43"/>
                  <a:pt x="3466" y="39"/>
                  <a:pt x="3499" y="37"/>
                </a:cubicBezTo>
                <a:cubicBezTo>
                  <a:pt x="3526" y="35"/>
                  <a:pt x="3511" y="38"/>
                  <a:pt x="3516" y="38"/>
                </a:cubicBezTo>
                <a:cubicBezTo>
                  <a:pt x="3566" y="37"/>
                  <a:pt x="3558" y="31"/>
                  <a:pt x="3600" y="32"/>
                </a:cubicBezTo>
                <a:cubicBezTo>
                  <a:pt x="3617" y="34"/>
                  <a:pt x="3601" y="36"/>
                  <a:pt x="3605" y="38"/>
                </a:cubicBezTo>
                <a:cubicBezTo>
                  <a:pt x="3583" y="39"/>
                  <a:pt x="3571" y="37"/>
                  <a:pt x="3556" y="38"/>
                </a:cubicBezTo>
                <a:cubicBezTo>
                  <a:pt x="3575" y="38"/>
                  <a:pt x="3575" y="38"/>
                  <a:pt x="3575" y="38"/>
                </a:cubicBezTo>
                <a:cubicBezTo>
                  <a:pt x="3568" y="39"/>
                  <a:pt x="3553" y="40"/>
                  <a:pt x="3545" y="40"/>
                </a:cubicBezTo>
                <a:cubicBezTo>
                  <a:pt x="3559" y="41"/>
                  <a:pt x="3630" y="38"/>
                  <a:pt x="3669" y="38"/>
                </a:cubicBezTo>
                <a:cubicBezTo>
                  <a:pt x="3676" y="37"/>
                  <a:pt x="3688" y="36"/>
                  <a:pt x="3682" y="36"/>
                </a:cubicBezTo>
                <a:cubicBezTo>
                  <a:pt x="3670" y="36"/>
                  <a:pt x="3670" y="36"/>
                  <a:pt x="3670" y="36"/>
                </a:cubicBezTo>
                <a:cubicBezTo>
                  <a:pt x="3658" y="35"/>
                  <a:pt x="3693" y="33"/>
                  <a:pt x="3677" y="33"/>
                </a:cubicBezTo>
                <a:cubicBezTo>
                  <a:pt x="3694" y="31"/>
                  <a:pt x="3712" y="29"/>
                  <a:pt x="3735" y="29"/>
                </a:cubicBezTo>
                <a:cubicBezTo>
                  <a:pt x="3740" y="31"/>
                  <a:pt x="3740" y="31"/>
                  <a:pt x="3740" y="31"/>
                </a:cubicBezTo>
                <a:cubicBezTo>
                  <a:pt x="3739" y="31"/>
                  <a:pt x="3724" y="30"/>
                  <a:pt x="3718" y="31"/>
                </a:cubicBezTo>
                <a:cubicBezTo>
                  <a:pt x="3728" y="30"/>
                  <a:pt x="3754" y="33"/>
                  <a:pt x="3764" y="30"/>
                </a:cubicBezTo>
                <a:cubicBezTo>
                  <a:pt x="3748" y="29"/>
                  <a:pt x="3748" y="29"/>
                  <a:pt x="3748" y="29"/>
                </a:cubicBezTo>
                <a:cubicBezTo>
                  <a:pt x="3764" y="27"/>
                  <a:pt x="3785" y="23"/>
                  <a:pt x="3805" y="23"/>
                </a:cubicBezTo>
                <a:cubicBezTo>
                  <a:pt x="3796" y="21"/>
                  <a:pt x="3800" y="23"/>
                  <a:pt x="3786" y="21"/>
                </a:cubicBezTo>
                <a:cubicBezTo>
                  <a:pt x="3799" y="24"/>
                  <a:pt x="3733" y="22"/>
                  <a:pt x="3754" y="26"/>
                </a:cubicBezTo>
                <a:cubicBezTo>
                  <a:pt x="3739" y="23"/>
                  <a:pt x="3728" y="25"/>
                  <a:pt x="3709" y="24"/>
                </a:cubicBezTo>
                <a:cubicBezTo>
                  <a:pt x="3710" y="24"/>
                  <a:pt x="3713" y="24"/>
                  <a:pt x="3698" y="24"/>
                </a:cubicBezTo>
                <a:cubicBezTo>
                  <a:pt x="3697" y="24"/>
                  <a:pt x="3695" y="26"/>
                  <a:pt x="3694" y="26"/>
                </a:cubicBezTo>
                <a:cubicBezTo>
                  <a:pt x="3698" y="26"/>
                  <a:pt x="3702" y="26"/>
                  <a:pt x="3703" y="27"/>
                </a:cubicBezTo>
                <a:cubicBezTo>
                  <a:pt x="3694" y="29"/>
                  <a:pt x="3667" y="30"/>
                  <a:pt x="3658" y="31"/>
                </a:cubicBezTo>
                <a:cubicBezTo>
                  <a:pt x="3648" y="31"/>
                  <a:pt x="3662" y="30"/>
                  <a:pt x="3656" y="29"/>
                </a:cubicBezTo>
                <a:cubicBezTo>
                  <a:pt x="3643" y="31"/>
                  <a:pt x="3643" y="31"/>
                  <a:pt x="3643" y="31"/>
                </a:cubicBezTo>
                <a:cubicBezTo>
                  <a:pt x="3641" y="29"/>
                  <a:pt x="3615" y="29"/>
                  <a:pt x="3639" y="27"/>
                </a:cubicBezTo>
                <a:cubicBezTo>
                  <a:pt x="3618" y="28"/>
                  <a:pt x="3618" y="28"/>
                  <a:pt x="3618" y="28"/>
                </a:cubicBezTo>
                <a:cubicBezTo>
                  <a:pt x="3605" y="27"/>
                  <a:pt x="3587" y="27"/>
                  <a:pt x="3577" y="28"/>
                </a:cubicBezTo>
                <a:cubicBezTo>
                  <a:pt x="3566" y="28"/>
                  <a:pt x="3551" y="31"/>
                  <a:pt x="3560" y="29"/>
                </a:cubicBezTo>
                <a:cubicBezTo>
                  <a:pt x="3526" y="31"/>
                  <a:pt x="3526" y="31"/>
                  <a:pt x="3526" y="31"/>
                </a:cubicBezTo>
                <a:cubicBezTo>
                  <a:pt x="3525" y="31"/>
                  <a:pt x="3525" y="31"/>
                  <a:pt x="3525" y="31"/>
                </a:cubicBezTo>
                <a:cubicBezTo>
                  <a:pt x="3492" y="32"/>
                  <a:pt x="3456" y="36"/>
                  <a:pt x="3418" y="34"/>
                </a:cubicBezTo>
                <a:cubicBezTo>
                  <a:pt x="3407" y="35"/>
                  <a:pt x="3395" y="35"/>
                  <a:pt x="3376" y="35"/>
                </a:cubicBezTo>
                <a:cubicBezTo>
                  <a:pt x="3372" y="34"/>
                  <a:pt x="3372" y="34"/>
                  <a:pt x="3372" y="34"/>
                </a:cubicBezTo>
                <a:cubicBezTo>
                  <a:pt x="3358" y="35"/>
                  <a:pt x="3329" y="34"/>
                  <a:pt x="3323" y="36"/>
                </a:cubicBezTo>
                <a:cubicBezTo>
                  <a:pt x="3307" y="32"/>
                  <a:pt x="3252" y="37"/>
                  <a:pt x="3227" y="37"/>
                </a:cubicBezTo>
                <a:cubicBezTo>
                  <a:pt x="3226" y="39"/>
                  <a:pt x="3226" y="39"/>
                  <a:pt x="3226" y="39"/>
                </a:cubicBezTo>
                <a:cubicBezTo>
                  <a:pt x="3208" y="39"/>
                  <a:pt x="3191" y="40"/>
                  <a:pt x="3170" y="42"/>
                </a:cubicBezTo>
                <a:cubicBezTo>
                  <a:pt x="3171" y="43"/>
                  <a:pt x="3171" y="43"/>
                  <a:pt x="3171" y="43"/>
                </a:cubicBezTo>
                <a:cubicBezTo>
                  <a:pt x="3152" y="45"/>
                  <a:pt x="3123" y="43"/>
                  <a:pt x="3093" y="45"/>
                </a:cubicBezTo>
                <a:cubicBezTo>
                  <a:pt x="3095" y="44"/>
                  <a:pt x="3102" y="44"/>
                  <a:pt x="3108" y="44"/>
                </a:cubicBezTo>
                <a:cubicBezTo>
                  <a:pt x="3072" y="41"/>
                  <a:pt x="3033" y="49"/>
                  <a:pt x="3001" y="47"/>
                </a:cubicBezTo>
                <a:cubicBezTo>
                  <a:pt x="2993" y="48"/>
                  <a:pt x="2987" y="48"/>
                  <a:pt x="2981" y="48"/>
                </a:cubicBezTo>
                <a:cubicBezTo>
                  <a:pt x="2982" y="48"/>
                  <a:pt x="2983" y="48"/>
                  <a:pt x="2983" y="47"/>
                </a:cubicBezTo>
                <a:cubicBezTo>
                  <a:pt x="2982" y="47"/>
                  <a:pt x="2981" y="48"/>
                  <a:pt x="2980" y="48"/>
                </a:cubicBezTo>
                <a:cubicBezTo>
                  <a:pt x="2976" y="47"/>
                  <a:pt x="2973" y="47"/>
                  <a:pt x="2969" y="47"/>
                </a:cubicBezTo>
                <a:cubicBezTo>
                  <a:pt x="2972" y="47"/>
                  <a:pt x="2975" y="48"/>
                  <a:pt x="2978" y="48"/>
                </a:cubicBezTo>
                <a:cubicBezTo>
                  <a:pt x="2972" y="48"/>
                  <a:pt x="2962" y="48"/>
                  <a:pt x="2953" y="49"/>
                </a:cubicBezTo>
                <a:cubicBezTo>
                  <a:pt x="2949" y="47"/>
                  <a:pt x="2949" y="47"/>
                  <a:pt x="2949" y="47"/>
                </a:cubicBezTo>
                <a:cubicBezTo>
                  <a:pt x="2949" y="47"/>
                  <a:pt x="2948" y="47"/>
                  <a:pt x="2947" y="47"/>
                </a:cubicBezTo>
                <a:cubicBezTo>
                  <a:pt x="2938" y="47"/>
                  <a:pt x="2940" y="48"/>
                  <a:pt x="2945" y="50"/>
                </a:cubicBezTo>
                <a:cubicBezTo>
                  <a:pt x="2940" y="50"/>
                  <a:pt x="2936" y="51"/>
                  <a:pt x="2933" y="51"/>
                </a:cubicBezTo>
                <a:cubicBezTo>
                  <a:pt x="2925" y="48"/>
                  <a:pt x="2909" y="53"/>
                  <a:pt x="2898" y="50"/>
                </a:cubicBezTo>
                <a:cubicBezTo>
                  <a:pt x="2893" y="52"/>
                  <a:pt x="2858" y="52"/>
                  <a:pt x="2849" y="56"/>
                </a:cubicBezTo>
                <a:cubicBezTo>
                  <a:pt x="2848" y="57"/>
                  <a:pt x="2848" y="57"/>
                  <a:pt x="2847" y="57"/>
                </a:cubicBezTo>
                <a:cubicBezTo>
                  <a:pt x="2847" y="57"/>
                  <a:pt x="2845" y="57"/>
                  <a:pt x="2849" y="56"/>
                </a:cubicBezTo>
                <a:cubicBezTo>
                  <a:pt x="2839" y="56"/>
                  <a:pt x="2829" y="56"/>
                  <a:pt x="2820" y="57"/>
                </a:cubicBezTo>
                <a:cubicBezTo>
                  <a:pt x="2815" y="55"/>
                  <a:pt x="2815" y="55"/>
                  <a:pt x="2815" y="55"/>
                </a:cubicBezTo>
                <a:cubicBezTo>
                  <a:pt x="2793" y="59"/>
                  <a:pt x="2793" y="59"/>
                  <a:pt x="2793" y="59"/>
                </a:cubicBezTo>
                <a:cubicBezTo>
                  <a:pt x="2779" y="58"/>
                  <a:pt x="2774" y="57"/>
                  <a:pt x="2787" y="55"/>
                </a:cubicBezTo>
                <a:cubicBezTo>
                  <a:pt x="2755" y="59"/>
                  <a:pt x="2761" y="57"/>
                  <a:pt x="2733" y="60"/>
                </a:cubicBezTo>
                <a:cubicBezTo>
                  <a:pt x="2734" y="59"/>
                  <a:pt x="2734" y="59"/>
                  <a:pt x="2734" y="59"/>
                </a:cubicBezTo>
                <a:cubicBezTo>
                  <a:pt x="2724" y="59"/>
                  <a:pt x="2709" y="62"/>
                  <a:pt x="2703" y="61"/>
                </a:cubicBezTo>
                <a:cubicBezTo>
                  <a:pt x="2680" y="58"/>
                  <a:pt x="2593" y="63"/>
                  <a:pt x="2536" y="62"/>
                </a:cubicBezTo>
                <a:cubicBezTo>
                  <a:pt x="2547" y="67"/>
                  <a:pt x="2509" y="61"/>
                  <a:pt x="2507" y="65"/>
                </a:cubicBezTo>
                <a:cubicBezTo>
                  <a:pt x="2504" y="64"/>
                  <a:pt x="2496" y="63"/>
                  <a:pt x="2505" y="62"/>
                </a:cubicBezTo>
                <a:cubicBezTo>
                  <a:pt x="2476" y="64"/>
                  <a:pt x="2461" y="62"/>
                  <a:pt x="2441" y="65"/>
                </a:cubicBezTo>
                <a:cubicBezTo>
                  <a:pt x="2438" y="64"/>
                  <a:pt x="2447" y="63"/>
                  <a:pt x="2444" y="63"/>
                </a:cubicBezTo>
                <a:cubicBezTo>
                  <a:pt x="2442" y="63"/>
                  <a:pt x="2435" y="64"/>
                  <a:pt x="2432" y="63"/>
                </a:cubicBezTo>
                <a:cubicBezTo>
                  <a:pt x="2429" y="63"/>
                  <a:pt x="2433" y="62"/>
                  <a:pt x="2437" y="62"/>
                </a:cubicBezTo>
                <a:cubicBezTo>
                  <a:pt x="2410" y="63"/>
                  <a:pt x="2407" y="66"/>
                  <a:pt x="2406" y="70"/>
                </a:cubicBezTo>
                <a:cubicBezTo>
                  <a:pt x="2391" y="68"/>
                  <a:pt x="2384" y="69"/>
                  <a:pt x="2372" y="71"/>
                </a:cubicBezTo>
                <a:cubicBezTo>
                  <a:pt x="2367" y="70"/>
                  <a:pt x="2358" y="70"/>
                  <a:pt x="2376" y="69"/>
                </a:cubicBezTo>
                <a:cubicBezTo>
                  <a:pt x="2366" y="69"/>
                  <a:pt x="2313" y="69"/>
                  <a:pt x="2312" y="72"/>
                </a:cubicBezTo>
                <a:cubicBezTo>
                  <a:pt x="2309" y="71"/>
                  <a:pt x="2297" y="72"/>
                  <a:pt x="2295" y="72"/>
                </a:cubicBezTo>
                <a:cubicBezTo>
                  <a:pt x="2271" y="73"/>
                  <a:pt x="2269" y="73"/>
                  <a:pt x="2246" y="73"/>
                </a:cubicBezTo>
                <a:cubicBezTo>
                  <a:pt x="2253" y="74"/>
                  <a:pt x="2253" y="74"/>
                  <a:pt x="2253" y="74"/>
                </a:cubicBezTo>
                <a:cubicBezTo>
                  <a:pt x="2244" y="77"/>
                  <a:pt x="2234" y="75"/>
                  <a:pt x="2215" y="76"/>
                </a:cubicBezTo>
                <a:cubicBezTo>
                  <a:pt x="2216" y="75"/>
                  <a:pt x="2216" y="75"/>
                  <a:pt x="2216" y="75"/>
                </a:cubicBezTo>
                <a:cubicBezTo>
                  <a:pt x="2174" y="74"/>
                  <a:pt x="2198" y="77"/>
                  <a:pt x="2156" y="76"/>
                </a:cubicBezTo>
                <a:cubicBezTo>
                  <a:pt x="2158" y="78"/>
                  <a:pt x="2158" y="78"/>
                  <a:pt x="2158" y="78"/>
                </a:cubicBezTo>
                <a:cubicBezTo>
                  <a:pt x="2154" y="82"/>
                  <a:pt x="2121" y="76"/>
                  <a:pt x="2097" y="78"/>
                </a:cubicBezTo>
                <a:cubicBezTo>
                  <a:pt x="2106" y="79"/>
                  <a:pt x="2106" y="79"/>
                  <a:pt x="2106" y="79"/>
                </a:cubicBezTo>
                <a:cubicBezTo>
                  <a:pt x="2093" y="81"/>
                  <a:pt x="2069" y="75"/>
                  <a:pt x="2055" y="75"/>
                </a:cubicBezTo>
                <a:cubicBezTo>
                  <a:pt x="2052" y="74"/>
                  <a:pt x="2060" y="74"/>
                  <a:pt x="2064" y="74"/>
                </a:cubicBezTo>
                <a:cubicBezTo>
                  <a:pt x="2029" y="72"/>
                  <a:pt x="2060" y="76"/>
                  <a:pt x="2034" y="78"/>
                </a:cubicBezTo>
                <a:cubicBezTo>
                  <a:pt x="2029" y="76"/>
                  <a:pt x="2040" y="74"/>
                  <a:pt x="2022" y="74"/>
                </a:cubicBezTo>
                <a:cubicBezTo>
                  <a:pt x="2014" y="73"/>
                  <a:pt x="1972" y="80"/>
                  <a:pt x="1948" y="78"/>
                </a:cubicBezTo>
                <a:cubicBezTo>
                  <a:pt x="1953" y="79"/>
                  <a:pt x="1958" y="80"/>
                  <a:pt x="1946" y="81"/>
                </a:cubicBezTo>
                <a:cubicBezTo>
                  <a:pt x="1928" y="82"/>
                  <a:pt x="1897" y="79"/>
                  <a:pt x="1880" y="82"/>
                </a:cubicBezTo>
                <a:cubicBezTo>
                  <a:pt x="1878" y="82"/>
                  <a:pt x="1877" y="82"/>
                  <a:pt x="1877" y="82"/>
                </a:cubicBezTo>
                <a:cubicBezTo>
                  <a:pt x="1863" y="84"/>
                  <a:pt x="1831" y="85"/>
                  <a:pt x="1822" y="87"/>
                </a:cubicBezTo>
                <a:cubicBezTo>
                  <a:pt x="1809" y="80"/>
                  <a:pt x="1735" y="93"/>
                  <a:pt x="1735" y="87"/>
                </a:cubicBezTo>
                <a:cubicBezTo>
                  <a:pt x="1692" y="89"/>
                  <a:pt x="1692" y="89"/>
                  <a:pt x="1692" y="89"/>
                </a:cubicBezTo>
                <a:cubicBezTo>
                  <a:pt x="1693" y="88"/>
                  <a:pt x="1693" y="88"/>
                  <a:pt x="1693" y="88"/>
                </a:cubicBezTo>
                <a:cubicBezTo>
                  <a:pt x="1665" y="88"/>
                  <a:pt x="1655" y="90"/>
                  <a:pt x="1646" y="92"/>
                </a:cubicBezTo>
                <a:cubicBezTo>
                  <a:pt x="1639" y="92"/>
                  <a:pt x="1644" y="91"/>
                  <a:pt x="1644" y="91"/>
                </a:cubicBezTo>
                <a:cubicBezTo>
                  <a:pt x="1604" y="90"/>
                  <a:pt x="1600" y="91"/>
                  <a:pt x="1566" y="95"/>
                </a:cubicBezTo>
                <a:cubicBezTo>
                  <a:pt x="1562" y="93"/>
                  <a:pt x="1562" y="93"/>
                  <a:pt x="1562" y="93"/>
                </a:cubicBezTo>
                <a:cubicBezTo>
                  <a:pt x="1553" y="94"/>
                  <a:pt x="1504" y="92"/>
                  <a:pt x="1464" y="95"/>
                </a:cubicBezTo>
                <a:cubicBezTo>
                  <a:pt x="1464" y="95"/>
                  <a:pt x="1465" y="94"/>
                  <a:pt x="1466" y="94"/>
                </a:cubicBezTo>
                <a:cubicBezTo>
                  <a:pt x="1422" y="98"/>
                  <a:pt x="1361" y="92"/>
                  <a:pt x="1345" y="99"/>
                </a:cubicBezTo>
                <a:cubicBezTo>
                  <a:pt x="1316" y="102"/>
                  <a:pt x="1316" y="102"/>
                  <a:pt x="1316" y="102"/>
                </a:cubicBezTo>
                <a:cubicBezTo>
                  <a:pt x="1354" y="101"/>
                  <a:pt x="1310" y="105"/>
                  <a:pt x="1326" y="106"/>
                </a:cubicBezTo>
                <a:cubicBezTo>
                  <a:pt x="1311" y="107"/>
                  <a:pt x="1287" y="105"/>
                  <a:pt x="1305" y="104"/>
                </a:cubicBezTo>
                <a:cubicBezTo>
                  <a:pt x="1308" y="104"/>
                  <a:pt x="1308" y="104"/>
                  <a:pt x="1308" y="104"/>
                </a:cubicBezTo>
                <a:cubicBezTo>
                  <a:pt x="1315" y="100"/>
                  <a:pt x="1261" y="104"/>
                  <a:pt x="1262" y="102"/>
                </a:cubicBezTo>
                <a:cubicBezTo>
                  <a:pt x="1187" y="104"/>
                  <a:pt x="1113" y="104"/>
                  <a:pt x="1043" y="106"/>
                </a:cubicBezTo>
                <a:cubicBezTo>
                  <a:pt x="1051" y="109"/>
                  <a:pt x="1051" y="109"/>
                  <a:pt x="1051" y="109"/>
                </a:cubicBezTo>
                <a:cubicBezTo>
                  <a:pt x="1027" y="109"/>
                  <a:pt x="1027" y="109"/>
                  <a:pt x="1027" y="109"/>
                </a:cubicBezTo>
                <a:cubicBezTo>
                  <a:pt x="1020" y="109"/>
                  <a:pt x="1018" y="107"/>
                  <a:pt x="1036" y="107"/>
                </a:cubicBezTo>
                <a:cubicBezTo>
                  <a:pt x="1026" y="105"/>
                  <a:pt x="1006" y="109"/>
                  <a:pt x="1006" y="110"/>
                </a:cubicBezTo>
                <a:cubicBezTo>
                  <a:pt x="972" y="110"/>
                  <a:pt x="1019" y="106"/>
                  <a:pt x="1009" y="106"/>
                </a:cubicBezTo>
                <a:cubicBezTo>
                  <a:pt x="994" y="107"/>
                  <a:pt x="994" y="107"/>
                  <a:pt x="994" y="107"/>
                </a:cubicBezTo>
                <a:cubicBezTo>
                  <a:pt x="998" y="107"/>
                  <a:pt x="998" y="107"/>
                  <a:pt x="998" y="107"/>
                </a:cubicBezTo>
                <a:cubicBezTo>
                  <a:pt x="986" y="109"/>
                  <a:pt x="985" y="110"/>
                  <a:pt x="964" y="110"/>
                </a:cubicBezTo>
                <a:cubicBezTo>
                  <a:pt x="951" y="110"/>
                  <a:pt x="957" y="109"/>
                  <a:pt x="952" y="109"/>
                </a:cubicBezTo>
                <a:cubicBezTo>
                  <a:pt x="952" y="109"/>
                  <a:pt x="950" y="109"/>
                  <a:pt x="944" y="109"/>
                </a:cubicBezTo>
                <a:cubicBezTo>
                  <a:pt x="913" y="110"/>
                  <a:pt x="913" y="110"/>
                  <a:pt x="913" y="110"/>
                </a:cubicBezTo>
                <a:cubicBezTo>
                  <a:pt x="925" y="112"/>
                  <a:pt x="925" y="112"/>
                  <a:pt x="925" y="112"/>
                </a:cubicBezTo>
                <a:cubicBezTo>
                  <a:pt x="912" y="114"/>
                  <a:pt x="896" y="112"/>
                  <a:pt x="911" y="115"/>
                </a:cubicBezTo>
                <a:cubicBezTo>
                  <a:pt x="890" y="111"/>
                  <a:pt x="795" y="117"/>
                  <a:pt x="782" y="116"/>
                </a:cubicBezTo>
                <a:cubicBezTo>
                  <a:pt x="763" y="119"/>
                  <a:pt x="744" y="119"/>
                  <a:pt x="721" y="120"/>
                </a:cubicBezTo>
                <a:cubicBezTo>
                  <a:pt x="727" y="120"/>
                  <a:pt x="730" y="122"/>
                  <a:pt x="710" y="123"/>
                </a:cubicBezTo>
                <a:cubicBezTo>
                  <a:pt x="717" y="117"/>
                  <a:pt x="675" y="121"/>
                  <a:pt x="658" y="118"/>
                </a:cubicBezTo>
                <a:cubicBezTo>
                  <a:pt x="666" y="120"/>
                  <a:pt x="600" y="121"/>
                  <a:pt x="622" y="123"/>
                </a:cubicBezTo>
                <a:cubicBezTo>
                  <a:pt x="605" y="123"/>
                  <a:pt x="621" y="121"/>
                  <a:pt x="608" y="121"/>
                </a:cubicBezTo>
                <a:cubicBezTo>
                  <a:pt x="568" y="124"/>
                  <a:pt x="520" y="122"/>
                  <a:pt x="470" y="124"/>
                </a:cubicBezTo>
                <a:cubicBezTo>
                  <a:pt x="469" y="125"/>
                  <a:pt x="477" y="125"/>
                  <a:pt x="467" y="127"/>
                </a:cubicBezTo>
                <a:cubicBezTo>
                  <a:pt x="441" y="124"/>
                  <a:pt x="441" y="124"/>
                  <a:pt x="441" y="124"/>
                </a:cubicBezTo>
                <a:cubicBezTo>
                  <a:pt x="431" y="125"/>
                  <a:pt x="432" y="128"/>
                  <a:pt x="414" y="126"/>
                </a:cubicBezTo>
                <a:cubicBezTo>
                  <a:pt x="416" y="127"/>
                  <a:pt x="420" y="128"/>
                  <a:pt x="413" y="128"/>
                </a:cubicBezTo>
                <a:cubicBezTo>
                  <a:pt x="316" y="128"/>
                  <a:pt x="215" y="137"/>
                  <a:pt x="115" y="133"/>
                </a:cubicBezTo>
                <a:cubicBezTo>
                  <a:pt x="128" y="134"/>
                  <a:pt x="119" y="134"/>
                  <a:pt x="109" y="135"/>
                </a:cubicBezTo>
                <a:cubicBezTo>
                  <a:pt x="116" y="135"/>
                  <a:pt x="109" y="137"/>
                  <a:pt x="110" y="137"/>
                </a:cubicBezTo>
                <a:cubicBezTo>
                  <a:pt x="69" y="136"/>
                  <a:pt x="69" y="136"/>
                  <a:pt x="69" y="136"/>
                </a:cubicBezTo>
                <a:cubicBezTo>
                  <a:pt x="61" y="139"/>
                  <a:pt x="24" y="137"/>
                  <a:pt x="20" y="140"/>
                </a:cubicBezTo>
                <a:cubicBezTo>
                  <a:pt x="33" y="139"/>
                  <a:pt x="33" y="139"/>
                  <a:pt x="33" y="139"/>
                </a:cubicBezTo>
                <a:cubicBezTo>
                  <a:pt x="16" y="144"/>
                  <a:pt x="58" y="146"/>
                  <a:pt x="55" y="150"/>
                </a:cubicBezTo>
                <a:close/>
                <a:moveTo>
                  <a:pt x="2426" y="78"/>
                </a:moveTo>
                <a:cubicBezTo>
                  <a:pt x="2409" y="78"/>
                  <a:pt x="2409" y="78"/>
                  <a:pt x="2409" y="78"/>
                </a:cubicBezTo>
                <a:cubicBezTo>
                  <a:pt x="2414" y="77"/>
                  <a:pt x="2419" y="77"/>
                  <a:pt x="2426" y="78"/>
                </a:cubicBezTo>
                <a:close/>
                <a:moveTo>
                  <a:pt x="949" y="110"/>
                </a:moveTo>
                <a:cubicBezTo>
                  <a:pt x="954" y="110"/>
                  <a:pt x="954" y="110"/>
                  <a:pt x="954" y="110"/>
                </a:cubicBezTo>
                <a:cubicBezTo>
                  <a:pt x="943" y="111"/>
                  <a:pt x="946" y="110"/>
                  <a:pt x="949" y="110"/>
                </a:cubicBezTo>
                <a:close/>
                <a:moveTo>
                  <a:pt x="4370" y="9"/>
                </a:moveTo>
                <a:cubicBezTo>
                  <a:pt x="4356" y="11"/>
                  <a:pt x="4356" y="11"/>
                  <a:pt x="4356" y="11"/>
                </a:cubicBezTo>
                <a:cubicBezTo>
                  <a:pt x="4356" y="11"/>
                  <a:pt x="4356" y="11"/>
                  <a:pt x="4372" y="9"/>
                </a:cubicBezTo>
                <a:cubicBezTo>
                  <a:pt x="4372" y="9"/>
                  <a:pt x="4372" y="9"/>
                  <a:pt x="4370" y="9"/>
                </a:cubicBezTo>
                <a:close/>
                <a:moveTo>
                  <a:pt x="3793" y="28"/>
                </a:moveTo>
                <a:cubicBezTo>
                  <a:pt x="3797" y="26"/>
                  <a:pt x="3785" y="27"/>
                  <a:pt x="3773" y="28"/>
                </a:cubicBezTo>
                <a:cubicBezTo>
                  <a:pt x="3774" y="30"/>
                  <a:pt x="3784" y="29"/>
                  <a:pt x="3795" y="28"/>
                </a:cubicBezTo>
                <a:cubicBezTo>
                  <a:pt x="3795" y="28"/>
                  <a:pt x="3794" y="28"/>
                  <a:pt x="3793" y="28"/>
                </a:cubicBezTo>
                <a:close/>
                <a:moveTo>
                  <a:pt x="3504" y="46"/>
                </a:moveTo>
                <a:cubicBezTo>
                  <a:pt x="3502" y="46"/>
                  <a:pt x="3476" y="48"/>
                  <a:pt x="3501" y="48"/>
                </a:cubicBezTo>
                <a:cubicBezTo>
                  <a:pt x="3502" y="47"/>
                  <a:pt x="3522" y="46"/>
                  <a:pt x="3504" y="46"/>
                </a:cubicBezTo>
                <a:close/>
                <a:moveTo>
                  <a:pt x="3731" y="33"/>
                </a:moveTo>
                <a:cubicBezTo>
                  <a:pt x="3728" y="33"/>
                  <a:pt x="3721" y="33"/>
                  <a:pt x="3716" y="34"/>
                </a:cubicBezTo>
                <a:cubicBezTo>
                  <a:pt x="3722" y="34"/>
                  <a:pt x="3728" y="33"/>
                  <a:pt x="3731" y="33"/>
                </a:cubicBezTo>
                <a:close/>
                <a:moveTo>
                  <a:pt x="3782" y="33"/>
                </a:moveTo>
                <a:cubicBezTo>
                  <a:pt x="3778" y="31"/>
                  <a:pt x="3778" y="31"/>
                  <a:pt x="3778" y="31"/>
                </a:cubicBezTo>
                <a:cubicBezTo>
                  <a:pt x="3772" y="33"/>
                  <a:pt x="3772" y="33"/>
                  <a:pt x="3772" y="33"/>
                </a:cubicBezTo>
                <a:cubicBezTo>
                  <a:pt x="3782" y="33"/>
                  <a:pt x="3782" y="33"/>
                  <a:pt x="3782" y="33"/>
                </a:cubicBezTo>
                <a:close/>
                <a:moveTo>
                  <a:pt x="3552" y="45"/>
                </a:moveTo>
                <a:cubicBezTo>
                  <a:pt x="3561" y="43"/>
                  <a:pt x="3561" y="43"/>
                  <a:pt x="3561" y="43"/>
                </a:cubicBezTo>
                <a:cubicBezTo>
                  <a:pt x="3556" y="43"/>
                  <a:pt x="3555" y="43"/>
                  <a:pt x="3552" y="42"/>
                </a:cubicBezTo>
                <a:lnTo>
                  <a:pt x="3552" y="45"/>
                </a:lnTo>
                <a:close/>
                <a:moveTo>
                  <a:pt x="3758" y="35"/>
                </a:moveTo>
                <a:cubicBezTo>
                  <a:pt x="3752" y="34"/>
                  <a:pt x="3752" y="34"/>
                  <a:pt x="3752" y="34"/>
                </a:cubicBezTo>
                <a:cubicBezTo>
                  <a:pt x="3740" y="35"/>
                  <a:pt x="3740" y="35"/>
                  <a:pt x="3740" y="35"/>
                </a:cubicBezTo>
                <a:cubicBezTo>
                  <a:pt x="3758" y="35"/>
                  <a:pt x="3758" y="35"/>
                  <a:pt x="3758" y="35"/>
                </a:cubicBezTo>
                <a:close/>
                <a:moveTo>
                  <a:pt x="4088" y="12"/>
                </a:moveTo>
                <a:cubicBezTo>
                  <a:pt x="4090" y="12"/>
                  <a:pt x="4092" y="13"/>
                  <a:pt x="4092" y="13"/>
                </a:cubicBezTo>
                <a:cubicBezTo>
                  <a:pt x="4102" y="12"/>
                  <a:pt x="4102" y="12"/>
                  <a:pt x="4102" y="12"/>
                </a:cubicBezTo>
                <a:cubicBezTo>
                  <a:pt x="4098" y="12"/>
                  <a:pt x="4091" y="12"/>
                  <a:pt x="4088" y="12"/>
                </a:cubicBezTo>
                <a:close/>
                <a:moveTo>
                  <a:pt x="4091" y="20"/>
                </a:moveTo>
                <a:cubicBezTo>
                  <a:pt x="4089" y="21"/>
                  <a:pt x="4089" y="21"/>
                  <a:pt x="4089" y="21"/>
                </a:cubicBezTo>
                <a:cubicBezTo>
                  <a:pt x="4096" y="21"/>
                  <a:pt x="4089" y="22"/>
                  <a:pt x="4089" y="22"/>
                </a:cubicBezTo>
                <a:cubicBezTo>
                  <a:pt x="4094" y="22"/>
                  <a:pt x="4105" y="21"/>
                  <a:pt x="4091" y="20"/>
                </a:cubicBezTo>
                <a:close/>
                <a:moveTo>
                  <a:pt x="4076" y="15"/>
                </a:moveTo>
                <a:cubicBezTo>
                  <a:pt x="4059" y="17"/>
                  <a:pt x="4059" y="17"/>
                  <a:pt x="4059" y="17"/>
                </a:cubicBezTo>
                <a:cubicBezTo>
                  <a:pt x="4075" y="17"/>
                  <a:pt x="4075" y="17"/>
                  <a:pt x="4075" y="17"/>
                </a:cubicBezTo>
                <a:cubicBezTo>
                  <a:pt x="4075" y="16"/>
                  <a:pt x="4072" y="16"/>
                  <a:pt x="4076" y="15"/>
                </a:cubicBezTo>
                <a:close/>
                <a:moveTo>
                  <a:pt x="4062" y="19"/>
                </a:moveTo>
                <a:cubicBezTo>
                  <a:pt x="4062" y="19"/>
                  <a:pt x="4062" y="19"/>
                  <a:pt x="4061" y="18"/>
                </a:cubicBezTo>
                <a:cubicBezTo>
                  <a:pt x="4061" y="19"/>
                  <a:pt x="4061" y="19"/>
                  <a:pt x="4062" y="19"/>
                </a:cubicBezTo>
                <a:close/>
                <a:moveTo>
                  <a:pt x="4049" y="15"/>
                </a:moveTo>
                <a:cubicBezTo>
                  <a:pt x="4048" y="14"/>
                  <a:pt x="4046" y="14"/>
                  <a:pt x="4037" y="13"/>
                </a:cubicBezTo>
                <a:cubicBezTo>
                  <a:pt x="4043" y="15"/>
                  <a:pt x="4043" y="15"/>
                  <a:pt x="4043" y="15"/>
                </a:cubicBezTo>
                <a:lnTo>
                  <a:pt x="4049" y="15"/>
                </a:lnTo>
                <a:close/>
                <a:moveTo>
                  <a:pt x="4090" y="23"/>
                </a:moveTo>
                <a:cubicBezTo>
                  <a:pt x="4089" y="23"/>
                  <a:pt x="4090" y="23"/>
                  <a:pt x="4089" y="22"/>
                </a:cubicBezTo>
                <a:cubicBezTo>
                  <a:pt x="4087" y="23"/>
                  <a:pt x="4087" y="23"/>
                  <a:pt x="4090" y="23"/>
                </a:cubicBezTo>
                <a:close/>
                <a:moveTo>
                  <a:pt x="4077" y="22"/>
                </a:moveTo>
                <a:cubicBezTo>
                  <a:pt x="4080" y="22"/>
                  <a:pt x="4081" y="21"/>
                  <a:pt x="4089" y="21"/>
                </a:cubicBezTo>
                <a:cubicBezTo>
                  <a:pt x="4079" y="20"/>
                  <a:pt x="4066" y="19"/>
                  <a:pt x="4062" y="19"/>
                </a:cubicBezTo>
                <a:cubicBezTo>
                  <a:pt x="4066" y="20"/>
                  <a:pt x="4069" y="21"/>
                  <a:pt x="4077" y="22"/>
                </a:cubicBezTo>
                <a:close/>
                <a:moveTo>
                  <a:pt x="3918" y="17"/>
                </a:moveTo>
                <a:cubicBezTo>
                  <a:pt x="3921" y="17"/>
                  <a:pt x="3926" y="18"/>
                  <a:pt x="3930" y="18"/>
                </a:cubicBezTo>
                <a:cubicBezTo>
                  <a:pt x="3926" y="17"/>
                  <a:pt x="3919" y="17"/>
                  <a:pt x="3918" y="17"/>
                </a:cubicBezTo>
                <a:close/>
                <a:moveTo>
                  <a:pt x="3986" y="14"/>
                </a:moveTo>
                <a:cubicBezTo>
                  <a:pt x="3993" y="12"/>
                  <a:pt x="3977" y="12"/>
                  <a:pt x="3984" y="11"/>
                </a:cubicBezTo>
                <a:cubicBezTo>
                  <a:pt x="3973" y="12"/>
                  <a:pt x="3964" y="13"/>
                  <a:pt x="3956" y="14"/>
                </a:cubicBezTo>
                <a:cubicBezTo>
                  <a:pt x="3965" y="13"/>
                  <a:pt x="3974" y="13"/>
                  <a:pt x="3986" y="14"/>
                </a:cubicBezTo>
                <a:close/>
                <a:moveTo>
                  <a:pt x="3942" y="16"/>
                </a:moveTo>
                <a:cubicBezTo>
                  <a:pt x="3946" y="15"/>
                  <a:pt x="3951" y="15"/>
                  <a:pt x="3956" y="14"/>
                </a:cubicBezTo>
                <a:cubicBezTo>
                  <a:pt x="3951" y="14"/>
                  <a:pt x="3947" y="15"/>
                  <a:pt x="3942" y="16"/>
                </a:cubicBezTo>
                <a:close/>
                <a:moveTo>
                  <a:pt x="4026" y="12"/>
                </a:moveTo>
                <a:cubicBezTo>
                  <a:pt x="4026" y="12"/>
                  <a:pt x="4026" y="12"/>
                  <a:pt x="4019" y="13"/>
                </a:cubicBezTo>
                <a:cubicBezTo>
                  <a:pt x="4035" y="11"/>
                  <a:pt x="4035" y="11"/>
                  <a:pt x="4035" y="11"/>
                </a:cubicBezTo>
                <a:cubicBezTo>
                  <a:pt x="4035" y="11"/>
                  <a:pt x="4035" y="11"/>
                  <a:pt x="4026" y="12"/>
                </a:cubicBezTo>
                <a:close/>
                <a:moveTo>
                  <a:pt x="4086" y="11"/>
                </a:moveTo>
                <a:cubicBezTo>
                  <a:pt x="4086" y="11"/>
                  <a:pt x="4086" y="11"/>
                  <a:pt x="4087" y="11"/>
                </a:cubicBezTo>
                <a:cubicBezTo>
                  <a:pt x="4087" y="11"/>
                  <a:pt x="4086" y="11"/>
                  <a:pt x="4086" y="11"/>
                </a:cubicBezTo>
                <a:close/>
                <a:moveTo>
                  <a:pt x="4161" y="12"/>
                </a:moveTo>
                <a:cubicBezTo>
                  <a:pt x="4168" y="11"/>
                  <a:pt x="4168" y="11"/>
                  <a:pt x="4168" y="11"/>
                </a:cubicBezTo>
                <a:cubicBezTo>
                  <a:pt x="4167" y="11"/>
                  <a:pt x="4165" y="11"/>
                  <a:pt x="4161" y="12"/>
                </a:cubicBezTo>
                <a:close/>
                <a:moveTo>
                  <a:pt x="4174" y="10"/>
                </a:moveTo>
                <a:cubicBezTo>
                  <a:pt x="4188" y="8"/>
                  <a:pt x="4188" y="8"/>
                  <a:pt x="4188" y="8"/>
                </a:cubicBezTo>
                <a:cubicBezTo>
                  <a:pt x="4185" y="8"/>
                  <a:pt x="4173" y="8"/>
                  <a:pt x="4177" y="7"/>
                </a:cubicBezTo>
                <a:cubicBezTo>
                  <a:pt x="4163" y="8"/>
                  <a:pt x="4166" y="9"/>
                  <a:pt x="4174" y="10"/>
                </a:cubicBezTo>
                <a:close/>
                <a:moveTo>
                  <a:pt x="4196" y="12"/>
                </a:moveTo>
                <a:cubicBezTo>
                  <a:pt x="4224" y="11"/>
                  <a:pt x="4220" y="9"/>
                  <a:pt x="4192" y="10"/>
                </a:cubicBezTo>
                <a:cubicBezTo>
                  <a:pt x="4200" y="11"/>
                  <a:pt x="4211" y="11"/>
                  <a:pt x="4196" y="12"/>
                </a:cubicBezTo>
                <a:close/>
                <a:moveTo>
                  <a:pt x="4092" y="13"/>
                </a:moveTo>
                <a:cubicBezTo>
                  <a:pt x="4076" y="14"/>
                  <a:pt x="4076" y="14"/>
                  <a:pt x="4076" y="14"/>
                </a:cubicBezTo>
                <a:cubicBezTo>
                  <a:pt x="4090" y="14"/>
                  <a:pt x="4093" y="14"/>
                  <a:pt x="4092" y="13"/>
                </a:cubicBezTo>
                <a:close/>
                <a:moveTo>
                  <a:pt x="4224" y="7"/>
                </a:moveTo>
                <a:cubicBezTo>
                  <a:pt x="4222" y="8"/>
                  <a:pt x="4219" y="8"/>
                  <a:pt x="4213" y="8"/>
                </a:cubicBezTo>
                <a:cubicBezTo>
                  <a:pt x="4215" y="8"/>
                  <a:pt x="4214" y="9"/>
                  <a:pt x="4213" y="9"/>
                </a:cubicBezTo>
                <a:cubicBezTo>
                  <a:pt x="4215" y="9"/>
                  <a:pt x="4218" y="8"/>
                  <a:pt x="4226" y="8"/>
                </a:cubicBezTo>
                <a:cubicBezTo>
                  <a:pt x="4225" y="8"/>
                  <a:pt x="4224" y="8"/>
                  <a:pt x="4224" y="7"/>
                </a:cubicBezTo>
                <a:close/>
                <a:moveTo>
                  <a:pt x="1883" y="80"/>
                </a:moveTo>
                <a:cubicBezTo>
                  <a:pt x="1878" y="81"/>
                  <a:pt x="1876" y="81"/>
                  <a:pt x="1877" y="82"/>
                </a:cubicBezTo>
                <a:cubicBezTo>
                  <a:pt x="1882" y="81"/>
                  <a:pt x="1884" y="81"/>
                  <a:pt x="1883" y="80"/>
                </a:cubicBezTo>
                <a:close/>
                <a:moveTo>
                  <a:pt x="3860" y="18"/>
                </a:moveTo>
                <a:cubicBezTo>
                  <a:pt x="3844" y="21"/>
                  <a:pt x="3844" y="21"/>
                  <a:pt x="3844" y="21"/>
                </a:cubicBezTo>
                <a:cubicBezTo>
                  <a:pt x="3856" y="20"/>
                  <a:pt x="3856" y="20"/>
                  <a:pt x="3856" y="20"/>
                </a:cubicBezTo>
                <a:lnTo>
                  <a:pt x="3860" y="18"/>
                </a:lnTo>
                <a:close/>
                <a:moveTo>
                  <a:pt x="4117" y="15"/>
                </a:moveTo>
                <a:cubicBezTo>
                  <a:pt x="4108" y="16"/>
                  <a:pt x="4089" y="18"/>
                  <a:pt x="4107" y="19"/>
                </a:cubicBezTo>
                <a:cubicBezTo>
                  <a:pt x="4114" y="17"/>
                  <a:pt x="4103" y="17"/>
                  <a:pt x="4117" y="15"/>
                </a:cubicBezTo>
                <a:close/>
                <a:moveTo>
                  <a:pt x="4175" y="11"/>
                </a:moveTo>
                <a:cubicBezTo>
                  <a:pt x="4174" y="12"/>
                  <a:pt x="4177" y="11"/>
                  <a:pt x="4184" y="10"/>
                </a:cubicBezTo>
                <a:cubicBezTo>
                  <a:pt x="4168" y="11"/>
                  <a:pt x="4168" y="11"/>
                  <a:pt x="4168" y="11"/>
                </a:cubicBezTo>
                <a:cubicBezTo>
                  <a:pt x="4170" y="12"/>
                  <a:pt x="4170" y="13"/>
                  <a:pt x="4175" y="11"/>
                </a:cubicBezTo>
                <a:close/>
                <a:moveTo>
                  <a:pt x="4184" y="12"/>
                </a:moveTo>
                <a:cubicBezTo>
                  <a:pt x="4153" y="15"/>
                  <a:pt x="4153" y="15"/>
                  <a:pt x="4153" y="15"/>
                </a:cubicBezTo>
                <a:cubicBezTo>
                  <a:pt x="4158" y="15"/>
                  <a:pt x="4158" y="15"/>
                  <a:pt x="4158" y="15"/>
                </a:cubicBezTo>
                <a:cubicBezTo>
                  <a:pt x="4184" y="12"/>
                  <a:pt x="4184" y="12"/>
                  <a:pt x="4184" y="12"/>
                </a:cubicBezTo>
                <a:close/>
                <a:moveTo>
                  <a:pt x="4213" y="9"/>
                </a:moveTo>
                <a:cubicBezTo>
                  <a:pt x="4212" y="9"/>
                  <a:pt x="4212" y="9"/>
                  <a:pt x="4213" y="9"/>
                </a:cubicBezTo>
                <a:close/>
                <a:moveTo>
                  <a:pt x="3808" y="28"/>
                </a:moveTo>
                <a:cubicBezTo>
                  <a:pt x="3810" y="27"/>
                  <a:pt x="3804" y="28"/>
                  <a:pt x="3798" y="28"/>
                </a:cubicBezTo>
                <a:lnTo>
                  <a:pt x="3808" y="28"/>
                </a:lnTo>
                <a:close/>
                <a:moveTo>
                  <a:pt x="3756" y="21"/>
                </a:moveTo>
                <a:cubicBezTo>
                  <a:pt x="3742" y="22"/>
                  <a:pt x="3742" y="22"/>
                  <a:pt x="3742" y="22"/>
                </a:cubicBezTo>
                <a:cubicBezTo>
                  <a:pt x="3756" y="22"/>
                  <a:pt x="3756" y="22"/>
                  <a:pt x="3756" y="22"/>
                </a:cubicBezTo>
                <a:cubicBezTo>
                  <a:pt x="3756" y="22"/>
                  <a:pt x="3754" y="22"/>
                  <a:pt x="3756" y="21"/>
                </a:cubicBezTo>
                <a:close/>
                <a:moveTo>
                  <a:pt x="3989" y="24"/>
                </a:moveTo>
                <a:cubicBezTo>
                  <a:pt x="3989" y="23"/>
                  <a:pt x="3989" y="23"/>
                  <a:pt x="3989" y="23"/>
                </a:cubicBezTo>
                <a:cubicBezTo>
                  <a:pt x="4004" y="23"/>
                  <a:pt x="4000" y="22"/>
                  <a:pt x="4002" y="21"/>
                </a:cubicBezTo>
                <a:cubicBezTo>
                  <a:pt x="3976" y="23"/>
                  <a:pt x="3976" y="23"/>
                  <a:pt x="3976" y="23"/>
                </a:cubicBezTo>
                <a:lnTo>
                  <a:pt x="3989" y="24"/>
                </a:lnTo>
                <a:close/>
                <a:moveTo>
                  <a:pt x="4323" y="11"/>
                </a:moveTo>
                <a:cubicBezTo>
                  <a:pt x="4326" y="12"/>
                  <a:pt x="4326" y="12"/>
                  <a:pt x="4326" y="12"/>
                </a:cubicBezTo>
                <a:cubicBezTo>
                  <a:pt x="4334" y="9"/>
                  <a:pt x="4334" y="9"/>
                  <a:pt x="4334" y="9"/>
                </a:cubicBezTo>
                <a:cubicBezTo>
                  <a:pt x="4312" y="10"/>
                  <a:pt x="4284" y="13"/>
                  <a:pt x="4268" y="12"/>
                </a:cubicBezTo>
                <a:cubicBezTo>
                  <a:pt x="4278" y="15"/>
                  <a:pt x="4305" y="11"/>
                  <a:pt x="4323" y="11"/>
                </a:cubicBezTo>
                <a:close/>
                <a:moveTo>
                  <a:pt x="3897" y="30"/>
                </a:moveTo>
                <a:cubicBezTo>
                  <a:pt x="3904" y="30"/>
                  <a:pt x="3904" y="30"/>
                  <a:pt x="3904" y="30"/>
                </a:cubicBezTo>
                <a:cubicBezTo>
                  <a:pt x="3903" y="29"/>
                  <a:pt x="3903" y="29"/>
                  <a:pt x="3903" y="29"/>
                </a:cubicBezTo>
                <a:cubicBezTo>
                  <a:pt x="3893" y="29"/>
                  <a:pt x="3887" y="30"/>
                  <a:pt x="3897" y="30"/>
                </a:cubicBezTo>
                <a:close/>
                <a:moveTo>
                  <a:pt x="3823" y="19"/>
                </a:moveTo>
                <a:cubicBezTo>
                  <a:pt x="3814" y="21"/>
                  <a:pt x="3814" y="21"/>
                  <a:pt x="3814" y="21"/>
                </a:cubicBezTo>
                <a:cubicBezTo>
                  <a:pt x="3822" y="21"/>
                  <a:pt x="3822" y="21"/>
                  <a:pt x="3822" y="21"/>
                </a:cubicBezTo>
                <a:lnTo>
                  <a:pt x="3823" y="19"/>
                </a:lnTo>
                <a:close/>
                <a:moveTo>
                  <a:pt x="41" y="135"/>
                </a:moveTo>
                <a:cubicBezTo>
                  <a:pt x="26" y="134"/>
                  <a:pt x="26" y="134"/>
                  <a:pt x="26" y="134"/>
                </a:cubicBezTo>
                <a:cubicBezTo>
                  <a:pt x="36" y="135"/>
                  <a:pt x="36" y="135"/>
                  <a:pt x="36" y="135"/>
                </a:cubicBezTo>
                <a:lnTo>
                  <a:pt x="41" y="135"/>
                </a:lnTo>
                <a:close/>
                <a:moveTo>
                  <a:pt x="3682" y="25"/>
                </a:moveTo>
                <a:cubicBezTo>
                  <a:pt x="3682" y="25"/>
                  <a:pt x="3682" y="24"/>
                  <a:pt x="3682" y="24"/>
                </a:cubicBezTo>
                <a:cubicBezTo>
                  <a:pt x="3682" y="24"/>
                  <a:pt x="3682" y="25"/>
                  <a:pt x="3682" y="25"/>
                </a:cubicBezTo>
                <a:close/>
                <a:moveTo>
                  <a:pt x="3658" y="27"/>
                </a:moveTo>
                <a:cubicBezTo>
                  <a:pt x="3663" y="28"/>
                  <a:pt x="3661" y="24"/>
                  <a:pt x="3664" y="26"/>
                </a:cubicBezTo>
                <a:cubicBezTo>
                  <a:pt x="3670" y="23"/>
                  <a:pt x="3629" y="29"/>
                  <a:pt x="3658" y="27"/>
                </a:cubicBezTo>
                <a:close/>
                <a:moveTo>
                  <a:pt x="3928" y="19"/>
                </a:moveTo>
                <a:cubicBezTo>
                  <a:pt x="3929" y="18"/>
                  <a:pt x="3930" y="18"/>
                  <a:pt x="3931" y="18"/>
                </a:cubicBezTo>
                <a:cubicBezTo>
                  <a:pt x="3930" y="18"/>
                  <a:pt x="3929" y="18"/>
                  <a:pt x="3928" y="19"/>
                </a:cubicBezTo>
                <a:close/>
                <a:moveTo>
                  <a:pt x="3682" y="25"/>
                </a:moveTo>
                <a:cubicBezTo>
                  <a:pt x="3680" y="25"/>
                  <a:pt x="3677" y="26"/>
                  <a:pt x="3672" y="26"/>
                </a:cubicBezTo>
                <a:cubicBezTo>
                  <a:pt x="3683" y="26"/>
                  <a:pt x="3683" y="26"/>
                  <a:pt x="3683" y="26"/>
                </a:cubicBezTo>
                <a:cubicBezTo>
                  <a:pt x="3682" y="25"/>
                  <a:pt x="3682" y="25"/>
                  <a:pt x="3682" y="25"/>
                </a:cubicBezTo>
                <a:close/>
                <a:moveTo>
                  <a:pt x="4003" y="16"/>
                </a:moveTo>
                <a:cubicBezTo>
                  <a:pt x="4001" y="15"/>
                  <a:pt x="4001" y="15"/>
                  <a:pt x="4002" y="16"/>
                </a:cubicBezTo>
                <a:cubicBezTo>
                  <a:pt x="3998" y="16"/>
                  <a:pt x="3995" y="17"/>
                  <a:pt x="3993" y="17"/>
                </a:cubicBezTo>
                <a:cubicBezTo>
                  <a:pt x="3997" y="17"/>
                  <a:pt x="4001" y="16"/>
                  <a:pt x="4004" y="16"/>
                </a:cubicBezTo>
                <a:cubicBezTo>
                  <a:pt x="4004" y="16"/>
                  <a:pt x="4004" y="16"/>
                  <a:pt x="4003" y="16"/>
                </a:cubicBezTo>
                <a:close/>
                <a:moveTo>
                  <a:pt x="3993" y="17"/>
                </a:moveTo>
                <a:cubicBezTo>
                  <a:pt x="3987" y="17"/>
                  <a:pt x="3982" y="18"/>
                  <a:pt x="3975" y="18"/>
                </a:cubicBezTo>
                <a:cubicBezTo>
                  <a:pt x="3975" y="18"/>
                  <a:pt x="3975" y="18"/>
                  <a:pt x="3977" y="18"/>
                </a:cubicBezTo>
                <a:cubicBezTo>
                  <a:pt x="3984" y="18"/>
                  <a:pt x="3988" y="18"/>
                  <a:pt x="3993" y="17"/>
                </a:cubicBezTo>
                <a:close/>
                <a:moveTo>
                  <a:pt x="3947" y="18"/>
                </a:moveTo>
                <a:cubicBezTo>
                  <a:pt x="3932" y="18"/>
                  <a:pt x="3932" y="18"/>
                  <a:pt x="3932" y="18"/>
                </a:cubicBezTo>
                <a:cubicBezTo>
                  <a:pt x="3932" y="18"/>
                  <a:pt x="3932" y="18"/>
                  <a:pt x="3931" y="18"/>
                </a:cubicBezTo>
                <a:cubicBezTo>
                  <a:pt x="3930" y="18"/>
                  <a:pt x="3930" y="19"/>
                  <a:pt x="3929" y="19"/>
                </a:cubicBezTo>
                <a:cubicBezTo>
                  <a:pt x="3936" y="19"/>
                  <a:pt x="3941" y="18"/>
                  <a:pt x="3947" y="18"/>
                </a:cubicBezTo>
                <a:close/>
                <a:moveTo>
                  <a:pt x="3971" y="16"/>
                </a:moveTo>
                <a:cubicBezTo>
                  <a:pt x="3963" y="17"/>
                  <a:pt x="3956" y="18"/>
                  <a:pt x="3947" y="18"/>
                </a:cubicBezTo>
                <a:cubicBezTo>
                  <a:pt x="3975" y="18"/>
                  <a:pt x="3975" y="18"/>
                  <a:pt x="3975" y="18"/>
                </a:cubicBezTo>
                <a:cubicBezTo>
                  <a:pt x="3977" y="17"/>
                  <a:pt x="3981" y="16"/>
                  <a:pt x="3971" y="16"/>
                </a:cubicBezTo>
                <a:close/>
                <a:moveTo>
                  <a:pt x="3867" y="27"/>
                </a:moveTo>
                <a:cubicBezTo>
                  <a:pt x="3845" y="29"/>
                  <a:pt x="3849" y="27"/>
                  <a:pt x="3838" y="27"/>
                </a:cubicBezTo>
                <a:cubicBezTo>
                  <a:pt x="3847" y="29"/>
                  <a:pt x="3810" y="31"/>
                  <a:pt x="3815" y="33"/>
                </a:cubicBezTo>
                <a:cubicBezTo>
                  <a:pt x="3834" y="32"/>
                  <a:pt x="3834" y="32"/>
                  <a:pt x="3834" y="32"/>
                </a:cubicBezTo>
                <a:cubicBezTo>
                  <a:pt x="3835" y="32"/>
                  <a:pt x="3828" y="33"/>
                  <a:pt x="3833" y="33"/>
                </a:cubicBezTo>
                <a:cubicBezTo>
                  <a:pt x="3834" y="32"/>
                  <a:pt x="3853" y="30"/>
                  <a:pt x="3869" y="31"/>
                </a:cubicBezTo>
                <a:cubicBezTo>
                  <a:pt x="3885" y="29"/>
                  <a:pt x="3875" y="23"/>
                  <a:pt x="3861" y="21"/>
                </a:cubicBezTo>
                <a:cubicBezTo>
                  <a:pt x="3860" y="22"/>
                  <a:pt x="3860" y="22"/>
                  <a:pt x="3844" y="24"/>
                </a:cubicBezTo>
                <a:cubicBezTo>
                  <a:pt x="3850" y="24"/>
                  <a:pt x="3880" y="26"/>
                  <a:pt x="3867" y="27"/>
                </a:cubicBezTo>
                <a:close/>
                <a:moveTo>
                  <a:pt x="3899" y="20"/>
                </a:moveTo>
                <a:cubicBezTo>
                  <a:pt x="3891" y="20"/>
                  <a:pt x="3886" y="19"/>
                  <a:pt x="3875" y="18"/>
                </a:cubicBezTo>
                <a:cubicBezTo>
                  <a:pt x="3864" y="19"/>
                  <a:pt x="3862" y="20"/>
                  <a:pt x="3861" y="21"/>
                </a:cubicBezTo>
                <a:cubicBezTo>
                  <a:pt x="3894" y="20"/>
                  <a:pt x="3894" y="20"/>
                  <a:pt x="3894" y="20"/>
                </a:cubicBezTo>
                <a:cubicBezTo>
                  <a:pt x="3899" y="20"/>
                  <a:pt x="3899" y="20"/>
                  <a:pt x="3899" y="20"/>
                </a:cubicBezTo>
                <a:close/>
                <a:moveTo>
                  <a:pt x="4283" y="15"/>
                </a:moveTo>
                <a:cubicBezTo>
                  <a:pt x="4278" y="15"/>
                  <a:pt x="4262" y="15"/>
                  <a:pt x="4263" y="15"/>
                </a:cubicBezTo>
                <a:cubicBezTo>
                  <a:pt x="4274" y="16"/>
                  <a:pt x="4274" y="16"/>
                  <a:pt x="4274" y="16"/>
                </a:cubicBezTo>
                <a:cubicBezTo>
                  <a:pt x="4283" y="15"/>
                  <a:pt x="4283" y="15"/>
                  <a:pt x="4283" y="15"/>
                </a:cubicBezTo>
                <a:close/>
                <a:moveTo>
                  <a:pt x="3918" y="24"/>
                </a:moveTo>
                <a:cubicBezTo>
                  <a:pt x="3938" y="23"/>
                  <a:pt x="3932" y="22"/>
                  <a:pt x="3943" y="21"/>
                </a:cubicBezTo>
                <a:cubicBezTo>
                  <a:pt x="3911" y="22"/>
                  <a:pt x="3953" y="19"/>
                  <a:pt x="3929" y="19"/>
                </a:cubicBezTo>
                <a:cubicBezTo>
                  <a:pt x="3924" y="21"/>
                  <a:pt x="3908" y="22"/>
                  <a:pt x="3918" y="24"/>
                </a:cubicBezTo>
                <a:close/>
                <a:moveTo>
                  <a:pt x="3928" y="19"/>
                </a:moveTo>
                <a:cubicBezTo>
                  <a:pt x="3899" y="20"/>
                  <a:pt x="3899" y="20"/>
                  <a:pt x="3899" y="20"/>
                </a:cubicBezTo>
                <a:cubicBezTo>
                  <a:pt x="3906" y="20"/>
                  <a:pt x="3914" y="19"/>
                  <a:pt x="3929" y="19"/>
                </a:cubicBezTo>
                <a:cubicBezTo>
                  <a:pt x="3923" y="19"/>
                  <a:pt x="3925" y="19"/>
                  <a:pt x="3928" y="19"/>
                </a:cubicBezTo>
                <a:close/>
                <a:moveTo>
                  <a:pt x="679" y="938"/>
                </a:moveTo>
                <a:cubicBezTo>
                  <a:pt x="689" y="938"/>
                  <a:pt x="689" y="938"/>
                  <a:pt x="689" y="938"/>
                </a:cubicBezTo>
                <a:cubicBezTo>
                  <a:pt x="683" y="938"/>
                  <a:pt x="677" y="937"/>
                  <a:pt x="679" y="938"/>
                </a:cubicBezTo>
                <a:close/>
                <a:moveTo>
                  <a:pt x="1710" y="981"/>
                </a:moveTo>
                <a:cubicBezTo>
                  <a:pt x="1718" y="981"/>
                  <a:pt x="1725" y="981"/>
                  <a:pt x="1736" y="984"/>
                </a:cubicBezTo>
                <a:cubicBezTo>
                  <a:pt x="1719" y="977"/>
                  <a:pt x="1719" y="977"/>
                  <a:pt x="1719" y="977"/>
                </a:cubicBezTo>
                <a:cubicBezTo>
                  <a:pt x="1719" y="977"/>
                  <a:pt x="1719" y="977"/>
                  <a:pt x="1710" y="981"/>
                </a:cubicBezTo>
                <a:close/>
                <a:moveTo>
                  <a:pt x="2443" y="1009"/>
                </a:moveTo>
                <a:cubicBezTo>
                  <a:pt x="2443" y="1009"/>
                  <a:pt x="2443" y="1009"/>
                  <a:pt x="2454" y="1007"/>
                </a:cubicBezTo>
                <a:cubicBezTo>
                  <a:pt x="2447" y="1007"/>
                  <a:pt x="2444" y="1007"/>
                  <a:pt x="2442" y="1008"/>
                </a:cubicBezTo>
                <a:cubicBezTo>
                  <a:pt x="2442" y="1008"/>
                  <a:pt x="2442" y="1008"/>
                  <a:pt x="2443" y="1009"/>
                </a:cubicBezTo>
                <a:close/>
                <a:moveTo>
                  <a:pt x="1521" y="976"/>
                </a:moveTo>
                <a:cubicBezTo>
                  <a:pt x="1520" y="975"/>
                  <a:pt x="1518" y="975"/>
                  <a:pt x="1514" y="975"/>
                </a:cubicBezTo>
                <a:cubicBezTo>
                  <a:pt x="1516" y="975"/>
                  <a:pt x="1518" y="975"/>
                  <a:pt x="1521" y="976"/>
                </a:cubicBezTo>
                <a:close/>
                <a:moveTo>
                  <a:pt x="2644" y="1012"/>
                </a:moveTo>
                <a:cubicBezTo>
                  <a:pt x="2647" y="1010"/>
                  <a:pt x="2647" y="1010"/>
                  <a:pt x="2647" y="1010"/>
                </a:cubicBezTo>
                <a:cubicBezTo>
                  <a:pt x="2647" y="1010"/>
                  <a:pt x="2647" y="1010"/>
                  <a:pt x="2641" y="1012"/>
                </a:cubicBezTo>
                <a:cubicBezTo>
                  <a:pt x="2641" y="1012"/>
                  <a:pt x="2641" y="1012"/>
                  <a:pt x="2644" y="1012"/>
                </a:cubicBezTo>
                <a:close/>
                <a:moveTo>
                  <a:pt x="1521" y="976"/>
                </a:moveTo>
                <a:cubicBezTo>
                  <a:pt x="1526" y="977"/>
                  <a:pt x="1504" y="976"/>
                  <a:pt x="1509" y="977"/>
                </a:cubicBezTo>
                <a:cubicBezTo>
                  <a:pt x="1530" y="977"/>
                  <a:pt x="1512" y="979"/>
                  <a:pt x="1535" y="979"/>
                </a:cubicBezTo>
                <a:cubicBezTo>
                  <a:pt x="1542" y="977"/>
                  <a:pt x="1535" y="977"/>
                  <a:pt x="1521" y="976"/>
                </a:cubicBezTo>
                <a:close/>
                <a:moveTo>
                  <a:pt x="3460" y="1029"/>
                </a:moveTo>
                <a:cubicBezTo>
                  <a:pt x="3459" y="1029"/>
                  <a:pt x="3459" y="1029"/>
                  <a:pt x="3459" y="1029"/>
                </a:cubicBezTo>
                <a:cubicBezTo>
                  <a:pt x="3465" y="1030"/>
                  <a:pt x="3468" y="1030"/>
                  <a:pt x="3460" y="1029"/>
                </a:cubicBezTo>
                <a:close/>
                <a:moveTo>
                  <a:pt x="2796" y="1020"/>
                </a:moveTo>
                <a:cubicBezTo>
                  <a:pt x="2813" y="1020"/>
                  <a:pt x="2813" y="1020"/>
                  <a:pt x="2813" y="1020"/>
                </a:cubicBezTo>
                <a:cubicBezTo>
                  <a:pt x="2815" y="1018"/>
                  <a:pt x="2808" y="1020"/>
                  <a:pt x="2796" y="1020"/>
                </a:cubicBezTo>
                <a:close/>
                <a:moveTo>
                  <a:pt x="3364" y="1033"/>
                </a:moveTo>
                <a:cubicBezTo>
                  <a:pt x="3361" y="1033"/>
                  <a:pt x="3358" y="1033"/>
                  <a:pt x="3355" y="1033"/>
                </a:cubicBezTo>
                <a:cubicBezTo>
                  <a:pt x="3360" y="1033"/>
                  <a:pt x="3363" y="1033"/>
                  <a:pt x="3364" y="1033"/>
                </a:cubicBezTo>
                <a:close/>
                <a:moveTo>
                  <a:pt x="1272" y="962"/>
                </a:moveTo>
                <a:cubicBezTo>
                  <a:pt x="1272" y="962"/>
                  <a:pt x="1272" y="962"/>
                  <a:pt x="1277" y="962"/>
                </a:cubicBezTo>
                <a:cubicBezTo>
                  <a:pt x="1273" y="958"/>
                  <a:pt x="1273" y="958"/>
                  <a:pt x="1273" y="958"/>
                </a:cubicBezTo>
                <a:cubicBezTo>
                  <a:pt x="1273" y="958"/>
                  <a:pt x="1273" y="958"/>
                  <a:pt x="1272" y="962"/>
                </a:cubicBezTo>
                <a:close/>
                <a:moveTo>
                  <a:pt x="2945" y="1022"/>
                </a:moveTo>
                <a:cubicBezTo>
                  <a:pt x="2945" y="1022"/>
                  <a:pt x="2945" y="1022"/>
                  <a:pt x="2936" y="1020"/>
                </a:cubicBezTo>
                <a:cubicBezTo>
                  <a:pt x="2937" y="1021"/>
                  <a:pt x="2931" y="1022"/>
                  <a:pt x="2945" y="1022"/>
                </a:cubicBezTo>
                <a:close/>
                <a:moveTo>
                  <a:pt x="588" y="931"/>
                </a:moveTo>
                <a:cubicBezTo>
                  <a:pt x="588" y="931"/>
                  <a:pt x="588" y="931"/>
                  <a:pt x="593" y="931"/>
                </a:cubicBezTo>
                <a:cubicBezTo>
                  <a:pt x="593" y="931"/>
                  <a:pt x="593" y="931"/>
                  <a:pt x="626" y="932"/>
                </a:cubicBezTo>
                <a:cubicBezTo>
                  <a:pt x="625" y="931"/>
                  <a:pt x="623" y="930"/>
                  <a:pt x="612" y="929"/>
                </a:cubicBezTo>
                <a:cubicBezTo>
                  <a:pt x="601" y="930"/>
                  <a:pt x="596" y="931"/>
                  <a:pt x="588" y="931"/>
                </a:cubicBezTo>
                <a:close/>
                <a:moveTo>
                  <a:pt x="705" y="943"/>
                </a:moveTo>
                <a:cubicBezTo>
                  <a:pt x="705" y="943"/>
                  <a:pt x="705" y="943"/>
                  <a:pt x="715" y="943"/>
                </a:cubicBezTo>
                <a:cubicBezTo>
                  <a:pt x="709" y="941"/>
                  <a:pt x="709" y="941"/>
                  <a:pt x="709" y="941"/>
                </a:cubicBezTo>
                <a:cubicBezTo>
                  <a:pt x="709" y="941"/>
                  <a:pt x="709" y="941"/>
                  <a:pt x="705" y="943"/>
                </a:cubicBezTo>
                <a:close/>
                <a:moveTo>
                  <a:pt x="714" y="938"/>
                </a:moveTo>
                <a:cubicBezTo>
                  <a:pt x="702" y="937"/>
                  <a:pt x="690" y="936"/>
                  <a:pt x="694" y="938"/>
                </a:cubicBezTo>
                <a:cubicBezTo>
                  <a:pt x="693" y="938"/>
                  <a:pt x="692" y="938"/>
                  <a:pt x="692" y="938"/>
                </a:cubicBezTo>
                <a:cubicBezTo>
                  <a:pt x="703" y="939"/>
                  <a:pt x="713" y="940"/>
                  <a:pt x="714" y="938"/>
                </a:cubicBezTo>
                <a:close/>
                <a:moveTo>
                  <a:pt x="3355" y="1033"/>
                </a:moveTo>
                <a:cubicBezTo>
                  <a:pt x="3352" y="1033"/>
                  <a:pt x="3348" y="1033"/>
                  <a:pt x="3345" y="1032"/>
                </a:cubicBezTo>
                <a:cubicBezTo>
                  <a:pt x="3349" y="1033"/>
                  <a:pt x="3352" y="1033"/>
                  <a:pt x="3355" y="1033"/>
                </a:cubicBezTo>
                <a:close/>
                <a:moveTo>
                  <a:pt x="649" y="937"/>
                </a:moveTo>
                <a:cubicBezTo>
                  <a:pt x="638" y="937"/>
                  <a:pt x="642" y="939"/>
                  <a:pt x="620" y="937"/>
                </a:cubicBezTo>
                <a:cubicBezTo>
                  <a:pt x="607" y="936"/>
                  <a:pt x="637" y="935"/>
                  <a:pt x="643" y="935"/>
                </a:cubicBezTo>
                <a:cubicBezTo>
                  <a:pt x="627" y="933"/>
                  <a:pt x="627" y="933"/>
                  <a:pt x="626" y="932"/>
                </a:cubicBezTo>
                <a:cubicBezTo>
                  <a:pt x="612" y="934"/>
                  <a:pt x="602" y="939"/>
                  <a:pt x="618" y="941"/>
                </a:cubicBezTo>
                <a:cubicBezTo>
                  <a:pt x="634" y="940"/>
                  <a:pt x="653" y="942"/>
                  <a:pt x="654" y="943"/>
                </a:cubicBezTo>
                <a:cubicBezTo>
                  <a:pt x="659" y="943"/>
                  <a:pt x="652" y="942"/>
                  <a:pt x="653" y="942"/>
                </a:cubicBezTo>
                <a:cubicBezTo>
                  <a:pt x="653" y="942"/>
                  <a:pt x="653" y="942"/>
                  <a:pt x="672" y="943"/>
                </a:cubicBezTo>
                <a:cubicBezTo>
                  <a:pt x="677" y="941"/>
                  <a:pt x="640" y="939"/>
                  <a:pt x="649" y="937"/>
                </a:cubicBezTo>
                <a:close/>
                <a:moveTo>
                  <a:pt x="983" y="957"/>
                </a:moveTo>
                <a:cubicBezTo>
                  <a:pt x="965" y="957"/>
                  <a:pt x="985" y="958"/>
                  <a:pt x="986" y="959"/>
                </a:cubicBezTo>
                <a:cubicBezTo>
                  <a:pt x="1011" y="959"/>
                  <a:pt x="985" y="957"/>
                  <a:pt x="983" y="957"/>
                </a:cubicBezTo>
                <a:close/>
                <a:moveTo>
                  <a:pt x="1005" y="952"/>
                </a:moveTo>
                <a:cubicBezTo>
                  <a:pt x="1005" y="952"/>
                  <a:pt x="1005" y="952"/>
                  <a:pt x="985" y="951"/>
                </a:cubicBezTo>
                <a:cubicBezTo>
                  <a:pt x="982" y="951"/>
                  <a:pt x="989" y="952"/>
                  <a:pt x="994" y="952"/>
                </a:cubicBezTo>
                <a:cubicBezTo>
                  <a:pt x="1001" y="953"/>
                  <a:pt x="1007" y="952"/>
                  <a:pt x="1005" y="952"/>
                </a:cubicBezTo>
                <a:close/>
                <a:moveTo>
                  <a:pt x="935" y="956"/>
                </a:moveTo>
                <a:cubicBezTo>
                  <a:pt x="935" y="953"/>
                  <a:pt x="935" y="953"/>
                  <a:pt x="935" y="953"/>
                </a:cubicBezTo>
                <a:cubicBezTo>
                  <a:pt x="932" y="954"/>
                  <a:pt x="931" y="954"/>
                  <a:pt x="926" y="954"/>
                </a:cubicBezTo>
                <a:cubicBezTo>
                  <a:pt x="926" y="954"/>
                  <a:pt x="926" y="954"/>
                  <a:pt x="935" y="956"/>
                </a:cubicBezTo>
                <a:close/>
                <a:moveTo>
                  <a:pt x="771" y="944"/>
                </a:moveTo>
                <a:cubicBezTo>
                  <a:pt x="766" y="943"/>
                  <a:pt x="759" y="943"/>
                  <a:pt x="756" y="943"/>
                </a:cubicBezTo>
                <a:cubicBezTo>
                  <a:pt x="759" y="943"/>
                  <a:pt x="765" y="944"/>
                  <a:pt x="771" y="944"/>
                </a:cubicBezTo>
                <a:close/>
                <a:moveTo>
                  <a:pt x="729" y="945"/>
                </a:moveTo>
                <a:cubicBezTo>
                  <a:pt x="729" y="945"/>
                  <a:pt x="729" y="945"/>
                  <a:pt x="747" y="945"/>
                </a:cubicBezTo>
                <a:cubicBezTo>
                  <a:pt x="735" y="944"/>
                  <a:pt x="735" y="944"/>
                  <a:pt x="735" y="944"/>
                </a:cubicBezTo>
                <a:cubicBezTo>
                  <a:pt x="735" y="944"/>
                  <a:pt x="735" y="944"/>
                  <a:pt x="729" y="945"/>
                </a:cubicBezTo>
                <a:close/>
                <a:moveTo>
                  <a:pt x="665" y="932"/>
                </a:moveTo>
                <a:cubicBezTo>
                  <a:pt x="665" y="932"/>
                  <a:pt x="665" y="932"/>
                  <a:pt x="673" y="932"/>
                </a:cubicBezTo>
                <a:cubicBezTo>
                  <a:pt x="673" y="932"/>
                  <a:pt x="673" y="932"/>
                  <a:pt x="664" y="930"/>
                </a:cubicBezTo>
                <a:lnTo>
                  <a:pt x="665" y="932"/>
                </a:lnTo>
                <a:close/>
                <a:moveTo>
                  <a:pt x="1541" y="957"/>
                </a:moveTo>
                <a:cubicBezTo>
                  <a:pt x="1543" y="955"/>
                  <a:pt x="1530" y="957"/>
                  <a:pt x="1518" y="958"/>
                </a:cubicBezTo>
                <a:cubicBezTo>
                  <a:pt x="1538" y="958"/>
                  <a:pt x="1538" y="958"/>
                  <a:pt x="1538" y="958"/>
                </a:cubicBezTo>
                <a:cubicBezTo>
                  <a:pt x="1538" y="958"/>
                  <a:pt x="1538" y="958"/>
                  <a:pt x="1541" y="957"/>
                </a:cubicBezTo>
                <a:close/>
                <a:moveTo>
                  <a:pt x="2604" y="990"/>
                </a:moveTo>
                <a:cubicBezTo>
                  <a:pt x="2603" y="991"/>
                  <a:pt x="2605" y="991"/>
                  <a:pt x="2610" y="992"/>
                </a:cubicBezTo>
                <a:cubicBezTo>
                  <a:pt x="2611" y="991"/>
                  <a:pt x="2609" y="991"/>
                  <a:pt x="2604" y="990"/>
                </a:cubicBezTo>
                <a:close/>
                <a:moveTo>
                  <a:pt x="2626" y="1009"/>
                </a:moveTo>
                <a:cubicBezTo>
                  <a:pt x="2627" y="1010"/>
                  <a:pt x="2630" y="1010"/>
                  <a:pt x="2633" y="1010"/>
                </a:cubicBezTo>
                <a:cubicBezTo>
                  <a:pt x="2633" y="1010"/>
                  <a:pt x="2633" y="1010"/>
                  <a:pt x="2626" y="1009"/>
                </a:cubicBezTo>
                <a:close/>
                <a:moveTo>
                  <a:pt x="1046" y="943"/>
                </a:moveTo>
                <a:cubicBezTo>
                  <a:pt x="1021" y="943"/>
                  <a:pt x="1021" y="943"/>
                  <a:pt x="1021" y="943"/>
                </a:cubicBezTo>
                <a:cubicBezTo>
                  <a:pt x="1024" y="945"/>
                  <a:pt x="1034" y="943"/>
                  <a:pt x="1046" y="943"/>
                </a:cubicBezTo>
                <a:close/>
                <a:moveTo>
                  <a:pt x="2087" y="983"/>
                </a:moveTo>
                <a:cubicBezTo>
                  <a:pt x="2088" y="983"/>
                  <a:pt x="2090" y="984"/>
                  <a:pt x="2091" y="984"/>
                </a:cubicBezTo>
                <a:cubicBezTo>
                  <a:pt x="2090" y="983"/>
                  <a:pt x="2088" y="983"/>
                  <a:pt x="2087" y="983"/>
                </a:cubicBezTo>
                <a:close/>
                <a:moveTo>
                  <a:pt x="4477" y="1045"/>
                </a:moveTo>
                <a:cubicBezTo>
                  <a:pt x="4477" y="1045"/>
                  <a:pt x="4477" y="1045"/>
                  <a:pt x="4473" y="1048"/>
                </a:cubicBezTo>
                <a:cubicBezTo>
                  <a:pt x="4476" y="1047"/>
                  <a:pt x="4483" y="1047"/>
                  <a:pt x="4486" y="1048"/>
                </a:cubicBezTo>
                <a:lnTo>
                  <a:pt x="4477" y="1045"/>
                </a:lnTo>
                <a:close/>
                <a:moveTo>
                  <a:pt x="1148" y="957"/>
                </a:moveTo>
                <a:cubicBezTo>
                  <a:pt x="1148" y="957"/>
                  <a:pt x="1148" y="957"/>
                  <a:pt x="1147" y="957"/>
                </a:cubicBezTo>
                <a:cubicBezTo>
                  <a:pt x="1146" y="958"/>
                  <a:pt x="1146" y="958"/>
                  <a:pt x="1148" y="957"/>
                </a:cubicBezTo>
                <a:close/>
                <a:moveTo>
                  <a:pt x="4417" y="1045"/>
                </a:moveTo>
                <a:cubicBezTo>
                  <a:pt x="4417" y="1045"/>
                  <a:pt x="4417" y="1045"/>
                  <a:pt x="4376" y="1046"/>
                </a:cubicBezTo>
                <a:cubicBezTo>
                  <a:pt x="4377" y="1046"/>
                  <a:pt x="4370" y="1044"/>
                  <a:pt x="4377" y="1044"/>
                </a:cubicBezTo>
                <a:cubicBezTo>
                  <a:pt x="4367" y="1043"/>
                  <a:pt x="4358" y="1043"/>
                  <a:pt x="4371" y="1042"/>
                </a:cubicBezTo>
                <a:cubicBezTo>
                  <a:pt x="4272" y="1046"/>
                  <a:pt x="4171" y="1037"/>
                  <a:pt x="4074" y="1037"/>
                </a:cubicBezTo>
                <a:cubicBezTo>
                  <a:pt x="4067" y="1037"/>
                  <a:pt x="4071" y="1036"/>
                  <a:pt x="4073" y="1035"/>
                </a:cubicBezTo>
                <a:cubicBezTo>
                  <a:pt x="4055" y="1037"/>
                  <a:pt x="4056" y="1033"/>
                  <a:pt x="4046" y="1032"/>
                </a:cubicBezTo>
                <a:cubicBezTo>
                  <a:pt x="4046" y="1032"/>
                  <a:pt x="4046" y="1032"/>
                  <a:pt x="4020" y="1036"/>
                </a:cubicBezTo>
                <a:cubicBezTo>
                  <a:pt x="4010" y="1033"/>
                  <a:pt x="4018" y="1033"/>
                  <a:pt x="4017" y="1032"/>
                </a:cubicBezTo>
                <a:cubicBezTo>
                  <a:pt x="3967" y="1030"/>
                  <a:pt x="3919" y="1032"/>
                  <a:pt x="3879" y="1029"/>
                </a:cubicBezTo>
                <a:cubicBezTo>
                  <a:pt x="3866" y="1029"/>
                  <a:pt x="3882" y="1031"/>
                  <a:pt x="3865" y="1031"/>
                </a:cubicBezTo>
                <a:cubicBezTo>
                  <a:pt x="3887" y="1029"/>
                  <a:pt x="3821" y="1028"/>
                  <a:pt x="3829" y="1026"/>
                </a:cubicBezTo>
                <a:cubicBezTo>
                  <a:pt x="3812" y="1029"/>
                  <a:pt x="3770" y="1025"/>
                  <a:pt x="3777" y="1031"/>
                </a:cubicBezTo>
                <a:cubicBezTo>
                  <a:pt x="3757" y="1030"/>
                  <a:pt x="3760" y="1028"/>
                  <a:pt x="3766" y="1028"/>
                </a:cubicBezTo>
                <a:cubicBezTo>
                  <a:pt x="3743" y="1027"/>
                  <a:pt x="3724" y="1027"/>
                  <a:pt x="3705" y="1024"/>
                </a:cubicBezTo>
                <a:cubicBezTo>
                  <a:pt x="3692" y="1025"/>
                  <a:pt x="3597" y="1020"/>
                  <a:pt x="3576" y="1023"/>
                </a:cubicBezTo>
                <a:cubicBezTo>
                  <a:pt x="3591" y="1021"/>
                  <a:pt x="3575" y="1022"/>
                  <a:pt x="3562" y="1021"/>
                </a:cubicBezTo>
                <a:cubicBezTo>
                  <a:pt x="3562" y="1021"/>
                  <a:pt x="3562" y="1021"/>
                  <a:pt x="3574" y="1019"/>
                </a:cubicBezTo>
                <a:cubicBezTo>
                  <a:pt x="3574" y="1019"/>
                  <a:pt x="3574" y="1019"/>
                  <a:pt x="3543" y="1018"/>
                </a:cubicBezTo>
                <a:cubicBezTo>
                  <a:pt x="3537" y="1018"/>
                  <a:pt x="3535" y="1018"/>
                  <a:pt x="3535" y="1018"/>
                </a:cubicBezTo>
                <a:cubicBezTo>
                  <a:pt x="3530" y="1018"/>
                  <a:pt x="3536" y="1019"/>
                  <a:pt x="3523" y="1019"/>
                </a:cubicBezTo>
                <a:cubicBezTo>
                  <a:pt x="3502" y="1019"/>
                  <a:pt x="3501" y="1018"/>
                  <a:pt x="3489" y="1016"/>
                </a:cubicBezTo>
                <a:cubicBezTo>
                  <a:pt x="3489" y="1016"/>
                  <a:pt x="3489" y="1016"/>
                  <a:pt x="3493" y="1016"/>
                </a:cubicBezTo>
                <a:cubicBezTo>
                  <a:pt x="3493" y="1016"/>
                  <a:pt x="3493" y="1016"/>
                  <a:pt x="3478" y="1015"/>
                </a:cubicBezTo>
                <a:cubicBezTo>
                  <a:pt x="3468" y="1015"/>
                  <a:pt x="3515" y="1019"/>
                  <a:pt x="3481" y="1019"/>
                </a:cubicBezTo>
                <a:cubicBezTo>
                  <a:pt x="3481" y="1018"/>
                  <a:pt x="3461" y="1014"/>
                  <a:pt x="3451" y="1016"/>
                </a:cubicBezTo>
                <a:cubicBezTo>
                  <a:pt x="3469" y="1016"/>
                  <a:pt x="3467" y="1018"/>
                  <a:pt x="3460" y="1018"/>
                </a:cubicBezTo>
                <a:cubicBezTo>
                  <a:pt x="3460" y="1018"/>
                  <a:pt x="3460" y="1018"/>
                  <a:pt x="3436" y="1018"/>
                </a:cubicBezTo>
                <a:cubicBezTo>
                  <a:pt x="3436" y="1018"/>
                  <a:pt x="3436" y="1018"/>
                  <a:pt x="3444" y="1015"/>
                </a:cubicBezTo>
                <a:cubicBezTo>
                  <a:pt x="3374" y="1013"/>
                  <a:pt x="3300" y="1013"/>
                  <a:pt x="3225" y="1011"/>
                </a:cubicBezTo>
                <a:cubicBezTo>
                  <a:pt x="3226" y="1013"/>
                  <a:pt x="3172" y="1009"/>
                  <a:pt x="3179" y="1013"/>
                </a:cubicBezTo>
                <a:cubicBezTo>
                  <a:pt x="3179" y="1013"/>
                  <a:pt x="3179" y="1013"/>
                  <a:pt x="3182" y="1013"/>
                </a:cubicBezTo>
                <a:cubicBezTo>
                  <a:pt x="3200" y="1014"/>
                  <a:pt x="3176" y="1016"/>
                  <a:pt x="3161" y="1015"/>
                </a:cubicBezTo>
                <a:cubicBezTo>
                  <a:pt x="3177" y="1014"/>
                  <a:pt x="3133" y="1010"/>
                  <a:pt x="3171" y="1011"/>
                </a:cubicBezTo>
                <a:cubicBezTo>
                  <a:pt x="3171" y="1011"/>
                  <a:pt x="3171" y="1011"/>
                  <a:pt x="3142" y="1008"/>
                </a:cubicBezTo>
                <a:cubicBezTo>
                  <a:pt x="3126" y="1001"/>
                  <a:pt x="3065" y="1007"/>
                  <a:pt x="3021" y="1003"/>
                </a:cubicBezTo>
                <a:cubicBezTo>
                  <a:pt x="3022" y="1004"/>
                  <a:pt x="3023" y="1004"/>
                  <a:pt x="3023" y="1004"/>
                </a:cubicBezTo>
                <a:cubicBezTo>
                  <a:pt x="2983" y="1001"/>
                  <a:pt x="2934" y="1003"/>
                  <a:pt x="2925" y="1002"/>
                </a:cubicBezTo>
                <a:cubicBezTo>
                  <a:pt x="2925" y="1002"/>
                  <a:pt x="2925" y="1002"/>
                  <a:pt x="2921" y="1004"/>
                </a:cubicBezTo>
                <a:cubicBezTo>
                  <a:pt x="2887" y="1000"/>
                  <a:pt x="2883" y="999"/>
                  <a:pt x="2843" y="1000"/>
                </a:cubicBezTo>
                <a:cubicBezTo>
                  <a:pt x="2843" y="1000"/>
                  <a:pt x="2848" y="1001"/>
                  <a:pt x="2841" y="1001"/>
                </a:cubicBezTo>
                <a:cubicBezTo>
                  <a:pt x="2832" y="999"/>
                  <a:pt x="2822" y="997"/>
                  <a:pt x="2794" y="997"/>
                </a:cubicBezTo>
                <a:cubicBezTo>
                  <a:pt x="2794" y="997"/>
                  <a:pt x="2794" y="997"/>
                  <a:pt x="2795" y="998"/>
                </a:cubicBezTo>
                <a:cubicBezTo>
                  <a:pt x="2795" y="998"/>
                  <a:pt x="2795" y="998"/>
                  <a:pt x="2752" y="996"/>
                </a:cubicBezTo>
                <a:cubicBezTo>
                  <a:pt x="2752" y="1002"/>
                  <a:pt x="2678" y="990"/>
                  <a:pt x="2665" y="996"/>
                </a:cubicBezTo>
                <a:cubicBezTo>
                  <a:pt x="2656" y="994"/>
                  <a:pt x="2624" y="993"/>
                  <a:pt x="2610" y="992"/>
                </a:cubicBezTo>
                <a:cubicBezTo>
                  <a:pt x="2610" y="992"/>
                  <a:pt x="2609" y="992"/>
                  <a:pt x="2607" y="992"/>
                </a:cubicBezTo>
                <a:cubicBezTo>
                  <a:pt x="2590" y="989"/>
                  <a:pt x="2559" y="992"/>
                  <a:pt x="2541" y="991"/>
                </a:cubicBezTo>
                <a:cubicBezTo>
                  <a:pt x="2529" y="990"/>
                  <a:pt x="2534" y="989"/>
                  <a:pt x="2539" y="988"/>
                </a:cubicBezTo>
                <a:cubicBezTo>
                  <a:pt x="2515" y="990"/>
                  <a:pt x="2473" y="983"/>
                  <a:pt x="2465" y="984"/>
                </a:cubicBezTo>
                <a:cubicBezTo>
                  <a:pt x="2447" y="984"/>
                  <a:pt x="2458" y="986"/>
                  <a:pt x="2453" y="988"/>
                </a:cubicBezTo>
                <a:cubicBezTo>
                  <a:pt x="2427" y="986"/>
                  <a:pt x="2458" y="982"/>
                  <a:pt x="2423" y="984"/>
                </a:cubicBezTo>
                <a:cubicBezTo>
                  <a:pt x="2427" y="984"/>
                  <a:pt x="2435" y="984"/>
                  <a:pt x="2432" y="985"/>
                </a:cubicBezTo>
                <a:cubicBezTo>
                  <a:pt x="2418" y="985"/>
                  <a:pt x="2394" y="991"/>
                  <a:pt x="2381" y="989"/>
                </a:cubicBezTo>
                <a:cubicBezTo>
                  <a:pt x="2381" y="989"/>
                  <a:pt x="2381" y="989"/>
                  <a:pt x="2390" y="988"/>
                </a:cubicBezTo>
                <a:cubicBezTo>
                  <a:pt x="2365" y="986"/>
                  <a:pt x="2332" y="992"/>
                  <a:pt x="2328" y="988"/>
                </a:cubicBezTo>
                <a:cubicBezTo>
                  <a:pt x="2328" y="988"/>
                  <a:pt x="2328" y="988"/>
                  <a:pt x="2330" y="986"/>
                </a:cubicBezTo>
                <a:cubicBezTo>
                  <a:pt x="2288" y="987"/>
                  <a:pt x="2312" y="984"/>
                  <a:pt x="2270" y="985"/>
                </a:cubicBezTo>
                <a:cubicBezTo>
                  <a:pt x="2270" y="985"/>
                  <a:pt x="2270" y="985"/>
                  <a:pt x="2271" y="986"/>
                </a:cubicBezTo>
                <a:cubicBezTo>
                  <a:pt x="2252" y="985"/>
                  <a:pt x="2242" y="987"/>
                  <a:pt x="2233" y="984"/>
                </a:cubicBezTo>
                <a:cubicBezTo>
                  <a:pt x="2233" y="984"/>
                  <a:pt x="2233" y="984"/>
                  <a:pt x="2240" y="983"/>
                </a:cubicBezTo>
                <a:cubicBezTo>
                  <a:pt x="2217" y="983"/>
                  <a:pt x="2215" y="983"/>
                  <a:pt x="2191" y="982"/>
                </a:cubicBezTo>
                <a:cubicBezTo>
                  <a:pt x="2189" y="982"/>
                  <a:pt x="2177" y="981"/>
                  <a:pt x="2174" y="982"/>
                </a:cubicBezTo>
                <a:cubicBezTo>
                  <a:pt x="2173" y="979"/>
                  <a:pt x="2120" y="979"/>
                  <a:pt x="2110" y="979"/>
                </a:cubicBezTo>
                <a:cubicBezTo>
                  <a:pt x="2128" y="980"/>
                  <a:pt x="2119" y="980"/>
                  <a:pt x="2114" y="981"/>
                </a:cubicBezTo>
                <a:cubicBezTo>
                  <a:pt x="2103" y="979"/>
                  <a:pt x="2096" y="978"/>
                  <a:pt x="2081" y="980"/>
                </a:cubicBezTo>
                <a:cubicBezTo>
                  <a:pt x="2079" y="976"/>
                  <a:pt x="2077" y="973"/>
                  <a:pt x="2050" y="972"/>
                </a:cubicBezTo>
                <a:cubicBezTo>
                  <a:pt x="2054" y="972"/>
                  <a:pt x="2058" y="973"/>
                  <a:pt x="2055" y="973"/>
                </a:cubicBezTo>
                <a:cubicBezTo>
                  <a:pt x="2052" y="974"/>
                  <a:pt x="2045" y="973"/>
                  <a:pt x="2043" y="973"/>
                </a:cubicBezTo>
                <a:cubicBezTo>
                  <a:pt x="2040" y="973"/>
                  <a:pt x="2049" y="974"/>
                  <a:pt x="2046" y="975"/>
                </a:cubicBezTo>
                <a:cubicBezTo>
                  <a:pt x="2026" y="972"/>
                  <a:pt x="2011" y="974"/>
                  <a:pt x="1982" y="972"/>
                </a:cubicBezTo>
                <a:cubicBezTo>
                  <a:pt x="1991" y="973"/>
                  <a:pt x="1983" y="974"/>
                  <a:pt x="1980" y="975"/>
                </a:cubicBezTo>
                <a:cubicBezTo>
                  <a:pt x="1978" y="971"/>
                  <a:pt x="1940" y="977"/>
                  <a:pt x="1951" y="972"/>
                </a:cubicBezTo>
                <a:cubicBezTo>
                  <a:pt x="1894" y="973"/>
                  <a:pt x="1807" y="968"/>
                  <a:pt x="1784" y="971"/>
                </a:cubicBezTo>
                <a:cubicBezTo>
                  <a:pt x="1778" y="972"/>
                  <a:pt x="1763" y="969"/>
                  <a:pt x="1753" y="969"/>
                </a:cubicBezTo>
                <a:cubicBezTo>
                  <a:pt x="1753" y="969"/>
                  <a:pt x="1753" y="969"/>
                  <a:pt x="1754" y="970"/>
                </a:cubicBezTo>
                <a:cubicBezTo>
                  <a:pt x="1726" y="967"/>
                  <a:pt x="1732" y="969"/>
                  <a:pt x="1700" y="965"/>
                </a:cubicBezTo>
                <a:cubicBezTo>
                  <a:pt x="1713" y="967"/>
                  <a:pt x="1708" y="968"/>
                  <a:pt x="1694" y="969"/>
                </a:cubicBezTo>
                <a:cubicBezTo>
                  <a:pt x="1694" y="969"/>
                  <a:pt x="1694" y="969"/>
                  <a:pt x="1672" y="965"/>
                </a:cubicBezTo>
                <a:cubicBezTo>
                  <a:pt x="1672" y="965"/>
                  <a:pt x="1672" y="965"/>
                  <a:pt x="1667" y="967"/>
                </a:cubicBezTo>
                <a:cubicBezTo>
                  <a:pt x="1658" y="966"/>
                  <a:pt x="1648" y="966"/>
                  <a:pt x="1638" y="966"/>
                </a:cubicBezTo>
                <a:cubicBezTo>
                  <a:pt x="1642" y="967"/>
                  <a:pt x="1640" y="967"/>
                  <a:pt x="1640" y="967"/>
                </a:cubicBezTo>
                <a:cubicBezTo>
                  <a:pt x="1639" y="967"/>
                  <a:pt x="1639" y="967"/>
                  <a:pt x="1638" y="966"/>
                </a:cubicBezTo>
                <a:cubicBezTo>
                  <a:pt x="1629" y="963"/>
                  <a:pt x="1594" y="963"/>
                  <a:pt x="1589" y="961"/>
                </a:cubicBezTo>
                <a:cubicBezTo>
                  <a:pt x="1578" y="964"/>
                  <a:pt x="1562" y="959"/>
                  <a:pt x="1554" y="962"/>
                </a:cubicBezTo>
                <a:cubicBezTo>
                  <a:pt x="1551" y="962"/>
                  <a:pt x="1547" y="961"/>
                  <a:pt x="1542" y="961"/>
                </a:cubicBezTo>
                <a:cubicBezTo>
                  <a:pt x="1547" y="959"/>
                  <a:pt x="1549" y="958"/>
                  <a:pt x="1540" y="958"/>
                </a:cubicBezTo>
                <a:cubicBezTo>
                  <a:pt x="1539" y="958"/>
                  <a:pt x="1538" y="958"/>
                  <a:pt x="1538" y="958"/>
                </a:cubicBezTo>
                <a:cubicBezTo>
                  <a:pt x="1538" y="958"/>
                  <a:pt x="1538" y="958"/>
                  <a:pt x="1534" y="960"/>
                </a:cubicBezTo>
                <a:cubicBezTo>
                  <a:pt x="1525" y="959"/>
                  <a:pt x="1515" y="959"/>
                  <a:pt x="1509" y="959"/>
                </a:cubicBezTo>
                <a:cubicBezTo>
                  <a:pt x="1512" y="959"/>
                  <a:pt x="1515" y="958"/>
                  <a:pt x="1518" y="958"/>
                </a:cubicBezTo>
                <a:cubicBezTo>
                  <a:pt x="1514" y="958"/>
                  <a:pt x="1511" y="958"/>
                  <a:pt x="1507" y="959"/>
                </a:cubicBezTo>
                <a:cubicBezTo>
                  <a:pt x="1506" y="959"/>
                  <a:pt x="1505" y="958"/>
                  <a:pt x="1504" y="958"/>
                </a:cubicBezTo>
                <a:cubicBezTo>
                  <a:pt x="1504" y="959"/>
                  <a:pt x="1505" y="959"/>
                  <a:pt x="1506" y="959"/>
                </a:cubicBezTo>
                <a:cubicBezTo>
                  <a:pt x="1500" y="959"/>
                  <a:pt x="1494" y="959"/>
                  <a:pt x="1486" y="958"/>
                </a:cubicBezTo>
                <a:cubicBezTo>
                  <a:pt x="1454" y="960"/>
                  <a:pt x="1415" y="952"/>
                  <a:pt x="1379" y="955"/>
                </a:cubicBezTo>
                <a:cubicBezTo>
                  <a:pt x="1385" y="955"/>
                  <a:pt x="1392" y="955"/>
                  <a:pt x="1394" y="956"/>
                </a:cubicBezTo>
                <a:cubicBezTo>
                  <a:pt x="1364" y="954"/>
                  <a:pt x="1335" y="956"/>
                  <a:pt x="1316" y="954"/>
                </a:cubicBezTo>
                <a:cubicBezTo>
                  <a:pt x="1316" y="954"/>
                  <a:pt x="1316" y="954"/>
                  <a:pt x="1317" y="953"/>
                </a:cubicBezTo>
                <a:cubicBezTo>
                  <a:pt x="1296" y="951"/>
                  <a:pt x="1279" y="950"/>
                  <a:pt x="1261" y="950"/>
                </a:cubicBezTo>
                <a:cubicBezTo>
                  <a:pt x="1261" y="950"/>
                  <a:pt x="1261" y="950"/>
                  <a:pt x="1260" y="948"/>
                </a:cubicBezTo>
                <a:cubicBezTo>
                  <a:pt x="1235" y="948"/>
                  <a:pt x="1180" y="942"/>
                  <a:pt x="1164" y="946"/>
                </a:cubicBezTo>
                <a:cubicBezTo>
                  <a:pt x="1158" y="944"/>
                  <a:pt x="1129" y="945"/>
                  <a:pt x="1115" y="944"/>
                </a:cubicBezTo>
                <a:cubicBezTo>
                  <a:pt x="1115" y="944"/>
                  <a:pt x="1115" y="944"/>
                  <a:pt x="1111" y="945"/>
                </a:cubicBezTo>
                <a:cubicBezTo>
                  <a:pt x="1092" y="945"/>
                  <a:pt x="1080" y="945"/>
                  <a:pt x="1069" y="944"/>
                </a:cubicBezTo>
                <a:cubicBezTo>
                  <a:pt x="1031" y="946"/>
                  <a:pt x="995" y="942"/>
                  <a:pt x="962" y="941"/>
                </a:cubicBezTo>
                <a:cubicBezTo>
                  <a:pt x="962" y="941"/>
                  <a:pt x="962" y="941"/>
                  <a:pt x="961" y="941"/>
                </a:cubicBezTo>
                <a:cubicBezTo>
                  <a:pt x="961" y="941"/>
                  <a:pt x="961" y="941"/>
                  <a:pt x="927" y="939"/>
                </a:cubicBezTo>
                <a:cubicBezTo>
                  <a:pt x="936" y="941"/>
                  <a:pt x="921" y="938"/>
                  <a:pt x="910" y="938"/>
                </a:cubicBezTo>
                <a:cubicBezTo>
                  <a:pt x="900" y="937"/>
                  <a:pt x="882" y="937"/>
                  <a:pt x="869" y="938"/>
                </a:cubicBezTo>
                <a:cubicBezTo>
                  <a:pt x="869" y="938"/>
                  <a:pt x="869" y="938"/>
                  <a:pt x="848" y="937"/>
                </a:cubicBezTo>
                <a:cubicBezTo>
                  <a:pt x="872" y="939"/>
                  <a:pt x="846" y="939"/>
                  <a:pt x="844" y="941"/>
                </a:cubicBezTo>
                <a:cubicBezTo>
                  <a:pt x="844" y="941"/>
                  <a:pt x="844" y="941"/>
                  <a:pt x="831" y="939"/>
                </a:cubicBezTo>
                <a:cubicBezTo>
                  <a:pt x="825" y="940"/>
                  <a:pt x="839" y="941"/>
                  <a:pt x="829" y="941"/>
                </a:cubicBezTo>
                <a:cubicBezTo>
                  <a:pt x="820" y="940"/>
                  <a:pt x="793" y="939"/>
                  <a:pt x="784" y="937"/>
                </a:cubicBezTo>
                <a:cubicBezTo>
                  <a:pt x="785" y="936"/>
                  <a:pt x="789" y="936"/>
                  <a:pt x="793" y="936"/>
                </a:cubicBezTo>
                <a:cubicBezTo>
                  <a:pt x="792" y="936"/>
                  <a:pt x="790" y="935"/>
                  <a:pt x="789" y="935"/>
                </a:cubicBezTo>
                <a:cubicBezTo>
                  <a:pt x="774" y="935"/>
                  <a:pt x="777" y="935"/>
                  <a:pt x="778" y="934"/>
                </a:cubicBezTo>
                <a:cubicBezTo>
                  <a:pt x="759" y="936"/>
                  <a:pt x="748" y="934"/>
                  <a:pt x="733" y="936"/>
                </a:cubicBezTo>
                <a:cubicBezTo>
                  <a:pt x="754" y="933"/>
                  <a:pt x="688" y="935"/>
                  <a:pt x="701" y="932"/>
                </a:cubicBezTo>
                <a:cubicBezTo>
                  <a:pt x="687" y="934"/>
                  <a:pt x="691" y="932"/>
                  <a:pt x="682" y="934"/>
                </a:cubicBezTo>
                <a:cubicBezTo>
                  <a:pt x="702" y="934"/>
                  <a:pt x="723" y="937"/>
                  <a:pt x="739" y="939"/>
                </a:cubicBezTo>
                <a:cubicBezTo>
                  <a:pt x="739" y="939"/>
                  <a:pt x="739" y="939"/>
                  <a:pt x="723" y="940"/>
                </a:cubicBezTo>
                <a:cubicBezTo>
                  <a:pt x="733" y="943"/>
                  <a:pt x="759" y="940"/>
                  <a:pt x="769" y="941"/>
                </a:cubicBezTo>
                <a:cubicBezTo>
                  <a:pt x="763" y="940"/>
                  <a:pt x="748" y="941"/>
                  <a:pt x="747" y="941"/>
                </a:cubicBezTo>
                <a:cubicBezTo>
                  <a:pt x="747" y="941"/>
                  <a:pt x="747" y="941"/>
                  <a:pt x="752" y="939"/>
                </a:cubicBezTo>
                <a:cubicBezTo>
                  <a:pt x="775" y="939"/>
                  <a:pt x="793" y="941"/>
                  <a:pt x="810" y="943"/>
                </a:cubicBezTo>
                <a:cubicBezTo>
                  <a:pt x="794" y="943"/>
                  <a:pt x="829" y="945"/>
                  <a:pt x="817" y="946"/>
                </a:cubicBezTo>
                <a:cubicBezTo>
                  <a:pt x="817" y="946"/>
                  <a:pt x="817" y="946"/>
                  <a:pt x="805" y="946"/>
                </a:cubicBezTo>
                <a:cubicBezTo>
                  <a:pt x="799" y="946"/>
                  <a:pt x="811" y="948"/>
                  <a:pt x="818" y="949"/>
                </a:cubicBezTo>
                <a:cubicBezTo>
                  <a:pt x="857" y="949"/>
                  <a:pt x="928" y="952"/>
                  <a:pt x="942" y="951"/>
                </a:cubicBezTo>
                <a:cubicBezTo>
                  <a:pt x="934" y="951"/>
                  <a:pt x="919" y="950"/>
                  <a:pt x="912" y="949"/>
                </a:cubicBezTo>
                <a:cubicBezTo>
                  <a:pt x="912" y="949"/>
                  <a:pt x="912" y="949"/>
                  <a:pt x="931" y="949"/>
                </a:cubicBezTo>
                <a:cubicBezTo>
                  <a:pt x="916" y="948"/>
                  <a:pt x="904" y="950"/>
                  <a:pt x="882" y="949"/>
                </a:cubicBezTo>
                <a:cubicBezTo>
                  <a:pt x="886" y="946"/>
                  <a:pt x="870" y="944"/>
                  <a:pt x="887" y="942"/>
                </a:cubicBezTo>
                <a:cubicBezTo>
                  <a:pt x="929" y="941"/>
                  <a:pt x="921" y="948"/>
                  <a:pt x="971" y="949"/>
                </a:cubicBezTo>
                <a:cubicBezTo>
                  <a:pt x="976" y="949"/>
                  <a:pt x="961" y="945"/>
                  <a:pt x="988" y="948"/>
                </a:cubicBezTo>
                <a:cubicBezTo>
                  <a:pt x="1021" y="950"/>
                  <a:pt x="1046" y="954"/>
                  <a:pt x="1046" y="958"/>
                </a:cubicBezTo>
                <a:cubicBezTo>
                  <a:pt x="1032" y="956"/>
                  <a:pt x="1003" y="953"/>
                  <a:pt x="999" y="956"/>
                </a:cubicBezTo>
                <a:cubicBezTo>
                  <a:pt x="1013" y="957"/>
                  <a:pt x="1037" y="959"/>
                  <a:pt x="1039" y="960"/>
                </a:cubicBezTo>
                <a:cubicBezTo>
                  <a:pt x="1053" y="958"/>
                  <a:pt x="1012" y="959"/>
                  <a:pt x="1031" y="957"/>
                </a:cubicBezTo>
                <a:cubicBezTo>
                  <a:pt x="1041" y="957"/>
                  <a:pt x="1045" y="958"/>
                  <a:pt x="1050" y="959"/>
                </a:cubicBezTo>
                <a:cubicBezTo>
                  <a:pt x="1043" y="957"/>
                  <a:pt x="1059" y="957"/>
                  <a:pt x="1062" y="956"/>
                </a:cubicBezTo>
                <a:cubicBezTo>
                  <a:pt x="1094" y="957"/>
                  <a:pt x="1113" y="957"/>
                  <a:pt x="1147" y="957"/>
                </a:cubicBezTo>
                <a:cubicBezTo>
                  <a:pt x="1149" y="957"/>
                  <a:pt x="1153" y="956"/>
                  <a:pt x="1152" y="956"/>
                </a:cubicBezTo>
                <a:cubicBezTo>
                  <a:pt x="1169" y="957"/>
                  <a:pt x="1193" y="962"/>
                  <a:pt x="1186" y="963"/>
                </a:cubicBezTo>
                <a:cubicBezTo>
                  <a:pt x="1206" y="964"/>
                  <a:pt x="1207" y="963"/>
                  <a:pt x="1224" y="964"/>
                </a:cubicBezTo>
                <a:cubicBezTo>
                  <a:pt x="1197" y="966"/>
                  <a:pt x="1229" y="964"/>
                  <a:pt x="1232" y="966"/>
                </a:cubicBezTo>
                <a:cubicBezTo>
                  <a:pt x="1250" y="967"/>
                  <a:pt x="1238" y="965"/>
                  <a:pt x="1246" y="965"/>
                </a:cubicBezTo>
                <a:cubicBezTo>
                  <a:pt x="1249" y="965"/>
                  <a:pt x="1256" y="966"/>
                  <a:pt x="1256" y="967"/>
                </a:cubicBezTo>
                <a:cubicBezTo>
                  <a:pt x="1267" y="965"/>
                  <a:pt x="1236" y="961"/>
                  <a:pt x="1249" y="959"/>
                </a:cubicBezTo>
                <a:cubicBezTo>
                  <a:pt x="1257" y="958"/>
                  <a:pt x="1294" y="956"/>
                  <a:pt x="1297" y="956"/>
                </a:cubicBezTo>
                <a:cubicBezTo>
                  <a:pt x="1305" y="959"/>
                  <a:pt x="1302" y="968"/>
                  <a:pt x="1290" y="971"/>
                </a:cubicBezTo>
                <a:cubicBezTo>
                  <a:pt x="1291" y="972"/>
                  <a:pt x="1306" y="970"/>
                  <a:pt x="1314" y="970"/>
                </a:cubicBezTo>
                <a:cubicBezTo>
                  <a:pt x="1336" y="968"/>
                  <a:pt x="1347" y="973"/>
                  <a:pt x="1365" y="972"/>
                </a:cubicBezTo>
                <a:cubicBezTo>
                  <a:pt x="1365" y="972"/>
                  <a:pt x="1365" y="972"/>
                  <a:pt x="1352" y="970"/>
                </a:cubicBezTo>
                <a:cubicBezTo>
                  <a:pt x="1355" y="970"/>
                  <a:pt x="1381" y="971"/>
                  <a:pt x="1386" y="972"/>
                </a:cubicBezTo>
                <a:cubicBezTo>
                  <a:pt x="1386" y="971"/>
                  <a:pt x="1372" y="967"/>
                  <a:pt x="1380" y="966"/>
                </a:cubicBezTo>
                <a:cubicBezTo>
                  <a:pt x="1413" y="967"/>
                  <a:pt x="1444" y="973"/>
                  <a:pt x="1442" y="975"/>
                </a:cubicBezTo>
                <a:cubicBezTo>
                  <a:pt x="1442" y="975"/>
                  <a:pt x="1442" y="975"/>
                  <a:pt x="1392" y="971"/>
                </a:cubicBezTo>
                <a:cubicBezTo>
                  <a:pt x="1390" y="973"/>
                  <a:pt x="1427" y="974"/>
                  <a:pt x="1425" y="977"/>
                </a:cubicBezTo>
                <a:cubicBezTo>
                  <a:pt x="1425" y="977"/>
                  <a:pt x="1425" y="977"/>
                  <a:pt x="1471" y="978"/>
                </a:cubicBezTo>
                <a:cubicBezTo>
                  <a:pt x="1465" y="977"/>
                  <a:pt x="1448" y="976"/>
                  <a:pt x="1455" y="975"/>
                </a:cubicBezTo>
                <a:cubicBezTo>
                  <a:pt x="1474" y="976"/>
                  <a:pt x="1465" y="975"/>
                  <a:pt x="1478" y="974"/>
                </a:cubicBezTo>
                <a:cubicBezTo>
                  <a:pt x="1456" y="971"/>
                  <a:pt x="1414" y="962"/>
                  <a:pt x="1399" y="959"/>
                </a:cubicBezTo>
                <a:cubicBezTo>
                  <a:pt x="1399" y="959"/>
                  <a:pt x="1399" y="959"/>
                  <a:pt x="1423" y="961"/>
                </a:cubicBezTo>
                <a:cubicBezTo>
                  <a:pt x="1423" y="961"/>
                  <a:pt x="1423" y="961"/>
                  <a:pt x="1429" y="960"/>
                </a:cubicBezTo>
                <a:cubicBezTo>
                  <a:pt x="1460" y="962"/>
                  <a:pt x="1488" y="972"/>
                  <a:pt x="1496" y="974"/>
                </a:cubicBezTo>
                <a:cubicBezTo>
                  <a:pt x="1514" y="974"/>
                  <a:pt x="1508" y="969"/>
                  <a:pt x="1504" y="968"/>
                </a:cubicBezTo>
                <a:cubicBezTo>
                  <a:pt x="1539" y="969"/>
                  <a:pt x="1538" y="976"/>
                  <a:pt x="1573" y="976"/>
                </a:cubicBezTo>
                <a:cubicBezTo>
                  <a:pt x="1573" y="976"/>
                  <a:pt x="1573" y="976"/>
                  <a:pt x="1560" y="977"/>
                </a:cubicBezTo>
                <a:cubicBezTo>
                  <a:pt x="1568" y="978"/>
                  <a:pt x="1599" y="978"/>
                  <a:pt x="1596" y="979"/>
                </a:cubicBezTo>
                <a:cubicBezTo>
                  <a:pt x="1602" y="978"/>
                  <a:pt x="1608" y="975"/>
                  <a:pt x="1603" y="974"/>
                </a:cubicBezTo>
                <a:cubicBezTo>
                  <a:pt x="1603" y="974"/>
                  <a:pt x="1603" y="974"/>
                  <a:pt x="1633" y="979"/>
                </a:cubicBezTo>
                <a:cubicBezTo>
                  <a:pt x="1628" y="978"/>
                  <a:pt x="1631" y="975"/>
                  <a:pt x="1629" y="974"/>
                </a:cubicBezTo>
                <a:cubicBezTo>
                  <a:pt x="1641" y="974"/>
                  <a:pt x="1649" y="978"/>
                  <a:pt x="1644" y="979"/>
                </a:cubicBezTo>
                <a:cubicBezTo>
                  <a:pt x="1667" y="977"/>
                  <a:pt x="1662" y="979"/>
                  <a:pt x="1681" y="976"/>
                </a:cubicBezTo>
                <a:cubicBezTo>
                  <a:pt x="1688" y="976"/>
                  <a:pt x="1680" y="980"/>
                  <a:pt x="1675" y="980"/>
                </a:cubicBezTo>
                <a:cubicBezTo>
                  <a:pt x="1691" y="982"/>
                  <a:pt x="1701" y="982"/>
                  <a:pt x="1709" y="981"/>
                </a:cubicBezTo>
                <a:cubicBezTo>
                  <a:pt x="1682" y="979"/>
                  <a:pt x="1702" y="973"/>
                  <a:pt x="1696" y="969"/>
                </a:cubicBezTo>
                <a:cubicBezTo>
                  <a:pt x="1696" y="969"/>
                  <a:pt x="1696" y="969"/>
                  <a:pt x="1755" y="983"/>
                </a:cubicBezTo>
                <a:cubicBezTo>
                  <a:pt x="1753" y="982"/>
                  <a:pt x="1748" y="978"/>
                  <a:pt x="1748" y="978"/>
                </a:cubicBezTo>
                <a:cubicBezTo>
                  <a:pt x="1753" y="981"/>
                  <a:pt x="1814" y="984"/>
                  <a:pt x="1848" y="984"/>
                </a:cubicBezTo>
                <a:cubicBezTo>
                  <a:pt x="1842" y="983"/>
                  <a:pt x="1869" y="982"/>
                  <a:pt x="1881" y="984"/>
                </a:cubicBezTo>
                <a:cubicBezTo>
                  <a:pt x="1879" y="983"/>
                  <a:pt x="1876" y="983"/>
                  <a:pt x="1871" y="983"/>
                </a:cubicBezTo>
                <a:cubicBezTo>
                  <a:pt x="1893" y="981"/>
                  <a:pt x="1900" y="989"/>
                  <a:pt x="1922" y="987"/>
                </a:cubicBezTo>
                <a:cubicBezTo>
                  <a:pt x="1902" y="986"/>
                  <a:pt x="1898" y="985"/>
                  <a:pt x="1899" y="984"/>
                </a:cubicBezTo>
                <a:cubicBezTo>
                  <a:pt x="1915" y="985"/>
                  <a:pt x="1954" y="985"/>
                  <a:pt x="1946" y="989"/>
                </a:cubicBezTo>
                <a:cubicBezTo>
                  <a:pt x="1956" y="988"/>
                  <a:pt x="1966" y="989"/>
                  <a:pt x="1965" y="987"/>
                </a:cubicBezTo>
                <a:cubicBezTo>
                  <a:pt x="1965" y="987"/>
                  <a:pt x="1965" y="987"/>
                  <a:pt x="2005" y="991"/>
                </a:cubicBezTo>
                <a:cubicBezTo>
                  <a:pt x="2002" y="990"/>
                  <a:pt x="2000" y="989"/>
                  <a:pt x="2012" y="989"/>
                </a:cubicBezTo>
                <a:cubicBezTo>
                  <a:pt x="1989" y="989"/>
                  <a:pt x="1967" y="984"/>
                  <a:pt x="1955" y="987"/>
                </a:cubicBezTo>
                <a:cubicBezTo>
                  <a:pt x="1954" y="984"/>
                  <a:pt x="1963" y="983"/>
                  <a:pt x="1952" y="981"/>
                </a:cubicBezTo>
                <a:cubicBezTo>
                  <a:pt x="1996" y="983"/>
                  <a:pt x="2020" y="988"/>
                  <a:pt x="2048" y="992"/>
                </a:cubicBezTo>
                <a:cubicBezTo>
                  <a:pt x="2048" y="992"/>
                  <a:pt x="2048" y="992"/>
                  <a:pt x="2086" y="991"/>
                </a:cubicBezTo>
                <a:cubicBezTo>
                  <a:pt x="2086" y="991"/>
                  <a:pt x="2086" y="991"/>
                  <a:pt x="2088" y="992"/>
                </a:cubicBezTo>
                <a:cubicBezTo>
                  <a:pt x="2088" y="992"/>
                  <a:pt x="2088" y="992"/>
                  <a:pt x="2095" y="990"/>
                </a:cubicBezTo>
                <a:cubicBezTo>
                  <a:pt x="2100" y="990"/>
                  <a:pt x="2103" y="991"/>
                  <a:pt x="2104" y="991"/>
                </a:cubicBezTo>
                <a:cubicBezTo>
                  <a:pt x="2105" y="991"/>
                  <a:pt x="2103" y="990"/>
                  <a:pt x="2102" y="990"/>
                </a:cubicBezTo>
                <a:cubicBezTo>
                  <a:pt x="2106" y="990"/>
                  <a:pt x="2109" y="990"/>
                  <a:pt x="2111" y="991"/>
                </a:cubicBezTo>
                <a:cubicBezTo>
                  <a:pt x="2113" y="989"/>
                  <a:pt x="2106" y="987"/>
                  <a:pt x="2099" y="986"/>
                </a:cubicBezTo>
                <a:cubicBezTo>
                  <a:pt x="2095" y="986"/>
                  <a:pt x="2092" y="986"/>
                  <a:pt x="2088" y="987"/>
                </a:cubicBezTo>
                <a:cubicBezTo>
                  <a:pt x="2081" y="985"/>
                  <a:pt x="2075" y="984"/>
                  <a:pt x="2086" y="983"/>
                </a:cubicBezTo>
                <a:cubicBezTo>
                  <a:pt x="2087" y="983"/>
                  <a:pt x="2087" y="983"/>
                  <a:pt x="2087" y="983"/>
                </a:cubicBezTo>
                <a:cubicBezTo>
                  <a:pt x="2085" y="982"/>
                  <a:pt x="2085" y="982"/>
                  <a:pt x="2087" y="981"/>
                </a:cubicBezTo>
                <a:cubicBezTo>
                  <a:pt x="2087" y="981"/>
                  <a:pt x="2087" y="981"/>
                  <a:pt x="2116" y="983"/>
                </a:cubicBezTo>
                <a:cubicBezTo>
                  <a:pt x="2113" y="984"/>
                  <a:pt x="2108" y="984"/>
                  <a:pt x="2102" y="985"/>
                </a:cubicBezTo>
                <a:cubicBezTo>
                  <a:pt x="2121" y="988"/>
                  <a:pt x="2142" y="990"/>
                  <a:pt x="2125" y="992"/>
                </a:cubicBezTo>
                <a:cubicBezTo>
                  <a:pt x="2125" y="992"/>
                  <a:pt x="2125" y="992"/>
                  <a:pt x="2148" y="991"/>
                </a:cubicBezTo>
                <a:cubicBezTo>
                  <a:pt x="2174" y="994"/>
                  <a:pt x="2170" y="994"/>
                  <a:pt x="2202" y="997"/>
                </a:cubicBezTo>
                <a:cubicBezTo>
                  <a:pt x="2204" y="996"/>
                  <a:pt x="2195" y="995"/>
                  <a:pt x="2201" y="994"/>
                </a:cubicBezTo>
                <a:cubicBezTo>
                  <a:pt x="2224" y="998"/>
                  <a:pt x="2258" y="992"/>
                  <a:pt x="2263" y="995"/>
                </a:cubicBezTo>
                <a:cubicBezTo>
                  <a:pt x="2282" y="996"/>
                  <a:pt x="2271" y="998"/>
                  <a:pt x="2283" y="999"/>
                </a:cubicBezTo>
                <a:cubicBezTo>
                  <a:pt x="2283" y="999"/>
                  <a:pt x="2281" y="998"/>
                  <a:pt x="2285" y="998"/>
                </a:cubicBezTo>
                <a:cubicBezTo>
                  <a:pt x="2285" y="998"/>
                  <a:pt x="2285" y="998"/>
                  <a:pt x="2299" y="1000"/>
                </a:cubicBezTo>
                <a:cubicBezTo>
                  <a:pt x="2305" y="1000"/>
                  <a:pt x="2286" y="999"/>
                  <a:pt x="2302" y="998"/>
                </a:cubicBezTo>
                <a:cubicBezTo>
                  <a:pt x="2330" y="1001"/>
                  <a:pt x="2346" y="1002"/>
                  <a:pt x="2369" y="1002"/>
                </a:cubicBezTo>
                <a:cubicBezTo>
                  <a:pt x="2403" y="1003"/>
                  <a:pt x="2355" y="1005"/>
                  <a:pt x="2384" y="1006"/>
                </a:cubicBezTo>
                <a:cubicBezTo>
                  <a:pt x="2388" y="1004"/>
                  <a:pt x="2392" y="1002"/>
                  <a:pt x="2409" y="1003"/>
                </a:cubicBezTo>
                <a:cubicBezTo>
                  <a:pt x="2418" y="1004"/>
                  <a:pt x="2417" y="1005"/>
                  <a:pt x="2432" y="1007"/>
                </a:cubicBezTo>
                <a:cubicBezTo>
                  <a:pt x="2432" y="1007"/>
                  <a:pt x="2432" y="1007"/>
                  <a:pt x="2431" y="1004"/>
                </a:cubicBezTo>
                <a:cubicBezTo>
                  <a:pt x="2446" y="1004"/>
                  <a:pt x="2457" y="1005"/>
                  <a:pt x="2457" y="1003"/>
                </a:cubicBezTo>
                <a:cubicBezTo>
                  <a:pt x="2469" y="1005"/>
                  <a:pt x="2477" y="1005"/>
                  <a:pt x="2484" y="1005"/>
                </a:cubicBezTo>
                <a:cubicBezTo>
                  <a:pt x="2492" y="1004"/>
                  <a:pt x="2497" y="1003"/>
                  <a:pt x="2503" y="1006"/>
                </a:cubicBezTo>
                <a:cubicBezTo>
                  <a:pt x="2532" y="1005"/>
                  <a:pt x="2531" y="1011"/>
                  <a:pt x="2549" y="1006"/>
                </a:cubicBezTo>
                <a:cubicBezTo>
                  <a:pt x="2535" y="1006"/>
                  <a:pt x="2519" y="1004"/>
                  <a:pt x="2527" y="1003"/>
                </a:cubicBezTo>
                <a:cubicBezTo>
                  <a:pt x="2527" y="1003"/>
                  <a:pt x="2527" y="1003"/>
                  <a:pt x="2547" y="1005"/>
                </a:cubicBezTo>
                <a:cubicBezTo>
                  <a:pt x="2549" y="1004"/>
                  <a:pt x="2535" y="1004"/>
                  <a:pt x="2545" y="1004"/>
                </a:cubicBezTo>
                <a:cubicBezTo>
                  <a:pt x="2550" y="1004"/>
                  <a:pt x="2562" y="1006"/>
                  <a:pt x="2567" y="1007"/>
                </a:cubicBezTo>
                <a:cubicBezTo>
                  <a:pt x="2567" y="1007"/>
                  <a:pt x="2567" y="1007"/>
                  <a:pt x="2600" y="1008"/>
                </a:cubicBezTo>
                <a:cubicBezTo>
                  <a:pt x="2596" y="1008"/>
                  <a:pt x="2596" y="1007"/>
                  <a:pt x="2602" y="1007"/>
                </a:cubicBezTo>
                <a:cubicBezTo>
                  <a:pt x="2602" y="1007"/>
                  <a:pt x="2602" y="1007"/>
                  <a:pt x="2622" y="1009"/>
                </a:cubicBezTo>
                <a:cubicBezTo>
                  <a:pt x="2623" y="1009"/>
                  <a:pt x="2629" y="1008"/>
                  <a:pt x="2636" y="1008"/>
                </a:cubicBezTo>
                <a:cubicBezTo>
                  <a:pt x="2667" y="1008"/>
                  <a:pt x="2661" y="1014"/>
                  <a:pt x="2685" y="1012"/>
                </a:cubicBezTo>
                <a:cubicBezTo>
                  <a:pt x="2681" y="1012"/>
                  <a:pt x="2681" y="1012"/>
                  <a:pt x="2677" y="1012"/>
                </a:cubicBezTo>
                <a:cubicBezTo>
                  <a:pt x="2677" y="1012"/>
                  <a:pt x="2677" y="1012"/>
                  <a:pt x="2690" y="1011"/>
                </a:cubicBezTo>
                <a:cubicBezTo>
                  <a:pt x="2692" y="1017"/>
                  <a:pt x="2762" y="1014"/>
                  <a:pt x="2764" y="1019"/>
                </a:cubicBezTo>
                <a:cubicBezTo>
                  <a:pt x="2782" y="1018"/>
                  <a:pt x="2765" y="1018"/>
                  <a:pt x="2743" y="1015"/>
                </a:cubicBezTo>
                <a:cubicBezTo>
                  <a:pt x="2743" y="1015"/>
                  <a:pt x="2743" y="1015"/>
                  <a:pt x="2762" y="1014"/>
                </a:cubicBezTo>
                <a:cubicBezTo>
                  <a:pt x="2754" y="1013"/>
                  <a:pt x="2748" y="1014"/>
                  <a:pt x="2740" y="1013"/>
                </a:cubicBezTo>
                <a:cubicBezTo>
                  <a:pt x="2764" y="1011"/>
                  <a:pt x="2787" y="1015"/>
                  <a:pt x="2800" y="1017"/>
                </a:cubicBezTo>
                <a:cubicBezTo>
                  <a:pt x="2810" y="1016"/>
                  <a:pt x="2793" y="1012"/>
                  <a:pt x="2819" y="1014"/>
                </a:cubicBezTo>
                <a:cubicBezTo>
                  <a:pt x="2857" y="1016"/>
                  <a:pt x="2812" y="1018"/>
                  <a:pt x="2835" y="1019"/>
                </a:cubicBezTo>
                <a:cubicBezTo>
                  <a:pt x="2835" y="1019"/>
                  <a:pt x="2835" y="1019"/>
                  <a:pt x="2851" y="1017"/>
                </a:cubicBezTo>
                <a:cubicBezTo>
                  <a:pt x="2880" y="1020"/>
                  <a:pt x="2901" y="1018"/>
                  <a:pt x="2926" y="1019"/>
                </a:cubicBezTo>
                <a:cubicBezTo>
                  <a:pt x="2931" y="1019"/>
                  <a:pt x="2934" y="1020"/>
                  <a:pt x="2935" y="1020"/>
                </a:cubicBezTo>
                <a:cubicBezTo>
                  <a:pt x="2961" y="1019"/>
                  <a:pt x="2989" y="1024"/>
                  <a:pt x="3009" y="1024"/>
                </a:cubicBezTo>
                <a:cubicBezTo>
                  <a:pt x="3004" y="1023"/>
                  <a:pt x="3020" y="1022"/>
                  <a:pt x="3022" y="1022"/>
                </a:cubicBezTo>
                <a:cubicBezTo>
                  <a:pt x="3022" y="1022"/>
                  <a:pt x="3022" y="1022"/>
                  <a:pt x="3057" y="1024"/>
                </a:cubicBezTo>
                <a:cubicBezTo>
                  <a:pt x="3042" y="1023"/>
                  <a:pt x="3042" y="1022"/>
                  <a:pt x="3040" y="1020"/>
                </a:cubicBezTo>
                <a:cubicBezTo>
                  <a:pt x="3051" y="1021"/>
                  <a:pt x="3056" y="1022"/>
                  <a:pt x="3063" y="1022"/>
                </a:cubicBezTo>
                <a:cubicBezTo>
                  <a:pt x="3059" y="1021"/>
                  <a:pt x="3054" y="1021"/>
                  <a:pt x="3060" y="1020"/>
                </a:cubicBezTo>
                <a:cubicBezTo>
                  <a:pt x="3060" y="1020"/>
                  <a:pt x="3060" y="1020"/>
                  <a:pt x="3097" y="1024"/>
                </a:cubicBezTo>
                <a:cubicBezTo>
                  <a:pt x="3087" y="1024"/>
                  <a:pt x="3087" y="1024"/>
                  <a:pt x="3087" y="1024"/>
                </a:cubicBezTo>
                <a:cubicBezTo>
                  <a:pt x="3096" y="1024"/>
                  <a:pt x="3116" y="1026"/>
                  <a:pt x="3129" y="1025"/>
                </a:cubicBezTo>
                <a:cubicBezTo>
                  <a:pt x="3128" y="1024"/>
                  <a:pt x="3123" y="1024"/>
                  <a:pt x="3122" y="1023"/>
                </a:cubicBezTo>
                <a:cubicBezTo>
                  <a:pt x="3111" y="1024"/>
                  <a:pt x="3105" y="1023"/>
                  <a:pt x="3099" y="1021"/>
                </a:cubicBezTo>
                <a:cubicBezTo>
                  <a:pt x="3125" y="1022"/>
                  <a:pt x="3106" y="1021"/>
                  <a:pt x="3118" y="1020"/>
                </a:cubicBezTo>
                <a:cubicBezTo>
                  <a:pt x="3136" y="1021"/>
                  <a:pt x="3143" y="1023"/>
                  <a:pt x="3138" y="1024"/>
                </a:cubicBezTo>
                <a:cubicBezTo>
                  <a:pt x="3159" y="1024"/>
                  <a:pt x="3165" y="1024"/>
                  <a:pt x="3186" y="1026"/>
                </a:cubicBezTo>
                <a:cubicBezTo>
                  <a:pt x="3186" y="1026"/>
                  <a:pt x="3186" y="1026"/>
                  <a:pt x="3182" y="1024"/>
                </a:cubicBezTo>
                <a:cubicBezTo>
                  <a:pt x="3182" y="1024"/>
                  <a:pt x="3182" y="1024"/>
                  <a:pt x="3201" y="1025"/>
                </a:cubicBezTo>
                <a:cubicBezTo>
                  <a:pt x="3201" y="1025"/>
                  <a:pt x="3201" y="1025"/>
                  <a:pt x="3185" y="1022"/>
                </a:cubicBezTo>
                <a:cubicBezTo>
                  <a:pt x="3222" y="1022"/>
                  <a:pt x="3192" y="1026"/>
                  <a:pt x="3232" y="1026"/>
                </a:cubicBezTo>
                <a:cubicBezTo>
                  <a:pt x="3232" y="1026"/>
                  <a:pt x="3232" y="1026"/>
                  <a:pt x="3233" y="1024"/>
                </a:cubicBezTo>
                <a:cubicBezTo>
                  <a:pt x="3248" y="1025"/>
                  <a:pt x="3253" y="1029"/>
                  <a:pt x="3266" y="1027"/>
                </a:cubicBezTo>
                <a:cubicBezTo>
                  <a:pt x="3281" y="1028"/>
                  <a:pt x="3240" y="1029"/>
                  <a:pt x="3275" y="1030"/>
                </a:cubicBezTo>
                <a:cubicBezTo>
                  <a:pt x="3282" y="1029"/>
                  <a:pt x="3295" y="1029"/>
                  <a:pt x="3305" y="1029"/>
                </a:cubicBezTo>
                <a:cubicBezTo>
                  <a:pt x="3316" y="1030"/>
                  <a:pt x="3300" y="1031"/>
                  <a:pt x="3292" y="1031"/>
                </a:cubicBezTo>
                <a:cubicBezTo>
                  <a:pt x="3342" y="1033"/>
                  <a:pt x="3323" y="1025"/>
                  <a:pt x="3371" y="1029"/>
                </a:cubicBezTo>
                <a:cubicBezTo>
                  <a:pt x="3359" y="1030"/>
                  <a:pt x="3371" y="1032"/>
                  <a:pt x="3364" y="1033"/>
                </a:cubicBezTo>
                <a:cubicBezTo>
                  <a:pt x="3376" y="1032"/>
                  <a:pt x="3388" y="1032"/>
                  <a:pt x="3401" y="1033"/>
                </a:cubicBezTo>
                <a:cubicBezTo>
                  <a:pt x="3401" y="1033"/>
                  <a:pt x="3401" y="1033"/>
                  <a:pt x="3389" y="1030"/>
                </a:cubicBezTo>
                <a:cubicBezTo>
                  <a:pt x="3396" y="1030"/>
                  <a:pt x="3403" y="1031"/>
                  <a:pt x="3407" y="1031"/>
                </a:cubicBezTo>
                <a:cubicBezTo>
                  <a:pt x="3407" y="1031"/>
                  <a:pt x="3407" y="1031"/>
                  <a:pt x="3406" y="1030"/>
                </a:cubicBezTo>
                <a:cubicBezTo>
                  <a:pt x="3429" y="1035"/>
                  <a:pt x="3450" y="1029"/>
                  <a:pt x="3464" y="1035"/>
                </a:cubicBezTo>
                <a:cubicBezTo>
                  <a:pt x="3454" y="1030"/>
                  <a:pt x="3482" y="1036"/>
                  <a:pt x="3492" y="1035"/>
                </a:cubicBezTo>
                <a:cubicBezTo>
                  <a:pt x="3472" y="1031"/>
                  <a:pt x="3435" y="1032"/>
                  <a:pt x="3433" y="1029"/>
                </a:cubicBezTo>
                <a:cubicBezTo>
                  <a:pt x="3442" y="1028"/>
                  <a:pt x="3450" y="1030"/>
                  <a:pt x="3459" y="1029"/>
                </a:cubicBezTo>
                <a:cubicBezTo>
                  <a:pt x="3453" y="1029"/>
                  <a:pt x="3444" y="1028"/>
                  <a:pt x="3441" y="1027"/>
                </a:cubicBezTo>
                <a:cubicBezTo>
                  <a:pt x="3472" y="1026"/>
                  <a:pt x="3489" y="1030"/>
                  <a:pt x="3507" y="1031"/>
                </a:cubicBezTo>
                <a:cubicBezTo>
                  <a:pt x="3507" y="1031"/>
                  <a:pt x="3507" y="1031"/>
                  <a:pt x="3475" y="1030"/>
                </a:cubicBezTo>
                <a:cubicBezTo>
                  <a:pt x="3477" y="1033"/>
                  <a:pt x="3489" y="1031"/>
                  <a:pt x="3498" y="1033"/>
                </a:cubicBezTo>
                <a:cubicBezTo>
                  <a:pt x="3513" y="1033"/>
                  <a:pt x="3526" y="1035"/>
                  <a:pt x="3538" y="1035"/>
                </a:cubicBezTo>
                <a:cubicBezTo>
                  <a:pt x="3536" y="1035"/>
                  <a:pt x="3535" y="1035"/>
                  <a:pt x="3533" y="1035"/>
                </a:cubicBezTo>
                <a:cubicBezTo>
                  <a:pt x="3537" y="1035"/>
                  <a:pt x="3537" y="1035"/>
                  <a:pt x="3540" y="1035"/>
                </a:cubicBezTo>
                <a:cubicBezTo>
                  <a:pt x="3539" y="1035"/>
                  <a:pt x="3539" y="1035"/>
                  <a:pt x="3538" y="1035"/>
                </a:cubicBezTo>
                <a:cubicBezTo>
                  <a:pt x="3569" y="1035"/>
                  <a:pt x="3579" y="1030"/>
                  <a:pt x="3592" y="1030"/>
                </a:cubicBezTo>
                <a:cubicBezTo>
                  <a:pt x="3606" y="1030"/>
                  <a:pt x="3632" y="1033"/>
                  <a:pt x="3623" y="1035"/>
                </a:cubicBezTo>
                <a:cubicBezTo>
                  <a:pt x="3634" y="1036"/>
                  <a:pt x="3576" y="1032"/>
                  <a:pt x="3596" y="1037"/>
                </a:cubicBezTo>
                <a:cubicBezTo>
                  <a:pt x="3616" y="1032"/>
                  <a:pt x="3637" y="1040"/>
                  <a:pt x="3681" y="1038"/>
                </a:cubicBezTo>
                <a:cubicBezTo>
                  <a:pt x="3662" y="1036"/>
                  <a:pt x="3693" y="1036"/>
                  <a:pt x="3675" y="1033"/>
                </a:cubicBezTo>
                <a:cubicBezTo>
                  <a:pt x="3696" y="1035"/>
                  <a:pt x="3697" y="1036"/>
                  <a:pt x="3706" y="1038"/>
                </a:cubicBezTo>
                <a:cubicBezTo>
                  <a:pt x="3706" y="1038"/>
                  <a:pt x="3706" y="1038"/>
                  <a:pt x="3713" y="1036"/>
                </a:cubicBezTo>
                <a:cubicBezTo>
                  <a:pt x="3740" y="1040"/>
                  <a:pt x="3719" y="1039"/>
                  <a:pt x="3760" y="1042"/>
                </a:cubicBezTo>
                <a:cubicBezTo>
                  <a:pt x="3747" y="1041"/>
                  <a:pt x="3777" y="1041"/>
                  <a:pt x="3766" y="1039"/>
                </a:cubicBezTo>
                <a:cubicBezTo>
                  <a:pt x="3778" y="1040"/>
                  <a:pt x="3789" y="1040"/>
                  <a:pt x="3797" y="1042"/>
                </a:cubicBezTo>
                <a:cubicBezTo>
                  <a:pt x="3797" y="1042"/>
                  <a:pt x="3797" y="1042"/>
                  <a:pt x="3796" y="1041"/>
                </a:cubicBezTo>
                <a:cubicBezTo>
                  <a:pt x="3838" y="1043"/>
                  <a:pt x="3830" y="1040"/>
                  <a:pt x="3868" y="1043"/>
                </a:cubicBezTo>
                <a:cubicBezTo>
                  <a:pt x="3868" y="1043"/>
                  <a:pt x="3868" y="1043"/>
                  <a:pt x="3865" y="1044"/>
                </a:cubicBezTo>
                <a:cubicBezTo>
                  <a:pt x="3914" y="1048"/>
                  <a:pt x="3978" y="1048"/>
                  <a:pt x="4029" y="1051"/>
                </a:cubicBezTo>
                <a:cubicBezTo>
                  <a:pt x="4029" y="1051"/>
                  <a:pt x="4029" y="1051"/>
                  <a:pt x="4013" y="1051"/>
                </a:cubicBezTo>
                <a:cubicBezTo>
                  <a:pt x="4021" y="1051"/>
                  <a:pt x="4047" y="1053"/>
                  <a:pt x="4062" y="1052"/>
                </a:cubicBezTo>
                <a:cubicBezTo>
                  <a:pt x="4050" y="1052"/>
                  <a:pt x="4050" y="1052"/>
                  <a:pt x="4050" y="1052"/>
                </a:cubicBezTo>
                <a:cubicBezTo>
                  <a:pt x="4051" y="1051"/>
                  <a:pt x="4057" y="1049"/>
                  <a:pt x="4069" y="1049"/>
                </a:cubicBezTo>
                <a:cubicBezTo>
                  <a:pt x="4069" y="1049"/>
                  <a:pt x="4069" y="1049"/>
                  <a:pt x="4074" y="1051"/>
                </a:cubicBezTo>
                <a:cubicBezTo>
                  <a:pt x="4074" y="1051"/>
                  <a:pt x="4074" y="1051"/>
                  <a:pt x="4079" y="1050"/>
                </a:cubicBezTo>
                <a:cubicBezTo>
                  <a:pt x="4098" y="1051"/>
                  <a:pt x="4074" y="1052"/>
                  <a:pt x="4093" y="1053"/>
                </a:cubicBezTo>
                <a:cubicBezTo>
                  <a:pt x="4104" y="1049"/>
                  <a:pt x="4174" y="1054"/>
                  <a:pt x="4191" y="1051"/>
                </a:cubicBezTo>
                <a:cubicBezTo>
                  <a:pt x="4203" y="1055"/>
                  <a:pt x="4155" y="1050"/>
                  <a:pt x="4169" y="1054"/>
                </a:cubicBezTo>
                <a:cubicBezTo>
                  <a:pt x="4175" y="1053"/>
                  <a:pt x="4177" y="1053"/>
                  <a:pt x="4189" y="1053"/>
                </a:cubicBezTo>
                <a:cubicBezTo>
                  <a:pt x="4189" y="1053"/>
                  <a:pt x="4189" y="1053"/>
                  <a:pt x="4185" y="1055"/>
                </a:cubicBezTo>
                <a:cubicBezTo>
                  <a:pt x="4242" y="1055"/>
                  <a:pt x="4264" y="1054"/>
                  <a:pt x="4315" y="1056"/>
                </a:cubicBezTo>
                <a:cubicBezTo>
                  <a:pt x="4315" y="1056"/>
                  <a:pt x="4315" y="1056"/>
                  <a:pt x="4313" y="1056"/>
                </a:cubicBezTo>
                <a:cubicBezTo>
                  <a:pt x="4332" y="1056"/>
                  <a:pt x="4341" y="1056"/>
                  <a:pt x="4349" y="1058"/>
                </a:cubicBezTo>
                <a:cubicBezTo>
                  <a:pt x="4353" y="1057"/>
                  <a:pt x="4340" y="1056"/>
                  <a:pt x="4347" y="1056"/>
                </a:cubicBezTo>
                <a:cubicBezTo>
                  <a:pt x="4379" y="1062"/>
                  <a:pt x="4411" y="1054"/>
                  <a:pt x="4431" y="1058"/>
                </a:cubicBezTo>
                <a:cubicBezTo>
                  <a:pt x="4428" y="1054"/>
                  <a:pt x="4470" y="1052"/>
                  <a:pt x="4453" y="1048"/>
                </a:cubicBezTo>
                <a:cubicBezTo>
                  <a:pt x="4453" y="1048"/>
                  <a:pt x="4453" y="1048"/>
                  <a:pt x="4466" y="1049"/>
                </a:cubicBezTo>
                <a:cubicBezTo>
                  <a:pt x="4462" y="1046"/>
                  <a:pt x="4425" y="1048"/>
                  <a:pt x="4417" y="1045"/>
                </a:cubicBezTo>
                <a:close/>
                <a:moveTo>
                  <a:pt x="2061" y="988"/>
                </a:moveTo>
                <a:cubicBezTo>
                  <a:pt x="2068" y="987"/>
                  <a:pt x="2073" y="987"/>
                  <a:pt x="2078" y="988"/>
                </a:cubicBezTo>
                <a:lnTo>
                  <a:pt x="2061" y="988"/>
                </a:lnTo>
                <a:close/>
                <a:moveTo>
                  <a:pt x="3533" y="1019"/>
                </a:moveTo>
                <a:cubicBezTo>
                  <a:pt x="3533" y="1019"/>
                  <a:pt x="3533" y="1019"/>
                  <a:pt x="3538" y="1019"/>
                </a:cubicBezTo>
                <a:cubicBezTo>
                  <a:pt x="3541" y="1019"/>
                  <a:pt x="3544" y="1020"/>
                  <a:pt x="3533" y="1019"/>
                </a:cubicBezTo>
                <a:close/>
                <a:moveTo>
                  <a:pt x="2099" y="986"/>
                </a:moveTo>
                <a:cubicBezTo>
                  <a:pt x="2100" y="985"/>
                  <a:pt x="2101" y="985"/>
                  <a:pt x="2102" y="985"/>
                </a:cubicBezTo>
                <a:cubicBezTo>
                  <a:pt x="2098" y="985"/>
                  <a:pt x="2094" y="984"/>
                  <a:pt x="2091" y="984"/>
                </a:cubicBezTo>
                <a:cubicBezTo>
                  <a:pt x="2093" y="984"/>
                  <a:pt x="2096" y="985"/>
                  <a:pt x="2099" y="986"/>
                </a:cubicBezTo>
                <a:close/>
                <a:moveTo>
                  <a:pt x="1046" y="943"/>
                </a:moveTo>
                <a:cubicBezTo>
                  <a:pt x="1055" y="943"/>
                  <a:pt x="1062" y="943"/>
                  <a:pt x="1069" y="944"/>
                </a:cubicBezTo>
                <a:cubicBezTo>
                  <a:pt x="1071" y="944"/>
                  <a:pt x="1073" y="944"/>
                  <a:pt x="1074" y="943"/>
                </a:cubicBezTo>
                <a:cubicBezTo>
                  <a:pt x="1065" y="942"/>
                  <a:pt x="1055" y="942"/>
                  <a:pt x="1046" y="943"/>
                </a:cubicBezTo>
                <a:close/>
                <a:moveTo>
                  <a:pt x="1256" y="967"/>
                </a:moveTo>
                <a:cubicBezTo>
                  <a:pt x="1254" y="967"/>
                  <a:pt x="1252" y="968"/>
                  <a:pt x="1246" y="968"/>
                </a:cubicBezTo>
                <a:cubicBezTo>
                  <a:pt x="1254" y="968"/>
                  <a:pt x="1257" y="968"/>
                  <a:pt x="1256" y="967"/>
                </a:cubicBezTo>
                <a:close/>
                <a:moveTo>
                  <a:pt x="2567" y="1007"/>
                </a:moveTo>
                <a:cubicBezTo>
                  <a:pt x="2567" y="1007"/>
                  <a:pt x="2567" y="1007"/>
                  <a:pt x="2569" y="1008"/>
                </a:cubicBezTo>
                <a:cubicBezTo>
                  <a:pt x="2571" y="1008"/>
                  <a:pt x="2570" y="1008"/>
                  <a:pt x="2567" y="1007"/>
                </a:cubicBezTo>
                <a:close/>
                <a:moveTo>
                  <a:pt x="2504" y="1006"/>
                </a:moveTo>
                <a:cubicBezTo>
                  <a:pt x="2503" y="1006"/>
                  <a:pt x="2503" y="1006"/>
                  <a:pt x="2503" y="1006"/>
                </a:cubicBezTo>
                <a:cubicBezTo>
                  <a:pt x="2500" y="1006"/>
                  <a:pt x="2497" y="1006"/>
                  <a:pt x="2494" y="1006"/>
                </a:cubicBezTo>
                <a:cubicBezTo>
                  <a:pt x="2498" y="1006"/>
                  <a:pt x="2502" y="1007"/>
                  <a:pt x="2504" y="1006"/>
                </a:cubicBezTo>
                <a:close/>
                <a:moveTo>
                  <a:pt x="2626" y="1009"/>
                </a:moveTo>
                <a:cubicBezTo>
                  <a:pt x="2624" y="1009"/>
                  <a:pt x="2623" y="1009"/>
                  <a:pt x="2622" y="1009"/>
                </a:cubicBezTo>
                <a:cubicBezTo>
                  <a:pt x="2622" y="1009"/>
                  <a:pt x="2623" y="1009"/>
                  <a:pt x="2626" y="1009"/>
                </a:cubicBezTo>
                <a:close/>
                <a:moveTo>
                  <a:pt x="2462" y="1010"/>
                </a:moveTo>
                <a:cubicBezTo>
                  <a:pt x="2484" y="1009"/>
                  <a:pt x="2499" y="1010"/>
                  <a:pt x="2511" y="1008"/>
                </a:cubicBezTo>
                <a:cubicBezTo>
                  <a:pt x="2511" y="1008"/>
                  <a:pt x="2511" y="1008"/>
                  <a:pt x="2492" y="1006"/>
                </a:cubicBezTo>
                <a:cubicBezTo>
                  <a:pt x="2492" y="1006"/>
                  <a:pt x="2493" y="1006"/>
                  <a:pt x="2494" y="1006"/>
                </a:cubicBezTo>
                <a:cubicBezTo>
                  <a:pt x="2490" y="1006"/>
                  <a:pt x="2486" y="1005"/>
                  <a:pt x="2484" y="1005"/>
                </a:cubicBezTo>
                <a:cubicBezTo>
                  <a:pt x="2505" y="1007"/>
                  <a:pt x="2467" y="1009"/>
                  <a:pt x="2462" y="1010"/>
                </a:cubicBezTo>
                <a:close/>
                <a:moveTo>
                  <a:pt x="2125" y="992"/>
                </a:moveTo>
                <a:cubicBezTo>
                  <a:pt x="2122" y="992"/>
                  <a:pt x="2117" y="992"/>
                  <a:pt x="2110" y="993"/>
                </a:cubicBezTo>
                <a:lnTo>
                  <a:pt x="2125" y="992"/>
                </a:lnTo>
                <a:close/>
                <a:moveTo>
                  <a:pt x="1853" y="984"/>
                </a:moveTo>
                <a:cubicBezTo>
                  <a:pt x="1852" y="984"/>
                  <a:pt x="1850" y="984"/>
                  <a:pt x="1848" y="984"/>
                </a:cubicBezTo>
                <a:cubicBezTo>
                  <a:pt x="1848" y="984"/>
                  <a:pt x="1848" y="984"/>
                  <a:pt x="1848" y="984"/>
                </a:cubicBezTo>
                <a:cubicBezTo>
                  <a:pt x="1853" y="984"/>
                  <a:pt x="1853" y="984"/>
                  <a:pt x="1853" y="984"/>
                </a:cubicBezTo>
                <a:close/>
                <a:moveTo>
                  <a:pt x="1644" y="979"/>
                </a:moveTo>
                <a:cubicBezTo>
                  <a:pt x="1643" y="979"/>
                  <a:pt x="1643" y="979"/>
                  <a:pt x="1642" y="979"/>
                </a:cubicBezTo>
                <a:cubicBezTo>
                  <a:pt x="1643" y="979"/>
                  <a:pt x="1643" y="979"/>
                  <a:pt x="1644" y="979"/>
                </a:cubicBezTo>
                <a:close/>
                <a:moveTo>
                  <a:pt x="2111" y="991"/>
                </a:moveTo>
                <a:cubicBezTo>
                  <a:pt x="2111" y="991"/>
                  <a:pt x="2110" y="991"/>
                  <a:pt x="2109" y="992"/>
                </a:cubicBezTo>
                <a:cubicBezTo>
                  <a:pt x="2113" y="992"/>
                  <a:pt x="2113" y="991"/>
                  <a:pt x="2111" y="991"/>
                </a:cubicBezTo>
                <a:close/>
                <a:moveTo>
                  <a:pt x="411" y="925"/>
                </a:moveTo>
                <a:cubicBezTo>
                  <a:pt x="411" y="925"/>
                  <a:pt x="411" y="925"/>
                  <a:pt x="395" y="924"/>
                </a:cubicBezTo>
                <a:cubicBezTo>
                  <a:pt x="394" y="925"/>
                  <a:pt x="397" y="925"/>
                  <a:pt x="411" y="925"/>
                </a:cubicBezTo>
                <a:close/>
                <a:moveTo>
                  <a:pt x="319" y="922"/>
                </a:moveTo>
                <a:cubicBezTo>
                  <a:pt x="319" y="922"/>
                  <a:pt x="319" y="922"/>
                  <a:pt x="303" y="921"/>
                </a:cubicBezTo>
                <a:cubicBezTo>
                  <a:pt x="310" y="922"/>
                  <a:pt x="313" y="923"/>
                  <a:pt x="312" y="922"/>
                </a:cubicBezTo>
                <a:cubicBezTo>
                  <a:pt x="317" y="924"/>
                  <a:pt x="317" y="923"/>
                  <a:pt x="319" y="922"/>
                </a:cubicBezTo>
                <a:close/>
                <a:moveTo>
                  <a:pt x="319" y="922"/>
                </a:moveTo>
                <a:cubicBezTo>
                  <a:pt x="319" y="922"/>
                  <a:pt x="319" y="922"/>
                  <a:pt x="326" y="923"/>
                </a:cubicBezTo>
                <a:cubicBezTo>
                  <a:pt x="322" y="922"/>
                  <a:pt x="320" y="922"/>
                  <a:pt x="319" y="922"/>
                </a:cubicBezTo>
                <a:close/>
                <a:moveTo>
                  <a:pt x="1" y="911"/>
                </a:moveTo>
                <a:cubicBezTo>
                  <a:pt x="2" y="912"/>
                  <a:pt x="0" y="913"/>
                  <a:pt x="7" y="913"/>
                </a:cubicBezTo>
                <a:cubicBezTo>
                  <a:pt x="6" y="914"/>
                  <a:pt x="13" y="912"/>
                  <a:pt x="1" y="911"/>
                </a:cubicBezTo>
                <a:close/>
                <a:moveTo>
                  <a:pt x="558" y="930"/>
                </a:moveTo>
                <a:cubicBezTo>
                  <a:pt x="573" y="930"/>
                  <a:pt x="581" y="931"/>
                  <a:pt x="588" y="931"/>
                </a:cubicBezTo>
                <a:cubicBezTo>
                  <a:pt x="588" y="931"/>
                  <a:pt x="588" y="931"/>
                  <a:pt x="559" y="930"/>
                </a:cubicBezTo>
                <a:cubicBezTo>
                  <a:pt x="562" y="930"/>
                  <a:pt x="564" y="930"/>
                  <a:pt x="558" y="930"/>
                </a:cubicBezTo>
                <a:close/>
                <a:moveTo>
                  <a:pt x="114" y="920"/>
                </a:moveTo>
                <a:cubicBezTo>
                  <a:pt x="130" y="922"/>
                  <a:pt x="130" y="922"/>
                  <a:pt x="130" y="922"/>
                </a:cubicBezTo>
                <a:cubicBezTo>
                  <a:pt x="116" y="920"/>
                  <a:pt x="116" y="920"/>
                  <a:pt x="116" y="920"/>
                </a:cubicBezTo>
                <a:cubicBezTo>
                  <a:pt x="114" y="920"/>
                  <a:pt x="114" y="920"/>
                  <a:pt x="114" y="920"/>
                </a:cubicBezTo>
                <a:close/>
                <a:moveTo>
                  <a:pt x="274" y="919"/>
                </a:moveTo>
                <a:cubicBezTo>
                  <a:pt x="268" y="919"/>
                  <a:pt x="265" y="919"/>
                  <a:pt x="263" y="918"/>
                </a:cubicBezTo>
                <a:cubicBezTo>
                  <a:pt x="263" y="919"/>
                  <a:pt x="262" y="919"/>
                  <a:pt x="261" y="919"/>
                </a:cubicBezTo>
                <a:cubicBezTo>
                  <a:pt x="269" y="920"/>
                  <a:pt x="272" y="920"/>
                  <a:pt x="274" y="920"/>
                </a:cubicBezTo>
                <a:cubicBezTo>
                  <a:pt x="273" y="920"/>
                  <a:pt x="272" y="920"/>
                  <a:pt x="274" y="919"/>
                </a:cubicBezTo>
                <a:close/>
                <a:moveTo>
                  <a:pt x="385" y="923"/>
                </a:moveTo>
                <a:cubicBezTo>
                  <a:pt x="385" y="923"/>
                  <a:pt x="385" y="923"/>
                  <a:pt x="395" y="924"/>
                </a:cubicBezTo>
                <a:cubicBezTo>
                  <a:pt x="395" y="924"/>
                  <a:pt x="397" y="923"/>
                  <a:pt x="399" y="923"/>
                </a:cubicBezTo>
                <a:cubicBezTo>
                  <a:pt x="396" y="923"/>
                  <a:pt x="389" y="923"/>
                  <a:pt x="385" y="923"/>
                </a:cubicBezTo>
                <a:close/>
                <a:moveTo>
                  <a:pt x="213" y="927"/>
                </a:moveTo>
                <a:cubicBezTo>
                  <a:pt x="213" y="927"/>
                  <a:pt x="213" y="927"/>
                  <a:pt x="224" y="926"/>
                </a:cubicBezTo>
                <a:cubicBezTo>
                  <a:pt x="225" y="926"/>
                  <a:pt x="209" y="926"/>
                  <a:pt x="204" y="926"/>
                </a:cubicBezTo>
                <a:cubicBezTo>
                  <a:pt x="204" y="926"/>
                  <a:pt x="204" y="926"/>
                  <a:pt x="213" y="927"/>
                </a:cubicBezTo>
                <a:close/>
                <a:moveTo>
                  <a:pt x="219" y="923"/>
                </a:moveTo>
                <a:cubicBezTo>
                  <a:pt x="203" y="924"/>
                  <a:pt x="175" y="921"/>
                  <a:pt x="152" y="920"/>
                </a:cubicBezTo>
                <a:cubicBezTo>
                  <a:pt x="152" y="920"/>
                  <a:pt x="152" y="920"/>
                  <a:pt x="161" y="923"/>
                </a:cubicBezTo>
                <a:cubicBezTo>
                  <a:pt x="161" y="923"/>
                  <a:pt x="161" y="923"/>
                  <a:pt x="164" y="922"/>
                </a:cubicBezTo>
                <a:cubicBezTo>
                  <a:pt x="182" y="922"/>
                  <a:pt x="209" y="926"/>
                  <a:pt x="219" y="923"/>
                </a:cubicBezTo>
                <a:close/>
                <a:moveTo>
                  <a:pt x="643" y="932"/>
                </a:moveTo>
                <a:cubicBezTo>
                  <a:pt x="643" y="932"/>
                  <a:pt x="643" y="932"/>
                  <a:pt x="627" y="929"/>
                </a:cubicBezTo>
                <a:cubicBezTo>
                  <a:pt x="631" y="931"/>
                  <a:pt x="631" y="931"/>
                  <a:pt x="631" y="931"/>
                </a:cubicBezTo>
                <a:cubicBezTo>
                  <a:pt x="631" y="931"/>
                  <a:pt x="631" y="931"/>
                  <a:pt x="643" y="932"/>
                </a:cubicBezTo>
                <a:close/>
                <a:moveTo>
                  <a:pt x="823" y="936"/>
                </a:moveTo>
                <a:cubicBezTo>
                  <a:pt x="826" y="935"/>
                  <a:pt x="824" y="938"/>
                  <a:pt x="829" y="937"/>
                </a:cubicBezTo>
                <a:cubicBezTo>
                  <a:pt x="858" y="939"/>
                  <a:pt x="817" y="934"/>
                  <a:pt x="823" y="936"/>
                </a:cubicBezTo>
                <a:close/>
                <a:moveTo>
                  <a:pt x="501" y="925"/>
                </a:moveTo>
                <a:cubicBezTo>
                  <a:pt x="513" y="924"/>
                  <a:pt x="522" y="924"/>
                  <a:pt x="531" y="925"/>
                </a:cubicBezTo>
                <a:cubicBezTo>
                  <a:pt x="523" y="924"/>
                  <a:pt x="514" y="923"/>
                  <a:pt x="503" y="922"/>
                </a:cubicBezTo>
                <a:cubicBezTo>
                  <a:pt x="510" y="923"/>
                  <a:pt x="494" y="923"/>
                  <a:pt x="501" y="925"/>
                </a:cubicBezTo>
                <a:close/>
                <a:moveTo>
                  <a:pt x="815" y="936"/>
                </a:moveTo>
                <a:cubicBezTo>
                  <a:pt x="810" y="936"/>
                  <a:pt x="807" y="936"/>
                  <a:pt x="805" y="935"/>
                </a:cubicBezTo>
                <a:cubicBezTo>
                  <a:pt x="805" y="935"/>
                  <a:pt x="804" y="936"/>
                  <a:pt x="804" y="936"/>
                </a:cubicBezTo>
                <a:lnTo>
                  <a:pt x="815" y="936"/>
                </a:lnTo>
                <a:close/>
                <a:moveTo>
                  <a:pt x="4460" y="1043"/>
                </a:moveTo>
                <a:cubicBezTo>
                  <a:pt x="4460" y="1043"/>
                  <a:pt x="4460" y="1043"/>
                  <a:pt x="4445" y="1044"/>
                </a:cubicBezTo>
                <a:cubicBezTo>
                  <a:pt x="4450" y="1044"/>
                  <a:pt x="4450" y="1044"/>
                  <a:pt x="4450" y="1044"/>
                </a:cubicBezTo>
                <a:cubicBezTo>
                  <a:pt x="4450" y="1044"/>
                  <a:pt x="4450" y="1044"/>
                  <a:pt x="4460" y="1043"/>
                </a:cubicBezTo>
                <a:close/>
                <a:moveTo>
                  <a:pt x="805" y="935"/>
                </a:moveTo>
                <a:cubicBezTo>
                  <a:pt x="805" y="935"/>
                  <a:pt x="805" y="935"/>
                  <a:pt x="805" y="935"/>
                </a:cubicBezTo>
                <a:cubicBezTo>
                  <a:pt x="805" y="935"/>
                  <a:pt x="805" y="935"/>
                  <a:pt x="805" y="935"/>
                </a:cubicBezTo>
                <a:close/>
                <a:moveTo>
                  <a:pt x="557" y="929"/>
                </a:moveTo>
                <a:cubicBezTo>
                  <a:pt x="561" y="929"/>
                  <a:pt x="566" y="928"/>
                  <a:pt x="569" y="928"/>
                </a:cubicBezTo>
                <a:cubicBezTo>
                  <a:pt x="568" y="928"/>
                  <a:pt x="561" y="928"/>
                  <a:pt x="557" y="929"/>
                </a:cubicBezTo>
                <a:close/>
                <a:moveTo>
                  <a:pt x="745" y="933"/>
                </a:moveTo>
                <a:cubicBezTo>
                  <a:pt x="745" y="933"/>
                  <a:pt x="745" y="933"/>
                  <a:pt x="731" y="932"/>
                </a:cubicBezTo>
                <a:cubicBezTo>
                  <a:pt x="733" y="933"/>
                  <a:pt x="731" y="933"/>
                  <a:pt x="731" y="933"/>
                </a:cubicBezTo>
                <a:lnTo>
                  <a:pt x="745" y="933"/>
                </a:lnTo>
                <a:close/>
                <a:moveTo>
                  <a:pt x="531" y="925"/>
                </a:moveTo>
                <a:cubicBezTo>
                  <a:pt x="536" y="926"/>
                  <a:pt x="541" y="926"/>
                  <a:pt x="545" y="927"/>
                </a:cubicBezTo>
                <a:cubicBezTo>
                  <a:pt x="540" y="926"/>
                  <a:pt x="536" y="925"/>
                  <a:pt x="531" y="925"/>
                </a:cubicBezTo>
                <a:close/>
                <a:moveTo>
                  <a:pt x="274" y="920"/>
                </a:moveTo>
                <a:cubicBezTo>
                  <a:pt x="274" y="920"/>
                  <a:pt x="275" y="920"/>
                  <a:pt x="274" y="920"/>
                </a:cubicBezTo>
                <a:close/>
                <a:moveTo>
                  <a:pt x="400" y="922"/>
                </a:moveTo>
                <a:cubicBezTo>
                  <a:pt x="401" y="922"/>
                  <a:pt x="401" y="922"/>
                  <a:pt x="401" y="922"/>
                </a:cubicBezTo>
                <a:cubicBezTo>
                  <a:pt x="401" y="922"/>
                  <a:pt x="400" y="922"/>
                  <a:pt x="400" y="922"/>
                </a:cubicBezTo>
                <a:close/>
                <a:moveTo>
                  <a:pt x="444" y="926"/>
                </a:moveTo>
                <a:cubicBezTo>
                  <a:pt x="450" y="924"/>
                  <a:pt x="450" y="924"/>
                  <a:pt x="450" y="924"/>
                </a:cubicBezTo>
                <a:cubicBezTo>
                  <a:pt x="441" y="925"/>
                  <a:pt x="439" y="925"/>
                  <a:pt x="438" y="926"/>
                </a:cubicBezTo>
                <a:lnTo>
                  <a:pt x="444" y="926"/>
                </a:lnTo>
                <a:close/>
                <a:moveTo>
                  <a:pt x="583" y="940"/>
                </a:moveTo>
                <a:cubicBezTo>
                  <a:pt x="590" y="940"/>
                  <a:pt x="590" y="940"/>
                  <a:pt x="590" y="940"/>
                </a:cubicBezTo>
                <a:cubicBezTo>
                  <a:pt x="600" y="940"/>
                  <a:pt x="594" y="939"/>
                  <a:pt x="584" y="939"/>
                </a:cubicBezTo>
                <a:cubicBezTo>
                  <a:pt x="584" y="939"/>
                  <a:pt x="584" y="939"/>
                  <a:pt x="583" y="940"/>
                </a:cubicBezTo>
                <a:close/>
                <a:moveTo>
                  <a:pt x="498" y="934"/>
                </a:moveTo>
                <a:cubicBezTo>
                  <a:pt x="498" y="934"/>
                  <a:pt x="498" y="934"/>
                  <a:pt x="498" y="935"/>
                </a:cubicBezTo>
                <a:cubicBezTo>
                  <a:pt x="511" y="934"/>
                  <a:pt x="511" y="934"/>
                  <a:pt x="511" y="934"/>
                </a:cubicBezTo>
                <a:cubicBezTo>
                  <a:pt x="511" y="934"/>
                  <a:pt x="511" y="934"/>
                  <a:pt x="485" y="932"/>
                </a:cubicBezTo>
                <a:cubicBezTo>
                  <a:pt x="487" y="933"/>
                  <a:pt x="483" y="934"/>
                  <a:pt x="498" y="934"/>
                </a:cubicBezTo>
                <a:close/>
                <a:moveTo>
                  <a:pt x="510" y="929"/>
                </a:moveTo>
                <a:cubicBezTo>
                  <a:pt x="512" y="929"/>
                  <a:pt x="512" y="929"/>
                  <a:pt x="512" y="929"/>
                </a:cubicBezTo>
                <a:cubicBezTo>
                  <a:pt x="505" y="929"/>
                  <a:pt x="500" y="928"/>
                  <a:pt x="494" y="928"/>
                </a:cubicBezTo>
                <a:cubicBezTo>
                  <a:pt x="499" y="929"/>
                  <a:pt x="503" y="929"/>
                  <a:pt x="510" y="929"/>
                </a:cubicBezTo>
                <a:close/>
                <a:moveTo>
                  <a:pt x="452" y="922"/>
                </a:moveTo>
                <a:cubicBezTo>
                  <a:pt x="468" y="924"/>
                  <a:pt x="468" y="924"/>
                  <a:pt x="468" y="924"/>
                </a:cubicBezTo>
                <a:cubicBezTo>
                  <a:pt x="461" y="923"/>
                  <a:pt x="461" y="923"/>
                  <a:pt x="461" y="923"/>
                </a:cubicBezTo>
                <a:cubicBezTo>
                  <a:pt x="452" y="922"/>
                  <a:pt x="452" y="922"/>
                  <a:pt x="452" y="922"/>
                </a:cubicBezTo>
                <a:close/>
                <a:moveTo>
                  <a:pt x="544" y="932"/>
                </a:moveTo>
                <a:cubicBezTo>
                  <a:pt x="555" y="933"/>
                  <a:pt x="549" y="934"/>
                  <a:pt x="569" y="935"/>
                </a:cubicBezTo>
                <a:cubicBezTo>
                  <a:pt x="579" y="933"/>
                  <a:pt x="563" y="932"/>
                  <a:pt x="558" y="930"/>
                </a:cubicBezTo>
                <a:cubicBezTo>
                  <a:pt x="534" y="930"/>
                  <a:pt x="576" y="933"/>
                  <a:pt x="544" y="932"/>
                </a:cubicBezTo>
                <a:close/>
                <a:moveTo>
                  <a:pt x="556" y="929"/>
                </a:moveTo>
                <a:cubicBezTo>
                  <a:pt x="557" y="929"/>
                  <a:pt x="558" y="929"/>
                  <a:pt x="559" y="930"/>
                </a:cubicBezTo>
                <a:cubicBezTo>
                  <a:pt x="558" y="929"/>
                  <a:pt x="557" y="929"/>
                  <a:pt x="556" y="929"/>
                </a:cubicBezTo>
                <a:close/>
                <a:moveTo>
                  <a:pt x="555" y="929"/>
                </a:moveTo>
                <a:cubicBezTo>
                  <a:pt x="540" y="929"/>
                  <a:pt x="540" y="929"/>
                  <a:pt x="540" y="929"/>
                </a:cubicBezTo>
                <a:cubicBezTo>
                  <a:pt x="546" y="929"/>
                  <a:pt x="551" y="930"/>
                  <a:pt x="558" y="930"/>
                </a:cubicBezTo>
                <a:cubicBezTo>
                  <a:pt x="557" y="930"/>
                  <a:pt x="557" y="929"/>
                  <a:pt x="556" y="929"/>
                </a:cubicBezTo>
                <a:cubicBezTo>
                  <a:pt x="555" y="929"/>
                  <a:pt x="554" y="929"/>
                  <a:pt x="555" y="929"/>
                </a:cubicBezTo>
                <a:close/>
                <a:moveTo>
                  <a:pt x="484" y="927"/>
                </a:moveTo>
                <a:cubicBezTo>
                  <a:pt x="483" y="927"/>
                  <a:pt x="483" y="927"/>
                  <a:pt x="483" y="927"/>
                </a:cubicBezTo>
                <a:cubicBezTo>
                  <a:pt x="486" y="927"/>
                  <a:pt x="490" y="928"/>
                  <a:pt x="494" y="928"/>
                </a:cubicBezTo>
                <a:cubicBezTo>
                  <a:pt x="492" y="928"/>
                  <a:pt x="489" y="927"/>
                  <a:pt x="485" y="927"/>
                </a:cubicBezTo>
                <a:cubicBezTo>
                  <a:pt x="486" y="926"/>
                  <a:pt x="486" y="926"/>
                  <a:pt x="484" y="927"/>
                </a:cubicBezTo>
                <a:close/>
                <a:moveTo>
                  <a:pt x="512" y="929"/>
                </a:moveTo>
                <a:cubicBezTo>
                  <a:pt x="540" y="929"/>
                  <a:pt x="540" y="929"/>
                  <a:pt x="540" y="929"/>
                </a:cubicBezTo>
                <a:cubicBezTo>
                  <a:pt x="531" y="929"/>
                  <a:pt x="524" y="928"/>
                  <a:pt x="516" y="927"/>
                </a:cubicBezTo>
                <a:cubicBezTo>
                  <a:pt x="506" y="927"/>
                  <a:pt x="510" y="928"/>
                  <a:pt x="512" y="929"/>
                </a:cubicBezTo>
                <a:close/>
                <a:moveTo>
                  <a:pt x="291" y="923"/>
                </a:moveTo>
                <a:cubicBezTo>
                  <a:pt x="276" y="922"/>
                  <a:pt x="287" y="922"/>
                  <a:pt x="295" y="921"/>
                </a:cubicBezTo>
                <a:cubicBezTo>
                  <a:pt x="267" y="920"/>
                  <a:pt x="263" y="922"/>
                  <a:pt x="291" y="923"/>
                </a:cubicBezTo>
                <a:close/>
                <a:moveTo>
                  <a:pt x="329" y="926"/>
                </a:moveTo>
                <a:cubicBezTo>
                  <a:pt x="334" y="926"/>
                  <a:pt x="334" y="926"/>
                  <a:pt x="334" y="926"/>
                </a:cubicBezTo>
                <a:cubicBezTo>
                  <a:pt x="334" y="926"/>
                  <a:pt x="334" y="926"/>
                  <a:pt x="303" y="923"/>
                </a:cubicBezTo>
                <a:cubicBezTo>
                  <a:pt x="303" y="923"/>
                  <a:pt x="303" y="923"/>
                  <a:pt x="329" y="926"/>
                </a:cubicBezTo>
                <a:close/>
                <a:moveTo>
                  <a:pt x="380" y="930"/>
                </a:moveTo>
                <a:cubicBezTo>
                  <a:pt x="398" y="929"/>
                  <a:pt x="379" y="927"/>
                  <a:pt x="370" y="926"/>
                </a:cubicBezTo>
                <a:cubicBezTo>
                  <a:pt x="384" y="928"/>
                  <a:pt x="373" y="928"/>
                  <a:pt x="380" y="930"/>
                </a:cubicBezTo>
                <a:close/>
                <a:moveTo>
                  <a:pt x="410" y="933"/>
                </a:moveTo>
                <a:cubicBezTo>
                  <a:pt x="418" y="932"/>
                  <a:pt x="421" y="931"/>
                  <a:pt x="425" y="930"/>
                </a:cubicBezTo>
                <a:cubicBezTo>
                  <a:pt x="421" y="930"/>
                  <a:pt x="408" y="931"/>
                  <a:pt x="398" y="932"/>
                </a:cubicBezTo>
                <a:cubicBezTo>
                  <a:pt x="406" y="932"/>
                  <a:pt x="407" y="933"/>
                  <a:pt x="410" y="933"/>
                </a:cubicBezTo>
                <a:close/>
                <a:moveTo>
                  <a:pt x="299" y="919"/>
                </a:moveTo>
                <a:cubicBezTo>
                  <a:pt x="299" y="919"/>
                  <a:pt x="299" y="919"/>
                  <a:pt x="313" y="921"/>
                </a:cubicBezTo>
                <a:cubicBezTo>
                  <a:pt x="321" y="920"/>
                  <a:pt x="324" y="919"/>
                  <a:pt x="310" y="918"/>
                </a:cubicBezTo>
                <a:cubicBezTo>
                  <a:pt x="314" y="919"/>
                  <a:pt x="302" y="919"/>
                  <a:pt x="299" y="919"/>
                </a:cubicBezTo>
                <a:close/>
                <a:moveTo>
                  <a:pt x="426" y="929"/>
                </a:moveTo>
                <a:cubicBezTo>
                  <a:pt x="425" y="930"/>
                  <a:pt x="425" y="930"/>
                  <a:pt x="425" y="930"/>
                </a:cubicBezTo>
                <a:cubicBezTo>
                  <a:pt x="426" y="930"/>
                  <a:pt x="426" y="930"/>
                  <a:pt x="426" y="929"/>
                </a:cubicBezTo>
                <a:close/>
                <a:moveTo>
                  <a:pt x="398" y="933"/>
                </a:moveTo>
                <a:cubicBezTo>
                  <a:pt x="398" y="933"/>
                  <a:pt x="391" y="932"/>
                  <a:pt x="398" y="932"/>
                </a:cubicBezTo>
                <a:cubicBezTo>
                  <a:pt x="398" y="932"/>
                  <a:pt x="398" y="932"/>
                  <a:pt x="396" y="931"/>
                </a:cubicBezTo>
                <a:cubicBezTo>
                  <a:pt x="382" y="932"/>
                  <a:pt x="393" y="933"/>
                  <a:pt x="398" y="933"/>
                </a:cubicBezTo>
                <a:close/>
                <a:moveTo>
                  <a:pt x="412" y="928"/>
                </a:moveTo>
                <a:cubicBezTo>
                  <a:pt x="412" y="928"/>
                  <a:pt x="412" y="928"/>
                  <a:pt x="428" y="928"/>
                </a:cubicBezTo>
                <a:cubicBezTo>
                  <a:pt x="428" y="928"/>
                  <a:pt x="428" y="928"/>
                  <a:pt x="411" y="926"/>
                </a:cubicBezTo>
                <a:cubicBezTo>
                  <a:pt x="415" y="927"/>
                  <a:pt x="412" y="927"/>
                  <a:pt x="412" y="928"/>
                </a:cubicBezTo>
                <a:close/>
                <a:moveTo>
                  <a:pt x="397" y="934"/>
                </a:moveTo>
                <a:cubicBezTo>
                  <a:pt x="400" y="934"/>
                  <a:pt x="400" y="934"/>
                  <a:pt x="398" y="933"/>
                </a:cubicBezTo>
                <a:cubicBezTo>
                  <a:pt x="397" y="934"/>
                  <a:pt x="398" y="934"/>
                  <a:pt x="397" y="934"/>
                </a:cubicBezTo>
                <a:close/>
                <a:moveTo>
                  <a:pt x="4483" y="35"/>
                </a:moveTo>
                <a:cubicBezTo>
                  <a:pt x="0" y="161"/>
                  <a:pt x="0" y="161"/>
                  <a:pt x="0" y="161"/>
                </a:cubicBezTo>
                <a:cubicBezTo>
                  <a:pt x="0" y="904"/>
                  <a:pt x="0" y="904"/>
                  <a:pt x="0" y="904"/>
                </a:cubicBezTo>
                <a:cubicBezTo>
                  <a:pt x="4483" y="1030"/>
                  <a:pt x="4483" y="1030"/>
                  <a:pt x="4483" y="1030"/>
                </a:cubicBezTo>
                <a:lnTo>
                  <a:pt x="4483" y="35"/>
                </a:lnTo>
                <a:close/>
              </a:path>
            </a:pathLst>
          </a:custGeom>
          <a:blipFill>
            <a:blip r:embed="rId3"/>
            <a:srcRect/>
            <a:stretch>
              <a:fillRect l="-4693" r="-4693"/>
            </a:stretch>
          </a:blipFill>
          <a:ln>
            <a:noFill/>
          </a:ln>
        </p:spPr>
        <p:txBody>
          <a:bodyPr vert="horz" wrap="square" lIns="243813" tIns="121906" rIns="243813" bIns="121906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922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E4067A7-C615-4492-BF8E-E43C195C8B81}"/>
              </a:ext>
            </a:extLst>
          </p:cNvPr>
          <p:cNvGrpSpPr/>
          <p:nvPr userDrawn="1"/>
        </p:nvGrpSpPr>
        <p:grpSpPr>
          <a:xfrm>
            <a:off x="-3167" y="3884952"/>
            <a:ext cx="24388762" cy="5795047"/>
            <a:chOff x="-1587" y="1538446"/>
            <a:chExt cx="12195175" cy="2897188"/>
          </a:xfrm>
        </p:grpSpPr>
        <p:sp>
          <p:nvSpPr>
            <p:cNvPr id="22" name="Right Triangle 21">
              <a:extLst>
                <a:ext uri="{FF2B5EF4-FFF2-40B4-BE49-F238E27FC236}">
                  <a16:creationId xmlns="" xmlns:a16="http://schemas.microsoft.com/office/drawing/2014/main" id="{251D1805-2EF8-4B6F-9C9D-A87449107E81}"/>
                </a:ext>
              </a:extLst>
            </p:cNvPr>
            <p:cNvSpPr/>
            <p:nvPr userDrawn="1"/>
          </p:nvSpPr>
          <p:spPr>
            <a:xfrm>
              <a:off x="0" y="1665210"/>
              <a:ext cx="12192000" cy="457086"/>
            </a:xfrm>
            <a:prstGeom prst="rtTriangl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="" xmlns:a16="http://schemas.microsoft.com/office/drawing/2014/main" id="{D3AC8B5F-D32D-4ABC-8C14-425876D36D0D}"/>
                </a:ext>
              </a:extLst>
            </p:cNvPr>
            <p:cNvSpPr/>
            <p:nvPr userDrawn="1"/>
          </p:nvSpPr>
          <p:spPr>
            <a:xfrm flipV="1">
              <a:off x="0" y="3711281"/>
              <a:ext cx="12192000" cy="629102"/>
            </a:xfrm>
            <a:prstGeom prst="rtTriangl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="" xmlns:a16="http://schemas.microsoft.com/office/drawing/2014/main" id="{A3E97885-21A5-4A64-8073-D25BD17F77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587" y="1538446"/>
              <a:ext cx="12195175" cy="2897188"/>
            </a:xfrm>
            <a:custGeom>
              <a:avLst/>
              <a:gdLst>
                <a:gd name="T0" fmla="*/ 1983 w 4486"/>
                <a:gd name="T1" fmla="*/ 97 h 1062"/>
                <a:gd name="T2" fmla="*/ 1995 w 4486"/>
                <a:gd name="T3" fmla="*/ 97 h 1062"/>
                <a:gd name="T4" fmla="*/ 2376 w 4486"/>
                <a:gd name="T5" fmla="*/ 84 h 1062"/>
                <a:gd name="T6" fmla="*/ 2777 w 4486"/>
                <a:gd name="T7" fmla="*/ 71 h 1062"/>
                <a:gd name="T8" fmla="*/ 2388 w 4486"/>
                <a:gd name="T9" fmla="*/ 76 h 1062"/>
                <a:gd name="T10" fmla="*/ 425 w 4486"/>
                <a:gd name="T11" fmla="*/ 144 h 1062"/>
                <a:gd name="T12" fmla="*/ 989 w 4486"/>
                <a:gd name="T13" fmla="*/ 125 h 1062"/>
                <a:gd name="T14" fmla="*/ 1302 w 4486"/>
                <a:gd name="T15" fmla="*/ 114 h 1062"/>
                <a:gd name="T16" fmla="*/ 1652 w 4486"/>
                <a:gd name="T17" fmla="*/ 110 h 1062"/>
                <a:gd name="T18" fmla="*/ 2003 w 4486"/>
                <a:gd name="T19" fmla="*/ 96 h 1062"/>
                <a:gd name="T20" fmla="*/ 2401 w 4486"/>
                <a:gd name="T21" fmla="*/ 73 h 1062"/>
                <a:gd name="T22" fmla="*/ 2639 w 4486"/>
                <a:gd name="T23" fmla="*/ 74 h 1062"/>
                <a:gd name="T24" fmla="*/ 3032 w 4486"/>
                <a:gd name="T25" fmla="*/ 65 h 1062"/>
                <a:gd name="T26" fmla="*/ 3425 w 4486"/>
                <a:gd name="T27" fmla="*/ 45 h 1062"/>
                <a:gd name="T28" fmla="*/ 3764 w 4486"/>
                <a:gd name="T29" fmla="*/ 30 h 1062"/>
                <a:gd name="T30" fmla="*/ 3372 w 4486"/>
                <a:gd name="T31" fmla="*/ 34 h 1062"/>
                <a:gd name="T32" fmla="*/ 2849 w 4486"/>
                <a:gd name="T33" fmla="*/ 56 h 1062"/>
                <a:gd name="T34" fmla="*/ 2312 w 4486"/>
                <a:gd name="T35" fmla="*/ 72 h 1062"/>
                <a:gd name="T36" fmla="*/ 1692 w 4486"/>
                <a:gd name="T37" fmla="*/ 89 h 1062"/>
                <a:gd name="T38" fmla="*/ 994 w 4486"/>
                <a:gd name="T39" fmla="*/ 107 h 1062"/>
                <a:gd name="T40" fmla="*/ 109 w 4486"/>
                <a:gd name="T41" fmla="*/ 135 h 1062"/>
                <a:gd name="T42" fmla="*/ 3504 w 4486"/>
                <a:gd name="T43" fmla="*/ 46 h 1062"/>
                <a:gd name="T44" fmla="*/ 4102 w 4486"/>
                <a:gd name="T45" fmla="*/ 12 h 1062"/>
                <a:gd name="T46" fmla="*/ 4077 w 4486"/>
                <a:gd name="T47" fmla="*/ 22 h 1062"/>
                <a:gd name="T48" fmla="*/ 4086 w 4486"/>
                <a:gd name="T49" fmla="*/ 11 h 1062"/>
                <a:gd name="T50" fmla="*/ 1877 w 4486"/>
                <a:gd name="T51" fmla="*/ 82 h 1062"/>
                <a:gd name="T52" fmla="*/ 3798 w 4486"/>
                <a:gd name="T53" fmla="*/ 28 h 1062"/>
                <a:gd name="T54" fmla="*/ 3823 w 4486"/>
                <a:gd name="T55" fmla="*/ 19 h 1062"/>
                <a:gd name="T56" fmla="*/ 3682 w 4486"/>
                <a:gd name="T57" fmla="*/ 25 h 1062"/>
                <a:gd name="T58" fmla="*/ 3838 w 4486"/>
                <a:gd name="T59" fmla="*/ 27 h 1062"/>
                <a:gd name="T60" fmla="*/ 3918 w 4486"/>
                <a:gd name="T61" fmla="*/ 24 h 1062"/>
                <a:gd name="T62" fmla="*/ 2647 w 4486"/>
                <a:gd name="T63" fmla="*/ 1010 h 1062"/>
                <a:gd name="T64" fmla="*/ 2945 w 4486"/>
                <a:gd name="T65" fmla="*/ 1022 h 1062"/>
                <a:gd name="T66" fmla="*/ 620 w 4486"/>
                <a:gd name="T67" fmla="*/ 937 h 1062"/>
                <a:gd name="T68" fmla="*/ 756 w 4486"/>
                <a:gd name="T69" fmla="*/ 943 h 1062"/>
                <a:gd name="T70" fmla="*/ 1046 w 4486"/>
                <a:gd name="T71" fmla="*/ 943 h 1062"/>
                <a:gd name="T72" fmla="*/ 4020 w 4486"/>
                <a:gd name="T73" fmla="*/ 1036 h 1062"/>
                <a:gd name="T74" fmla="*/ 3436 w 4486"/>
                <a:gd name="T75" fmla="*/ 1018 h 1062"/>
                <a:gd name="T76" fmla="*/ 2541 w 4486"/>
                <a:gd name="T77" fmla="*/ 991 h 1062"/>
                <a:gd name="T78" fmla="*/ 2055 w 4486"/>
                <a:gd name="T79" fmla="*/ 973 h 1062"/>
                <a:gd name="T80" fmla="*/ 1538 w 4486"/>
                <a:gd name="T81" fmla="*/ 958 h 1062"/>
                <a:gd name="T82" fmla="*/ 927 w 4486"/>
                <a:gd name="T83" fmla="*/ 939 h 1062"/>
                <a:gd name="T84" fmla="*/ 817 w 4486"/>
                <a:gd name="T85" fmla="*/ 946 h 1062"/>
                <a:gd name="T86" fmla="*/ 1232 w 4486"/>
                <a:gd name="T87" fmla="*/ 966 h 1062"/>
                <a:gd name="T88" fmla="*/ 1496 w 4486"/>
                <a:gd name="T89" fmla="*/ 974 h 1062"/>
                <a:gd name="T90" fmla="*/ 1946 w 4486"/>
                <a:gd name="T91" fmla="*/ 989 h 1062"/>
                <a:gd name="T92" fmla="*/ 2125 w 4486"/>
                <a:gd name="T93" fmla="*/ 992 h 1062"/>
                <a:gd name="T94" fmla="*/ 2545 w 4486"/>
                <a:gd name="T95" fmla="*/ 1004 h 1062"/>
                <a:gd name="T96" fmla="*/ 3022 w 4486"/>
                <a:gd name="T97" fmla="*/ 1022 h 1062"/>
                <a:gd name="T98" fmla="*/ 3305 w 4486"/>
                <a:gd name="T99" fmla="*/ 1029 h 1062"/>
                <a:gd name="T100" fmla="*/ 3592 w 4486"/>
                <a:gd name="T101" fmla="*/ 1030 h 1062"/>
                <a:gd name="T102" fmla="*/ 4093 w 4486"/>
                <a:gd name="T103" fmla="*/ 1053 h 1062"/>
                <a:gd name="T104" fmla="*/ 2102 w 4486"/>
                <a:gd name="T105" fmla="*/ 985 h 1062"/>
                <a:gd name="T106" fmla="*/ 2462 w 4486"/>
                <a:gd name="T107" fmla="*/ 1010 h 1062"/>
                <a:gd name="T108" fmla="*/ 395 w 4486"/>
                <a:gd name="T109" fmla="*/ 924 h 1062"/>
                <a:gd name="T110" fmla="*/ 274 w 4486"/>
                <a:gd name="T111" fmla="*/ 919 h 1062"/>
                <a:gd name="T112" fmla="*/ 631 w 4486"/>
                <a:gd name="T113" fmla="*/ 931 h 1062"/>
                <a:gd name="T114" fmla="*/ 557 w 4486"/>
                <a:gd name="T115" fmla="*/ 929 h 1062"/>
                <a:gd name="T116" fmla="*/ 590 w 4486"/>
                <a:gd name="T117" fmla="*/ 940 h 1062"/>
                <a:gd name="T118" fmla="*/ 556 w 4486"/>
                <a:gd name="T119" fmla="*/ 929 h 1062"/>
                <a:gd name="T120" fmla="*/ 329 w 4486"/>
                <a:gd name="T121" fmla="*/ 926 h 1062"/>
                <a:gd name="T122" fmla="*/ 396 w 4486"/>
                <a:gd name="T123" fmla="*/ 931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86" h="1062">
                  <a:moveTo>
                    <a:pt x="1864" y="100"/>
                  </a:moveTo>
                  <a:cubicBezTo>
                    <a:pt x="1863" y="100"/>
                    <a:pt x="1862" y="100"/>
                    <a:pt x="1861" y="100"/>
                  </a:cubicBezTo>
                  <a:cubicBezTo>
                    <a:pt x="1864" y="100"/>
                    <a:pt x="1865" y="100"/>
                    <a:pt x="1864" y="100"/>
                  </a:cubicBezTo>
                  <a:close/>
                  <a:moveTo>
                    <a:pt x="1132" y="124"/>
                  </a:moveTo>
                  <a:cubicBezTo>
                    <a:pt x="1135" y="124"/>
                    <a:pt x="1139" y="124"/>
                    <a:pt x="1142" y="124"/>
                  </a:cubicBezTo>
                  <a:cubicBezTo>
                    <a:pt x="1138" y="124"/>
                    <a:pt x="1135" y="124"/>
                    <a:pt x="1132" y="124"/>
                  </a:cubicBezTo>
                  <a:close/>
                  <a:moveTo>
                    <a:pt x="1861" y="100"/>
                  </a:moveTo>
                  <a:cubicBezTo>
                    <a:pt x="1854" y="101"/>
                    <a:pt x="1854" y="101"/>
                    <a:pt x="1854" y="101"/>
                  </a:cubicBezTo>
                  <a:cubicBezTo>
                    <a:pt x="1857" y="101"/>
                    <a:pt x="1860" y="101"/>
                    <a:pt x="1861" y="100"/>
                  </a:cubicBezTo>
                  <a:close/>
                  <a:moveTo>
                    <a:pt x="1028" y="121"/>
                  </a:moveTo>
                  <a:cubicBezTo>
                    <a:pt x="1027" y="121"/>
                    <a:pt x="1027" y="121"/>
                    <a:pt x="1027" y="121"/>
                  </a:cubicBezTo>
                  <a:cubicBezTo>
                    <a:pt x="1019" y="122"/>
                    <a:pt x="1022" y="122"/>
                    <a:pt x="1028" y="121"/>
                  </a:cubicBezTo>
                  <a:close/>
                  <a:moveTo>
                    <a:pt x="1132" y="124"/>
                  </a:moveTo>
                  <a:cubicBezTo>
                    <a:pt x="1129" y="124"/>
                    <a:pt x="1126" y="124"/>
                    <a:pt x="1123" y="124"/>
                  </a:cubicBezTo>
                  <a:cubicBezTo>
                    <a:pt x="1124" y="124"/>
                    <a:pt x="1127" y="124"/>
                    <a:pt x="1132" y="124"/>
                  </a:cubicBezTo>
                  <a:close/>
                  <a:moveTo>
                    <a:pt x="3215" y="51"/>
                  </a:moveTo>
                  <a:cubicBezTo>
                    <a:pt x="3214" y="47"/>
                    <a:pt x="3214" y="47"/>
                    <a:pt x="3214" y="47"/>
                  </a:cubicBezTo>
                  <a:cubicBezTo>
                    <a:pt x="3210" y="51"/>
                    <a:pt x="3210" y="51"/>
                    <a:pt x="3210" y="51"/>
                  </a:cubicBezTo>
                  <a:cubicBezTo>
                    <a:pt x="3215" y="51"/>
                    <a:pt x="3215" y="51"/>
                    <a:pt x="3215" y="51"/>
                  </a:cubicBezTo>
                  <a:close/>
                  <a:moveTo>
                    <a:pt x="1983" y="97"/>
                  </a:moveTo>
                  <a:cubicBezTo>
                    <a:pt x="1985" y="97"/>
                    <a:pt x="1989" y="97"/>
                    <a:pt x="1993" y="97"/>
                  </a:cubicBezTo>
                  <a:cubicBezTo>
                    <a:pt x="1990" y="97"/>
                    <a:pt x="1987" y="97"/>
                    <a:pt x="1984" y="97"/>
                  </a:cubicBezTo>
                  <a:cubicBezTo>
                    <a:pt x="1984" y="97"/>
                    <a:pt x="1984" y="97"/>
                    <a:pt x="1983" y="97"/>
                  </a:cubicBezTo>
                  <a:close/>
                  <a:moveTo>
                    <a:pt x="3340" y="46"/>
                  </a:moveTo>
                  <a:cubicBezTo>
                    <a:pt x="3339" y="46"/>
                    <a:pt x="3339" y="46"/>
                    <a:pt x="3339" y="46"/>
                  </a:cubicBezTo>
                  <a:cubicBezTo>
                    <a:pt x="3341" y="47"/>
                    <a:pt x="3341" y="47"/>
                    <a:pt x="3340" y="46"/>
                  </a:cubicBezTo>
                  <a:close/>
                  <a:moveTo>
                    <a:pt x="3241" y="58"/>
                  </a:moveTo>
                  <a:cubicBezTo>
                    <a:pt x="3235" y="58"/>
                    <a:pt x="3233" y="57"/>
                    <a:pt x="3231" y="57"/>
                  </a:cubicBezTo>
                  <a:cubicBezTo>
                    <a:pt x="3230" y="58"/>
                    <a:pt x="3233" y="58"/>
                    <a:pt x="3241" y="58"/>
                  </a:cubicBezTo>
                  <a:close/>
                  <a:moveTo>
                    <a:pt x="3413" y="33"/>
                  </a:moveTo>
                  <a:cubicBezTo>
                    <a:pt x="3414" y="34"/>
                    <a:pt x="3416" y="34"/>
                    <a:pt x="3418" y="34"/>
                  </a:cubicBezTo>
                  <a:cubicBezTo>
                    <a:pt x="3425" y="33"/>
                    <a:pt x="3432" y="33"/>
                    <a:pt x="3441" y="33"/>
                  </a:cubicBezTo>
                  <a:cubicBezTo>
                    <a:pt x="3432" y="32"/>
                    <a:pt x="3422" y="32"/>
                    <a:pt x="3413" y="33"/>
                  </a:cubicBezTo>
                  <a:close/>
                  <a:moveTo>
                    <a:pt x="2843" y="69"/>
                  </a:moveTo>
                  <a:cubicBezTo>
                    <a:pt x="2843" y="69"/>
                    <a:pt x="2844" y="69"/>
                    <a:pt x="2845" y="69"/>
                  </a:cubicBezTo>
                  <a:cubicBezTo>
                    <a:pt x="2844" y="69"/>
                    <a:pt x="2844" y="69"/>
                    <a:pt x="2843" y="69"/>
                  </a:cubicBezTo>
                  <a:close/>
                  <a:moveTo>
                    <a:pt x="3466" y="33"/>
                  </a:moveTo>
                  <a:cubicBezTo>
                    <a:pt x="3441" y="33"/>
                    <a:pt x="3441" y="33"/>
                    <a:pt x="3441" y="33"/>
                  </a:cubicBezTo>
                  <a:cubicBezTo>
                    <a:pt x="3453" y="33"/>
                    <a:pt x="3463" y="35"/>
                    <a:pt x="3466" y="33"/>
                  </a:cubicBezTo>
                  <a:close/>
                  <a:moveTo>
                    <a:pt x="1995" y="97"/>
                  </a:moveTo>
                  <a:cubicBezTo>
                    <a:pt x="1976" y="99"/>
                    <a:pt x="1976" y="99"/>
                    <a:pt x="1976" y="99"/>
                  </a:cubicBezTo>
                  <a:cubicBezTo>
                    <a:pt x="1988" y="101"/>
                    <a:pt x="2003" y="100"/>
                    <a:pt x="2025" y="101"/>
                  </a:cubicBezTo>
                  <a:cubicBezTo>
                    <a:pt x="2020" y="100"/>
                    <a:pt x="1982" y="98"/>
                    <a:pt x="2003" y="96"/>
                  </a:cubicBezTo>
                  <a:cubicBezTo>
                    <a:pt x="2001" y="96"/>
                    <a:pt x="1997" y="96"/>
                    <a:pt x="1993" y="97"/>
                  </a:cubicBezTo>
                  <a:cubicBezTo>
                    <a:pt x="1994" y="97"/>
                    <a:pt x="1994" y="97"/>
                    <a:pt x="1995" y="97"/>
                  </a:cubicBezTo>
                  <a:close/>
                  <a:moveTo>
                    <a:pt x="2639" y="74"/>
                  </a:moveTo>
                  <a:cubicBezTo>
                    <a:pt x="2639" y="74"/>
                    <a:pt x="2639" y="74"/>
                    <a:pt x="2639" y="74"/>
                  </a:cubicBezTo>
                  <a:cubicBezTo>
                    <a:pt x="2637" y="74"/>
                    <a:pt x="2635" y="74"/>
                    <a:pt x="2634" y="74"/>
                  </a:cubicBezTo>
                  <a:cubicBezTo>
                    <a:pt x="2634" y="74"/>
                    <a:pt x="2634" y="74"/>
                    <a:pt x="2639" y="74"/>
                  </a:cubicBezTo>
                  <a:close/>
                  <a:moveTo>
                    <a:pt x="2400" y="73"/>
                  </a:moveTo>
                  <a:cubicBezTo>
                    <a:pt x="2398" y="73"/>
                    <a:pt x="2397" y="73"/>
                    <a:pt x="2396" y="74"/>
                  </a:cubicBezTo>
                  <a:cubicBezTo>
                    <a:pt x="2397" y="74"/>
                    <a:pt x="2399" y="74"/>
                    <a:pt x="2400" y="73"/>
                  </a:cubicBezTo>
                  <a:close/>
                  <a:moveTo>
                    <a:pt x="1918" y="99"/>
                  </a:moveTo>
                  <a:cubicBezTo>
                    <a:pt x="1920" y="98"/>
                    <a:pt x="1920" y="98"/>
                    <a:pt x="1920" y="98"/>
                  </a:cubicBezTo>
                  <a:cubicBezTo>
                    <a:pt x="1917" y="99"/>
                    <a:pt x="1916" y="99"/>
                    <a:pt x="1918" y="99"/>
                  </a:cubicBezTo>
                  <a:close/>
                  <a:moveTo>
                    <a:pt x="2377" y="82"/>
                  </a:moveTo>
                  <a:cubicBezTo>
                    <a:pt x="2376" y="81"/>
                    <a:pt x="2375" y="81"/>
                    <a:pt x="2375" y="81"/>
                  </a:cubicBezTo>
                  <a:cubicBezTo>
                    <a:pt x="2373" y="81"/>
                    <a:pt x="2373" y="82"/>
                    <a:pt x="2377" y="82"/>
                  </a:cubicBezTo>
                  <a:close/>
                  <a:moveTo>
                    <a:pt x="2361" y="82"/>
                  </a:moveTo>
                  <a:cubicBezTo>
                    <a:pt x="2376" y="84"/>
                    <a:pt x="2376" y="84"/>
                    <a:pt x="2376" y="84"/>
                  </a:cubicBezTo>
                  <a:cubicBezTo>
                    <a:pt x="2369" y="82"/>
                    <a:pt x="2364" y="82"/>
                    <a:pt x="2361" y="82"/>
                  </a:cubicBezTo>
                  <a:close/>
                  <a:moveTo>
                    <a:pt x="3502" y="40"/>
                  </a:moveTo>
                  <a:cubicBezTo>
                    <a:pt x="3482" y="41"/>
                    <a:pt x="3482" y="41"/>
                    <a:pt x="3482" y="41"/>
                  </a:cubicBezTo>
                  <a:cubicBezTo>
                    <a:pt x="3480" y="41"/>
                    <a:pt x="3486" y="42"/>
                    <a:pt x="3493" y="41"/>
                  </a:cubicBezTo>
                  <a:cubicBezTo>
                    <a:pt x="3498" y="41"/>
                    <a:pt x="3505" y="40"/>
                    <a:pt x="3502" y="40"/>
                  </a:cubicBezTo>
                  <a:close/>
                  <a:moveTo>
                    <a:pt x="1674" y="111"/>
                  </a:moveTo>
                  <a:cubicBezTo>
                    <a:pt x="1691" y="111"/>
                    <a:pt x="1691" y="111"/>
                    <a:pt x="1691" y="111"/>
                  </a:cubicBezTo>
                  <a:cubicBezTo>
                    <a:pt x="1679" y="111"/>
                    <a:pt x="1672" y="109"/>
                    <a:pt x="1674" y="111"/>
                  </a:cubicBezTo>
                  <a:close/>
                  <a:moveTo>
                    <a:pt x="1542" y="114"/>
                  </a:moveTo>
                  <a:cubicBezTo>
                    <a:pt x="1556" y="114"/>
                    <a:pt x="1550" y="112"/>
                    <a:pt x="1551" y="111"/>
                  </a:cubicBezTo>
                  <a:cubicBezTo>
                    <a:pt x="1542" y="114"/>
                    <a:pt x="1542" y="114"/>
                    <a:pt x="1542" y="114"/>
                  </a:cubicBezTo>
                  <a:close/>
                  <a:moveTo>
                    <a:pt x="1846" y="103"/>
                  </a:moveTo>
                  <a:cubicBezTo>
                    <a:pt x="1840" y="101"/>
                    <a:pt x="1840" y="101"/>
                    <a:pt x="1840" y="101"/>
                  </a:cubicBezTo>
                  <a:cubicBezTo>
                    <a:pt x="1843" y="103"/>
                    <a:pt x="1843" y="103"/>
                    <a:pt x="1843" y="103"/>
                  </a:cubicBezTo>
                  <a:cubicBezTo>
                    <a:pt x="1846" y="103"/>
                    <a:pt x="1846" y="103"/>
                    <a:pt x="1846" y="103"/>
                  </a:cubicBezTo>
                  <a:close/>
                  <a:moveTo>
                    <a:pt x="13" y="139"/>
                  </a:moveTo>
                  <a:cubicBezTo>
                    <a:pt x="9" y="136"/>
                    <a:pt x="9" y="136"/>
                    <a:pt x="9" y="136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3" y="138"/>
                    <a:pt x="10" y="138"/>
                    <a:pt x="13" y="139"/>
                  </a:cubicBezTo>
                  <a:close/>
                  <a:moveTo>
                    <a:pt x="2777" y="71"/>
                  </a:moveTo>
                  <a:cubicBezTo>
                    <a:pt x="2768" y="67"/>
                    <a:pt x="2768" y="67"/>
                    <a:pt x="2768" y="67"/>
                  </a:cubicBezTo>
                  <a:cubicBezTo>
                    <a:pt x="2751" y="74"/>
                    <a:pt x="2751" y="74"/>
                    <a:pt x="2751" y="74"/>
                  </a:cubicBezTo>
                  <a:cubicBezTo>
                    <a:pt x="2762" y="71"/>
                    <a:pt x="2769" y="71"/>
                    <a:pt x="2777" y="71"/>
                  </a:cubicBezTo>
                  <a:close/>
                  <a:moveTo>
                    <a:pt x="2966" y="66"/>
                  </a:moveTo>
                  <a:cubicBezTo>
                    <a:pt x="2969" y="65"/>
                    <a:pt x="2971" y="65"/>
                    <a:pt x="2973" y="65"/>
                  </a:cubicBezTo>
                  <a:cubicBezTo>
                    <a:pt x="2969" y="65"/>
                    <a:pt x="2967" y="65"/>
                    <a:pt x="2966" y="66"/>
                  </a:cubicBezTo>
                  <a:close/>
                  <a:moveTo>
                    <a:pt x="2966" y="66"/>
                  </a:moveTo>
                  <a:cubicBezTo>
                    <a:pt x="2952" y="67"/>
                    <a:pt x="2945" y="67"/>
                    <a:pt x="2952" y="69"/>
                  </a:cubicBezTo>
                  <a:cubicBezTo>
                    <a:pt x="2975" y="69"/>
                    <a:pt x="2957" y="67"/>
                    <a:pt x="2978" y="67"/>
                  </a:cubicBezTo>
                  <a:cubicBezTo>
                    <a:pt x="2983" y="66"/>
                    <a:pt x="2961" y="67"/>
                    <a:pt x="2966" y="66"/>
                  </a:cubicBezTo>
                  <a:close/>
                  <a:moveTo>
                    <a:pt x="2044" y="100"/>
                  </a:moveTo>
                  <a:cubicBezTo>
                    <a:pt x="2045" y="99"/>
                    <a:pt x="2045" y="99"/>
                    <a:pt x="2045" y="99"/>
                  </a:cubicBezTo>
                  <a:cubicBezTo>
                    <a:pt x="2043" y="98"/>
                    <a:pt x="2040" y="98"/>
                    <a:pt x="2033" y="98"/>
                  </a:cubicBezTo>
                  <a:cubicBezTo>
                    <a:pt x="2044" y="100"/>
                    <a:pt x="2044" y="100"/>
                    <a:pt x="2044" y="100"/>
                  </a:cubicBezTo>
                  <a:close/>
                  <a:moveTo>
                    <a:pt x="2946" y="46"/>
                  </a:moveTo>
                  <a:cubicBezTo>
                    <a:pt x="2949" y="47"/>
                    <a:pt x="2949" y="47"/>
                    <a:pt x="2949" y="47"/>
                  </a:cubicBezTo>
                  <a:cubicBezTo>
                    <a:pt x="2969" y="47"/>
                    <a:pt x="2969" y="47"/>
                    <a:pt x="2969" y="47"/>
                  </a:cubicBezTo>
                  <a:cubicBezTo>
                    <a:pt x="2957" y="46"/>
                    <a:pt x="2944" y="44"/>
                    <a:pt x="2946" y="46"/>
                  </a:cubicBezTo>
                  <a:close/>
                  <a:moveTo>
                    <a:pt x="2385" y="75"/>
                  </a:moveTo>
                  <a:cubicBezTo>
                    <a:pt x="2386" y="75"/>
                    <a:pt x="2387" y="75"/>
                    <a:pt x="2388" y="76"/>
                  </a:cubicBezTo>
                  <a:cubicBezTo>
                    <a:pt x="2391" y="75"/>
                    <a:pt x="2394" y="74"/>
                    <a:pt x="2396" y="74"/>
                  </a:cubicBezTo>
                  <a:cubicBezTo>
                    <a:pt x="2393" y="74"/>
                    <a:pt x="2389" y="75"/>
                    <a:pt x="2385" y="75"/>
                  </a:cubicBezTo>
                  <a:close/>
                  <a:moveTo>
                    <a:pt x="4479" y="2"/>
                  </a:moveTo>
                  <a:cubicBezTo>
                    <a:pt x="4486" y="2"/>
                    <a:pt x="4484" y="1"/>
                    <a:pt x="4485" y="0"/>
                  </a:cubicBezTo>
                  <a:cubicBezTo>
                    <a:pt x="4473" y="1"/>
                    <a:pt x="4480" y="3"/>
                    <a:pt x="4479" y="2"/>
                  </a:cubicBezTo>
                  <a:close/>
                  <a:moveTo>
                    <a:pt x="55" y="150"/>
                  </a:moveTo>
                  <a:cubicBezTo>
                    <a:pt x="75" y="146"/>
                    <a:pt x="107" y="154"/>
                    <a:pt x="139" y="148"/>
                  </a:cubicBezTo>
                  <a:cubicBezTo>
                    <a:pt x="146" y="148"/>
                    <a:pt x="133" y="149"/>
                    <a:pt x="137" y="150"/>
                  </a:cubicBezTo>
                  <a:cubicBezTo>
                    <a:pt x="145" y="148"/>
                    <a:pt x="154" y="148"/>
                    <a:pt x="174" y="148"/>
                  </a:cubicBezTo>
                  <a:cubicBezTo>
                    <a:pt x="172" y="148"/>
                    <a:pt x="172" y="148"/>
                    <a:pt x="172" y="148"/>
                  </a:cubicBezTo>
                  <a:cubicBezTo>
                    <a:pt x="223" y="146"/>
                    <a:pt x="245" y="147"/>
                    <a:pt x="302" y="147"/>
                  </a:cubicBezTo>
                  <a:cubicBezTo>
                    <a:pt x="298" y="145"/>
                    <a:pt x="298" y="145"/>
                    <a:pt x="298" y="145"/>
                  </a:cubicBezTo>
                  <a:cubicBezTo>
                    <a:pt x="310" y="145"/>
                    <a:pt x="312" y="145"/>
                    <a:pt x="318" y="146"/>
                  </a:cubicBezTo>
                  <a:cubicBezTo>
                    <a:pt x="332" y="141"/>
                    <a:pt x="284" y="147"/>
                    <a:pt x="296" y="143"/>
                  </a:cubicBezTo>
                  <a:cubicBezTo>
                    <a:pt x="313" y="146"/>
                    <a:pt x="383" y="140"/>
                    <a:pt x="394" y="145"/>
                  </a:cubicBezTo>
                  <a:cubicBezTo>
                    <a:pt x="413" y="144"/>
                    <a:pt x="389" y="143"/>
                    <a:pt x="408" y="141"/>
                  </a:cubicBezTo>
                  <a:cubicBezTo>
                    <a:pt x="413" y="143"/>
                    <a:pt x="413" y="143"/>
                    <a:pt x="413" y="143"/>
                  </a:cubicBezTo>
                  <a:cubicBezTo>
                    <a:pt x="418" y="140"/>
                    <a:pt x="418" y="140"/>
                    <a:pt x="418" y="140"/>
                  </a:cubicBezTo>
                  <a:cubicBezTo>
                    <a:pt x="430" y="140"/>
                    <a:pt x="436" y="143"/>
                    <a:pt x="437" y="144"/>
                  </a:cubicBezTo>
                  <a:cubicBezTo>
                    <a:pt x="425" y="144"/>
                    <a:pt x="425" y="144"/>
                    <a:pt x="425" y="144"/>
                  </a:cubicBezTo>
                  <a:cubicBezTo>
                    <a:pt x="440" y="145"/>
                    <a:pt x="466" y="143"/>
                    <a:pt x="474" y="143"/>
                  </a:cubicBezTo>
                  <a:cubicBezTo>
                    <a:pt x="458" y="143"/>
                    <a:pt x="458" y="143"/>
                    <a:pt x="458" y="143"/>
                  </a:cubicBezTo>
                  <a:cubicBezTo>
                    <a:pt x="509" y="139"/>
                    <a:pt x="573" y="139"/>
                    <a:pt x="622" y="135"/>
                  </a:cubicBezTo>
                  <a:cubicBezTo>
                    <a:pt x="619" y="134"/>
                    <a:pt x="619" y="134"/>
                    <a:pt x="619" y="134"/>
                  </a:cubicBezTo>
                  <a:cubicBezTo>
                    <a:pt x="657" y="131"/>
                    <a:pt x="649" y="134"/>
                    <a:pt x="691" y="132"/>
                  </a:cubicBezTo>
                  <a:cubicBezTo>
                    <a:pt x="690" y="133"/>
                    <a:pt x="690" y="133"/>
                    <a:pt x="690" y="133"/>
                  </a:cubicBezTo>
                  <a:cubicBezTo>
                    <a:pt x="698" y="131"/>
                    <a:pt x="709" y="131"/>
                    <a:pt x="721" y="130"/>
                  </a:cubicBezTo>
                  <a:cubicBezTo>
                    <a:pt x="710" y="132"/>
                    <a:pt x="740" y="132"/>
                    <a:pt x="727" y="133"/>
                  </a:cubicBezTo>
                  <a:cubicBezTo>
                    <a:pt x="768" y="130"/>
                    <a:pt x="747" y="131"/>
                    <a:pt x="774" y="127"/>
                  </a:cubicBezTo>
                  <a:cubicBezTo>
                    <a:pt x="781" y="129"/>
                    <a:pt x="781" y="129"/>
                    <a:pt x="781" y="129"/>
                  </a:cubicBezTo>
                  <a:cubicBezTo>
                    <a:pt x="790" y="127"/>
                    <a:pt x="791" y="126"/>
                    <a:pt x="812" y="125"/>
                  </a:cubicBezTo>
                  <a:cubicBezTo>
                    <a:pt x="794" y="127"/>
                    <a:pt x="825" y="127"/>
                    <a:pt x="806" y="129"/>
                  </a:cubicBezTo>
                  <a:cubicBezTo>
                    <a:pt x="850" y="131"/>
                    <a:pt x="871" y="124"/>
                    <a:pt x="891" y="128"/>
                  </a:cubicBezTo>
                  <a:cubicBezTo>
                    <a:pt x="911" y="124"/>
                    <a:pt x="853" y="127"/>
                    <a:pt x="864" y="126"/>
                  </a:cubicBezTo>
                  <a:cubicBezTo>
                    <a:pt x="855" y="125"/>
                    <a:pt x="881" y="122"/>
                    <a:pt x="895" y="122"/>
                  </a:cubicBezTo>
                  <a:cubicBezTo>
                    <a:pt x="908" y="122"/>
                    <a:pt x="918" y="126"/>
                    <a:pt x="949" y="126"/>
                  </a:cubicBezTo>
                  <a:cubicBezTo>
                    <a:pt x="948" y="126"/>
                    <a:pt x="948" y="126"/>
                    <a:pt x="947" y="126"/>
                  </a:cubicBezTo>
                  <a:cubicBezTo>
                    <a:pt x="950" y="126"/>
                    <a:pt x="950" y="126"/>
                    <a:pt x="954" y="126"/>
                  </a:cubicBezTo>
                  <a:cubicBezTo>
                    <a:pt x="952" y="126"/>
                    <a:pt x="951" y="126"/>
                    <a:pt x="949" y="126"/>
                  </a:cubicBezTo>
                  <a:cubicBezTo>
                    <a:pt x="961" y="127"/>
                    <a:pt x="974" y="124"/>
                    <a:pt x="989" y="125"/>
                  </a:cubicBezTo>
                  <a:cubicBezTo>
                    <a:pt x="998" y="123"/>
                    <a:pt x="1010" y="125"/>
                    <a:pt x="1012" y="122"/>
                  </a:cubicBezTo>
                  <a:cubicBezTo>
                    <a:pt x="980" y="123"/>
                    <a:pt x="980" y="123"/>
                    <a:pt x="980" y="123"/>
                  </a:cubicBezTo>
                  <a:cubicBezTo>
                    <a:pt x="998" y="122"/>
                    <a:pt x="1015" y="118"/>
                    <a:pt x="1046" y="119"/>
                  </a:cubicBezTo>
                  <a:cubicBezTo>
                    <a:pt x="1043" y="120"/>
                    <a:pt x="1034" y="121"/>
                    <a:pt x="1028" y="121"/>
                  </a:cubicBezTo>
                  <a:cubicBezTo>
                    <a:pt x="1037" y="122"/>
                    <a:pt x="1045" y="120"/>
                    <a:pt x="1054" y="121"/>
                  </a:cubicBezTo>
                  <a:cubicBezTo>
                    <a:pt x="1052" y="124"/>
                    <a:pt x="1015" y="123"/>
                    <a:pt x="995" y="126"/>
                  </a:cubicBezTo>
                  <a:cubicBezTo>
                    <a:pt x="1005" y="127"/>
                    <a:pt x="1033" y="122"/>
                    <a:pt x="1023" y="126"/>
                  </a:cubicBezTo>
                  <a:cubicBezTo>
                    <a:pt x="1037" y="121"/>
                    <a:pt x="1058" y="126"/>
                    <a:pt x="1081" y="122"/>
                  </a:cubicBezTo>
                  <a:cubicBezTo>
                    <a:pt x="1080" y="123"/>
                    <a:pt x="1080" y="123"/>
                    <a:pt x="1080" y="123"/>
                  </a:cubicBezTo>
                  <a:cubicBezTo>
                    <a:pt x="1084" y="123"/>
                    <a:pt x="1091" y="122"/>
                    <a:pt x="1098" y="122"/>
                  </a:cubicBezTo>
                  <a:cubicBezTo>
                    <a:pt x="1086" y="125"/>
                    <a:pt x="1086" y="125"/>
                    <a:pt x="1086" y="125"/>
                  </a:cubicBezTo>
                  <a:cubicBezTo>
                    <a:pt x="1098" y="123"/>
                    <a:pt x="1110" y="124"/>
                    <a:pt x="1123" y="124"/>
                  </a:cubicBezTo>
                  <a:cubicBezTo>
                    <a:pt x="1116" y="123"/>
                    <a:pt x="1128" y="122"/>
                    <a:pt x="1116" y="121"/>
                  </a:cubicBezTo>
                  <a:cubicBezTo>
                    <a:pt x="1164" y="117"/>
                    <a:pt x="1145" y="125"/>
                    <a:pt x="1195" y="123"/>
                  </a:cubicBezTo>
                  <a:cubicBezTo>
                    <a:pt x="1187" y="123"/>
                    <a:pt x="1171" y="122"/>
                    <a:pt x="1182" y="121"/>
                  </a:cubicBezTo>
                  <a:cubicBezTo>
                    <a:pt x="1192" y="121"/>
                    <a:pt x="1205" y="121"/>
                    <a:pt x="1212" y="122"/>
                  </a:cubicBezTo>
                  <a:cubicBezTo>
                    <a:pt x="1247" y="121"/>
                    <a:pt x="1206" y="120"/>
                    <a:pt x="1221" y="119"/>
                  </a:cubicBezTo>
                  <a:cubicBezTo>
                    <a:pt x="1234" y="121"/>
                    <a:pt x="1239" y="117"/>
                    <a:pt x="1254" y="116"/>
                  </a:cubicBezTo>
                  <a:cubicBezTo>
                    <a:pt x="1255" y="118"/>
                    <a:pt x="1255" y="118"/>
                    <a:pt x="1255" y="118"/>
                  </a:cubicBezTo>
                  <a:cubicBezTo>
                    <a:pt x="1295" y="118"/>
                    <a:pt x="1265" y="114"/>
                    <a:pt x="1302" y="114"/>
                  </a:cubicBezTo>
                  <a:cubicBezTo>
                    <a:pt x="1286" y="117"/>
                    <a:pt x="1286" y="117"/>
                    <a:pt x="1286" y="117"/>
                  </a:cubicBezTo>
                  <a:cubicBezTo>
                    <a:pt x="1305" y="116"/>
                    <a:pt x="1305" y="116"/>
                    <a:pt x="1305" y="116"/>
                  </a:cubicBezTo>
                  <a:cubicBezTo>
                    <a:pt x="1301" y="118"/>
                    <a:pt x="1301" y="118"/>
                    <a:pt x="1301" y="118"/>
                  </a:cubicBezTo>
                  <a:cubicBezTo>
                    <a:pt x="1322" y="116"/>
                    <a:pt x="1328" y="116"/>
                    <a:pt x="1349" y="116"/>
                  </a:cubicBezTo>
                  <a:cubicBezTo>
                    <a:pt x="1344" y="115"/>
                    <a:pt x="1351" y="112"/>
                    <a:pt x="1369" y="111"/>
                  </a:cubicBezTo>
                  <a:cubicBezTo>
                    <a:pt x="1381" y="112"/>
                    <a:pt x="1362" y="114"/>
                    <a:pt x="1388" y="112"/>
                  </a:cubicBezTo>
                  <a:cubicBezTo>
                    <a:pt x="1382" y="115"/>
                    <a:pt x="1376" y="116"/>
                    <a:pt x="1365" y="115"/>
                  </a:cubicBezTo>
                  <a:cubicBezTo>
                    <a:pt x="1364" y="116"/>
                    <a:pt x="1359" y="116"/>
                    <a:pt x="1358" y="117"/>
                  </a:cubicBezTo>
                  <a:cubicBezTo>
                    <a:pt x="1371" y="118"/>
                    <a:pt x="1391" y="116"/>
                    <a:pt x="1400" y="116"/>
                  </a:cubicBezTo>
                  <a:cubicBezTo>
                    <a:pt x="1390" y="116"/>
                    <a:pt x="1390" y="116"/>
                    <a:pt x="1390" y="116"/>
                  </a:cubicBezTo>
                  <a:cubicBezTo>
                    <a:pt x="1427" y="111"/>
                    <a:pt x="1427" y="111"/>
                    <a:pt x="1427" y="111"/>
                  </a:cubicBezTo>
                  <a:cubicBezTo>
                    <a:pt x="1433" y="112"/>
                    <a:pt x="1428" y="112"/>
                    <a:pt x="1424" y="114"/>
                  </a:cubicBezTo>
                  <a:cubicBezTo>
                    <a:pt x="1431" y="114"/>
                    <a:pt x="1436" y="112"/>
                    <a:pt x="1447" y="111"/>
                  </a:cubicBezTo>
                  <a:cubicBezTo>
                    <a:pt x="1445" y="114"/>
                    <a:pt x="1445" y="115"/>
                    <a:pt x="1430" y="116"/>
                  </a:cubicBezTo>
                  <a:cubicBezTo>
                    <a:pt x="1465" y="114"/>
                    <a:pt x="1465" y="114"/>
                    <a:pt x="1465" y="114"/>
                  </a:cubicBezTo>
                  <a:cubicBezTo>
                    <a:pt x="1467" y="114"/>
                    <a:pt x="1483" y="115"/>
                    <a:pt x="1478" y="116"/>
                  </a:cubicBezTo>
                  <a:cubicBezTo>
                    <a:pt x="1498" y="116"/>
                    <a:pt x="1526" y="110"/>
                    <a:pt x="1552" y="111"/>
                  </a:cubicBezTo>
                  <a:cubicBezTo>
                    <a:pt x="1553" y="111"/>
                    <a:pt x="1556" y="110"/>
                    <a:pt x="1561" y="110"/>
                  </a:cubicBezTo>
                  <a:cubicBezTo>
                    <a:pt x="1586" y="109"/>
                    <a:pt x="1607" y="111"/>
                    <a:pt x="1636" y="108"/>
                  </a:cubicBezTo>
                  <a:cubicBezTo>
                    <a:pt x="1652" y="110"/>
                    <a:pt x="1652" y="110"/>
                    <a:pt x="1652" y="110"/>
                  </a:cubicBezTo>
                  <a:cubicBezTo>
                    <a:pt x="1675" y="109"/>
                    <a:pt x="1630" y="107"/>
                    <a:pt x="1668" y="105"/>
                  </a:cubicBezTo>
                  <a:cubicBezTo>
                    <a:pt x="1694" y="103"/>
                    <a:pt x="1677" y="107"/>
                    <a:pt x="1687" y="108"/>
                  </a:cubicBezTo>
                  <a:cubicBezTo>
                    <a:pt x="1700" y="106"/>
                    <a:pt x="1723" y="102"/>
                    <a:pt x="1747" y="104"/>
                  </a:cubicBezTo>
                  <a:cubicBezTo>
                    <a:pt x="1739" y="105"/>
                    <a:pt x="1733" y="104"/>
                    <a:pt x="1725" y="105"/>
                  </a:cubicBezTo>
                  <a:cubicBezTo>
                    <a:pt x="1744" y="106"/>
                    <a:pt x="1744" y="106"/>
                    <a:pt x="1744" y="106"/>
                  </a:cubicBezTo>
                  <a:cubicBezTo>
                    <a:pt x="1722" y="109"/>
                    <a:pt x="1705" y="109"/>
                    <a:pt x="1723" y="110"/>
                  </a:cubicBezTo>
                  <a:cubicBezTo>
                    <a:pt x="1725" y="105"/>
                    <a:pt x="1795" y="108"/>
                    <a:pt x="1797" y="102"/>
                  </a:cubicBezTo>
                  <a:cubicBezTo>
                    <a:pt x="1810" y="103"/>
                    <a:pt x="1810" y="103"/>
                    <a:pt x="1810" y="103"/>
                  </a:cubicBezTo>
                  <a:cubicBezTo>
                    <a:pt x="1806" y="103"/>
                    <a:pt x="1806" y="103"/>
                    <a:pt x="1802" y="103"/>
                  </a:cubicBezTo>
                  <a:cubicBezTo>
                    <a:pt x="1826" y="105"/>
                    <a:pt x="1820" y="99"/>
                    <a:pt x="1851" y="99"/>
                  </a:cubicBezTo>
                  <a:cubicBezTo>
                    <a:pt x="1858" y="99"/>
                    <a:pt x="1864" y="99"/>
                    <a:pt x="1864" y="100"/>
                  </a:cubicBezTo>
                  <a:cubicBezTo>
                    <a:pt x="1885" y="98"/>
                    <a:pt x="1885" y="98"/>
                    <a:pt x="1885" y="98"/>
                  </a:cubicBezTo>
                  <a:cubicBezTo>
                    <a:pt x="1891" y="98"/>
                    <a:pt x="1891" y="99"/>
                    <a:pt x="1887" y="99"/>
                  </a:cubicBezTo>
                  <a:cubicBezTo>
                    <a:pt x="1920" y="98"/>
                    <a:pt x="1920" y="98"/>
                    <a:pt x="1920" y="98"/>
                  </a:cubicBezTo>
                  <a:cubicBezTo>
                    <a:pt x="1925" y="97"/>
                    <a:pt x="1937" y="95"/>
                    <a:pt x="1942" y="95"/>
                  </a:cubicBezTo>
                  <a:cubicBezTo>
                    <a:pt x="1952" y="95"/>
                    <a:pt x="1938" y="95"/>
                    <a:pt x="1940" y="96"/>
                  </a:cubicBezTo>
                  <a:cubicBezTo>
                    <a:pt x="1960" y="94"/>
                    <a:pt x="1960" y="94"/>
                    <a:pt x="1960" y="94"/>
                  </a:cubicBezTo>
                  <a:cubicBezTo>
                    <a:pt x="1968" y="95"/>
                    <a:pt x="1952" y="97"/>
                    <a:pt x="1938" y="97"/>
                  </a:cubicBezTo>
                  <a:cubicBezTo>
                    <a:pt x="1955" y="102"/>
                    <a:pt x="1955" y="96"/>
                    <a:pt x="1984" y="97"/>
                  </a:cubicBezTo>
                  <a:cubicBezTo>
                    <a:pt x="1990" y="94"/>
                    <a:pt x="1995" y="95"/>
                    <a:pt x="2003" y="96"/>
                  </a:cubicBezTo>
                  <a:cubicBezTo>
                    <a:pt x="2010" y="96"/>
                    <a:pt x="2018" y="96"/>
                    <a:pt x="2030" y="94"/>
                  </a:cubicBezTo>
                  <a:cubicBezTo>
                    <a:pt x="2030" y="96"/>
                    <a:pt x="2041" y="95"/>
                    <a:pt x="2056" y="95"/>
                  </a:cubicBezTo>
                  <a:cubicBezTo>
                    <a:pt x="2055" y="98"/>
                    <a:pt x="2055" y="98"/>
                    <a:pt x="2055" y="98"/>
                  </a:cubicBezTo>
                  <a:cubicBezTo>
                    <a:pt x="2070" y="96"/>
                    <a:pt x="2069" y="95"/>
                    <a:pt x="2078" y="94"/>
                  </a:cubicBezTo>
                  <a:cubicBezTo>
                    <a:pt x="2095" y="93"/>
                    <a:pt x="2099" y="95"/>
                    <a:pt x="2103" y="97"/>
                  </a:cubicBezTo>
                  <a:cubicBezTo>
                    <a:pt x="2131" y="96"/>
                    <a:pt x="2084" y="94"/>
                    <a:pt x="2117" y="93"/>
                  </a:cubicBezTo>
                  <a:cubicBezTo>
                    <a:pt x="2140" y="93"/>
                    <a:pt x="2156" y="92"/>
                    <a:pt x="2184" y="89"/>
                  </a:cubicBezTo>
                  <a:cubicBezTo>
                    <a:pt x="2200" y="90"/>
                    <a:pt x="2181" y="91"/>
                    <a:pt x="2187" y="91"/>
                  </a:cubicBezTo>
                  <a:cubicBezTo>
                    <a:pt x="2201" y="89"/>
                    <a:pt x="2201" y="89"/>
                    <a:pt x="2201" y="89"/>
                  </a:cubicBezTo>
                  <a:cubicBezTo>
                    <a:pt x="2205" y="89"/>
                    <a:pt x="2203" y="90"/>
                    <a:pt x="2203" y="90"/>
                  </a:cubicBezTo>
                  <a:cubicBezTo>
                    <a:pt x="2215" y="89"/>
                    <a:pt x="2204" y="87"/>
                    <a:pt x="2223" y="86"/>
                  </a:cubicBezTo>
                  <a:cubicBezTo>
                    <a:pt x="2228" y="82"/>
                    <a:pt x="2262" y="89"/>
                    <a:pt x="2285" y="85"/>
                  </a:cubicBezTo>
                  <a:cubicBezTo>
                    <a:pt x="2291" y="86"/>
                    <a:pt x="2282" y="87"/>
                    <a:pt x="2284" y="88"/>
                  </a:cubicBezTo>
                  <a:cubicBezTo>
                    <a:pt x="2316" y="85"/>
                    <a:pt x="2312" y="85"/>
                    <a:pt x="2338" y="81"/>
                  </a:cubicBezTo>
                  <a:cubicBezTo>
                    <a:pt x="2361" y="82"/>
                    <a:pt x="2361" y="82"/>
                    <a:pt x="2361" y="82"/>
                  </a:cubicBezTo>
                  <a:cubicBezTo>
                    <a:pt x="2344" y="80"/>
                    <a:pt x="2365" y="78"/>
                    <a:pt x="2385" y="75"/>
                  </a:cubicBezTo>
                  <a:cubicBezTo>
                    <a:pt x="2379" y="74"/>
                    <a:pt x="2373" y="74"/>
                    <a:pt x="2370" y="73"/>
                  </a:cubicBezTo>
                  <a:cubicBezTo>
                    <a:pt x="2400" y="71"/>
                    <a:pt x="2400" y="71"/>
                    <a:pt x="2400" y="71"/>
                  </a:cubicBezTo>
                  <a:cubicBezTo>
                    <a:pt x="2402" y="72"/>
                    <a:pt x="2402" y="72"/>
                    <a:pt x="2400" y="73"/>
                  </a:cubicBezTo>
                  <a:cubicBezTo>
                    <a:pt x="2400" y="73"/>
                    <a:pt x="2400" y="73"/>
                    <a:pt x="2401" y="73"/>
                  </a:cubicBezTo>
                  <a:cubicBezTo>
                    <a:pt x="2412" y="74"/>
                    <a:pt x="2406" y="75"/>
                    <a:pt x="2399" y="77"/>
                  </a:cubicBezTo>
                  <a:cubicBezTo>
                    <a:pt x="2395" y="76"/>
                    <a:pt x="2392" y="76"/>
                    <a:pt x="2388" y="76"/>
                  </a:cubicBezTo>
                  <a:cubicBezTo>
                    <a:pt x="2381" y="77"/>
                    <a:pt x="2373" y="79"/>
                    <a:pt x="2375" y="81"/>
                  </a:cubicBezTo>
                  <a:cubicBezTo>
                    <a:pt x="2377" y="80"/>
                    <a:pt x="2381" y="80"/>
                    <a:pt x="2385" y="80"/>
                  </a:cubicBezTo>
                  <a:cubicBezTo>
                    <a:pt x="2384" y="80"/>
                    <a:pt x="2382" y="81"/>
                    <a:pt x="2383" y="81"/>
                  </a:cubicBezTo>
                  <a:cubicBezTo>
                    <a:pt x="2384" y="81"/>
                    <a:pt x="2387" y="80"/>
                    <a:pt x="2392" y="80"/>
                  </a:cubicBezTo>
                  <a:cubicBezTo>
                    <a:pt x="2399" y="82"/>
                    <a:pt x="2399" y="82"/>
                    <a:pt x="2399" y="82"/>
                  </a:cubicBezTo>
                  <a:cubicBezTo>
                    <a:pt x="2401" y="81"/>
                    <a:pt x="2401" y="81"/>
                    <a:pt x="2401" y="81"/>
                  </a:cubicBezTo>
                  <a:cubicBezTo>
                    <a:pt x="2439" y="82"/>
                    <a:pt x="2439" y="82"/>
                    <a:pt x="2439" y="82"/>
                  </a:cubicBezTo>
                  <a:cubicBezTo>
                    <a:pt x="2467" y="78"/>
                    <a:pt x="2491" y="73"/>
                    <a:pt x="2535" y="71"/>
                  </a:cubicBezTo>
                  <a:cubicBezTo>
                    <a:pt x="2524" y="73"/>
                    <a:pt x="2533" y="74"/>
                    <a:pt x="2532" y="77"/>
                  </a:cubicBezTo>
                  <a:cubicBezTo>
                    <a:pt x="2520" y="74"/>
                    <a:pt x="2498" y="79"/>
                    <a:pt x="2475" y="79"/>
                  </a:cubicBezTo>
                  <a:cubicBezTo>
                    <a:pt x="2487" y="79"/>
                    <a:pt x="2485" y="80"/>
                    <a:pt x="2482" y="81"/>
                  </a:cubicBezTo>
                  <a:cubicBezTo>
                    <a:pt x="2522" y="77"/>
                    <a:pt x="2522" y="77"/>
                    <a:pt x="2522" y="77"/>
                  </a:cubicBezTo>
                  <a:cubicBezTo>
                    <a:pt x="2521" y="79"/>
                    <a:pt x="2531" y="78"/>
                    <a:pt x="2541" y="79"/>
                  </a:cubicBezTo>
                  <a:cubicBezTo>
                    <a:pt x="2533" y="75"/>
                    <a:pt x="2572" y="75"/>
                    <a:pt x="2588" y="74"/>
                  </a:cubicBezTo>
                  <a:cubicBezTo>
                    <a:pt x="2589" y="75"/>
                    <a:pt x="2585" y="76"/>
                    <a:pt x="2565" y="77"/>
                  </a:cubicBezTo>
                  <a:cubicBezTo>
                    <a:pt x="2587" y="79"/>
                    <a:pt x="2594" y="71"/>
                    <a:pt x="2616" y="73"/>
                  </a:cubicBezTo>
                  <a:cubicBezTo>
                    <a:pt x="2611" y="73"/>
                    <a:pt x="2608" y="73"/>
                    <a:pt x="2606" y="74"/>
                  </a:cubicBezTo>
                  <a:cubicBezTo>
                    <a:pt x="2618" y="72"/>
                    <a:pt x="2645" y="73"/>
                    <a:pt x="2639" y="74"/>
                  </a:cubicBezTo>
                  <a:cubicBezTo>
                    <a:pt x="2673" y="74"/>
                    <a:pt x="2734" y="71"/>
                    <a:pt x="2739" y="68"/>
                  </a:cubicBezTo>
                  <a:cubicBezTo>
                    <a:pt x="2739" y="68"/>
                    <a:pt x="2734" y="72"/>
                    <a:pt x="2732" y="73"/>
                  </a:cubicBezTo>
                  <a:cubicBezTo>
                    <a:pt x="2791" y="59"/>
                    <a:pt x="2791" y="59"/>
                    <a:pt x="2791" y="59"/>
                  </a:cubicBezTo>
                  <a:cubicBezTo>
                    <a:pt x="2785" y="63"/>
                    <a:pt x="2805" y="69"/>
                    <a:pt x="2778" y="71"/>
                  </a:cubicBezTo>
                  <a:cubicBezTo>
                    <a:pt x="2786" y="72"/>
                    <a:pt x="2796" y="72"/>
                    <a:pt x="2812" y="70"/>
                  </a:cubicBezTo>
                  <a:cubicBezTo>
                    <a:pt x="2807" y="70"/>
                    <a:pt x="2799" y="66"/>
                    <a:pt x="2806" y="66"/>
                  </a:cubicBezTo>
                  <a:cubicBezTo>
                    <a:pt x="2825" y="69"/>
                    <a:pt x="2820" y="67"/>
                    <a:pt x="2843" y="69"/>
                  </a:cubicBezTo>
                  <a:cubicBezTo>
                    <a:pt x="2838" y="68"/>
                    <a:pt x="2846" y="64"/>
                    <a:pt x="2858" y="64"/>
                  </a:cubicBezTo>
                  <a:cubicBezTo>
                    <a:pt x="2856" y="65"/>
                    <a:pt x="2859" y="68"/>
                    <a:pt x="2854" y="69"/>
                  </a:cubicBezTo>
                  <a:cubicBezTo>
                    <a:pt x="2884" y="64"/>
                    <a:pt x="2884" y="64"/>
                    <a:pt x="2884" y="64"/>
                  </a:cubicBezTo>
                  <a:cubicBezTo>
                    <a:pt x="2879" y="65"/>
                    <a:pt x="2885" y="68"/>
                    <a:pt x="2891" y="69"/>
                  </a:cubicBezTo>
                  <a:cubicBezTo>
                    <a:pt x="2888" y="68"/>
                    <a:pt x="2919" y="68"/>
                    <a:pt x="2927" y="67"/>
                  </a:cubicBezTo>
                  <a:cubicBezTo>
                    <a:pt x="2914" y="66"/>
                    <a:pt x="2914" y="66"/>
                    <a:pt x="2914" y="66"/>
                  </a:cubicBezTo>
                  <a:cubicBezTo>
                    <a:pt x="2949" y="66"/>
                    <a:pt x="2948" y="59"/>
                    <a:pt x="2983" y="58"/>
                  </a:cubicBezTo>
                  <a:cubicBezTo>
                    <a:pt x="2979" y="59"/>
                    <a:pt x="2973" y="64"/>
                    <a:pt x="2991" y="64"/>
                  </a:cubicBezTo>
                  <a:cubicBezTo>
                    <a:pt x="2999" y="62"/>
                    <a:pt x="3027" y="51"/>
                    <a:pt x="3058" y="49"/>
                  </a:cubicBezTo>
                  <a:cubicBezTo>
                    <a:pt x="3064" y="50"/>
                    <a:pt x="3064" y="50"/>
                    <a:pt x="3064" y="50"/>
                  </a:cubicBezTo>
                  <a:cubicBezTo>
                    <a:pt x="3088" y="48"/>
                    <a:pt x="3088" y="48"/>
                    <a:pt x="3088" y="48"/>
                  </a:cubicBezTo>
                  <a:cubicBezTo>
                    <a:pt x="3073" y="51"/>
                    <a:pt x="3031" y="61"/>
                    <a:pt x="3009" y="64"/>
                  </a:cubicBezTo>
                  <a:cubicBezTo>
                    <a:pt x="3022" y="65"/>
                    <a:pt x="3013" y="66"/>
                    <a:pt x="3032" y="65"/>
                  </a:cubicBezTo>
                  <a:cubicBezTo>
                    <a:pt x="3039" y="66"/>
                    <a:pt x="3022" y="67"/>
                    <a:pt x="3016" y="68"/>
                  </a:cubicBezTo>
                  <a:cubicBezTo>
                    <a:pt x="3062" y="67"/>
                    <a:pt x="3062" y="67"/>
                    <a:pt x="3062" y="67"/>
                  </a:cubicBezTo>
                  <a:cubicBezTo>
                    <a:pt x="3060" y="64"/>
                    <a:pt x="3097" y="63"/>
                    <a:pt x="3095" y="61"/>
                  </a:cubicBezTo>
                  <a:cubicBezTo>
                    <a:pt x="3045" y="65"/>
                    <a:pt x="3045" y="65"/>
                    <a:pt x="3045" y="65"/>
                  </a:cubicBezTo>
                  <a:cubicBezTo>
                    <a:pt x="3043" y="63"/>
                    <a:pt x="3074" y="57"/>
                    <a:pt x="3107" y="56"/>
                  </a:cubicBezTo>
                  <a:cubicBezTo>
                    <a:pt x="3115" y="57"/>
                    <a:pt x="3101" y="61"/>
                    <a:pt x="3101" y="62"/>
                  </a:cubicBezTo>
                  <a:cubicBezTo>
                    <a:pt x="3106" y="61"/>
                    <a:pt x="3132" y="60"/>
                    <a:pt x="3135" y="60"/>
                  </a:cubicBezTo>
                  <a:cubicBezTo>
                    <a:pt x="3122" y="62"/>
                    <a:pt x="3122" y="62"/>
                    <a:pt x="3122" y="62"/>
                  </a:cubicBezTo>
                  <a:cubicBezTo>
                    <a:pt x="3140" y="63"/>
                    <a:pt x="3151" y="58"/>
                    <a:pt x="3173" y="60"/>
                  </a:cubicBezTo>
                  <a:cubicBezTo>
                    <a:pt x="3181" y="60"/>
                    <a:pt x="3196" y="62"/>
                    <a:pt x="3197" y="61"/>
                  </a:cubicBezTo>
                  <a:cubicBezTo>
                    <a:pt x="3185" y="58"/>
                    <a:pt x="3182" y="48"/>
                    <a:pt x="3190" y="45"/>
                  </a:cubicBezTo>
                  <a:cubicBezTo>
                    <a:pt x="3193" y="45"/>
                    <a:pt x="3230" y="47"/>
                    <a:pt x="3238" y="48"/>
                  </a:cubicBezTo>
                  <a:cubicBezTo>
                    <a:pt x="3251" y="50"/>
                    <a:pt x="3220" y="55"/>
                    <a:pt x="3231" y="57"/>
                  </a:cubicBezTo>
                  <a:cubicBezTo>
                    <a:pt x="3231" y="56"/>
                    <a:pt x="3238" y="55"/>
                    <a:pt x="3241" y="55"/>
                  </a:cubicBezTo>
                  <a:cubicBezTo>
                    <a:pt x="3249" y="55"/>
                    <a:pt x="3237" y="57"/>
                    <a:pt x="3255" y="56"/>
                  </a:cubicBezTo>
                  <a:cubicBezTo>
                    <a:pt x="3258" y="53"/>
                    <a:pt x="3290" y="56"/>
                    <a:pt x="3263" y="53"/>
                  </a:cubicBezTo>
                  <a:cubicBezTo>
                    <a:pt x="3280" y="52"/>
                    <a:pt x="3281" y="53"/>
                    <a:pt x="3301" y="52"/>
                  </a:cubicBezTo>
                  <a:cubicBezTo>
                    <a:pt x="3294" y="51"/>
                    <a:pt x="3318" y="46"/>
                    <a:pt x="3335" y="45"/>
                  </a:cubicBezTo>
                  <a:cubicBezTo>
                    <a:pt x="3334" y="45"/>
                    <a:pt x="3338" y="46"/>
                    <a:pt x="3340" y="46"/>
                  </a:cubicBezTo>
                  <a:cubicBezTo>
                    <a:pt x="3374" y="46"/>
                    <a:pt x="3393" y="46"/>
                    <a:pt x="3425" y="45"/>
                  </a:cubicBezTo>
                  <a:cubicBezTo>
                    <a:pt x="3428" y="46"/>
                    <a:pt x="3444" y="46"/>
                    <a:pt x="3437" y="48"/>
                  </a:cubicBezTo>
                  <a:cubicBezTo>
                    <a:pt x="3442" y="47"/>
                    <a:pt x="3446" y="46"/>
                    <a:pt x="3456" y="46"/>
                  </a:cubicBezTo>
                  <a:cubicBezTo>
                    <a:pt x="3475" y="48"/>
                    <a:pt x="3434" y="47"/>
                    <a:pt x="3448" y="49"/>
                  </a:cubicBezTo>
                  <a:cubicBezTo>
                    <a:pt x="3450" y="48"/>
                    <a:pt x="3474" y="46"/>
                    <a:pt x="3488" y="45"/>
                  </a:cubicBezTo>
                  <a:cubicBezTo>
                    <a:pt x="3484" y="42"/>
                    <a:pt x="3455" y="45"/>
                    <a:pt x="3441" y="47"/>
                  </a:cubicBezTo>
                  <a:cubicBezTo>
                    <a:pt x="3441" y="43"/>
                    <a:pt x="3466" y="39"/>
                    <a:pt x="3499" y="37"/>
                  </a:cubicBezTo>
                  <a:cubicBezTo>
                    <a:pt x="3526" y="35"/>
                    <a:pt x="3511" y="38"/>
                    <a:pt x="3516" y="38"/>
                  </a:cubicBezTo>
                  <a:cubicBezTo>
                    <a:pt x="3566" y="37"/>
                    <a:pt x="3558" y="31"/>
                    <a:pt x="3600" y="32"/>
                  </a:cubicBezTo>
                  <a:cubicBezTo>
                    <a:pt x="3617" y="34"/>
                    <a:pt x="3601" y="36"/>
                    <a:pt x="3605" y="38"/>
                  </a:cubicBezTo>
                  <a:cubicBezTo>
                    <a:pt x="3583" y="39"/>
                    <a:pt x="3571" y="37"/>
                    <a:pt x="3556" y="38"/>
                  </a:cubicBezTo>
                  <a:cubicBezTo>
                    <a:pt x="3575" y="38"/>
                    <a:pt x="3575" y="38"/>
                    <a:pt x="3575" y="38"/>
                  </a:cubicBezTo>
                  <a:cubicBezTo>
                    <a:pt x="3568" y="39"/>
                    <a:pt x="3553" y="40"/>
                    <a:pt x="3545" y="40"/>
                  </a:cubicBezTo>
                  <a:cubicBezTo>
                    <a:pt x="3559" y="41"/>
                    <a:pt x="3630" y="38"/>
                    <a:pt x="3669" y="38"/>
                  </a:cubicBezTo>
                  <a:cubicBezTo>
                    <a:pt x="3676" y="37"/>
                    <a:pt x="3688" y="36"/>
                    <a:pt x="3682" y="36"/>
                  </a:cubicBezTo>
                  <a:cubicBezTo>
                    <a:pt x="3670" y="36"/>
                    <a:pt x="3670" y="36"/>
                    <a:pt x="3670" y="36"/>
                  </a:cubicBezTo>
                  <a:cubicBezTo>
                    <a:pt x="3658" y="35"/>
                    <a:pt x="3693" y="33"/>
                    <a:pt x="3677" y="33"/>
                  </a:cubicBezTo>
                  <a:cubicBezTo>
                    <a:pt x="3694" y="31"/>
                    <a:pt x="3712" y="29"/>
                    <a:pt x="3735" y="29"/>
                  </a:cubicBezTo>
                  <a:cubicBezTo>
                    <a:pt x="3740" y="31"/>
                    <a:pt x="3740" y="31"/>
                    <a:pt x="3740" y="31"/>
                  </a:cubicBezTo>
                  <a:cubicBezTo>
                    <a:pt x="3739" y="31"/>
                    <a:pt x="3724" y="30"/>
                    <a:pt x="3718" y="31"/>
                  </a:cubicBezTo>
                  <a:cubicBezTo>
                    <a:pt x="3728" y="30"/>
                    <a:pt x="3754" y="33"/>
                    <a:pt x="3764" y="30"/>
                  </a:cubicBezTo>
                  <a:cubicBezTo>
                    <a:pt x="3748" y="29"/>
                    <a:pt x="3748" y="29"/>
                    <a:pt x="3748" y="29"/>
                  </a:cubicBezTo>
                  <a:cubicBezTo>
                    <a:pt x="3764" y="27"/>
                    <a:pt x="3785" y="23"/>
                    <a:pt x="3805" y="23"/>
                  </a:cubicBezTo>
                  <a:cubicBezTo>
                    <a:pt x="3796" y="21"/>
                    <a:pt x="3800" y="23"/>
                    <a:pt x="3786" y="21"/>
                  </a:cubicBezTo>
                  <a:cubicBezTo>
                    <a:pt x="3799" y="24"/>
                    <a:pt x="3733" y="22"/>
                    <a:pt x="3754" y="26"/>
                  </a:cubicBezTo>
                  <a:cubicBezTo>
                    <a:pt x="3739" y="23"/>
                    <a:pt x="3728" y="25"/>
                    <a:pt x="3709" y="24"/>
                  </a:cubicBezTo>
                  <a:cubicBezTo>
                    <a:pt x="3710" y="24"/>
                    <a:pt x="3713" y="24"/>
                    <a:pt x="3698" y="24"/>
                  </a:cubicBezTo>
                  <a:cubicBezTo>
                    <a:pt x="3697" y="24"/>
                    <a:pt x="3695" y="26"/>
                    <a:pt x="3694" y="26"/>
                  </a:cubicBezTo>
                  <a:cubicBezTo>
                    <a:pt x="3698" y="26"/>
                    <a:pt x="3702" y="26"/>
                    <a:pt x="3703" y="27"/>
                  </a:cubicBezTo>
                  <a:cubicBezTo>
                    <a:pt x="3694" y="29"/>
                    <a:pt x="3667" y="30"/>
                    <a:pt x="3658" y="31"/>
                  </a:cubicBezTo>
                  <a:cubicBezTo>
                    <a:pt x="3648" y="31"/>
                    <a:pt x="3662" y="30"/>
                    <a:pt x="3656" y="29"/>
                  </a:cubicBezTo>
                  <a:cubicBezTo>
                    <a:pt x="3643" y="31"/>
                    <a:pt x="3643" y="31"/>
                    <a:pt x="3643" y="31"/>
                  </a:cubicBezTo>
                  <a:cubicBezTo>
                    <a:pt x="3641" y="29"/>
                    <a:pt x="3615" y="29"/>
                    <a:pt x="3639" y="27"/>
                  </a:cubicBezTo>
                  <a:cubicBezTo>
                    <a:pt x="3618" y="28"/>
                    <a:pt x="3618" y="28"/>
                    <a:pt x="3618" y="28"/>
                  </a:cubicBezTo>
                  <a:cubicBezTo>
                    <a:pt x="3605" y="27"/>
                    <a:pt x="3587" y="27"/>
                    <a:pt x="3577" y="28"/>
                  </a:cubicBezTo>
                  <a:cubicBezTo>
                    <a:pt x="3566" y="28"/>
                    <a:pt x="3551" y="31"/>
                    <a:pt x="3560" y="29"/>
                  </a:cubicBezTo>
                  <a:cubicBezTo>
                    <a:pt x="3526" y="31"/>
                    <a:pt x="3526" y="31"/>
                    <a:pt x="3526" y="31"/>
                  </a:cubicBezTo>
                  <a:cubicBezTo>
                    <a:pt x="3525" y="31"/>
                    <a:pt x="3525" y="31"/>
                    <a:pt x="3525" y="31"/>
                  </a:cubicBezTo>
                  <a:cubicBezTo>
                    <a:pt x="3492" y="32"/>
                    <a:pt x="3456" y="36"/>
                    <a:pt x="3418" y="34"/>
                  </a:cubicBezTo>
                  <a:cubicBezTo>
                    <a:pt x="3407" y="35"/>
                    <a:pt x="3395" y="35"/>
                    <a:pt x="3376" y="35"/>
                  </a:cubicBezTo>
                  <a:cubicBezTo>
                    <a:pt x="3372" y="34"/>
                    <a:pt x="3372" y="34"/>
                    <a:pt x="3372" y="34"/>
                  </a:cubicBezTo>
                  <a:cubicBezTo>
                    <a:pt x="3358" y="35"/>
                    <a:pt x="3329" y="34"/>
                    <a:pt x="3323" y="36"/>
                  </a:cubicBezTo>
                  <a:cubicBezTo>
                    <a:pt x="3307" y="32"/>
                    <a:pt x="3252" y="37"/>
                    <a:pt x="3227" y="37"/>
                  </a:cubicBezTo>
                  <a:cubicBezTo>
                    <a:pt x="3226" y="39"/>
                    <a:pt x="3226" y="39"/>
                    <a:pt x="3226" y="39"/>
                  </a:cubicBezTo>
                  <a:cubicBezTo>
                    <a:pt x="3208" y="39"/>
                    <a:pt x="3191" y="40"/>
                    <a:pt x="3170" y="42"/>
                  </a:cubicBezTo>
                  <a:cubicBezTo>
                    <a:pt x="3171" y="43"/>
                    <a:pt x="3171" y="43"/>
                    <a:pt x="3171" y="43"/>
                  </a:cubicBezTo>
                  <a:cubicBezTo>
                    <a:pt x="3152" y="45"/>
                    <a:pt x="3123" y="43"/>
                    <a:pt x="3093" y="45"/>
                  </a:cubicBezTo>
                  <a:cubicBezTo>
                    <a:pt x="3095" y="44"/>
                    <a:pt x="3102" y="44"/>
                    <a:pt x="3108" y="44"/>
                  </a:cubicBezTo>
                  <a:cubicBezTo>
                    <a:pt x="3072" y="41"/>
                    <a:pt x="3033" y="49"/>
                    <a:pt x="3001" y="47"/>
                  </a:cubicBezTo>
                  <a:cubicBezTo>
                    <a:pt x="2993" y="48"/>
                    <a:pt x="2987" y="48"/>
                    <a:pt x="2981" y="48"/>
                  </a:cubicBezTo>
                  <a:cubicBezTo>
                    <a:pt x="2982" y="48"/>
                    <a:pt x="2983" y="48"/>
                    <a:pt x="2983" y="47"/>
                  </a:cubicBezTo>
                  <a:cubicBezTo>
                    <a:pt x="2982" y="47"/>
                    <a:pt x="2981" y="48"/>
                    <a:pt x="2980" y="48"/>
                  </a:cubicBezTo>
                  <a:cubicBezTo>
                    <a:pt x="2976" y="47"/>
                    <a:pt x="2973" y="47"/>
                    <a:pt x="2969" y="47"/>
                  </a:cubicBezTo>
                  <a:cubicBezTo>
                    <a:pt x="2972" y="47"/>
                    <a:pt x="2975" y="48"/>
                    <a:pt x="2978" y="48"/>
                  </a:cubicBezTo>
                  <a:cubicBezTo>
                    <a:pt x="2972" y="48"/>
                    <a:pt x="2962" y="48"/>
                    <a:pt x="2953" y="49"/>
                  </a:cubicBezTo>
                  <a:cubicBezTo>
                    <a:pt x="2949" y="47"/>
                    <a:pt x="2949" y="47"/>
                    <a:pt x="2949" y="47"/>
                  </a:cubicBezTo>
                  <a:cubicBezTo>
                    <a:pt x="2949" y="47"/>
                    <a:pt x="2948" y="47"/>
                    <a:pt x="2947" y="47"/>
                  </a:cubicBezTo>
                  <a:cubicBezTo>
                    <a:pt x="2938" y="47"/>
                    <a:pt x="2940" y="48"/>
                    <a:pt x="2945" y="50"/>
                  </a:cubicBezTo>
                  <a:cubicBezTo>
                    <a:pt x="2940" y="50"/>
                    <a:pt x="2936" y="51"/>
                    <a:pt x="2933" y="51"/>
                  </a:cubicBezTo>
                  <a:cubicBezTo>
                    <a:pt x="2925" y="48"/>
                    <a:pt x="2909" y="53"/>
                    <a:pt x="2898" y="50"/>
                  </a:cubicBezTo>
                  <a:cubicBezTo>
                    <a:pt x="2893" y="52"/>
                    <a:pt x="2858" y="52"/>
                    <a:pt x="2849" y="56"/>
                  </a:cubicBezTo>
                  <a:cubicBezTo>
                    <a:pt x="2848" y="57"/>
                    <a:pt x="2848" y="57"/>
                    <a:pt x="2847" y="57"/>
                  </a:cubicBezTo>
                  <a:cubicBezTo>
                    <a:pt x="2847" y="57"/>
                    <a:pt x="2845" y="57"/>
                    <a:pt x="2849" y="56"/>
                  </a:cubicBezTo>
                  <a:cubicBezTo>
                    <a:pt x="2839" y="56"/>
                    <a:pt x="2829" y="56"/>
                    <a:pt x="2820" y="57"/>
                  </a:cubicBezTo>
                  <a:cubicBezTo>
                    <a:pt x="2815" y="55"/>
                    <a:pt x="2815" y="55"/>
                    <a:pt x="2815" y="55"/>
                  </a:cubicBezTo>
                  <a:cubicBezTo>
                    <a:pt x="2793" y="59"/>
                    <a:pt x="2793" y="59"/>
                    <a:pt x="2793" y="59"/>
                  </a:cubicBezTo>
                  <a:cubicBezTo>
                    <a:pt x="2779" y="58"/>
                    <a:pt x="2774" y="57"/>
                    <a:pt x="2787" y="55"/>
                  </a:cubicBezTo>
                  <a:cubicBezTo>
                    <a:pt x="2755" y="59"/>
                    <a:pt x="2761" y="57"/>
                    <a:pt x="2733" y="60"/>
                  </a:cubicBezTo>
                  <a:cubicBezTo>
                    <a:pt x="2734" y="59"/>
                    <a:pt x="2734" y="59"/>
                    <a:pt x="2734" y="59"/>
                  </a:cubicBezTo>
                  <a:cubicBezTo>
                    <a:pt x="2724" y="59"/>
                    <a:pt x="2709" y="62"/>
                    <a:pt x="2703" y="61"/>
                  </a:cubicBezTo>
                  <a:cubicBezTo>
                    <a:pt x="2680" y="58"/>
                    <a:pt x="2593" y="63"/>
                    <a:pt x="2536" y="62"/>
                  </a:cubicBezTo>
                  <a:cubicBezTo>
                    <a:pt x="2547" y="67"/>
                    <a:pt x="2509" y="61"/>
                    <a:pt x="2507" y="65"/>
                  </a:cubicBezTo>
                  <a:cubicBezTo>
                    <a:pt x="2504" y="64"/>
                    <a:pt x="2496" y="63"/>
                    <a:pt x="2505" y="62"/>
                  </a:cubicBezTo>
                  <a:cubicBezTo>
                    <a:pt x="2476" y="64"/>
                    <a:pt x="2461" y="62"/>
                    <a:pt x="2441" y="65"/>
                  </a:cubicBezTo>
                  <a:cubicBezTo>
                    <a:pt x="2438" y="64"/>
                    <a:pt x="2447" y="63"/>
                    <a:pt x="2444" y="63"/>
                  </a:cubicBezTo>
                  <a:cubicBezTo>
                    <a:pt x="2442" y="63"/>
                    <a:pt x="2435" y="64"/>
                    <a:pt x="2432" y="63"/>
                  </a:cubicBezTo>
                  <a:cubicBezTo>
                    <a:pt x="2429" y="63"/>
                    <a:pt x="2433" y="62"/>
                    <a:pt x="2437" y="62"/>
                  </a:cubicBezTo>
                  <a:cubicBezTo>
                    <a:pt x="2410" y="63"/>
                    <a:pt x="2407" y="66"/>
                    <a:pt x="2406" y="70"/>
                  </a:cubicBezTo>
                  <a:cubicBezTo>
                    <a:pt x="2391" y="68"/>
                    <a:pt x="2384" y="69"/>
                    <a:pt x="2372" y="71"/>
                  </a:cubicBezTo>
                  <a:cubicBezTo>
                    <a:pt x="2367" y="70"/>
                    <a:pt x="2358" y="70"/>
                    <a:pt x="2376" y="69"/>
                  </a:cubicBezTo>
                  <a:cubicBezTo>
                    <a:pt x="2366" y="69"/>
                    <a:pt x="2313" y="69"/>
                    <a:pt x="2312" y="72"/>
                  </a:cubicBezTo>
                  <a:cubicBezTo>
                    <a:pt x="2309" y="71"/>
                    <a:pt x="2297" y="72"/>
                    <a:pt x="2295" y="72"/>
                  </a:cubicBezTo>
                  <a:cubicBezTo>
                    <a:pt x="2271" y="73"/>
                    <a:pt x="2269" y="73"/>
                    <a:pt x="2246" y="73"/>
                  </a:cubicBezTo>
                  <a:cubicBezTo>
                    <a:pt x="2253" y="74"/>
                    <a:pt x="2253" y="74"/>
                    <a:pt x="2253" y="74"/>
                  </a:cubicBezTo>
                  <a:cubicBezTo>
                    <a:pt x="2244" y="77"/>
                    <a:pt x="2234" y="75"/>
                    <a:pt x="2215" y="76"/>
                  </a:cubicBezTo>
                  <a:cubicBezTo>
                    <a:pt x="2216" y="75"/>
                    <a:pt x="2216" y="75"/>
                    <a:pt x="2216" y="75"/>
                  </a:cubicBezTo>
                  <a:cubicBezTo>
                    <a:pt x="2174" y="74"/>
                    <a:pt x="2198" y="77"/>
                    <a:pt x="2156" y="76"/>
                  </a:cubicBezTo>
                  <a:cubicBezTo>
                    <a:pt x="2158" y="78"/>
                    <a:pt x="2158" y="78"/>
                    <a:pt x="2158" y="78"/>
                  </a:cubicBezTo>
                  <a:cubicBezTo>
                    <a:pt x="2154" y="82"/>
                    <a:pt x="2121" y="76"/>
                    <a:pt x="2097" y="78"/>
                  </a:cubicBezTo>
                  <a:cubicBezTo>
                    <a:pt x="2106" y="79"/>
                    <a:pt x="2106" y="79"/>
                    <a:pt x="2106" y="79"/>
                  </a:cubicBezTo>
                  <a:cubicBezTo>
                    <a:pt x="2093" y="81"/>
                    <a:pt x="2069" y="75"/>
                    <a:pt x="2055" y="75"/>
                  </a:cubicBezTo>
                  <a:cubicBezTo>
                    <a:pt x="2052" y="74"/>
                    <a:pt x="2060" y="74"/>
                    <a:pt x="2064" y="74"/>
                  </a:cubicBezTo>
                  <a:cubicBezTo>
                    <a:pt x="2029" y="72"/>
                    <a:pt x="2060" y="76"/>
                    <a:pt x="2034" y="78"/>
                  </a:cubicBezTo>
                  <a:cubicBezTo>
                    <a:pt x="2029" y="76"/>
                    <a:pt x="2040" y="74"/>
                    <a:pt x="2022" y="74"/>
                  </a:cubicBezTo>
                  <a:cubicBezTo>
                    <a:pt x="2014" y="73"/>
                    <a:pt x="1972" y="80"/>
                    <a:pt x="1948" y="78"/>
                  </a:cubicBezTo>
                  <a:cubicBezTo>
                    <a:pt x="1953" y="79"/>
                    <a:pt x="1958" y="80"/>
                    <a:pt x="1946" y="81"/>
                  </a:cubicBezTo>
                  <a:cubicBezTo>
                    <a:pt x="1928" y="82"/>
                    <a:pt x="1897" y="79"/>
                    <a:pt x="1880" y="82"/>
                  </a:cubicBezTo>
                  <a:cubicBezTo>
                    <a:pt x="1878" y="82"/>
                    <a:pt x="1877" y="82"/>
                    <a:pt x="1877" y="82"/>
                  </a:cubicBezTo>
                  <a:cubicBezTo>
                    <a:pt x="1863" y="84"/>
                    <a:pt x="1831" y="85"/>
                    <a:pt x="1822" y="87"/>
                  </a:cubicBezTo>
                  <a:cubicBezTo>
                    <a:pt x="1809" y="80"/>
                    <a:pt x="1735" y="93"/>
                    <a:pt x="1735" y="87"/>
                  </a:cubicBezTo>
                  <a:cubicBezTo>
                    <a:pt x="1692" y="89"/>
                    <a:pt x="1692" y="89"/>
                    <a:pt x="1692" y="89"/>
                  </a:cubicBezTo>
                  <a:cubicBezTo>
                    <a:pt x="1693" y="88"/>
                    <a:pt x="1693" y="88"/>
                    <a:pt x="1693" y="88"/>
                  </a:cubicBezTo>
                  <a:cubicBezTo>
                    <a:pt x="1665" y="88"/>
                    <a:pt x="1655" y="90"/>
                    <a:pt x="1646" y="92"/>
                  </a:cubicBezTo>
                  <a:cubicBezTo>
                    <a:pt x="1639" y="92"/>
                    <a:pt x="1644" y="91"/>
                    <a:pt x="1644" y="91"/>
                  </a:cubicBezTo>
                  <a:cubicBezTo>
                    <a:pt x="1604" y="90"/>
                    <a:pt x="1600" y="91"/>
                    <a:pt x="1566" y="95"/>
                  </a:cubicBezTo>
                  <a:cubicBezTo>
                    <a:pt x="1562" y="93"/>
                    <a:pt x="1562" y="93"/>
                    <a:pt x="1562" y="93"/>
                  </a:cubicBezTo>
                  <a:cubicBezTo>
                    <a:pt x="1553" y="94"/>
                    <a:pt x="1504" y="92"/>
                    <a:pt x="1464" y="95"/>
                  </a:cubicBezTo>
                  <a:cubicBezTo>
                    <a:pt x="1464" y="95"/>
                    <a:pt x="1465" y="94"/>
                    <a:pt x="1466" y="94"/>
                  </a:cubicBezTo>
                  <a:cubicBezTo>
                    <a:pt x="1422" y="98"/>
                    <a:pt x="1361" y="92"/>
                    <a:pt x="1345" y="99"/>
                  </a:cubicBezTo>
                  <a:cubicBezTo>
                    <a:pt x="1316" y="102"/>
                    <a:pt x="1316" y="102"/>
                    <a:pt x="1316" y="102"/>
                  </a:cubicBezTo>
                  <a:cubicBezTo>
                    <a:pt x="1354" y="101"/>
                    <a:pt x="1310" y="105"/>
                    <a:pt x="1326" y="106"/>
                  </a:cubicBezTo>
                  <a:cubicBezTo>
                    <a:pt x="1311" y="107"/>
                    <a:pt x="1287" y="105"/>
                    <a:pt x="1305" y="104"/>
                  </a:cubicBezTo>
                  <a:cubicBezTo>
                    <a:pt x="1308" y="104"/>
                    <a:pt x="1308" y="104"/>
                    <a:pt x="1308" y="104"/>
                  </a:cubicBezTo>
                  <a:cubicBezTo>
                    <a:pt x="1315" y="100"/>
                    <a:pt x="1261" y="104"/>
                    <a:pt x="1262" y="102"/>
                  </a:cubicBezTo>
                  <a:cubicBezTo>
                    <a:pt x="1187" y="104"/>
                    <a:pt x="1113" y="104"/>
                    <a:pt x="1043" y="106"/>
                  </a:cubicBezTo>
                  <a:cubicBezTo>
                    <a:pt x="1051" y="109"/>
                    <a:pt x="1051" y="109"/>
                    <a:pt x="1051" y="109"/>
                  </a:cubicBezTo>
                  <a:cubicBezTo>
                    <a:pt x="1027" y="109"/>
                    <a:pt x="1027" y="109"/>
                    <a:pt x="1027" y="109"/>
                  </a:cubicBezTo>
                  <a:cubicBezTo>
                    <a:pt x="1020" y="109"/>
                    <a:pt x="1018" y="107"/>
                    <a:pt x="1036" y="107"/>
                  </a:cubicBezTo>
                  <a:cubicBezTo>
                    <a:pt x="1026" y="105"/>
                    <a:pt x="1006" y="109"/>
                    <a:pt x="1006" y="110"/>
                  </a:cubicBezTo>
                  <a:cubicBezTo>
                    <a:pt x="972" y="110"/>
                    <a:pt x="1019" y="106"/>
                    <a:pt x="1009" y="106"/>
                  </a:cubicBezTo>
                  <a:cubicBezTo>
                    <a:pt x="994" y="107"/>
                    <a:pt x="994" y="107"/>
                    <a:pt x="994" y="107"/>
                  </a:cubicBezTo>
                  <a:cubicBezTo>
                    <a:pt x="998" y="107"/>
                    <a:pt x="998" y="107"/>
                    <a:pt x="998" y="107"/>
                  </a:cubicBezTo>
                  <a:cubicBezTo>
                    <a:pt x="986" y="109"/>
                    <a:pt x="985" y="110"/>
                    <a:pt x="964" y="110"/>
                  </a:cubicBezTo>
                  <a:cubicBezTo>
                    <a:pt x="951" y="110"/>
                    <a:pt x="957" y="109"/>
                    <a:pt x="952" y="109"/>
                  </a:cubicBezTo>
                  <a:cubicBezTo>
                    <a:pt x="952" y="109"/>
                    <a:pt x="950" y="109"/>
                    <a:pt x="944" y="109"/>
                  </a:cubicBezTo>
                  <a:cubicBezTo>
                    <a:pt x="913" y="110"/>
                    <a:pt x="913" y="110"/>
                    <a:pt x="913" y="110"/>
                  </a:cubicBezTo>
                  <a:cubicBezTo>
                    <a:pt x="925" y="112"/>
                    <a:pt x="925" y="112"/>
                    <a:pt x="925" y="112"/>
                  </a:cubicBezTo>
                  <a:cubicBezTo>
                    <a:pt x="912" y="114"/>
                    <a:pt x="896" y="112"/>
                    <a:pt x="911" y="115"/>
                  </a:cubicBezTo>
                  <a:cubicBezTo>
                    <a:pt x="890" y="111"/>
                    <a:pt x="795" y="117"/>
                    <a:pt x="782" y="116"/>
                  </a:cubicBezTo>
                  <a:cubicBezTo>
                    <a:pt x="763" y="119"/>
                    <a:pt x="744" y="119"/>
                    <a:pt x="721" y="120"/>
                  </a:cubicBezTo>
                  <a:cubicBezTo>
                    <a:pt x="727" y="120"/>
                    <a:pt x="730" y="122"/>
                    <a:pt x="710" y="123"/>
                  </a:cubicBezTo>
                  <a:cubicBezTo>
                    <a:pt x="717" y="117"/>
                    <a:pt x="675" y="121"/>
                    <a:pt x="658" y="118"/>
                  </a:cubicBezTo>
                  <a:cubicBezTo>
                    <a:pt x="666" y="120"/>
                    <a:pt x="600" y="121"/>
                    <a:pt x="622" y="123"/>
                  </a:cubicBezTo>
                  <a:cubicBezTo>
                    <a:pt x="605" y="123"/>
                    <a:pt x="621" y="121"/>
                    <a:pt x="608" y="121"/>
                  </a:cubicBezTo>
                  <a:cubicBezTo>
                    <a:pt x="568" y="124"/>
                    <a:pt x="520" y="122"/>
                    <a:pt x="470" y="124"/>
                  </a:cubicBezTo>
                  <a:cubicBezTo>
                    <a:pt x="469" y="125"/>
                    <a:pt x="477" y="125"/>
                    <a:pt x="467" y="127"/>
                  </a:cubicBezTo>
                  <a:cubicBezTo>
                    <a:pt x="441" y="124"/>
                    <a:pt x="441" y="124"/>
                    <a:pt x="441" y="124"/>
                  </a:cubicBezTo>
                  <a:cubicBezTo>
                    <a:pt x="431" y="125"/>
                    <a:pt x="432" y="128"/>
                    <a:pt x="414" y="126"/>
                  </a:cubicBezTo>
                  <a:cubicBezTo>
                    <a:pt x="416" y="127"/>
                    <a:pt x="420" y="128"/>
                    <a:pt x="413" y="128"/>
                  </a:cubicBezTo>
                  <a:cubicBezTo>
                    <a:pt x="316" y="128"/>
                    <a:pt x="215" y="137"/>
                    <a:pt x="115" y="133"/>
                  </a:cubicBezTo>
                  <a:cubicBezTo>
                    <a:pt x="128" y="134"/>
                    <a:pt x="119" y="134"/>
                    <a:pt x="109" y="135"/>
                  </a:cubicBezTo>
                  <a:cubicBezTo>
                    <a:pt x="116" y="135"/>
                    <a:pt x="109" y="137"/>
                    <a:pt x="110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1" y="139"/>
                    <a:pt x="24" y="137"/>
                    <a:pt x="20" y="140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16" y="144"/>
                    <a:pt x="58" y="146"/>
                    <a:pt x="55" y="150"/>
                  </a:cubicBezTo>
                  <a:close/>
                  <a:moveTo>
                    <a:pt x="2426" y="78"/>
                  </a:moveTo>
                  <a:cubicBezTo>
                    <a:pt x="2409" y="78"/>
                    <a:pt x="2409" y="78"/>
                    <a:pt x="2409" y="78"/>
                  </a:cubicBezTo>
                  <a:cubicBezTo>
                    <a:pt x="2414" y="77"/>
                    <a:pt x="2419" y="77"/>
                    <a:pt x="2426" y="78"/>
                  </a:cubicBezTo>
                  <a:close/>
                  <a:moveTo>
                    <a:pt x="949" y="110"/>
                  </a:moveTo>
                  <a:cubicBezTo>
                    <a:pt x="954" y="110"/>
                    <a:pt x="954" y="110"/>
                    <a:pt x="954" y="110"/>
                  </a:cubicBezTo>
                  <a:cubicBezTo>
                    <a:pt x="943" y="111"/>
                    <a:pt x="946" y="110"/>
                    <a:pt x="949" y="110"/>
                  </a:cubicBezTo>
                  <a:close/>
                  <a:moveTo>
                    <a:pt x="4370" y="9"/>
                  </a:moveTo>
                  <a:cubicBezTo>
                    <a:pt x="4356" y="11"/>
                    <a:pt x="4356" y="11"/>
                    <a:pt x="4356" y="11"/>
                  </a:cubicBezTo>
                  <a:cubicBezTo>
                    <a:pt x="4356" y="11"/>
                    <a:pt x="4356" y="11"/>
                    <a:pt x="4372" y="9"/>
                  </a:cubicBezTo>
                  <a:cubicBezTo>
                    <a:pt x="4372" y="9"/>
                    <a:pt x="4372" y="9"/>
                    <a:pt x="4370" y="9"/>
                  </a:cubicBezTo>
                  <a:close/>
                  <a:moveTo>
                    <a:pt x="3793" y="28"/>
                  </a:moveTo>
                  <a:cubicBezTo>
                    <a:pt x="3797" y="26"/>
                    <a:pt x="3785" y="27"/>
                    <a:pt x="3773" y="28"/>
                  </a:cubicBezTo>
                  <a:cubicBezTo>
                    <a:pt x="3774" y="30"/>
                    <a:pt x="3784" y="29"/>
                    <a:pt x="3795" y="28"/>
                  </a:cubicBezTo>
                  <a:cubicBezTo>
                    <a:pt x="3795" y="28"/>
                    <a:pt x="3794" y="28"/>
                    <a:pt x="3793" y="28"/>
                  </a:cubicBezTo>
                  <a:close/>
                  <a:moveTo>
                    <a:pt x="3504" y="46"/>
                  </a:moveTo>
                  <a:cubicBezTo>
                    <a:pt x="3502" y="46"/>
                    <a:pt x="3476" y="48"/>
                    <a:pt x="3501" y="48"/>
                  </a:cubicBezTo>
                  <a:cubicBezTo>
                    <a:pt x="3502" y="47"/>
                    <a:pt x="3522" y="46"/>
                    <a:pt x="3504" y="46"/>
                  </a:cubicBezTo>
                  <a:close/>
                  <a:moveTo>
                    <a:pt x="3731" y="33"/>
                  </a:moveTo>
                  <a:cubicBezTo>
                    <a:pt x="3728" y="33"/>
                    <a:pt x="3721" y="33"/>
                    <a:pt x="3716" y="34"/>
                  </a:cubicBezTo>
                  <a:cubicBezTo>
                    <a:pt x="3722" y="34"/>
                    <a:pt x="3728" y="33"/>
                    <a:pt x="3731" y="33"/>
                  </a:cubicBezTo>
                  <a:close/>
                  <a:moveTo>
                    <a:pt x="3782" y="33"/>
                  </a:moveTo>
                  <a:cubicBezTo>
                    <a:pt x="3778" y="31"/>
                    <a:pt x="3778" y="31"/>
                    <a:pt x="3778" y="31"/>
                  </a:cubicBezTo>
                  <a:cubicBezTo>
                    <a:pt x="3772" y="33"/>
                    <a:pt x="3772" y="33"/>
                    <a:pt x="3772" y="33"/>
                  </a:cubicBezTo>
                  <a:cubicBezTo>
                    <a:pt x="3782" y="33"/>
                    <a:pt x="3782" y="33"/>
                    <a:pt x="3782" y="33"/>
                  </a:cubicBezTo>
                  <a:close/>
                  <a:moveTo>
                    <a:pt x="3552" y="45"/>
                  </a:moveTo>
                  <a:cubicBezTo>
                    <a:pt x="3561" y="43"/>
                    <a:pt x="3561" y="43"/>
                    <a:pt x="3561" y="43"/>
                  </a:cubicBezTo>
                  <a:cubicBezTo>
                    <a:pt x="3556" y="43"/>
                    <a:pt x="3555" y="43"/>
                    <a:pt x="3552" y="42"/>
                  </a:cubicBezTo>
                  <a:lnTo>
                    <a:pt x="3552" y="45"/>
                  </a:lnTo>
                  <a:close/>
                  <a:moveTo>
                    <a:pt x="3758" y="35"/>
                  </a:moveTo>
                  <a:cubicBezTo>
                    <a:pt x="3752" y="34"/>
                    <a:pt x="3752" y="34"/>
                    <a:pt x="3752" y="34"/>
                  </a:cubicBezTo>
                  <a:cubicBezTo>
                    <a:pt x="3740" y="35"/>
                    <a:pt x="3740" y="35"/>
                    <a:pt x="3740" y="35"/>
                  </a:cubicBezTo>
                  <a:cubicBezTo>
                    <a:pt x="3758" y="35"/>
                    <a:pt x="3758" y="35"/>
                    <a:pt x="3758" y="35"/>
                  </a:cubicBezTo>
                  <a:close/>
                  <a:moveTo>
                    <a:pt x="4088" y="12"/>
                  </a:moveTo>
                  <a:cubicBezTo>
                    <a:pt x="4090" y="12"/>
                    <a:pt x="4092" y="13"/>
                    <a:pt x="4092" y="13"/>
                  </a:cubicBezTo>
                  <a:cubicBezTo>
                    <a:pt x="4102" y="12"/>
                    <a:pt x="4102" y="12"/>
                    <a:pt x="4102" y="12"/>
                  </a:cubicBezTo>
                  <a:cubicBezTo>
                    <a:pt x="4098" y="12"/>
                    <a:pt x="4091" y="12"/>
                    <a:pt x="4088" y="12"/>
                  </a:cubicBezTo>
                  <a:close/>
                  <a:moveTo>
                    <a:pt x="4091" y="20"/>
                  </a:moveTo>
                  <a:cubicBezTo>
                    <a:pt x="4089" y="21"/>
                    <a:pt x="4089" y="21"/>
                    <a:pt x="4089" y="21"/>
                  </a:cubicBezTo>
                  <a:cubicBezTo>
                    <a:pt x="4096" y="21"/>
                    <a:pt x="4089" y="22"/>
                    <a:pt x="4089" y="22"/>
                  </a:cubicBezTo>
                  <a:cubicBezTo>
                    <a:pt x="4094" y="22"/>
                    <a:pt x="4105" y="21"/>
                    <a:pt x="4091" y="20"/>
                  </a:cubicBezTo>
                  <a:close/>
                  <a:moveTo>
                    <a:pt x="4076" y="15"/>
                  </a:moveTo>
                  <a:cubicBezTo>
                    <a:pt x="4059" y="17"/>
                    <a:pt x="4059" y="17"/>
                    <a:pt x="4059" y="17"/>
                  </a:cubicBezTo>
                  <a:cubicBezTo>
                    <a:pt x="4075" y="17"/>
                    <a:pt x="4075" y="17"/>
                    <a:pt x="4075" y="17"/>
                  </a:cubicBezTo>
                  <a:cubicBezTo>
                    <a:pt x="4075" y="16"/>
                    <a:pt x="4072" y="16"/>
                    <a:pt x="4076" y="15"/>
                  </a:cubicBezTo>
                  <a:close/>
                  <a:moveTo>
                    <a:pt x="4062" y="19"/>
                  </a:moveTo>
                  <a:cubicBezTo>
                    <a:pt x="4062" y="19"/>
                    <a:pt x="4062" y="19"/>
                    <a:pt x="4061" y="18"/>
                  </a:cubicBezTo>
                  <a:cubicBezTo>
                    <a:pt x="4061" y="19"/>
                    <a:pt x="4061" y="19"/>
                    <a:pt x="4062" y="19"/>
                  </a:cubicBezTo>
                  <a:close/>
                  <a:moveTo>
                    <a:pt x="4049" y="15"/>
                  </a:moveTo>
                  <a:cubicBezTo>
                    <a:pt x="4048" y="14"/>
                    <a:pt x="4046" y="14"/>
                    <a:pt x="4037" y="13"/>
                  </a:cubicBezTo>
                  <a:cubicBezTo>
                    <a:pt x="4043" y="15"/>
                    <a:pt x="4043" y="15"/>
                    <a:pt x="4043" y="15"/>
                  </a:cubicBezTo>
                  <a:lnTo>
                    <a:pt x="4049" y="15"/>
                  </a:lnTo>
                  <a:close/>
                  <a:moveTo>
                    <a:pt x="4090" y="23"/>
                  </a:moveTo>
                  <a:cubicBezTo>
                    <a:pt x="4089" y="23"/>
                    <a:pt x="4090" y="23"/>
                    <a:pt x="4089" y="22"/>
                  </a:cubicBezTo>
                  <a:cubicBezTo>
                    <a:pt x="4087" y="23"/>
                    <a:pt x="4087" y="23"/>
                    <a:pt x="4090" y="23"/>
                  </a:cubicBezTo>
                  <a:close/>
                  <a:moveTo>
                    <a:pt x="4077" y="22"/>
                  </a:moveTo>
                  <a:cubicBezTo>
                    <a:pt x="4080" y="22"/>
                    <a:pt x="4081" y="21"/>
                    <a:pt x="4089" y="21"/>
                  </a:cubicBezTo>
                  <a:cubicBezTo>
                    <a:pt x="4079" y="20"/>
                    <a:pt x="4066" y="19"/>
                    <a:pt x="4062" y="19"/>
                  </a:cubicBezTo>
                  <a:cubicBezTo>
                    <a:pt x="4066" y="20"/>
                    <a:pt x="4069" y="21"/>
                    <a:pt x="4077" y="22"/>
                  </a:cubicBezTo>
                  <a:close/>
                  <a:moveTo>
                    <a:pt x="3918" y="17"/>
                  </a:moveTo>
                  <a:cubicBezTo>
                    <a:pt x="3921" y="17"/>
                    <a:pt x="3926" y="18"/>
                    <a:pt x="3930" y="18"/>
                  </a:cubicBezTo>
                  <a:cubicBezTo>
                    <a:pt x="3926" y="17"/>
                    <a:pt x="3919" y="17"/>
                    <a:pt x="3918" y="17"/>
                  </a:cubicBezTo>
                  <a:close/>
                  <a:moveTo>
                    <a:pt x="3986" y="14"/>
                  </a:moveTo>
                  <a:cubicBezTo>
                    <a:pt x="3993" y="12"/>
                    <a:pt x="3977" y="12"/>
                    <a:pt x="3984" y="11"/>
                  </a:cubicBezTo>
                  <a:cubicBezTo>
                    <a:pt x="3973" y="12"/>
                    <a:pt x="3964" y="13"/>
                    <a:pt x="3956" y="14"/>
                  </a:cubicBezTo>
                  <a:cubicBezTo>
                    <a:pt x="3965" y="13"/>
                    <a:pt x="3974" y="13"/>
                    <a:pt x="3986" y="14"/>
                  </a:cubicBezTo>
                  <a:close/>
                  <a:moveTo>
                    <a:pt x="3942" y="16"/>
                  </a:moveTo>
                  <a:cubicBezTo>
                    <a:pt x="3946" y="15"/>
                    <a:pt x="3951" y="15"/>
                    <a:pt x="3956" y="14"/>
                  </a:cubicBezTo>
                  <a:cubicBezTo>
                    <a:pt x="3951" y="14"/>
                    <a:pt x="3947" y="15"/>
                    <a:pt x="3942" y="16"/>
                  </a:cubicBezTo>
                  <a:close/>
                  <a:moveTo>
                    <a:pt x="4026" y="12"/>
                  </a:moveTo>
                  <a:cubicBezTo>
                    <a:pt x="4026" y="12"/>
                    <a:pt x="4026" y="12"/>
                    <a:pt x="4019" y="13"/>
                  </a:cubicBezTo>
                  <a:cubicBezTo>
                    <a:pt x="4035" y="11"/>
                    <a:pt x="4035" y="11"/>
                    <a:pt x="4035" y="11"/>
                  </a:cubicBezTo>
                  <a:cubicBezTo>
                    <a:pt x="4035" y="11"/>
                    <a:pt x="4035" y="11"/>
                    <a:pt x="4026" y="12"/>
                  </a:cubicBezTo>
                  <a:close/>
                  <a:moveTo>
                    <a:pt x="4086" y="11"/>
                  </a:moveTo>
                  <a:cubicBezTo>
                    <a:pt x="4086" y="11"/>
                    <a:pt x="4086" y="11"/>
                    <a:pt x="4087" y="11"/>
                  </a:cubicBezTo>
                  <a:cubicBezTo>
                    <a:pt x="4087" y="11"/>
                    <a:pt x="4086" y="11"/>
                    <a:pt x="4086" y="11"/>
                  </a:cubicBezTo>
                  <a:close/>
                  <a:moveTo>
                    <a:pt x="4161" y="12"/>
                  </a:moveTo>
                  <a:cubicBezTo>
                    <a:pt x="4168" y="11"/>
                    <a:pt x="4168" y="11"/>
                    <a:pt x="4168" y="11"/>
                  </a:cubicBezTo>
                  <a:cubicBezTo>
                    <a:pt x="4167" y="11"/>
                    <a:pt x="4165" y="11"/>
                    <a:pt x="4161" y="12"/>
                  </a:cubicBezTo>
                  <a:close/>
                  <a:moveTo>
                    <a:pt x="4174" y="10"/>
                  </a:moveTo>
                  <a:cubicBezTo>
                    <a:pt x="4188" y="8"/>
                    <a:pt x="4188" y="8"/>
                    <a:pt x="4188" y="8"/>
                  </a:cubicBezTo>
                  <a:cubicBezTo>
                    <a:pt x="4185" y="8"/>
                    <a:pt x="4173" y="8"/>
                    <a:pt x="4177" y="7"/>
                  </a:cubicBezTo>
                  <a:cubicBezTo>
                    <a:pt x="4163" y="8"/>
                    <a:pt x="4166" y="9"/>
                    <a:pt x="4174" y="10"/>
                  </a:cubicBezTo>
                  <a:close/>
                  <a:moveTo>
                    <a:pt x="4196" y="12"/>
                  </a:moveTo>
                  <a:cubicBezTo>
                    <a:pt x="4224" y="11"/>
                    <a:pt x="4220" y="9"/>
                    <a:pt x="4192" y="10"/>
                  </a:cubicBezTo>
                  <a:cubicBezTo>
                    <a:pt x="4200" y="11"/>
                    <a:pt x="4211" y="11"/>
                    <a:pt x="4196" y="12"/>
                  </a:cubicBezTo>
                  <a:close/>
                  <a:moveTo>
                    <a:pt x="4092" y="13"/>
                  </a:moveTo>
                  <a:cubicBezTo>
                    <a:pt x="4076" y="14"/>
                    <a:pt x="4076" y="14"/>
                    <a:pt x="4076" y="14"/>
                  </a:cubicBezTo>
                  <a:cubicBezTo>
                    <a:pt x="4090" y="14"/>
                    <a:pt x="4093" y="14"/>
                    <a:pt x="4092" y="13"/>
                  </a:cubicBezTo>
                  <a:close/>
                  <a:moveTo>
                    <a:pt x="4224" y="7"/>
                  </a:moveTo>
                  <a:cubicBezTo>
                    <a:pt x="4222" y="8"/>
                    <a:pt x="4219" y="8"/>
                    <a:pt x="4213" y="8"/>
                  </a:cubicBezTo>
                  <a:cubicBezTo>
                    <a:pt x="4215" y="8"/>
                    <a:pt x="4214" y="9"/>
                    <a:pt x="4213" y="9"/>
                  </a:cubicBezTo>
                  <a:cubicBezTo>
                    <a:pt x="4215" y="9"/>
                    <a:pt x="4218" y="8"/>
                    <a:pt x="4226" y="8"/>
                  </a:cubicBezTo>
                  <a:cubicBezTo>
                    <a:pt x="4225" y="8"/>
                    <a:pt x="4224" y="8"/>
                    <a:pt x="4224" y="7"/>
                  </a:cubicBezTo>
                  <a:close/>
                  <a:moveTo>
                    <a:pt x="1883" y="80"/>
                  </a:moveTo>
                  <a:cubicBezTo>
                    <a:pt x="1878" y="81"/>
                    <a:pt x="1876" y="81"/>
                    <a:pt x="1877" y="82"/>
                  </a:cubicBezTo>
                  <a:cubicBezTo>
                    <a:pt x="1882" y="81"/>
                    <a:pt x="1884" y="81"/>
                    <a:pt x="1883" y="80"/>
                  </a:cubicBezTo>
                  <a:close/>
                  <a:moveTo>
                    <a:pt x="3860" y="18"/>
                  </a:moveTo>
                  <a:cubicBezTo>
                    <a:pt x="3844" y="21"/>
                    <a:pt x="3844" y="21"/>
                    <a:pt x="3844" y="21"/>
                  </a:cubicBezTo>
                  <a:cubicBezTo>
                    <a:pt x="3856" y="20"/>
                    <a:pt x="3856" y="20"/>
                    <a:pt x="3856" y="20"/>
                  </a:cubicBezTo>
                  <a:lnTo>
                    <a:pt x="3860" y="18"/>
                  </a:lnTo>
                  <a:close/>
                  <a:moveTo>
                    <a:pt x="4117" y="15"/>
                  </a:moveTo>
                  <a:cubicBezTo>
                    <a:pt x="4108" y="16"/>
                    <a:pt x="4089" y="18"/>
                    <a:pt x="4107" y="19"/>
                  </a:cubicBezTo>
                  <a:cubicBezTo>
                    <a:pt x="4114" y="17"/>
                    <a:pt x="4103" y="17"/>
                    <a:pt x="4117" y="15"/>
                  </a:cubicBezTo>
                  <a:close/>
                  <a:moveTo>
                    <a:pt x="4175" y="11"/>
                  </a:moveTo>
                  <a:cubicBezTo>
                    <a:pt x="4174" y="12"/>
                    <a:pt x="4177" y="11"/>
                    <a:pt x="4184" y="10"/>
                  </a:cubicBezTo>
                  <a:cubicBezTo>
                    <a:pt x="4168" y="11"/>
                    <a:pt x="4168" y="11"/>
                    <a:pt x="4168" y="11"/>
                  </a:cubicBezTo>
                  <a:cubicBezTo>
                    <a:pt x="4170" y="12"/>
                    <a:pt x="4170" y="13"/>
                    <a:pt x="4175" y="11"/>
                  </a:cubicBezTo>
                  <a:close/>
                  <a:moveTo>
                    <a:pt x="4184" y="12"/>
                  </a:moveTo>
                  <a:cubicBezTo>
                    <a:pt x="4153" y="15"/>
                    <a:pt x="4153" y="15"/>
                    <a:pt x="4153" y="15"/>
                  </a:cubicBezTo>
                  <a:cubicBezTo>
                    <a:pt x="4158" y="15"/>
                    <a:pt x="4158" y="15"/>
                    <a:pt x="4158" y="15"/>
                  </a:cubicBezTo>
                  <a:cubicBezTo>
                    <a:pt x="4184" y="12"/>
                    <a:pt x="4184" y="12"/>
                    <a:pt x="4184" y="12"/>
                  </a:cubicBezTo>
                  <a:close/>
                  <a:moveTo>
                    <a:pt x="4213" y="9"/>
                  </a:moveTo>
                  <a:cubicBezTo>
                    <a:pt x="4212" y="9"/>
                    <a:pt x="4212" y="9"/>
                    <a:pt x="4213" y="9"/>
                  </a:cubicBezTo>
                  <a:close/>
                  <a:moveTo>
                    <a:pt x="3808" y="28"/>
                  </a:moveTo>
                  <a:cubicBezTo>
                    <a:pt x="3810" y="27"/>
                    <a:pt x="3804" y="28"/>
                    <a:pt x="3798" y="28"/>
                  </a:cubicBezTo>
                  <a:lnTo>
                    <a:pt x="3808" y="28"/>
                  </a:lnTo>
                  <a:close/>
                  <a:moveTo>
                    <a:pt x="3756" y="21"/>
                  </a:moveTo>
                  <a:cubicBezTo>
                    <a:pt x="3742" y="22"/>
                    <a:pt x="3742" y="22"/>
                    <a:pt x="3742" y="22"/>
                  </a:cubicBezTo>
                  <a:cubicBezTo>
                    <a:pt x="3756" y="22"/>
                    <a:pt x="3756" y="22"/>
                    <a:pt x="3756" y="22"/>
                  </a:cubicBezTo>
                  <a:cubicBezTo>
                    <a:pt x="3756" y="22"/>
                    <a:pt x="3754" y="22"/>
                    <a:pt x="3756" y="21"/>
                  </a:cubicBezTo>
                  <a:close/>
                  <a:moveTo>
                    <a:pt x="3989" y="24"/>
                  </a:moveTo>
                  <a:cubicBezTo>
                    <a:pt x="3989" y="23"/>
                    <a:pt x="3989" y="23"/>
                    <a:pt x="3989" y="23"/>
                  </a:cubicBezTo>
                  <a:cubicBezTo>
                    <a:pt x="4004" y="23"/>
                    <a:pt x="4000" y="22"/>
                    <a:pt x="4002" y="21"/>
                  </a:cubicBezTo>
                  <a:cubicBezTo>
                    <a:pt x="3976" y="23"/>
                    <a:pt x="3976" y="23"/>
                    <a:pt x="3976" y="23"/>
                  </a:cubicBezTo>
                  <a:lnTo>
                    <a:pt x="3989" y="24"/>
                  </a:lnTo>
                  <a:close/>
                  <a:moveTo>
                    <a:pt x="4323" y="11"/>
                  </a:moveTo>
                  <a:cubicBezTo>
                    <a:pt x="4326" y="12"/>
                    <a:pt x="4326" y="12"/>
                    <a:pt x="4326" y="12"/>
                  </a:cubicBezTo>
                  <a:cubicBezTo>
                    <a:pt x="4334" y="9"/>
                    <a:pt x="4334" y="9"/>
                    <a:pt x="4334" y="9"/>
                  </a:cubicBezTo>
                  <a:cubicBezTo>
                    <a:pt x="4312" y="10"/>
                    <a:pt x="4284" y="13"/>
                    <a:pt x="4268" y="12"/>
                  </a:cubicBezTo>
                  <a:cubicBezTo>
                    <a:pt x="4278" y="15"/>
                    <a:pt x="4305" y="11"/>
                    <a:pt x="4323" y="11"/>
                  </a:cubicBezTo>
                  <a:close/>
                  <a:moveTo>
                    <a:pt x="3897" y="30"/>
                  </a:moveTo>
                  <a:cubicBezTo>
                    <a:pt x="3904" y="30"/>
                    <a:pt x="3904" y="30"/>
                    <a:pt x="3904" y="30"/>
                  </a:cubicBezTo>
                  <a:cubicBezTo>
                    <a:pt x="3903" y="29"/>
                    <a:pt x="3903" y="29"/>
                    <a:pt x="3903" y="29"/>
                  </a:cubicBezTo>
                  <a:cubicBezTo>
                    <a:pt x="3893" y="29"/>
                    <a:pt x="3887" y="30"/>
                    <a:pt x="3897" y="30"/>
                  </a:cubicBezTo>
                  <a:close/>
                  <a:moveTo>
                    <a:pt x="3823" y="19"/>
                  </a:moveTo>
                  <a:cubicBezTo>
                    <a:pt x="3814" y="21"/>
                    <a:pt x="3814" y="21"/>
                    <a:pt x="3814" y="21"/>
                  </a:cubicBezTo>
                  <a:cubicBezTo>
                    <a:pt x="3822" y="21"/>
                    <a:pt x="3822" y="21"/>
                    <a:pt x="3822" y="21"/>
                  </a:cubicBezTo>
                  <a:lnTo>
                    <a:pt x="3823" y="19"/>
                  </a:lnTo>
                  <a:close/>
                  <a:moveTo>
                    <a:pt x="41" y="135"/>
                  </a:moveTo>
                  <a:cubicBezTo>
                    <a:pt x="26" y="134"/>
                    <a:pt x="26" y="134"/>
                    <a:pt x="26" y="134"/>
                  </a:cubicBezTo>
                  <a:cubicBezTo>
                    <a:pt x="36" y="135"/>
                    <a:pt x="36" y="135"/>
                    <a:pt x="36" y="135"/>
                  </a:cubicBezTo>
                  <a:lnTo>
                    <a:pt x="41" y="135"/>
                  </a:lnTo>
                  <a:close/>
                  <a:moveTo>
                    <a:pt x="3682" y="25"/>
                  </a:moveTo>
                  <a:cubicBezTo>
                    <a:pt x="3682" y="25"/>
                    <a:pt x="3682" y="24"/>
                    <a:pt x="3682" y="24"/>
                  </a:cubicBezTo>
                  <a:cubicBezTo>
                    <a:pt x="3682" y="24"/>
                    <a:pt x="3682" y="25"/>
                    <a:pt x="3682" y="25"/>
                  </a:cubicBezTo>
                  <a:close/>
                  <a:moveTo>
                    <a:pt x="3658" y="27"/>
                  </a:moveTo>
                  <a:cubicBezTo>
                    <a:pt x="3663" y="28"/>
                    <a:pt x="3661" y="24"/>
                    <a:pt x="3664" y="26"/>
                  </a:cubicBezTo>
                  <a:cubicBezTo>
                    <a:pt x="3670" y="23"/>
                    <a:pt x="3629" y="29"/>
                    <a:pt x="3658" y="27"/>
                  </a:cubicBezTo>
                  <a:close/>
                  <a:moveTo>
                    <a:pt x="3928" y="19"/>
                  </a:moveTo>
                  <a:cubicBezTo>
                    <a:pt x="3929" y="18"/>
                    <a:pt x="3930" y="18"/>
                    <a:pt x="3931" y="18"/>
                  </a:cubicBezTo>
                  <a:cubicBezTo>
                    <a:pt x="3930" y="18"/>
                    <a:pt x="3929" y="18"/>
                    <a:pt x="3928" y="19"/>
                  </a:cubicBezTo>
                  <a:close/>
                  <a:moveTo>
                    <a:pt x="3682" y="25"/>
                  </a:moveTo>
                  <a:cubicBezTo>
                    <a:pt x="3680" y="25"/>
                    <a:pt x="3677" y="26"/>
                    <a:pt x="3672" y="26"/>
                  </a:cubicBezTo>
                  <a:cubicBezTo>
                    <a:pt x="3683" y="26"/>
                    <a:pt x="3683" y="26"/>
                    <a:pt x="3683" y="26"/>
                  </a:cubicBezTo>
                  <a:cubicBezTo>
                    <a:pt x="3682" y="25"/>
                    <a:pt x="3682" y="25"/>
                    <a:pt x="3682" y="25"/>
                  </a:cubicBezTo>
                  <a:close/>
                  <a:moveTo>
                    <a:pt x="4003" y="16"/>
                  </a:moveTo>
                  <a:cubicBezTo>
                    <a:pt x="4001" y="15"/>
                    <a:pt x="4001" y="15"/>
                    <a:pt x="4002" y="16"/>
                  </a:cubicBezTo>
                  <a:cubicBezTo>
                    <a:pt x="3998" y="16"/>
                    <a:pt x="3995" y="17"/>
                    <a:pt x="3993" y="17"/>
                  </a:cubicBezTo>
                  <a:cubicBezTo>
                    <a:pt x="3997" y="17"/>
                    <a:pt x="4001" y="16"/>
                    <a:pt x="4004" y="16"/>
                  </a:cubicBezTo>
                  <a:cubicBezTo>
                    <a:pt x="4004" y="16"/>
                    <a:pt x="4004" y="16"/>
                    <a:pt x="4003" y="16"/>
                  </a:cubicBezTo>
                  <a:close/>
                  <a:moveTo>
                    <a:pt x="3993" y="17"/>
                  </a:moveTo>
                  <a:cubicBezTo>
                    <a:pt x="3987" y="17"/>
                    <a:pt x="3982" y="18"/>
                    <a:pt x="3975" y="18"/>
                  </a:cubicBezTo>
                  <a:cubicBezTo>
                    <a:pt x="3975" y="18"/>
                    <a:pt x="3975" y="18"/>
                    <a:pt x="3977" y="18"/>
                  </a:cubicBezTo>
                  <a:cubicBezTo>
                    <a:pt x="3984" y="18"/>
                    <a:pt x="3988" y="18"/>
                    <a:pt x="3993" y="17"/>
                  </a:cubicBezTo>
                  <a:close/>
                  <a:moveTo>
                    <a:pt x="3947" y="18"/>
                  </a:moveTo>
                  <a:cubicBezTo>
                    <a:pt x="3932" y="18"/>
                    <a:pt x="3932" y="18"/>
                    <a:pt x="3932" y="18"/>
                  </a:cubicBezTo>
                  <a:cubicBezTo>
                    <a:pt x="3932" y="18"/>
                    <a:pt x="3932" y="18"/>
                    <a:pt x="3931" y="18"/>
                  </a:cubicBezTo>
                  <a:cubicBezTo>
                    <a:pt x="3930" y="18"/>
                    <a:pt x="3930" y="19"/>
                    <a:pt x="3929" y="19"/>
                  </a:cubicBezTo>
                  <a:cubicBezTo>
                    <a:pt x="3936" y="19"/>
                    <a:pt x="3941" y="18"/>
                    <a:pt x="3947" y="18"/>
                  </a:cubicBezTo>
                  <a:close/>
                  <a:moveTo>
                    <a:pt x="3971" y="16"/>
                  </a:moveTo>
                  <a:cubicBezTo>
                    <a:pt x="3963" y="17"/>
                    <a:pt x="3956" y="18"/>
                    <a:pt x="3947" y="18"/>
                  </a:cubicBezTo>
                  <a:cubicBezTo>
                    <a:pt x="3975" y="18"/>
                    <a:pt x="3975" y="18"/>
                    <a:pt x="3975" y="18"/>
                  </a:cubicBezTo>
                  <a:cubicBezTo>
                    <a:pt x="3977" y="17"/>
                    <a:pt x="3981" y="16"/>
                    <a:pt x="3971" y="16"/>
                  </a:cubicBezTo>
                  <a:close/>
                  <a:moveTo>
                    <a:pt x="3867" y="27"/>
                  </a:moveTo>
                  <a:cubicBezTo>
                    <a:pt x="3845" y="29"/>
                    <a:pt x="3849" y="27"/>
                    <a:pt x="3838" y="27"/>
                  </a:cubicBezTo>
                  <a:cubicBezTo>
                    <a:pt x="3847" y="29"/>
                    <a:pt x="3810" y="31"/>
                    <a:pt x="3815" y="33"/>
                  </a:cubicBezTo>
                  <a:cubicBezTo>
                    <a:pt x="3834" y="32"/>
                    <a:pt x="3834" y="32"/>
                    <a:pt x="3834" y="32"/>
                  </a:cubicBezTo>
                  <a:cubicBezTo>
                    <a:pt x="3835" y="32"/>
                    <a:pt x="3828" y="33"/>
                    <a:pt x="3833" y="33"/>
                  </a:cubicBezTo>
                  <a:cubicBezTo>
                    <a:pt x="3834" y="32"/>
                    <a:pt x="3853" y="30"/>
                    <a:pt x="3869" y="31"/>
                  </a:cubicBezTo>
                  <a:cubicBezTo>
                    <a:pt x="3885" y="29"/>
                    <a:pt x="3875" y="23"/>
                    <a:pt x="3861" y="21"/>
                  </a:cubicBezTo>
                  <a:cubicBezTo>
                    <a:pt x="3860" y="22"/>
                    <a:pt x="3860" y="22"/>
                    <a:pt x="3844" y="24"/>
                  </a:cubicBezTo>
                  <a:cubicBezTo>
                    <a:pt x="3850" y="24"/>
                    <a:pt x="3880" y="26"/>
                    <a:pt x="3867" y="27"/>
                  </a:cubicBezTo>
                  <a:close/>
                  <a:moveTo>
                    <a:pt x="3899" y="20"/>
                  </a:moveTo>
                  <a:cubicBezTo>
                    <a:pt x="3891" y="20"/>
                    <a:pt x="3886" y="19"/>
                    <a:pt x="3875" y="18"/>
                  </a:cubicBezTo>
                  <a:cubicBezTo>
                    <a:pt x="3864" y="19"/>
                    <a:pt x="3862" y="20"/>
                    <a:pt x="3861" y="21"/>
                  </a:cubicBezTo>
                  <a:cubicBezTo>
                    <a:pt x="3894" y="20"/>
                    <a:pt x="3894" y="20"/>
                    <a:pt x="3894" y="20"/>
                  </a:cubicBezTo>
                  <a:cubicBezTo>
                    <a:pt x="3899" y="20"/>
                    <a:pt x="3899" y="20"/>
                    <a:pt x="3899" y="20"/>
                  </a:cubicBezTo>
                  <a:close/>
                  <a:moveTo>
                    <a:pt x="4283" y="15"/>
                  </a:moveTo>
                  <a:cubicBezTo>
                    <a:pt x="4278" y="15"/>
                    <a:pt x="4262" y="15"/>
                    <a:pt x="4263" y="15"/>
                  </a:cubicBezTo>
                  <a:cubicBezTo>
                    <a:pt x="4274" y="16"/>
                    <a:pt x="4274" y="16"/>
                    <a:pt x="4274" y="16"/>
                  </a:cubicBezTo>
                  <a:cubicBezTo>
                    <a:pt x="4283" y="15"/>
                    <a:pt x="4283" y="15"/>
                    <a:pt x="4283" y="15"/>
                  </a:cubicBezTo>
                  <a:close/>
                  <a:moveTo>
                    <a:pt x="3918" y="24"/>
                  </a:moveTo>
                  <a:cubicBezTo>
                    <a:pt x="3938" y="23"/>
                    <a:pt x="3932" y="22"/>
                    <a:pt x="3943" y="21"/>
                  </a:cubicBezTo>
                  <a:cubicBezTo>
                    <a:pt x="3911" y="22"/>
                    <a:pt x="3953" y="19"/>
                    <a:pt x="3929" y="19"/>
                  </a:cubicBezTo>
                  <a:cubicBezTo>
                    <a:pt x="3924" y="21"/>
                    <a:pt x="3908" y="22"/>
                    <a:pt x="3918" y="24"/>
                  </a:cubicBezTo>
                  <a:close/>
                  <a:moveTo>
                    <a:pt x="3928" y="19"/>
                  </a:moveTo>
                  <a:cubicBezTo>
                    <a:pt x="3899" y="20"/>
                    <a:pt x="3899" y="20"/>
                    <a:pt x="3899" y="20"/>
                  </a:cubicBezTo>
                  <a:cubicBezTo>
                    <a:pt x="3906" y="20"/>
                    <a:pt x="3914" y="19"/>
                    <a:pt x="3929" y="19"/>
                  </a:cubicBezTo>
                  <a:cubicBezTo>
                    <a:pt x="3923" y="19"/>
                    <a:pt x="3925" y="19"/>
                    <a:pt x="3928" y="19"/>
                  </a:cubicBezTo>
                  <a:close/>
                  <a:moveTo>
                    <a:pt x="679" y="938"/>
                  </a:moveTo>
                  <a:cubicBezTo>
                    <a:pt x="689" y="938"/>
                    <a:pt x="689" y="938"/>
                    <a:pt x="689" y="938"/>
                  </a:cubicBezTo>
                  <a:cubicBezTo>
                    <a:pt x="683" y="938"/>
                    <a:pt x="677" y="937"/>
                    <a:pt x="679" y="938"/>
                  </a:cubicBezTo>
                  <a:close/>
                  <a:moveTo>
                    <a:pt x="1710" y="981"/>
                  </a:moveTo>
                  <a:cubicBezTo>
                    <a:pt x="1718" y="981"/>
                    <a:pt x="1725" y="981"/>
                    <a:pt x="1736" y="984"/>
                  </a:cubicBezTo>
                  <a:cubicBezTo>
                    <a:pt x="1719" y="977"/>
                    <a:pt x="1719" y="977"/>
                    <a:pt x="1719" y="977"/>
                  </a:cubicBezTo>
                  <a:cubicBezTo>
                    <a:pt x="1719" y="977"/>
                    <a:pt x="1719" y="977"/>
                    <a:pt x="1710" y="981"/>
                  </a:cubicBezTo>
                  <a:close/>
                  <a:moveTo>
                    <a:pt x="2443" y="1009"/>
                  </a:moveTo>
                  <a:cubicBezTo>
                    <a:pt x="2443" y="1009"/>
                    <a:pt x="2443" y="1009"/>
                    <a:pt x="2454" y="1007"/>
                  </a:cubicBezTo>
                  <a:cubicBezTo>
                    <a:pt x="2447" y="1007"/>
                    <a:pt x="2444" y="1007"/>
                    <a:pt x="2442" y="1008"/>
                  </a:cubicBezTo>
                  <a:cubicBezTo>
                    <a:pt x="2442" y="1008"/>
                    <a:pt x="2442" y="1008"/>
                    <a:pt x="2443" y="1009"/>
                  </a:cubicBezTo>
                  <a:close/>
                  <a:moveTo>
                    <a:pt x="1521" y="976"/>
                  </a:moveTo>
                  <a:cubicBezTo>
                    <a:pt x="1520" y="975"/>
                    <a:pt x="1518" y="975"/>
                    <a:pt x="1514" y="975"/>
                  </a:cubicBezTo>
                  <a:cubicBezTo>
                    <a:pt x="1516" y="975"/>
                    <a:pt x="1518" y="975"/>
                    <a:pt x="1521" y="976"/>
                  </a:cubicBezTo>
                  <a:close/>
                  <a:moveTo>
                    <a:pt x="2644" y="1012"/>
                  </a:moveTo>
                  <a:cubicBezTo>
                    <a:pt x="2647" y="1010"/>
                    <a:pt x="2647" y="1010"/>
                    <a:pt x="2647" y="1010"/>
                  </a:cubicBezTo>
                  <a:cubicBezTo>
                    <a:pt x="2647" y="1010"/>
                    <a:pt x="2647" y="1010"/>
                    <a:pt x="2641" y="1012"/>
                  </a:cubicBezTo>
                  <a:cubicBezTo>
                    <a:pt x="2641" y="1012"/>
                    <a:pt x="2641" y="1012"/>
                    <a:pt x="2644" y="1012"/>
                  </a:cubicBezTo>
                  <a:close/>
                  <a:moveTo>
                    <a:pt x="1521" y="976"/>
                  </a:moveTo>
                  <a:cubicBezTo>
                    <a:pt x="1526" y="977"/>
                    <a:pt x="1504" y="976"/>
                    <a:pt x="1509" y="977"/>
                  </a:cubicBezTo>
                  <a:cubicBezTo>
                    <a:pt x="1530" y="977"/>
                    <a:pt x="1512" y="979"/>
                    <a:pt x="1535" y="979"/>
                  </a:cubicBezTo>
                  <a:cubicBezTo>
                    <a:pt x="1542" y="977"/>
                    <a:pt x="1535" y="977"/>
                    <a:pt x="1521" y="976"/>
                  </a:cubicBezTo>
                  <a:close/>
                  <a:moveTo>
                    <a:pt x="3460" y="1029"/>
                  </a:moveTo>
                  <a:cubicBezTo>
                    <a:pt x="3459" y="1029"/>
                    <a:pt x="3459" y="1029"/>
                    <a:pt x="3459" y="1029"/>
                  </a:cubicBezTo>
                  <a:cubicBezTo>
                    <a:pt x="3465" y="1030"/>
                    <a:pt x="3468" y="1030"/>
                    <a:pt x="3460" y="1029"/>
                  </a:cubicBezTo>
                  <a:close/>
                  <a:moveTo>
                    <a:pt x="2796" y="1020"/>
                  </a:moveTo>
                  <a:cubicBezTo>
                    <a:pt x="2813" y="1020"/>
                    <a:pt x="2813" y="1020"/>
                    <a:pt x="2813" y="1020"/>
                  </a:cubicBezTo>
                  <a:cubicBezTo>
                    <a:pt x="2815" y="1018"/>
                    <a:pt x="2808" y="1020"/>
                    <a:pt x="2796" y="1020"/>
                  </a:cubicBezTo>
                  <a:close/>
                  <a:moveTo>
                    <a:pt x="3364" y="1033"/>
                  </a:moveTo>
                  <a:cubicBezTo>
                    <a:pt x="3361" y="1033"/>
                    <a:pt x="3358" y="1033"/>
                    <a:pt x="3355" y="1033"/>
                  </a:cubicBezTo>
                  <a:cubicBezTo>
                    <a:pt x="3360" y="1033"/>
                    <a:pt x="3363" y="1033"/>
                    <a:pt x="3364" y="1033"/>
                  </a:cubicBezTo>
                  <a:close/>
                  <a:moveTo>
                    <a:pt x="1272" y="962"/>
                  </a:moveTo>
                  <a:cubicBezTo>
                    <a:pt x="1272" y="962"/>
                    <a:pt x="1272" y="962"/>
                    <a:pt x="1277" y="962"/>
                  </a:cubicBezTo>
                  <a:cubicBezTo>
                    <a:pt x="1273" y="958"/>
                    <a:pt x="1273" y="958"/>
                    <a:pt x="1273" y="958"/>
                  </a:cubicBezTo>
                  <a:cubicBezTo>
                    <a:pt x="1273" y="958"/>
                    <a:pt x="1273" y="958"/>
                    <a:pt x="1272" y="962"/>
                  </a:cubicBezTo>
                  <a:close/>
                  <a:moveTo>
                    <a:pt x="2945" y="1022"/>
                  </a:moveTo>
                  <a:cubicBezTo>
                    <a:pt x="2945" y="1022"/>
                    <a:pt x="2945" y="1022"/>
                    <a:pt x="2936" y="1020"/>
                  </a:cubicBezTo>
                  <a:cubicBezTo>
                    <a:pt x="2937" y="1021"/>
                    <a:pt x="2931" y="1022"/>
                    <a:pt x="2945" y="1022"/>
                  </a:cubicBezTo>
                  <a:close/>
                  <a:moveTo>
                    <a:pt x="588" y="931"/>
                  </a:moveTo>
                  <a:cubicBezTo>
                    <a:pt x="588" y="931"/>
                    <a:pt x="588" y="931"/>
                    <a:pt x="593" y="931"/>
                  </a:cubicBezTo>
                  <a:cubicBezTo>
                    <a:pt x="593" y="931"/>
                    <a:pt x="593" y="931"/>
                    <a:pt x="626" y="932"/>
                  </a:cubicBezTo>
                  <a:cubicBezTo>
                    <a:pt x="625" y="931"/>
                    <a:pt x="623" y="930"/>
                    <a:pt x="612" y="929"/>
                  </a:cubicBezTo>
                  <a:cubicBezTo>
                    <a:pt x="601" y="930"/>
                    <a:pt x="596" y="931"/>
                    <a:pt x="588" y="931"/>
                  </a:cubicBezTo>
                  <a:close/>
                  <a:moveTo>
                    <a:pt x="705" y="943"/>
                  </a:moveTo>
                  <a:cubicBezTo>
                    <a:pt x="705" y="943"/>
                    <a:pt x="705" y="943"/>
                    <a:pt x="715" y="943"/>
                  </a:cubicBezTo>
                  <a:cubicBezTo>
                    <a:pt x="709" y="941"/>
                    <a:pt x="709" y="941"/>
                    <a:pt x="709" y="941"/>
                  </a:cubicBezTo>
                  <a:cubicBezTo>
                    <a:pt x="709" y="941"/>
                    <a:pt x="709" y="941"/>
                    <a:pt x="705" y="943"/>
                  </a:cubicBezTo>
                  <a:close/>
                  <a:moveTo>
                    <a:pt x="714" y="938"/>
                  </a:moveTo>
                  <a:cubicBezTo>
                    <a:pt x="702" y="937"/>
                    <a:pt x="690" y="936"/>
                    <a:pt x="694" y="938"/>
                  </a:cubicBezTo>
                  <a:cubicBezTo>
                    <a:pt x="693" y="938"/>
                    <a:pt x="692" y="938"/>
                    <a:pt x="692" y="938"/>
                  </a:cubicBezTo>
                  <a:cubicBezTo>
                    <a:pt x="703" y="939"/>
                    <a:pt x="713" y="940"/>
                    <a:pt x="714" y="938"/>
                  </a:cubicBezTo>
                  <a:close/>
                  <a:moveTo>
                    <a:pt x="3355" y="1033"/>
                  </a:moveTo>
                  <a:cubicBezTo>
                    <a:pt x="3352" y="1033"/>
                    <a:pt x="3348" y="1033"/>
                    <a:pt x="3345" y="1032"/>
                  </a:cubicBezTo>
                  <a:cubicBezTo>
                    <a:pt x="3349" y="1033"/>
                    <a:pt x="3352" y="1033"/>
                    <a:pt x="3355" y="1033"/>
                  </a:cubicBezTo>
                  <a:close/>
                  <a:moveTo>
                    <a:pt x="649" y="937"/>
                  </a:moveTo>
                  <a:cubicBezTo>
                    <a:pt x="638" y="937"/>
                    <a:pt x="642" y="939"/>
                    <a:pt x="620" y="937"/>
                  </a:cubicBezTo>
                  <a:cubicBezTo>
                    <a:pt x="607" y="936"/>
                    <a:pt x="637" y="935"/>
                    <a:pt x="643" y="935"/>
                  </a:cubicBezTo>
                  <a:cubicBezTo>
                    <a:pt x="627" y="933"/>
                    <a:pt x="627" y="933"/>
                    <a:pt x="626" y="932"/>
                  </a:cubicBezTo>
                  <a:cubicBezTo>
                    <a:pt x="612" y="934"/>
                    <a:pt x="602" y="939"/>
                    <a:pt x="618" y="941"/>
                  </a:cubicBezTo>
                  <a:cubicBezTo>
                    <a:pt x="634" y="940"/>
                    <a:pt x="653" y="942"/>
                    <a:pt x="654" y="943"/>
                  </a:cubicBezTo>
                  <a:cubicBezTo>
                    <a:pt x="659" y="943"/>
                    <a:pt x="652" y="942"/>
                    <a:pt x="653" y="942"/>
                  </a:cubicBezTo>
                  <a:cubicBezTo>
                    <a:pt x="653" y="942"/>
                    <a:pt x="653" y="942"/>
                    <a:pt x="672" y="943"/>
                  </a:cubicBezTo>
                  <a:cubicBezTo>
                    <a:pt x="677" y="941"/>
                    <a:pt x="640" y="939"/>
                    <a:pt x="649" y="937"/>
                  </a:cubicBezTo>
                  <a:close/>
                  <a:moveTo>
                    <a:pt x="983" y="957"/>
                  </a:moveTo>
                  <a:cubicBezTo>
                    <a:pt x="965" y="957"/>
                    <a:pt x="985" y="958"/>
                    <a:pt x="986" y="959"/>
                  </a:cubicBezTo>
                  <a:cubicBezTo>
                    <a:pt x="1011" y="959"/>
                    <a:pt x="985" y="957"/>
                    <a:pt x="983" y="957"/>
                  </a:cubicBezTo>
                  <a:close/>
                  <a:moveTo>
                    <a:pt x="1005" y="952"/>
                  </a:moveTo>
                  <a:cubicBezTo>
                    <a:pt x="1005" y="952"/>
                    <a:pt x="1005" y="952"/>
                    <a:pt x="985" y="951"/>
                  </a:cubicBezTo>
                  <a:cubicBezTo>
                    <a:pt x="982" y="951"/>
                    <a:pt x="989" y="952"/>
                    <a:pt x="994" y="952"/>
                  </a:cubicBezTo>
                  <a:cubicBezTo>
                    <a:pt x="1001" y="953"/>
                    <a:pt x="1007" y="952"/>
                    <a:pt x="1005" y="952"/>
                  </a:cubicBezTo>
                  <a:close/>
                  <a:moveTo>
                    <a:pt x="935" y="956"/>
                  </a:moveTo>
                  <a:cubicBezTo>
                    <a:pt x="935" y="953"/>
                    <a:pt x="935" y="953"/>
                    <a:pt x="935" y="953"/>
                  </a:cubicBezTo>
                  <a:cubicBezTo>
                    <a:pt x="932" y="954"/>
                    <a:pt x="931" y="954"/>
                    <a:pt x="926" y="954"/>
                  </a:cubicBezTo>
                  <a:cubicBezTo>
                    <a:pt x="926" y="954"/>
                    <a:pt x="926" y="954"/>
                    <a:pt x="935" y="956"/>
                  </a:cubicBezTo>
                  <a:close/>
                  <a:moveTo>
                    <a:pt x="771" y="944"/>
                  </a:moveTo>
                  <a:cubicBezTo>
                    <a:pt x="766" y="943"/>
                    <a:pt x="759" y="943"/>
                    <a:pt x="756" y="943"/>
                  </a:cubicBezTo>
                  <a:cubicBezTo>
                    <a:pt x="759" y="943"/>
                    <a:pt x="765" y="944"/>
                    <a:pt x="771" y="944"/>
                  </a:cubicBezTo>
                  <a:close/>
                  <a:moveTo>
                    <a:pt x="729" y="945"/>
                  </a:moveTo>
                  <a:cubicBezTo>
                    <a:pt x="729" y="945"/>
                    <a:pt x="729" y="945"/>
                    <a:pt x="747" y="945"/>
                  </a:cubicBezTo>
                  <a:cubicBezTo>
                    <a:pt x="735" y="944"/>
                    <a:pt x="735" y="944"/>
                    <a:pt x="735" y="944"/>
                  </a:cubicBezTo>
                  <a:cubicBezTo>
                    <a:pt x="735" y="944"/>
                    <a:pt x="735" y="944"/>
                    <a:pt x="729" y="945"/>
                  </a:cubicBezTo>
                  <a:close/>
                  <a:moveTo>
                    <a:pt x="665" y="932"/>
                  </a:moveTo>
                  <a:cubicBezTo>
                    <a:pt x="665" y="932"/>
                    <a:pt x="665" y="932"/>
                    <a:pt x="673" y="932"/>
                  </a:cubicBezTo>
                  <a:cubicBezTo>
                    <a:pt x="673" y="932"/>
                    <a:pt x="673" y="932"/>
                    <a:pt x="664" y="930"/>
                  </a:cubicBezTo>
                  <a:lnTo>
                    <a:pt x="665" y="932"/>
                  </a:lnTo>
                  <a:close/>
                  <a:moveTo>
                    <a:pt x="1541" y="957"/>
                  </a:moveTo>
                  <a:cubicBezTo>
                    <a:pt x="1543" y="955"/>
                    <a:pt x="1530" y="957"/>
                    <a:pt x="1518" y="958"/>
                  </a:cubicBezTo>
                  <a:cubicBezTo>
                    <a:pt x="1538" y="958"/>
                    <a:pt x="1538" y="958"/>
                    <a:pt x="1538" y="958"/>
                  </a:cubicBezTo>
                  <a:cubicBezTo>
                    <a:pt x="1538" y="958"/>
                    <a:pt x="1538" y="958"/>
                    <a:pt x="1541" y="957"/>
                  </a:cubicBezTo>
                  <a:close/>
                  <a:moveTo>
                    <a:pt x="2604" y="990"/>
                  </a:moveTo>
                  <a:cubicBezTo>
                    <a:pt x="2603" y="991"/>
                    <a:pt x="2605" y="991"/>
                    <a:pt x="2610" y="992"/>
                  </a:cubicBezTo>
                  <a:cubicBezTo>
                    <a:pt x="2611" y="991"/>
                    <a:pt x="2609" y="991"/>
                    <a:pt x="2604" y="990"/>
                  </a:cubicBezTo>
                  <a:close/>
                  <a:moveTo>
                    <a:pt x="2626" y="1009"/>
                  </a:moveTo>
                  <a:cubicBezTo>
                    <a:pt x="2627" y="1010"/>
                    <a:pt x="2630" y="1010"/>
                    <a:pt x="2633" y="1010"/>
                  </a:cubicBezTo>
                  <a:cubicBezTo>
                    <a:pt x="2633" y="1010"/>
                    <a:pt x="2633" y="1010"/>
                    <a:pt x="2626" y="1009"/>
                  </a:cubicBezTo>
                  <a:close/>
                  <a:moveTo>
                    <a:pt x="1046" y="943"/>
                  </a:moveTo>
                  <a:cubicBezTo>
                    <a:pt x="1021" y="943"/>
                    <a:pt x="1021" y="943"/>
                    <a:pt x="1021" y="943"/>
                  </a:cubicBezTo>
                  <a:cubicBezTo>
                    <a:pt x="1024" y="945"/>
                    <a:pt x="1034" y="943"/>
                    <a:pt x="1046" y="943"/>
                  </a:cubicBezTo>
                  <a:close/>
                  <a:moveTo>
                    <a:pt x="2087" y="983"/>
                  </a:moveTo>
                  <a:cubicBezTo>
                    <a:pt x="2088" y="983"/>
                    <a:pt x="2090" y="984"/>
                    <a:pt x="2091" y="984"/>
                  </a:cubicBezTo>
                  <a:cubicBezTo>
                    <a:pt x="2090" y="983"/>
                    <a:pt x="2088" y="983"/>
                    <a:pt x="2087" y="983"/>
                  </a:cubicBezTo>
                  <a:close/>
                  <a:moveTo>
                    <a:pt x="4477" y="1045"/>
                  </a:moveTo>
                  <a:cubicBezTo>
                    <a:pt x="4477" y="1045"/>
                    <a:pt x="4477" y="1045"/>
                    <a:pt x="4473" y="1048"/>
                  </a:cubicBezTo>
                  <a:cubicBezTo>
                    <a:pt x="4476" y="1047"/>
                    <a:pt x="4483" y="1047"/>
                    <a:pt x="4486" y="1048"/>
                  </a:cubicBezTo>
                  <a:lnTo>
                    <a:pt x="4477" y="1045"/>
                  </a:lnTo>
                  <a:close/>
                  <a:moveTo>
                    <a:pt x="1148" y="957"/>
                  </a:moveTo>
                  <a:cubicBezTo>
                    <a:pt x="1148" y="957"/>
                    <a:pt x="1148" y="957"/>
                    <a:pt x="1147" y="957"/>
                  </a:cubicBezTo>
                  <a:cubicBezTo>
                    <a:pt x="1146" y="958"/>
                    <a:pt x="1146" y="958"/>
                    <a:pt x="1148" y="957"/>
                  </a:cubicBezTo>
                  <a:close/>
                  <a:moveTo>
                    <a:pt x="4417" y="1045"/>
                  </a:moveTo>
                  <a:cubicBezTo>
                    <a:pt x="4417" y="1045"/>
                    <a:pt x="4417" y="1045"/>
                    <a:pt x="4376" y="1046"/>
                  </a:cubicBezTo>
                  <a:cubicBezTo>
                    <a:pt x="4377" y="1046"/>
                    <a:pt x="4370" y="1044"/>
                    <a:pt x="4377" y="1044"/>
                  </a:cubicBezTo>
                  <a:cubicBezTo>
                    <a:pt x="4367" y="1043"/>
                    <a:pt x="4358" y="1043"/>
                    <a:pt x="4371" y="1042"/>
                  </a:cubicBezTo>
                  <a:cubicBezTo>
                    <a:pt x="4272" y="1046"/>
                    <a:pt x="4171" y="1037"/>
                    <a:pt x="4074" y="1037"/>
                  </a:cubicBezTo>
                  <a:cubicBezTo>
                    <a:pt x="4067" y="1037"/>
                    <a:pt x="4071" y="1036"/>
                    <a:pt x="4073" y="1035"/>
                  </a:cubicBezTo>
                  <a:cubicBezTo>
                    <a:pt x="4055" y="1037"/>
                    <a:pt x="4056" y="1033"/>
                    <a:pt x="4046" y="1032"/>
                  </a:cubicBezTo>
                  <a:cubicBezTo>
                    <a:pt x="4046" y="1032"/>
                    <a:pt x="4046" y="1032"/>
                    <a:pt x="4020" y="1036"/>
                  </a:cubicBezTo>
                  <a:cubicBezTo>
                    <a:pt x="4010" y="1033"/>
                    <a:pt x="4018" y="1033"/>
                    <a:pt x="4017" y="1032"/>
                  </a:cubicBezTo>
                  <a:cubicBezTo>
                    <a:pt x="3967" y="1030"/>
                    <a:pt x="3919" y="1032"/>
                    <a:pt x="3879" y="1029"/>
                  </a:cubicBezTo>
                  <a:cubicBezTo>
                    <a:pt x="3866" y="1029"/>
                    <a:pt x="3882" y="1031"/>
                    <a:pt x="3865" y="1031"/>
                  </a:cubicBezTo>
                  <a:cubicBezTo>
                    <a:pt x="3887" y="1029"/>
                    <a:pt x="3821" y="1028"/>
                    <a:pt x="3829" y="1026"/>
                  </a:cubicBezTo>
                  <a:cubicBezTo>
                    <a:pt x="3812" y="1029"/>
                    <a:pt x="3770" y="1025"/>
                    <a:pt x="3777" y="1031"/>
                  </a:cubicBezTo>
                  <a:cubicBezTo>
                    <a:pt x="3757" y="1030"/>
                    <a:pt x="3760" y="1028"/>
                    <a:pt x="3766" y="1028"/>
                  </a:cubicBezTo>
                  <a:cubicBezTo>
                    <a:pt x="3743" y="1027"/>
                    <a:pt x="3724" y="1027"/>
                    <a:pt x="3705" y="1024"/>
                  </a:cubicBezTo>
                  <a:cubicBezTo>
                    <a:pt x="3692" y="1025"/>
                    <a:pt x="3597" y="1020"/>
                    <a:pt x="3576" y="1023"/>
                  </a:cubicBezTo>
                  <a:cubicBezTo>
                    <a:pt x="3591" y="1021"/>
                    <a:pt x="3575" y="1022"/>
                    <a:pt x="3562" y="1021"/>
                  </a:cubicBezTo>
                  <a:cubicBezTo>
                    <a:pt x="3562" y="1021"/>
                    <a:pt x="3562" y="1021"/>
                    <a:pt x="3574" y="1019"/>
                  </a:cubicBezTo>
                  <a:cubicBezTo>
                    <a:pt x="3574" y="1019"/>
                    <a:pt x="3574" y="1019"/>
                    <a:pt x="3543" y="1018"/>
                  </a:cubicBezTo>
                  <a:cubicBezTo>
                    <a:pt x="3537" y="1018"/>
                    <a:pt x="3535" y="1018"/>
                    <a:pt x="3535" y="1018"/>
                  </a:cubicBezTo>
                  <a:cubicBezTo>
                    <a:pt x="3530" y="1018"/>
                    <a:pt x="3536" y="1019"/>
                    <a:pt x="3523" y="1019"/>
                  </a:cubicBezTo>
                  <a:cubicBezTo>
                    <a:pt x="3502" y="1019"/>
                    <a:pt x="3501" y="1018"/>
                    <a:pt x="3489" y="1016"/>
                  </a:cubicBezTo>
                  <a:cubicBezTo>
                    <a:pt x="3489" y="1016"/>
                    <a:pt x="3489" y="1016"/>
                    <a:pt x="3493" y="1016"/>
                  </a:cubicBezTo>
                  <a:cubicBezTo>
                    <a:pt x="3493" y="1016"/>
                    <a:pt x="3493" y="1016"/>
                    <a:pt x="3478" y="1015"/>
                  </a:cubicBezTo>
                  <a:cubicBezTo>
                    <a:pt x="3468" y="1015"/>
                    <a:pt x="3515" y="1019"/>
                    <a:pt x="3481" y="1019"/>
                  </a:cubicBezTo>
                  <a:cubicBezTo>
                    <a:pt x="3481" y="1018"/>
                    <a:pt x="3461" y="1014"/>
                    <a:pt x="3451" y="1016"/>
                  </a:cubicBezTo>
                  <a:cubicBezTo>
                    <a:pt x="3469" y="1016"/>
                    <a:pt x="3467" y="1018"/>
                    <a:pt x="3460" y="1018"/>
                  </a:cubicBezTo>
                  <a:cubicBezTo>
                    <a:pt x="3460" y="1018"/>
                    <a:pt x="3460" y="1018"/>
                    <a:pt x="3436" y="1018"/>
                  </a:cubicBezTo>
                  <a:cubicBezTo>
                    <a:pt x="3436" y="1018"/>
                    <a:pt x="3436" y="1018"/>
                    <a:pt x="3444" y="1015"/>
                  </a:cubicBezTo>
                  <a:cubicBezTo>
                    <a:pt x="3374" y="1013"/>
                    <a:pt x="3300" y="1013"/>
                    <a:pt x="3225" y="1011"/>
                  </a:cubicBezTo>
                  <a:cubicBezTo>
                    <a:pt x="3226" y="1013"/>
                    <a:pt x="3172" y="1009"/>
                    <a:pt x="3179" y="1013"/>
                  </a:cubicBezTo>
                  <a:cubicBezTo>
                    <a:pt x="3179" y="1013"/>
                    <a:pt x="3179" y="1013"/>
                    <a:pt x="3182" y="1013"/>
                  </a:cubicBezTo>
                  <a:cubicBezTo>
                    <a:pt x="3200" y="1014"/>
                    <a:pt x="3176" y="1016"/>
                    <a:pt x="3161" y="1015"/>
                  </a:cubicBezTo>
                  <a:cubicBezTo>
                    <a:pt x="3177" y="1014"/>
                    <a:pt x="3133" y="1010"/>
                    <a:pt x="3171" y="1011"/>
                  </a:cubicBezTo>
                  <a:cubicBezTo>
                    <a:pt x="3171" y="1011"/>
                    <a:pt x="3171" y="1011"/>
                    <a:pt x="3142" y="1008"/>
                  </a:cubicBezTo>
                  <a:cubicBezTo>
                    <a:pt x="3126" y="1001"/>
                    <a:pt x="3065" y="1007"/>
                    <a:pt x="3021" y="1003"/>
                  </a:cubicBezTo>
                  <a:cubicBezTo>
                    <a:pt x="3022" y="1004"/>
                    <a:pt x="3023" y="1004"/>
                    <a:pt x="3023" y="1004"/>
                  </a:cubicBezTo>
                  <a:cubicBezTo>
                    <a:pt x="2983" y="1001"/>
                    <a:pt x="2934" y="1003"/>
                    <a:pt x="2925" y="1002"/>
                  </a:cubicBezTo>
                  <a:cubicBezTo>
                    <a:pt x="2925" y="1002"/>
                    <a:pt x="2925" y="1002"/>
                    <a:pt x="2921" y="1004"/>
                  </a:cubicBezTo>
                  <a:cubicBezTo>
                    <a:pt x="2887" y="1000"/>
                    <a:pt x="2883" y="999"/>
                    <a:pt x="2843" y="1000"/>
                  </a:cubicBezTo>
                  <a:cubicBezTo>
                    <a:pt x="2843" y="1000"/>
                    <a:pt x="2848" y="1001"/>
                    <a:pt x="2841" y="1001"/>
                  </a:cubicBezTo>
                  <a:cubicBezTo>
                    <a:pt x="2832" y="999"/>
                    <a:pt x="2822" y="997"/>
                    <a:pt x="2794" y="997"/>
                  </a:cubicBezTo>
                  <a:cubicBezTo>
                    <a:pt x="2794" y="997"/>
                    <a:pt x="2794" y="997"/>
                    <a:pt x="2795" y="998"/>
                  </a:cubicBezTo>
                  <a:cubicBezTo>
                    <a:pt x="2795" y="998"/>
                    <a:pt x="2795" y="998"/>
                    <a:pt x="2752" y="996"/>
                  </a:cubicBezTo>
                  <a:cubicBezTo>
                    <a:pt x="2752" y="1002"/>
                    <a:pt x="2678" y="990"/>
                    <a:pt x="2665" y="996"/>
                  </a:cubicBezTo>
                  <a:cubicBezTo>
                    <a:pt x="2656" y="994"/>
                    <a:pt x="2624" y="993"/>
                    <a:pt x="2610" y="992"/>
                  </a:cubicBezTo>
                  <a:cubicBezTo>
                    <a:pt x="2610" y="992"/>
                    <a:pt x="2609" y="992"/>
                    <a:pt x="2607" y="992"/>
                  </a:cubicBezTo>
                  <a:cubicBezTo>
                    <a:pt x="2590" y="989"/>
                    <a:pt x="2559" y="992"/>
                    <a:pt x="2541" y="991"/>
                  </a:cubicBezTo>
                  <a:cubicBezTo>
                    <a:pt x="2529" y="990"/>
                    <a:pt x="2534" y="989"/>
                    <a:pt x="2539" y="988"/>
                  </a:cubicBezTo>
                  <a:cubicBezTo>
                    <a:pt x="2515" y="990"/>
                    <a:pt x="2473" y="983"/>
                    <a:pt x="2465" y="984"/>
                  </a:cubicBezTo>
                  <a:cubicBezTo>
                    <a:pt x="2447" y="984"/>
                    <a:pt x="2458" y="986"/>
                    <a:pt x="2453" y="988"/>
                  </a:cubicBezTo>
                  <a:cubicBezTo>
                    <a:pt x="2427" y="986"/>
                    <a:pt x="2458" y="982"/>
                    <a:pt x="2423" y="984"/>
                  </a:cubicBezTo>
                  <a:cubicBezTo>
                    <a:pt x="2427" y="984"/>
                    <a:pt x="2435" y="984"/>
                    <a:pt x="2432" y="985"/>
                  </a:cubicBezTo>
                  <a:cubicBezTo>
                    <a:pt x="2418" y="985"/>
                    <a:pt x="2394" y="991"/>
                    <a:pt x="2381" y="989"/>
                  </a:cubicBezTo>
                  <a:cubicBezTo>
                    <a:pt x="2381" y="989"/>
                    <a:pt x="2381" y="989"/>
                    <a:pt x="2390" y="988"/>
                  </a:cubicBezTo>
                  <a:cubicBezTo>
                    <a:pt x="2365" y="986"/>
                    <a:pt x="2332" y="992"/>
                    <a:pt x="2328" y="988"/>
                  </a:cubicBezTo>
                  <a:cubicBezTo>
                    <a:pt x="2328" y="988"/>
                    <a:pt x="2328" y="988"/>
                    <a:pt x="2330" y="986"/>
                  </a:cubicBezTo>
                  <a:cubicBezTo>
                    <a:pt x="2288" y="987"/>
                    <a:pt x="2312" y="984"/>
                    <a:pt x="2270" y="985"/>
                  </a:cubicBezTo>
                  <a:cubicBezTo>
                    <a:pt x="2270" y="985"/>
                    <a:pt x="2270" y="985"/>
                    <a:pt x="2271" y="986"/>
                  </a:cubicBezTo>
                  <a:cubicBezTo>
                    <a:pt x="2252" y="985"/>
                    <a:pt x="2242" y="987"/>
                    <a:pt x="2233" y="984"/>
                  </a:cubicBezTo>
                  <a:cubicBezTo>
                    <a:pt x="2233" y="984"/>
                    <a:pt x="2233" y="984"/>
                    <a:pt x="2240" y="983"/>
                  </a:cubicBezTo>
                  <a:cubicBezTo>
                    <a:pt x="2217" y="983"/>
                    <a:pt x="2215" y="983"/>
                    <a:pt x="2191" y="982"/>
                  </a:cubicBezTo>
                  <a:cubicBezTo>
                    <a:pt x="2189" y="982"/>
                    <a:pt x="2177" y="981"/>
                    <a:pt x="2174" y="982"/>
                  </a:cubicBezTo>
                  <a:cubicBezTo>
                    <a:pt x="2173" y="979"/>
                    <a:pt x="2120" y="979"/>
                    <a:pt x="2110" y="979"/>
                  </a:cubicBezTo>
                  <a:cubicBezTo>
                    <a:pt x="2128" y="980"/>
                    <a:pt x="2119" y="980"/>
                    <a:pt x="2114" y="981"/>
                  </a:cubicBezTo>
                  <a:cubicBezTo>
                    <a:pt x="2103" y="979"/>
                    <a:pt x="2096" y="978"/>
                    <a:pt x="2081" y="980"/>
                  </a:cubicBezTo>
                  <a:cubicBezTo>
                    <a:pt x="2079" y="976"/>
                    <a:pt x="2077" y="973"/>
                    <a:pt x="2050" y="972"/>
                  </a:cubicBezTo>
                  <a:cubicBezTo>
                    <a:pt x="2054" y="972"/>
                    <a:pt x="2058" y="973"/>
                    <a:pt x="2055" y="973"/>
                  </a:cubicBezTo>
                  <a:cubicBezTo>
                    <a:pt x="2052" y="974"/>
                    <a:pt x="2045" y="973"/>
                    <a:pt x="2043" y="973"/>
                  </a:cubicBezTo>
                  <a:cubicBezTo>
                    <a:pt x="2040" y="973"/>
                    <a:pt x="2049" y="974"/>
                    <a:pt x="2046" y="975"/>
                  </a:cubicBezTo>
                  <a:cubicBezTo>
                    <a:pt x="2026" y="972"/>
                    <a:pt x="2011" y="974"/>
                    <a:pt x="1982" y="972"/>
                  </a:cubicBezTo>
                  <a:cubicBezTo>
                    <a:pt x="1991" y="973"/>
                    <a:pt x="1983" y="974"/>
                    <a:pt x="1980" y="975"/>
                  </a:cubicBezTo>
                  <a:cubicBezTo>
                    <a:pt x="1978" y="971"/>
                    <a:pt x="1940" y="977"/>
                    <a:pt x="1951" y="972"/>
                  </a:cubicBezTo>
                  <a:cubicBezTo>
                    <a:pt x="1894" y="973"/>
                    <a:pt x="1807" y="968"/>
                    <a:pt x="1784" y="971"/>
                  </a:cubicBezTo>
                  <a:cubicBezTo>
                    <a:pt x="1778" y="972"/>
                    <a:pt x="1763" y="969"/>
                    <a:pt x="1753" y="969"/>
                  </a:cubicBezTo>
                  <a:cubicBezTo>
                    <a:pt x="1753" y="969"/>
                    <a:pt x="1753" y="969"/>
                    <a:pt x="1754" y="970"/>
                  </a:cubicBezTo>
                  <a:cubicBezTo>
                    <a:pt x="1726" y="967"/>
                    <a:pt x="1732" y="969"/>
                    <a:pt x="1700" y="965"/>
                  </a:cubicBezTo>
                  <a:cubicBezTo>
                    <a:pt x="1713" y="967"/>
                    <a:pt x="1708" y="968"/>
                    <a:pt x="1694" y="969"/>
                  </a:cubicBezTo>
                  <a:cubicBezTo>
                    <a:pt x="1694" y="969"/>
                    <a:pt x="1694" y="969"/>
                    <a:pt x="1672" y="965"/>
                  </a:cubicBezTo>
                  <a:cubicBezTo>
                    <a:pt x="1672" y="965"/>
                    <a:pt x="1672" y="965"/>
                    <a:pt x="1667" y="967"/>
                  </a:cubicBezTo>
                  <a:cubicBezTo>
                    <a:pt x="1658" y="966"/>
                    <a:pt x="1648" y="966"/>
                    <a:pt x="1638" y="966"/>
                  </a:cubicBezTo>
                  <a:cubicBezTo>
                    <a:pt x="1642" y="967"/>
                    <a:pt x="1640" y="967"/>
                    <a:pt x="1640" y="967"/>
                  </a:cubicBezTo>
                  <a:cubicBezTo>
                    <a:pt x="1639" y="967"/>
                    <a:pt x="1639" y="967"/>
                    <a:pt x="1638" y="966"/>
                  </a:cubicBezTo>
                  <a:cubicBezTo>
                    <a:pt x="1629" y="963"/>
                    <a:pt x="1594" y="963"/>
                    <a:pt x="1589" y="961"/>
                  </a:cubicBezTo>
                  <a:cubicBezTo>
                    <a:pt x="1578" y="964"/>
                    <a:pt x="1562" y="959"/>
                    <a:pt x="1554" y="962"/>
                  </a:cubicBezTo>
                  <a:cubicBezTo>
                    <a:pt x="1551" y="962"/>
                    <a:pt x="1547" y="961"/>
                    <a:pt x="1542" y="961"/>
                  </a:cubicBezTo>
                  <a:cubicBezTo>
                    <a:pt x="1547" y="959"/>
                    <a:pt x="1549" y="958"/>
                    <a:pt x="1540" y="958"/>
                  </a:cubicBezTo>
                  <a:cubicBezTo>
                    <a:pt x="1539" y="958"/>
                    <a:pt x="1538" y="958"/>
                    <a:pt x="1538" y="958"/>
                  </a:cubicBezTo>
                  <a:cubicBezTo>
                    <a:pt x="1538" y="958"/>
                    <a:pt x="1538" y="958"/>
                    <a:pt x="1534" y="960"/>
                  </a:cubicBezTo>
                  <a:cubicBezTo>
                    <a:pt x="1525" y="959"/>
                    <a:pt x="1515" y="959"/>
                    <a:pt x="1509" y="959"/>
                  </a:cubicBezTo>
                  <a:cubicBezTo>
                    <a:pt x="1512" y="959"/>
                    <a:pt x="1515" y="958"/>
                    <a:pt x="1518" y="958"/>
                  </a:cubicBezTo>
                  <a:cubicBezTo>
                    <a:pt x="1514" y="958"/>
                    <a:pt x="1511" y="958"/>
                    <a:pt x="1507" y="959"/>
                  </a:cubicBezTo>
                  <a:cubicBezTo>
                    <a:pt x="1506" y="959"/>
                    <a:pt x="1505" y="958"/>
                    <a:pt x="1504" y="958"/>
                  </a:cubicBezTo>
                  <a:cubicBezTo>
                    <a:pt x="1504" y="959"/>
                    <a:pt x="1505" y="959"/>
                    <a:pt x="1506" y="959"/>
                  </a:cubicBezTo>
                  <a:cubicBezTo>
                    <a:pt x="1500" y="959"/>
                    <a:pt x="1494" y="959"/>
                    <a:pt x="1486" y="958"/>
                  </a:cubicBezTo>
                  <a:cubicBezTo>
                    <a:pt x="1454" y="960"/>
                    <a:pt x="1415" y="952"/>
                    <a:pt x="1379" y="955"/>
                  </a:cubicBezTo>
                  <a:cubicBezTo>
                    <a:pt x="1385" y="955"/>
                    <a:pt x="1392" y="955"/>
                    <a:pt x="1394" y="956"/>
                  </a:cubicBezTo>
                  <a:cubicBezTo>
                    <a:pt x="1364" y="954"/>
                    <a:pt x="1335" y="956"/>
                    <a:pt x="1316" y="954"/>
                  </a:cubicBezTo>
                  <a:cubicBezTo>
                    <a:pt x="1316" y="954"/>
                    <a:pt x="1316" y="954"/>
                    <a:pt x="1317" y="953"/>
                  </a:cubicBezTo>
                  <a:cubicBezTo>
                    <a:pt x="1296" y="951"/>
                    <a:pt x="1279" y="950"/>
                    <a:pt x="1261" y="950"/>
                  </a:cubicBezTo>
                  <a:cubicBezTo>
                    <a:pt x="1261" y="950"/>
                    <a:pt x="1261" y="950"/>
                    <a:pt x="1260" y="948"/>
                  </a:cubicBezTo>
                  <a:cubicBezTo>
                    <a:pt x="1235" y="948"/>
                    <a:pt x="1180" y="942"/>
                    <a:pt x="1164" y="946"/>
                  </a:cubicBezTo>
                  <a:cubicBezTo>
                    <a:pt x="1158" y="944"/>
                    <a:pt x="1129" y="945"/>
                    <a:pt x="1115" y="944"/>
                  </a:cubicBezTo>
                  <a:cubicBezTo>
                    <a:pt x="1115" y="944"/>
                    <a:pt x="1115" y="944"/>
                    <a:pt x="1111" y="945"/>
                  </a:cubicBezTo>
                  <a:cubicBezTo>
                    <a:pt x="1092" y="945"/>
                    <a:pt x="1080" y="945"/>
                    <a:pt x="1069" y="944"/>
                  </a:cubicBezTo>
                  <a:cubicBezTo>
                    <a:pt x="1031" y="946"/>
                    <a:pt x="995" y="942"/>
                    <a:pt x="962" y="941"/>
                  </a:cubicBezTo>
                  <a:cubicBezTo>
                    <a:pt x="962" y="941"/>
                    <a:pt x="962" y="941"/>
                    <a:pt x="961" y="941"/>
                  </a:cubicBezTo>
                  <a:cubicBezTo>
                    <a:pt x="961" y="941"/>
                    <a:pt x="961" y="941"/>
                    <a:pt x="927" y="939"/>
                  </a:cubicBezTo>
                  <a:cubicBezTo>
                    <a:pt x="936" y="941"/>
                    <a:pt x="921" y="938"/>
                    <a:pt x="910" y="938"/>
                  </a:cubicBezTo>
                  <a:cubicBezTo>
                    <a:pt x="900" y="937"/>
                    <a:pt x="882" y="937"/>
                    <a:pt x="869" y="938"/>
                  </a:cubicBezTo>
                  <a:cubicBezTo>
                    <a:pt x="869" y="938"/>
                    <a:pt x="869" y="938"/>
                    <a:pt x="848" y="937"/>
                  </a:cubicBezTo>
                  <a:cubicBezTo>
                    <a:pt x="872" y="939"/>
                    <a:pt x="846" y="939"/>
                    <a:pt x="844" y="941"/>
                  </a:cubicBezTo>
                  <a:cubicBezTo>
                    <a:pt x="844" y="941"/>
                    <a:pt x="844" y="941"/>
                    <a:pt x="831" y="939"/>
                  </a:cubicBezTo>
                  <a:cubicBezTo>
                    <a:pt x="825" y="940"/>
                    <a:pt x="839" y="941"/>
                    <a:pt x="829" y="941"/>
                  </a:cubicBezTo>
                  <a:cubicBezTo>
                    <a:pt x="820" y="940"/>
                    <a:pt x="793" y="939"/>
                    <a:pt x="784" y="937"/>
                  </a:cubicBezTo>
                  <a:cubicBezTo>
                    <a:pt x="785" y="936"/>
                    <a:pt x="789" y="936"/>
                    <a:pt x="793" y="936"/>
                  </a:cubicBezTo>
                  <a:cubicBezTo>
                    <a:pt x="792" y="936"/>
                    <a:pt x="790" y="935"/>
                    <a:pt x="789" y="935"/>
                  </a:cubicBezTo>
                  <a:cubicBezTo>
                    <a:pt x="774" y="935"/>
                    <a:pt x="777" y="935"/>
                    <a:pt x="778" y="934"/>
                  </a:cubicBezTo>
                  <a:cubicBezTo>
                    <a:pt x="759" y="936"/>
                    <a:pt x="748" y="934"/>
                    <a:pt x="733" y="936"/>
                  </a:cubicBezTo>
                  <a:cubicBezTo>
                    <a:pt x="754" y="933"/>
                    <a:pt x="688" y="935"/>
                    <a:pt x="701" y="932"/>
                  </a:cubicBezTo>
                  <a:cubicBezTo>
                    <a:pt x="687" y="934"/>
                    <a:pt x="691" y="932"/>
                    <a:pt x="682" y="934"/>
                  </a:cubicBezTo>
                  <a:cubicBezTo>
                    <a:pt x="702" y="934"/>
                    <a:pt x="723" y="937"/>
                    <a:pt x="739" y="939"/>
                  </a:cubicBezTo>
                  <a:cubicBezTo>
                    <a:pt x="739" y="939"/>
                    <a:pt x="739" y="939"/>
                    <a:pt x="723" y="940"/>
                  </a:cubicBezTo>
                  <a:cubicBezTo>
                    <a:pt x="733" y="943"/>
                    <a:pt x="759" y="940"/>
                    <a:pt x="769" y="941"/>
                  </a:cubicBezTo>
                  <a:cubicBezTo>
                    <a:pt x="763" y="940"/>
                    <a:pt x="748" y="941"/>
                    <a:pt x="747" y="941"/>
                  </a:cubicBezTo>
                  <a:cubicBezTo>
                    <a:pt x="747" y="941"/>
                    <a:pt x="747" y="941"/>
                    <a:pt x="752" y="939"/>
                  </a:cubicBezTo>
                  <a:cubicBezTo>
                    <a:pt x="775" y="939"/>
                    <a:pt x="793" y="941"/>
                    <a:pt x="810" y="943"/>
                  </a:cubicBezTo>
                  <a:cubicBezTo>
                    <a:pt x="794" y="943"/>
                    <a:pt x="829" y="945"/>
                    <a:pt x="817" y="946"/>
                  </a:cubicBezTo>
                  <a:cubicBezTo>
                    <a:pt x="817" y="946"/>
                    <a:pt x="817" y="946"/>
                    <a:pt x="805" y="946"/>
                  </a:cubicBezTo>
                  <a:cubicBezTo>
                    <a:pt x="799" y="946"/>
                    <a:pt x="811" y="948"/>
                    <a:pt x="818" y="949"/>
                  </a:cubicBezTo>
                  <a:cubicBezTo>
                    <a:pt x="857" y="949"/>
                    <a:pt x="928" y="952"/>
                    <a:pt x="942" y="951"/>
                  </a:cubicBezTo>
                  <a:cubicBezTo>
                    <a:pt x="934" y="951"/>
                    <a:pt x="919" y="950"/>
                    <a:pt x="912" y="949"/>
                  </a:cubicBezTo>
                  <a:cubicBezTo>
                    <a:pt x="912" y="949"/>
                    <a:pt x="912" y="949"/>
                    <a:pt x="931" y="949"/>
                  </a:cubicBezTo>
                  <a:cubicBezTo>
                    <a:pt x="916" y="948"/>
                    <a:pt x="904" y="950"/>
                    <a:pt x="882" y="949"/>
                  </a:cubicBezTo>
                  <a:cubicBezTo>
                    <a:pt x="886" y="946"/>
                    <a:pt x="870" y="944"/>
                    <a:pt x="887" y="942"/>
                  </a:cubicBezTo>
                  <a:cubicBezTo>
                    <a:pt x="929" y="941"/>
                    <a:pt x="921" y="948"/>
                    <a:pt x="971" y="949"/>
                  </a:cubicBezTo>
                  <a:cubicBezTo>
                    <a:pt x="976" y="949"/>
                    <a:pt x="961" y="945"/>
                    <a:pt x="988" y="948"/>
                  </a:cubicBezTo>
                  <a:cubicBezTo>
                    <a:pt x="1021" y="950"/>
                    <a:pt x="1046" y="954"/>
                    <a:pt x="1046" y="958"/>
                  </a:cubicBezTo>
                  <a:cubicBezTo>
                    <a:pt x="1032" y="956"/>
                    <a:pt x="1003" y="953"/>
                    <a:pt x="999" y="956"/>
                  </a:cubicBezTo>
                  <a:cubicBezTo>
                    <a:pt x="1013" y="957"/>
                    <a:pt x="1037" y="959"/>
                    <a:pt x="1039" y="960"/>
                  </a:cubicBezTo>
                  <a:cubicBezTo>
                    <a:pt x="1053" y="958"/>
                    <a:pt x="1012" y="959"/>
                    <a:pt x="1031" y="957"/>
                  </a:cubicBezTo>
                  <a:cubicBezTo>
                    <a:pt x="1041" y="957"/>
                    <a:pt x="1045" y="958"/>
                    <a:pt x="1050" y="959"/>
                  </a:cubicBezTo>
                  <a:cubicBezTo>
                    <a:pt x="1043" y="957"/>
                    <a:pt x="1059" y="957"/>
                    <a:pt x="1062" y="956"/>
                  </a:cubicBezTo>
                  <a:cubicBezTo>
                    <a:pt x="1094" y="957"/>
                    <a:pt x="1113" y="957"/>
                    <a:pt x="1147" y="957"/>
                  </a:cubicBezTo>
                  <a:cubicBezTo>
                    <a:pt x="1149" y="957"/>
                    <a:pt x="1153" y="956"/>
                    <a:pt x="1152" y="956"/>
                  </a:cubicBezTo>
                  <a:cubicBezTo>
                    <a:pt x="1169" y="957"/>
                    <a:pt x="1193" y="962"/>
                    <a:pt x="1186" y="963"/>
                  </a:cubicBezTo>
                  <a:cubicBezTo>
                    <a:pt x="1206" y="964"/>
                    <a:pt x="1207" y="963"/>
                    <a:pt x="1224" y="964"/>
                  </a:cubicBezTo>
                  <a:cubicBezTo>
                    <a:pt x="1197" y="966"/>
                    <a:pt x="1229" y="964"/>
                    <a:pt x="1232" y="966"/>
                  </a:cubicBezTo>
                  <a:cubicBezTo>
                    <a:pt x="1250" y="967"/>
                    <a:pt x="1238" y="965"/>
                    <a:pt x="1246" y="965"/>
                  </a:cubicBezTo>
                  <a:cubicBezTo>
                    <a:pt x="1249" y="965"/>
                    <a:pt x="1256" y="966"/>
                    <a:pt x="1256" y="967"/>
                  </a:cubicBezTo>
                  <a:cubicBezTo>
                    <a:pt x="1267" y="965"/>
                    <a:pt x="1236" y="961"/>
                    <a:pt x="1249" y="959"/>
                  </a:cubicBezTo>
                  <a:cubicBezTo>
                    <a:pt x="1257" y="958"/>
                    <a:pt x="1294" y="956"/>
                    <a:pt x="1297" y="956"/>
                  </a:cubicBezTo>
                  <a:cubicBezTo>
                    <a:pt x="1305" y="959"/>
                    <a:pt x="1302" y="968"/>
                    <a:pt x="1290" y="971"/>
                  </a:cubicBezTo>
                  <a:cubicBezTo>
                    <a:pt x="1291" y="972"/>
                    <a:pt x="1306" y="970"/>
                    <a:pt x="1314" y="970"/>
                  </a:cubicBezTo>
                  <a:cubicBezTo>
                    <a:pt x="1336" y="968"/>
                    <a:pt x="1347" y="973"/>
                    <a:pt x="1365" y="972"/>
                  </a:cubicBezTo>
                  <a:cubicBezTo>
                    <a:pt x="1365" y="972"/>
                    <a:pt x="1365" y="972"/>
                    <a:pt x="1352" y="970"/>
                  </a:cubicBezTo>
                  <a:cubicBezTo>
                    <a:pt x="1355" y="970"/>
                    <a:pt x="1381" y="971"/>
                    <a:pt x="1386" y="972"/>
                  </a:cubicBezTo>
                  <a:cubicBezTo>
                    <a:pt x="1386" y="971"/>
                    <a:pt x="1372" y="967"/>
                    <a:pt x="1380" y="966"/>
                  </a:cubicBezTo>
                  <a:cubicBezTo>
                    <a:pt x="1413" y="967"/>
                    <a:pt x="1444" y="973"/>
                    <a:pt x="1442" y="975"/>
                  </a:cubicBezTo>
                  <a:cubicBezTo>
                    <a:pt x="1442" y="975"/>
                    <a:pt x="1442" y="975"/>
                    <a:pt x="1392" y="971"/>
                  </a:cubicBezTo>
                  <a:cubicBezTo>
                    <a:pt x="1390" y="973"/>
                    <a:pt x="1427" y="974"/>
                    <a:pt x="1425" y="977"/>
                  </a:cubicBezTo>
                  <a:cubicBezTo>
                    <a:pt x="1425" y="977"/>
                    <a:pt x="1425" y="977"/>
                    <a:pt x="1471" y="978"/>
                  </a:cubicBezTo>
                  <a:cubicBezTo>
                    <a:pt x="1465" y="977"/>
                    <a:pt x="1448" y="976"/>
                    <a:pt x="1455" y="975"/>
                  </a:cubicBezTo>
                  <a:cubicBezTo>
                    <a:pt x="1474" y="976"/>
                    <a:pt x="1465" y="975"/>
                    <a:pt x="1478" y="974"/>
                  </a:cubicBezTo>
                  <a:cubicBezTo>
                    <a:pt x="1456" y="971"/>
                    <a:pt x="1414" y="962"/>
                    <a:pt x="1399" y="959"/>
                  </a:cubicBezTo>
                  <a:cubicBezTo>
                    <a:pt x="1399" y="959"/>
                    <a:pt x="1399" y="959"/>
                    <a:pt x="1423" y="961"/>
                  </a:cubicBezTo>
                  <a:cubicBezTo>
                    <a:pt x="1423" y="961"/>
                    <a:pt x="1423" y="961"/>
                    <a:pt x="1429" y="960"/>
                  </a:cubicBezTo>
                  <a:cubicBezTo>
                    <a:pt x="1460" y="962"/>
                    <a:pt x="1488" y="972"/>
                    <a:pt x="1496" y="974"/>
                  </a:cubicBezTo>
                  <a:cubicBezTo>
                    <a:pt x="1514" y="974"/>
                    <a:pt x="1508" y="969"/>
                    <a:pt x="1504" y="968"/>
                  </a:cubicBezTo>
                  <a:cubicBezTo>
                    <a:pt x="1539" y="969"/>
                    <a:pt x="1538" y="976"/>
                    <a:pt x="1573" y="976"/>
                  </a:cubicBezTo>
                  <a:cubicBezTo>
                    <a:pt x="1573" y="976"/>
                    <a:pt x="1573" y="976"/>
                    <a:pt x="1560" y="977"/>
                  </a:cubicBezTo>
                  <a:cubicBezTo>
                    <a:pt x="1568" y="978"/>
                    <a:pt x="1599" y="978"/>
                    <a:pt x="1596" y="979"/>
                  </a:cubicBezTo>
                  <a:cubicBezTo>
                    <a:pt x="1602" y="978"/>
                    <a:pt x="1608" y="975"/>
                    <a:pt x="1603" y="974"/>
                  </a:cubicBezTo>
                  <a:cubicBezTo>
                    <a:pt x="1603" y="974"/>
                    <a:pt x="1603" y="974"/>
                    <a:pt x="1633" y="979"/>
                  </a:cubicBezTo>
                  <a:cubicBezTo>
                    <a:pt x="1628" y="978"/>
                    <a:pt x="1631" y="975"/>
                    <a:pt x="1629" y="974"/>
                  </a:cubicBezTo>
                  <a:cubicBezTo>
                    <a:pt x="1641" y="974"/>
                    <a:pt x="1649" y="978"/>
                    <a:pt x="1644" y="979"/>
                  </a:cubicBezTo>
                  <a:cubicBezTo>
                    <a:pt x="1667" y="977"/>
                    <a:pt x="1662" y="979"/>
                    <a:pt x="1681" y="976"/>
                  </a:cubicBezTo>
                  <a:cubicBezTo>
                    <a:pt x="1688" y="976"/>
                    <a:pt x="1680" y="980"/>
                    <a:pt x="1675" y="980"/>
                  </a:cubicBezTo>
                  <a:cubicBezTo>
                    <a:pt x="1691" y="982"/>
                    <a:pt x="1701" y="982"/>
                    <a:pt x="1709" y="981"/>
                  </a:cubicBezTo>
                  <a:cubicBezTo>
                    <a:pt x="1682" y="979"/>
                    <a:pt x="1702" y="973"/>
                    <a:pt x="1696" y="969"/>
                  </a:cubicBezTo>
                  <a:cubicBezTo>
                    <a:pt x="1696" y="969"/>
                    <a:pt x="1696" y="969"/>
                    <a:pt x="1755" y="983"/>
                  </a:cubicBezTo>
                  <a:cubicBezTo>
                    <a:pt x="1753" y="982"/>
                    <a:pt x="1748" y="978"/>
                    <a:pt x="1748" y="978"/>
                  </a:cubicBezTo>
                  <a:cubicBezTo>
                    <a:pt x="1753" y="981"/>
                    <a:pt x="1814" y="984"/>
                    <a:pt x="1848" y="984"/>
                  </a:cubicBezTo>
                  <a:cubicBezTo>
                    <a:pt x="1842" y="983"/>
                    <a:pt x="1869" y="982"/>
                    <a:pt x="1881" y="984"/>
                  </a:cubicBezTo>
                  <a:cubicBezTo>
                    <a:pt x="1879" y="983"/>
                    <a:pt x="1876" y="983"/>
                    <a:pt x="1871" y="983"/>
                  </a:cubicBezTo>
                  <a:cubicBezTo>
                    <a:pt x="1893" y="981"/>
                    <a:pt x="1900" y="989"/>
                    <a:pt x="1922" y="987"/>
                  </a:cubicBezTo>
                  <a:cubicBezTo>
                    <a:pt x="1902" y="986"/>
                    <a:pt x="1898" y="985"/>
                    <a:pt x="1899" y="984"/>
                  </a:cubicBezTo>
                  <a:cubicBezTo>
                    <a:pt x="1915" y="985"/>
                    <a:pt x="1954" y="985"/>
                    <a:pt x="1946" y="989"/>
                  </a:cubicBezTo>
                  <a:cubicBezTo>
                    <a:pt x="1956" y="988"/>
                    <a:pt x="1966" y="989"/>
                    <a:pt x="1965" y="987"/>
                  </a:cubicBezTo>
                  <a:cubicBezTo>
                    <a:pt x="1965" y="987"/>
                    <a:pt x="1965" y="987"/>
                    <a:pt x="2005" y="991"/>
                  </a:cubicBezTo>
                  <a:cubicBezTo>
                    <a:pt x="2002" y="990"/>
                    <a:pt x="2000" y="989"/>
                    <a:pt x="2012" y="989"/>
                  </a:cubicBezTo>
                  <a:cubicBezTo>
                    <a:pt x="1989" y="989"/>
                    <a:pt x="1967" y="984"/>
                    <a:pt x="1955" y="987"/>
                  </a:cubicBezTo>
                  <a:cubicBezTo>
                    <a:pt x="1954" y="984"/>
                    <a:pt x="1963" y="983"/>
                    <a:pt x="1952" y="981"/>
                  </a:cubicBezTo>
                  <a:cubicBezTo>
                    <a:pt x="1996" y="983"/>
                    <a:pt x="2020" y="988"/>
                    <a:pt x="2048" y="992"/>
                  </a:cubicBezTo>
                  <a:cubicBezTo>
                    <a:pt x="2048" y="992"/>
                    <a:pt x="2048" y="992"/>
                    <a:pt x="2086" y="991"/>
                  </a:cubicBezTo>
                  <a:cubicBezTo>
                    <a:pt x="2086" y="991"/>
                    <a:pt x="2086" y="991"/>
                    <a:pt x="2088" y="992"/>
                  </a:cubicBezTo>
                  <a:cubicBezTo>
                    <a:pt x="2088" y="992"/>
                    <a:pt x="2088" y="992"/>
                    <a:pt x="2095" y="990"/>
                  </a:cubicBezTo>
                  <a:cubicBezTo>
                    <a:pt x="2100" y="990"/>
                    <a:pt x="2103" y="991"/>
                    <a:pt x="2104" y="991"/>
                  </a:cubicBezTo>
                  <a:cubicBezTo>
                    <a:pt x="2105" y="991"/>
                    <a:pt x="2103" y="990"/>
                    <a:pt x="2102" y="990"/>
                  </a:cubicBezTo>
                  <a:cubicBezTo>
                    <a:pt x="2106" y="990"/>
                    <a:pt x="2109" y="990"/>
                    <a:pt x="2111" y="991"/>
                  </a:cubicBezTo>
                  <a:cubicBezTo>
                    <a:pt x="2113" y="989"/>
                    <a:pt x="2106" y="987"/>
                    <a:pt x="2099" y="986"/>
                  </a:cubicBezTo>
                  <a:cubicBezTo>
                    <a:pt x="2095" y="986"/>
                    <a:pt x="2092" y="986"/>
                    <a:pt x="2088" y="987"/>
                  </a:cubicBezTo>
                  <a:cubicBezTo>
                    <a:pt x="2081" y="985"/>
                    <a:pt x="2075" y="984"/>
                    <a:pt x="2086" y="983"/>
                  </a:cubicBezTo>
                  <a:cubicBezTo>
                    <a:pt x="2087" y="983"/>
                    <a:pt x="2087" y="983"/>
                    <a:pt x="2087" y="983"/>
                  </a:cubicBezTo>
                  <a:cubicBezTo>
                    <a:pt x="2085" y="982"/>
                    <a:pt x="2085" y="982"/>
                    <a:pt x="2087" y="981"/>
                  </a:cubicBezTo>
                  <a:cubicBezTo>
                    <a:pt x="2087" y="981"/>
                    <a:pt x="2087" y="981"/>
                    <a:pt x="2116" y="983"/>
                  </a:cubicBezTo>
                  <a:cubicBezTo>
                    <a:pt x="2113" y="984"/>
                    <a:pt x="2108" y="984"/>
                    <a:pt x="2102" y="985"/>
                  </a:cubicBezTo>
                  <a:cubicBezTo>
                    <a:pt x="2121" y="988"/>
                    <a:pt x="2142" y="990"/>
                    <a:pt x="2125" y="992"/>
                  </a:cubicBezTo>
                  <a:cubicBezTo>
                    <a:pt x="2125" y="992"/>
                    <a:pt x="2125" y="992"/>
                    <a:pt x="2148" y="991"/>
                  </a:cubicBezTo>
                  <a:cubicBezTo>
                    <a:pt x="2174" y="994"/>
                    <a:pt x="2170" y="994"/>
                    <a:pt x="2202" y="997"/>
                  </a:cubicBezTo>
                  <a:cubicBezTo>
                    <a:pt x="2204" y="996"/>
                    <a:pt x="2195" y="995"/>
                    <a:pt x="2201" y="994"/>
                  </a:cubicBezTo>
                  <a:cubicBezTo>
                    <a:pt x="2224" y="998"/>
                    <a:pt x="2258" y="992"/>
                    <a:pt x="2263" y="995"/>
                  </a:cubicBezTo>
                  <a:cubicBezTo>
                    <a:pt x="2282" y="996"/>
                    <a:pt x="2271" y="998"/>
                    <a:pt x="2283" y="999"/>
                  </a:cubicBezTo>
                  <a:cubicBezTo>
                    <a:pt x="2283" y="999"/>
                    <a:pt x="2281" y="998"/>
                    <a:pt x="2285" y="998"/>
                  </a:cubicBezTo>
                  <a:cubicBezTo>
                    <a:pt x="2285" y="998"/>
                    <a:pt x="2285" y="998"/>
                    <a:pt x="2299" y="1000"/>
                  </a:cubicBezTo>
                  <a:cubicBezTo>
                    <a:pt x="2305" y="1000"/>
                    <a:pt x="2286" y="999"/>
                    <a:pt x="2302" y="998"/>
                  </a:cubicBezTo>
                  <a:cubicBezTo>
                    <a:pt x="2330" y="1001"/>
                    <a:pt x="2346" y="1002"/>
                    <a:pt x="2369" y="1002"/>
                  </a:cubicBezTo>
                  <a:cubicBezTo>
                    <a:pt x="2403" y="1003"/>
                    <a:pt x="2355" y="1005"/>
                    <a:pt x="2384" y="1006"/>
                  </a:cubicBezTo>
                  <a:cubicBezTo>
                    <a:pt x="2388" y="1004"/>
                    <a:pt x="2392" y="1002"/>
                    <a:pt x="2409" y="1003"/>
                  </a:cubicBezTo>
                  <a:cubicBezTo>
                    <a:pt x="2418" y="1004"/>
                    <a:pt x="2417" y="1005"/>
                    <a:pt x="2432" y="1007"/>
                  </a:cubicBezTo>
                  <a:cubicBezTo>
                    <a:pt x="2432" y="1007"/>
                    <a:pt x="2432" y="1007"/>
                    <a:pt x="2431" y="1004"/>
                  </a:cubicBezTo>
                  <a:cubicBezTo>
                    <a:pt x="2446" y="1004"/>
                    <a:pt x="2457" y="1005"/>
                    <a:pt x="2457" y="1003"/>
                  </a:cubicBezTo>
                  <a:cubicBezTo>
                    <a:pt x="2469" y="1005"/>
                    <a:pt x="2477" y="1005"/>
                    <a:pt x="2484" y="1005"/>
                  </a:cubicBezTo>
                  <a:cubicBezTo>
                    <a:pt x="2492" y="1004"/>
                    <a:pt x="2497" y="1003"/>
                    <a:pt x="2503" y="1006"/>
                  </a:cubicBezTo>
                  <a:cubicBezTo>
                    <a:pt x="2532" y="1005"/>
                    <a:pt x="2531" y="1011"/>
                    <a:pt x="2549" y="1006"/>
                  </a:cubicBezTo>
                  <a:cubicBezTo>
                    <a:pt x="2535" y="1006"/>
                    <a:pt x="2519" y="1004"/>
                    <a:pt x="2527" y="1003"/>
                  </a:cubicBezTo>
                  <a:cubicBezTo>
                    <a:pt x="2527" y="1003"/>
                    <a:pt x="2527" y="1003"/>
                    <a:pt x="2547" y="1005"/>
                  </a:cubicBezTo>
                  <a:cubicBezTo>
                    <a:pt x="2549" y="1004"/>
                    <a:pt x="2535" y="1004"/>
                    <a:pt x="2545" y="1004"/>
                  </a:cubicBezTo>
                  <a:cubicBezTo>
                    <a:pt x="2550" y="1004"/>
                    <a:pt x="2562" y="1006"/>
                    <a:pt x="2567" y="1007"/>
                  </a:cubicBezTo>
                  <a:cubicBezTo>
                    <a:pt x="2567" y="1007"/>
                    <a:pt x="2567" y="1007"/>
                    <a:pt x="2600" y="1008"/>
                  </a:cubicBezTo>
                  <a:cubicBezTo>
                    <a:pt x="2596" y="1008"/>
                    <a:pt x="2596" y="1007"/>
                    <a:pt x="2602" y="1007"/>
                  </a:cubicBezTo>
                  <a:cubicBezTo>
                    <a:pt x="2602" y="1007"/>
                    <a:pt x="2602" y="1007"/>
                    <a:pt x="2622" y="1009"/>
                  </a:cubicBezTo>
                  <a:cubicBezTo>
                    <a:pt x="2623" y="1009"/>
                    <a:pt x="2629" y="1008"/>
                    <a:pt x="2636" y="1008"/>
                  </a:cubicBezTo>
                  <a:cubicBezTo>
                    <a:pt x="2667" y="1008"/>
                    <a:pt x="2661" y="1014"/>
                    <a:pt x="2685" y="1012"/>
                  </a:cubicBezTo>
                  <a:cubicBezTo>
                    <a:pt x="2681" y="1012"/>
                    <a:pt x="2681" y="1012"/>
                    <a:pt x="2677" y="1012"/>
                  </a:cubicBezTo>
                  <a:cubicBezTo>
                    <a:pt x="2677" y="1012"/>
                    <a:pt x="2677" y="1012"/>
                    <a:pt x="2690" y="1011"/>
                  </a:cubicBezTo>
                  <a:cubicBezTo>
                    <a:pt x="2692" y="1017"/>
                    <a:pt x="2762" y="1014"/>
                    <a:pt x="2764" y="1019"/>
                  </a:cubicBezTo>
                  <a:cubicBezTo>
                    <a:pt x="2782" y="1018"/>
                    <a:pt x="2765" y="1018"/>
                    <a:pt x="2743" y="1015"/>
                  </a:cubicBezTo>
                  <a:cubicBezTo>
                    <a:pt x="2743" y="1015"/>
                    <a:pt x="2743" y="1015"/>
                    <a:pt x="2762" y="1014"/>
                  </a:cubicBezTo>
                  <a:cubicBezTo>
                    <a:pt x="2754" y="1013"/>
                    <a:pt x="2748" y="1014"/>
                    <a:pt x="2740" y="1013"/>
                  </a:cubicBezTo>
                  <a:cubicBezTo>
                    <a:pt x="2764" y="1011"/>
                    <a:pt x="2787" y="1015"/>
                    <a:pt x="2800" y="1017"/>
                  </a:cubicBezTo>
                  <a:cubicBezTo>
                    <a:pt x="2810" y="1016"/>
                    <a:pt x="2793" y="1012"/>
                    <a:pt x="2819" y="1014"/>
                  </a:cubicBezTo>
                  <a:cubicBezTo>
                    <a:pt x="2857" y="1016"/>
                    <a:pt x="2812" y="1018"/>
                    <a:pt x="2835" y="1019"/>
                  </a:cubicBezTo>
                  <a:cubicBezTo>
                    <a:pt x="2835" y="1019"/>
                    <a:pt x="2835" y="1019"/>
                    <a:pt x="2851" y="1017"/>
                  </a:cubicBezTo>
                  <a:cubicBezTo>
                    <a:pt x="2880" y="1020"/>
                    <a:pt x="2901" y="1018"/>
                    <a:pt x="2926" y="1019"/>
                  </a:cubicBezTo>
                  <a:cubicBezTo>
                    <a:pt x="2931" y="1019"/>
                    <a:pt x="2934" y="1020"/>
                    <a:pt x="2935" y="1020"/>
                  </a:cubicBezTo>
                  <a:cubicBezTo>
                    <a:pt x="2961" y="1019"/>
                    <a:pt x="2989" y="1024"/>
                    <a:pt x="3009" y="1024"/>
                  </a:cubicBezTo>
                  <a:cubicBezTo>
                    <a:pt x="3004" y="1023"/>
                    <a:pt x="3020" y="1022"/>
                    <a:pt x="3022" y="1022"/>
                  </a:cubicBezTo>
                  <a:cubicBezTo>
                    <a:pt x="3022" y="1022"/>
                    <a:pt x="3022" y="1022"/>
                    <a:pt x="3057" y="1024"/>
                  </a:cubicBezTo>
                  <a:cubicBezTo>
                    <a:pt x="3042" y="1023"/>
                    <a:pt x="3042" y="1022"/>
                    <a:pt x="3040" y="1020"/>
                  </a:cubicBezTo>
                  <a:cubicBezTo>
                    <a:pt x="3051" y="1021"/>
                    <a:pt x="3056" y="1022"/>
                    <a:pt x="3063" y="1022"/>
                  </a:cubicBezTo>
                  <a:cubicBezTo>
                    <a:pt x="3059" y="1021"/>
                    <a:pt x="3054" y="1021"/>
                    <a:pt x="3060" y="1020"/>
                  </a:cubicBezTo>
                  <a:cubicBezTo>
                    <a:pt x="3060" y="1020"/>
                    <a:pt x="3060" y="1020"/>
                    <a:pt x="3097" y="1024"/>
                  </a:cubicBezTo>
                  <a:cubicBezTo>
                    <a:pt x="3087" y="1024"/>
                    <a:pt x="3087" y="1024"/>
                    <a:pt x="3087" y="1024"/>
                  </a:cubicBezTo>
                  <a:cubicBezTo>
                    <a:pt x="3096" y="1024"/>
                    <a:pt x="3116" y="1026"/>
                    <a:pt x="3129" y="1025"/>
                  </a:cubicBezTo>
                  <a:cubicBezTo>
                    <a:pt x="3128" y="1024"/>
                    <a:pt x="3123" y="1024"/>
                    <a:pt x="3122" y="1023"/>
                  </a:cubicBezTo>
                  <a:cubicBezTo>
                    <a:pt x="3111" y="1024"/>
                    <a:pt x="3105" y="1023"/>
                    <a:pt x="3099" y="1021"/>
                  </a:cubicBezTo>
                  <a:cubicBezTo>
                    <a:pt x="3125" y="1022"/>
                    <a:pt x="3106" y="1021"/>
                    <a:pt x="3118" y="1020"/>
                  </a:cubicBezTo>
                  <a:cubicBezTo>
                    <a:pt x="3136" y="1021"/>
                    <a:pt x="3143" y="1023"/>
                    <a:pt x="3138" y="1024"/>
                  </a:cubicBezTo>
                  <a:cubicBezTo>
                    <a:pt x="3159" y="1024"/>
                    <a:pt x="3165" y="1024"/>
                    <a:pt x="3186" y="1026"/>
                  </a:cubicBezTo>
                  <a:cubicBezTo>
                    <a:pt x="3186" y="1026"/>
                    <a:pt x="3186" y="1026"/>
                    <a:pt x="3182" y="1024"/>
                  </a:cubicBezTo>
                  <a:cubicBezTo>
                    <a:pt x="3182" y="1024"/>
                    <a:pt x="3182" y="1024"/>
                    <a:pt x="3201" y="1025"/>
                  </a:cubicBezTo>
                  <a:cubicBezTo>
                    <a:pt x="3201" y="1025"/>
                    <a:pt x="3201" y="1025"/>
                    <a:pt x="3185" y="1022"/>
                  </a:cubicBezTo>
                  <a:cubicBezTo>
                    <a:pt x="3222" y="1022"/>
                    <a:pt x="3192" y="1026"/>
                    <a:pt x="3232" y="1026"/>
                  </a:cubicBezTo>
                  <a:cubicBezTo>
                    <a:pt x="3232" y="1026"/>
                    <a:pt x="3232" y="1026"/>
                    <a:pt x="3233" y="1024"/>
                  </a:cubicBezTo>
                  <a:cubicBezTo>
                    <a:pt x="3248" y="1025"/>
                    <a:pt x="3253" y="1029"/>
                    <a:pt x="3266" y="1027"/>
                  </a:cubicBezTo>
                  <a:cubicBezTo>
                    <a:pt x="3281" y="1028"/>
                    <a:pt x="3240" y="1029"/>
                    <a:pt x="3275" y="1030"/>
                  </a:cubicBezTo>
                  <a:cubicBezTo>
                    <a:pt x="3282" y="1029"/>
                    <a:pt x="3295" y="1029"/>
                    <a:pt x="3305" y="1029"/>
                  </a:cubicBezTo>
                  <a:cubicBezTo>
                    <a:pt x="3316" y="1030"/>
                    <a:pt x="3300" y="1031"/>
                    <a:pt x="3292" y="1031"/>
                  </a:cubicBezTo>
                  <a:cubicBezTo>
                    <a:pt x="3342" y="1033"/>
                    <a:pt x="3323" y="1025"/>
                    <a:pt x="3371" y="1029"/>
                  </a:cubicBezTo>
                  <a:cubicBezTo>
                    <a:pt x="3359" y="1030"/>
                    <a:pt x="3371" y="1032"/>
                    <a:pt x="3364" y="1033"/>
                  </a:cubicBezTo>
                  <a:cubicBezTo>
                    <a:pt x="3376" y="1032"/>
                    <a:pt x="3388" y="1032"/>
                    <a:pt x="3401" y="1033"/>
                  </a:cubicBezTo>
                  <a:cubicBezTo>
                    <a:pt x="3401" y="1033"/>
                    <a:pt x="3401" y="1033"/>
                    <a:pt x="3389" y="1030"/>
                  </a:cubicBezTo>
                  <a:cubicBezTo>
                    <a:pt x="3396" y="1030"/>
                    <a:pt x="3403" y="1031"/>
                    <a:pt x="3407" y="1031"/>
                  </a:cubicBezTo>
                  <a:cubicBezTo>
                    <a:pt x="3407" y="1031"/>
                    <a:pt x="3407" y="1031"/>
                    <a:pt x="3406" y="1030"/>
                  </a:cubicBezTo>
                  <a:cubicBezTo>
                    <a:pt x="3429" y="1035"/>
                    <a:pt x="3450" y="1029"/>
                    <a:pt x="3464" y="1035"/>
                  </a:cubicBezTo>
                  <a:cubicBezTo>
                    <a:pt x="3454" y="1030"/>
                    <a:pt x="3482" y="1036"/>
                    <a:pt x="3492" y="1035"/>
                  </a:cubicBezTo>
                  <a:cubicBezTo>
                    <a:pt x="3472" y="1031"/>
                    <a:pt x="3435" y="1032"/>
                    <a:pt x="3433" y="1029"/>
                  </a:cubicBezTo>
                  <a:cubicBezTo>
                    <a:pt x="3442" y="1028"/>
                    <a:pt x="3450" y="1030"/>
                    <a:pt x="3459" y="1029"/>
                  </a:cubicBezTo>
                  <a:cubicBezTo>
                    <a:pt x="3453" y="1029"/>
                    <a:pt x="3444" y="1028"/>
                    <a:pt x="3441" y="1027"/>
                  </a:cubicBezTo>
                  <a:cubicBezTo>
                    <a:pt x="3472" y="1026"/>
                    <a:pt x="3489" y="1030"/>
                    <a:pt x="3507" y="1031"/>
                  </a:cubicBezTo>
                  <a:cubicBezTo>
                    <a:pt x="3507" y="1031"/>
                    <a:pt x="3507" y="1031"/>
                    <a:pt x="3475" y="1030"/>
                  </a:cubicBezTo>
                  <a:cubicBezTo>
                    <a:pt x="3477" y="1033"/>
                    <a:pt x="3489" y="1031"/>
                    <a:pt x="3498" y="1033"/>
                  </a:cubicBezTo>
                  <a:cubicBezTo>
                    <a:pt x="3513" y="1033"/>
                    <a:pt x="3526" y="1035"/>
                    <a:pt x="3538" y="1035"/>
                  </a:cubicBezTo>
                  <a:cubicBezTo>
                    <a:pt x="3536" y="1035"/>
                    <a:pt x="3535" y="1035"/>
                    <a:pt x="3533" y="1035"/>
                  </a:cubicBezTo>
                  <a:cubicBezTo>
                    <a:pt x="3537" y="1035"/>
                    <a:pt x="3537" y="1035"/>
                    <a:pt x="3540" y="1035"/>
                  </a:cubicBezTo>
                  <a:cubicBezTo>
                    <a:pt x="3539" y="1035"/>
                    <a:pt x="3539" y="1035"/>
                    <a:pt x="3538" y="1035"/>
                  </a:cubicBezTo>
                  <a:cubicBezTo>
                    <a:pt x="3569" y="1035"/>
                    <a:pt x="3579" y="1030"/>
                    <a:pt x="3592" y="1030"/>
                  </a:cubicBezTo>
                  <a:cubicBezTo>
                    <a:pt x="3606" y="1030"/>
                    <a:pt x="3632" y="1033"/>
                    <a:pt x="3623" y="1035"/>
                  </a:cubicBezTo>
                  <a:cubicBezTo>
                    <a:pt x="3634" y="1036"/>
                    <a:pt x="3576" y="1032"/>
                    <a:pt x="3596" y="1037"/>
                  </a:cubicBezTo>
                  <a:cubicBezTo>
                    <a:pt x="3616" y="1032"/>
                    <a:pt x="3637" y="1040"/>
                    <a:pt x="3681" y="1038"/>
                  </a:cubicBezTo>
                  <a:cubicBezTo>
                    <a:pt x="3662" y="1036"/>
                    <a:pt x="3693" y="1036"/>
                    <a:pt x="3675" y="1033"/>
                  </a:cubicBezTo>
                  <a:cubicBezTo>
                    <a:pt x="3696" y="1035"/>
                    <a:pt x="3697" y="1036"/>
                    <a:pt x="3706" y="1038"/>
                  </a:cubicBezTo>
                  <a:cubicBezTo>
                    <a:pt x="3706" y="1038"/>
                    <a:pt x="3706" y="1038"/>
                    <a:pt x="3713" y="1036"/>
                  </a:cubicBezTo>
                  <a:cubicBezTo>
                    <a:pt x="3740" y="1040"/>
                    <a:pt x="3719" y="1039"/>
                    <a:pt x="3760" y="1042"/>
                  </a:cubicBezTo>
                  <a:cubicBezTo>
                    <a:pt x="3747" y="1041"/>
                    <a:pt x="3777" y="1041"/>
                    <a:pt x="3766" y="1039"/>
                  </a:cubicBezTo>
                  <a:cubicBezTo>
                    <a:pt x="3778" y="1040"/>
                    <a:pt x="3789" y="1040"/>
                    <a:pt x="3797" y="1042"/>
                  </a:cubicBezTo>
                  <a:cubicBezTo>
                    <a:pt x="3797" y="1042"/>
                    <a:pt x="3797" y="1042"/>
                    <a:pt x="3796" y="1041"/>
                  </a:cubicBezTo>
                  <a:cubicBezTo>
                    <a:pt x="3838" y="1043"/>
                    <a:pt x="3830" y="1040"/>
                    <a:pt x="3868" y="1043"/>
                  </a:cubicBezTo>
                  <a:cubicBezTo>
                    <a:pt x="3868" y="1043"/>
                    <a:pt x="3868" y="1043"/>
                    <a:pt x="3865" y="1044"/>
                  </a:cubicBezTo>
                  <a:cubicBezTo>
                    <a:pt x="3914" y="1048"/>
                    <a:pt x="3978" y="1048"/>
                    <a:pt x="4029" y="1051"/>
                  </a:cubicBezTo>
                  <a:cubicBezTo>
                    <a:pt x="4029" y="1051"/>
                    <a:pt x="4029" y="1051"/>
                    <a:pt x="4013" y="1051"/>
                  </a:cubicBezTo>
                  <a:cubicBezTo>
                    <a:pt x="4021" y="1051"/>
                    <a:pt x="4047" y="1053"/>
                    <a:pt x="4062" y="1052"/>
                  </a:cubicBezTo>
                  <a:cubicBezTo>
                    <a:pt x="4050" y="1052"/>
                    <a:pt x="4050" y="1052"/>
                    <a:pt x="4050" y="1052"/>
                  </a:cubicBezTo>
                  <a:cubicBezTo>
                    <a:pt x="4051" y="1051"/>
                    <a:pt x="4057" y="1049"/>
                    <a:pt x="4069" y="1049"/>
                  </a:cubicBezTo>
                  <a:cubicBezTo>
                    <a:pt x="4069" y="1049"/>
                    <a:pt x="4069" y="1049"/>
                    <a:pt x="4074" y="1051"/>
                  </a:cubicBezTo>
                  <a:cubicBezTo>
                    <a:pt x="4074" y="1051"/>
                    <a:pt x="4074" y="1051"/>
                    <a:pt x="4079" y="1050"/>
                  </a:cubicBezTo>
                  <a:cubicBezTo>
                    <a:pt x="4098" y="1051"/>
                    <a:pt x="4074" y="1052"/>
                    <a:pt x="4093" y="1053"/>
                  </a:cubicBezTo>
                  <a:cubicBezTo>
                    <a:pt x="4104" y="1049"/>
                    <a:pt x="4174" y="1054"/>
                    <a:pt x="4191" y="1051"/>
                  </a:cubicBezTo>
                  <a:cubicBezTo>
                    <a:pt x="4203" y="1055"/>
                    <a:pt x="4155" y="1050"/>
                    <a:pt x="4169" y="1054"/>
                  </a:cubicBezTo>
                  <a:cubicBezTo>
                    <a:pt x="4175" y="1053"/>
                    <a:pt x="4177" y="1053"/>
                    <a:pt x="4189" y="1053"/>
                  </a:cubicBezTo>
                  <a:cubicBezTo>
                    <a:pt x="4189" y="1053"/>
                    <a:pt x="4189" y="1053"/>
                    <a:pt x="4185" y="1055"/>
                  </a:cubicBezTo>
                  <a:cubicBezTo>
                    <a:pt x="4242" y="1055"/>
                    <a:pt x="4264" y="1054"/>
                    <a:pt x="4315" y="1056"/>
                  </a:cubicBezTo>
                  <a:cubicBezTo>
                    <a:pt x="4315" y="1056"/>
                    <a:pt x="4315" y="1056"/>
                    <a:pt x="4313" y="1056"/>
                  </a:cubicBezTo>
                  <a:cubicBezTo>
                    <a:pt x="4332" y="1056"/>
                    <a:pt x="4341" y="1056"/>
                    <a:pt x="4349" y="1058"/>
                  </a:cubicBezTo>
                  <a:cubicBezTo>
                    <a:pt x="4353" y="1057"/>
                    <a:pt x="4340" y="1056"/>
                    <a:pt x="4347" y="1056"/>
                  </a:cubicBezTo>
                  <a:cubicBezTo>
                    <a:pt x="4379" y="1062"/>
                    <a:pt x="4411" y="1054"/>
                    <a:pt x="4431" y="1058"/>
                  </a:cubicBezTo>
                  <a:cubicBezTo>
                    <a:pt x="4428" y="1054"/>
                    <a:pt x="4470" y="1052"/>
                    <a:pt x="4453" y="1048"/>
                  </a:cubicBezTo>
                  <a:cubicBezTo>
                    <a:pt x="4453" y="1048"/>
                    <a:pt x="4453" y="1048"/>
                    <a:pt x="4466" y="1049"/>
                  </a:cubicBezTo>
                  <a:cubicBezTo>
                    <a:pt x="4462" y="1046"/>
                    <a:pt x="4425" y="1048"/>
                    <a:pt x="4417" y="1045"/>
                  </a:cubicBezTo>
                  <a:close/>
                  <a:moveTo>
                    <a:pt x="2061" y="988"/>
                  </a:moveTo>
                  <a:cubicBezTo>
                    <a:pt x="2068" y="987"/>
                    <a:pt x="2073" y="987"/>
                    <a:pt x="2078" y="988"/>
                  </a:cubicBezTo>
                  <a:lnTo>
                    <a:pt x="2061" y="988"/>
                  </a:lnTo>
                  <a:close/>
                  <a:moveTo>
                    <a:pt x="3533" y="1019"/>
                  </a:moveTo>
                  <a:cubicBezTo>
                    <a:pt x="3533" y="1019"/>
                    <a:pt x="3533" y="1019"/>
                    <a:pt x="3538" y="1019"/>
                  </a:cubicBezTo>
                  <a:cubicBezTo>
                    <a:pt x="3541" y="1019"/>
                    <a:pt x="3544" y="1020"/>
                    <a:pt x="3533" y="1019"/>
                  </a:cubicBezTo>
                  <a:close/>
                  <a:moveTo>
                    <a:pt x="2099" y="986"/>
                  </a:moveTo>
                  <a:cubicBezTo>
                    <a:pt x="2100" y="985"/>
                    <a:pt x="2101" y="985"/>
                    <a:pt x="2102" y="985"/>
                  </a:cubicBezTo>
                  <a:cubicBezTo>
                    <a:pt x="2098" y="985"/>
                    <a:pt x="2094" y="984"/>
                    <a:pt x="2091" y="984"/>
                  </a:cubicBezTo>
                  <a:cubicBezTo>
                    <a:pt x="2093" y="984"/>
                    <a:pt x="2096" y="985"/>
                    <a:pt x="2099" y="986"/>
                  </a:cubicBezTo>
                  <a:close/>
                  <a:moveTo>
                    <a:pt x="1046" y="943"/>
                  </a:moveTo>
                  <a:cubicBezTo>
                    <a:pt x="1055" y="943"/>
                    <a:pt x="1062" y="943"/>
                    <a:pt x="1069" y="944"/>
                  </a:cubicBezTo>
                  <a:cubicBezTo>
                    <a:pt x="1071" y="944"/>
                    <a:pt x="1073" y="944"/>
                    <a:pt x="1074" y="943"/>
                  </a:cubicBezTo>
                  <a:cubicBezTo>
                    <a:pt x="1065" y="942"/>
                    <a:pt x="1055" y="942"/>
                    <a:pt x="1046" y="943"/>
                  </a:cubicBezTo>
                  <a:close/>
                  <a:moveTo>
                    <a:pt x="1256" y="967"/>
                  </a:moveTo>
                  <a:cubicBezTo>
                    <a:pt x="1254" y="967"/>
                    <a:pt x="1252" y="968"/>
                    <a:pt x="1246" y="968"/>
                  </a:cubicBezTo>
                  <a:cubicBezTo>
                    <a:pt x="1254" y="968"/>
                    <a:pt x="1257" y="968"/>
                    <a:pt x="1256" y="967"/>
                  </a:cubicBezTo>
                  <a:close/>
                  <a:moveTo>
                    <a:pt x="2567" y="1007"/>
                  </a:moveTo>
                  <a:cubicBezTo>
                    <a:pt x="2567" y="1007"/>
                    <a:pt x="2567" y="1007"/>
                    <a:pt x="2569" y="1008"/>
                  </a:cubicBezTo>
                  <a:cubicBezTo>
                    <a:pt x="2571" y="1008"/>
                    <a:pt x="2570" y="1008"/>
                    <a:pt x="2567" y="1007"/>
                  </a:cubicBezTo>
                  <a:close/>
                  <a:moveTo>
                    <a:pt x="2504" y="1006"/>
                  </a:moveTo>
                  <a:cubicBezTo>
                    <a:pt x="2503" y="1006"/>
                    <a:pt x="2503" y="1006"/>
                    <a:pt x="2503" y="1006"/>
                  </a:cubicBezTo>
                  <a:cubicBezTo>
                    <a:pt x="2500" y="1006"/>
                    <a:pt x="2497" y="1006"/>
                    <a:pt x="2494" y="1006"/>
                  </a:cubicBezTo>
                  <a:cubicBezTo>
                    <a:pt x="2498" y="1006"/>
                    <a:pt x="2502" y="1007"/>
                    <a:pt x="2504" y="1006"/>
                  </a:cubicBezTo>
                  <a:close/>
                  <a:moveTo>
                    <a:pt x="2626" y="1009"/>
                  </a:moveTo>
                  <a:cubicBezTo>
                    <a:pt x="2624" y="1009"/>
                    <a:pt x="2623" y="1009"/>
                    <a:pt x="2622" y="1009"/>
                  </a:cubicBezTo>
                  <a:cubicBezTo>
                    <a:pt x="2622" y="1009"/>
                    <a:pt x="2623" y="1009"/>
                    <a:pt x="2626" y="1009"/>
                  </a:cubicBezTo>
                  <a:close/>
                  <a:moveTo>
                    <a:pt x="2462" y="1010"/>
                  </a:moveTo>
                  <a:cubicBezTo>
                    <a:pt x="2484" y="1009"/>
                    <a:pt x="2499" y="1010"/>
                    <a:pt x="2511" y="1008"/>
                  </a:cubicBezTo>
                  <a:cubicBezTo>
                    <a:pt x="2511" y="1008"/>
                    <a:pt x="2511" y="1008"/>
                    <a:pt x="2492" y="1006"/>
                  </a:cubicBezTo>
                  <a:cubicBezTo>
                    <a:pt x="2492" y="1006"/>
                    <a:pt x="2493" y="1006"/>
                    <a:pt x="2494" y="1006"/>
                  </a:cubicBezTo>
                  <a:cubicBezTo>
                    <a:pt x="2490" y="1006"/>
                    <a:pt x="2486" y="1005"/>
                    <a:pt x="2484" y="1005"/>
                  </a:cubicBezTo>
                  <a:cubicBezTo>
                    <a:pt x="2505" y="1007"/>
                    <a:pt x="2467" y="1009"/>
                    <a:pt x="2462" y="1010"/>
                  </a:cubicBezTo>
                  <a:close/>
                  <a:moveTo>
                    <a:pt x="2125" y="992"/>
                  </a:moveTo>
                  <a:cubicBezTo>
                    <a:pt x="2122" y="992"/>
                    <a:pt x="2117" y="992"/>
                    <a:pt x="2110" y="993"/>
                  </a:cubicBezTo>
                  <a:lnTo>
                    <a:pt x="2125" y="992"/>
                  </a:lnTo>
                  <a:close/>
                  <a:moveTo>
                    <a:pt x="1853" y="984"/>
                  </a:moveTo>
                  <a:cubicBezTo>
                    <a:pt x="1852" y="984"/>
                    <a:pt x="1850" y="984"/>
                    <a:pt x="1848" y="984"/>
                  </a:cubicBezTo>
                  <a:cubicBezTo>
                    <a:pt x="1848" y="984"/>
                    <a:pt x="1848" y="984"/>
                    <a:pt x="1848" y="984"/>
                  </a:cubicBezTo>
                  <a:cubicBezTo>
                    <a:pt x="1853" y="984"/>
                    <a:pt x="1853" y="984"/>
                    <a:pt x="1853" y="984"/>
                  </a:cubicBezTo>
                  <a:close/>
                  <a:moveTo>
                    <a:pt x="1644" y="979"/>
                  </a:moveTo>
                  <a:cubicBezTo>
                    <a:pt x="1643" y="979"/>
                    <a:pt x="1643" y="979"/>
                    <a:pt x="1642" y="979"/>
                  </a:cubicBezTo>
                  <a:cubicBezTo>
                    <a:pt x="1643" y="979"/>
                    <a:pt x="1643" y="979"/>
                    <a:pt x="1644" y="979"/>
                  </a:cubicBezTo>
                  <a:close/>
                  <a:moveTo>
                    <a:pt x="2111" y="991"/>
                  </a:moveTo>
                  <a:cubicBezTo>
                    <a:pt x="2111" y="991"/>
                    <a:pt x="2110" y="991"/>
                    <a:pt x="2109" y="992"/>
                  </a:cubicBezTo>
                  <a:cubicBezTo>
                    <a:pt x="2113" y="992"/>
                    <a:pt x="2113" y="991"/>
                    <a:pt x="2111" y="991"/>
                  </a:cubicBezTo>
                  <a:close/>
                  <a:moveTo>
                    <a:pt x="411" y="925"/>
                  </a:moveTo>
                  <a:cubicBezTo>
                    <a:pt x="411" y="925"/>
                    <a:pt x="411" y="925"/>
                    <a:pt x="395" y="924"/>
                  </a:cubicBezTo>
                  <a:cubicBezTo>
                    <a:pt x="394" y="925"/>
                    <a:pt x="397" y="925"/>
                    <a:pt x="411" y="925"/>
                  </a:cubicBezTo>
                  <a:close/>
                  <a:moveTo>
                    <a:pt x="319" y="922"/>
                  </a:moveTo>
                  <a:cubicBezTo>
                    <a:pt x="319" y="922"/>
                    <a:pt x="319" y="922"/>
                    <a:pt x="303" y="921"/>
                  </a:cubicBezTo>
                  <a:cubicBezTo>
                    <a:pt x="310" y="922"/>
                    <a:pt x="313" y="923"/>
                    <a:pt x="312" y="922"/>
                  </a:cubicBezTo>
                  <a:cubicBezTo>
                    <a:pt x="317" y="924"/>
                    <a:pt x="317" y="923"/>
                    <a:pt x="319" y="922"/>
                  </a:cubicBezTo>
                  <a:close/>
                  <a:moveTo>
                    <a:pt x="319" y="922"/>
                  </a:moveTo>
                  <a:cubicBezTo>
                    <a:pt x="319" y="922"/>
                    <a:pt x="319" y="922"/>
                    <a:pt x="326" y="923"/>
                  </a:cubicBezTo>
                  <a:cubicBezTo>
                    <a:pt x="322" y="922"/>
                    <a:pt x="320" y="922"/>
                    <a:pt x="319" y="922"/>
                  </a:cubicBezTo>
                  <a:close/>
                  <a:moveTo>
                    <a:pt x="1" y="911"/>
                  </a:moveTo>
                  <a:cubicBezTo>
                    <a:pt x="2" y="912"/>
                    <a:pt x="0" y="913"/>
                    <a:pt x="7" y="913"/>
                  </a:cubicBezTo>
                  <a:cubicBezTo>
                    <a:pt x="6" y="914"/>
                    <a:pt x="13" y="912"/>
                    <a:pt x="1" y="911"/>
                  </a:cubicBezTo>
                  <a:close/>
                  <a:moveTo>
                    <a:pt x="558" y="930"/>
                  </a:moveTo>
                  <a:cubicBezTo>
                    <a:pt x="573" y="930"/>
                    <a:pt x="581" y="931"/>
                    <a:pt x="588" y="931"/>
                  </a:cubicBezTo>
                  <a:cubicBezTo>
                    <a:pt x="588" y="931"/>
                    <a:pt x="588" y="931"/>
                    <a:pt x="559" y="930"/>
                  </a:cubicBezTo>
                  <a:cubicBezTo>
                    <a:pt x="562" y="930"/>
                    <a:pt x="564" y="930"/>
                    <a:pt x="558" y="930"/>
                  </a:cubicBezTo>
                  <a:close/>
                  <a:moveTo>
                    <a:pt x="114" y="920"/>
                  </a:moveTo>
                  <a:cubicBezTo>
                    <a:pt x="130" y="922"/>
                    <a:pt x="130" y="922"/>
                    <a:pt x="130" y="922"/>
                  </a:cubicBezTo>
                  <a:cubicBezTo>
                    <a:pt x="116" y="920"/>
                    <a:pt x="116" y="920"/>
                    <a:pt x="116" y="920"/>
                  </a:cubicBezTo>
                  <a:cubicBezTo>
                    <a:pt x="114" y="920"/>
                    <a:pt x="114" y="920"/>
                    <a:pt x="114" y="920"/>
                  </a:cubicBezTo>
                  <a:close/>
                  <a:moveTo>
                    <a:pt x="274" y="919"/>
                  </a:moveTo>
                  <a:cubicBezTo>
                    <a:pt x="268" y="919"/>
                    <a:pt x="265" y="919"/>
                    <a:pt x="263" y="918"/>
                  </a:cubicBezTo>
                  <a:cubicBezTo>
                    <a:pt x="263" y="919"/>
                    <a:pt x="262" y="919"/>
                    <a:pt x="261" y="919"/>
                  </a:cubicBezTo>
                  <a:cubicBezTo>
                    <a:pt x="269" y="920"/>
                    <a:pt x="272" y="920"/>
                    <a:pt x="274" y="920"/>
                  </a:cubicBezTo>
                  <a:cubicBezTo>
                    <a:pt x="273" y="920"/>
                    <a:pt x="272" y="920"/>
                    <a:pt x="274" y="919"/>
                  </a:cubicBezTo>
                  <a:close/>
                  <a:moveTo>
                    <a:pt x="385" y="923"/>
                  </a:moveTo>
                  <a:cubicBezTo>
                    <a:pt x="385" y="923"/>
                    <a:pt x="385" y="923"/>
                    <a:pt x="395" y="924"/>
                  </a:cubicBezTo>
                  <a:cubicBezTo>
                    <a:pt x="395" y="924"/>
                    <a:pt x="397" y="923"/>
                    <a:pt x="399" y="923"/>
                  </a:cubicBezTo>
                  <a:cubicBezTo>
                    <a:pt x="396" y="923"/>
                    <a:pt x="389" y="923"/>
                    <a:pt x="385" y="923"/>
                  </a:cubicBezTo>
                  <a:close/>
                  <a:moveTo>
                    <a:pt x="213" y="927"/>
                  </a:moveTo>
                  <a:cubicBezTo>
                    <a:pt x="213" y="927"/>
                    <a:pt x="213" y="927"/>
                    <a:pt x="224" y="926"/>
                  </a:cubicBezTo>
                  <a:cubicBezTo>
                    <a:pt x="225" y="926"/>
                    <a:pt x="209" y="926"/>
                    <a:pt x="204" y="926"/>
                  </a:cubicBezTo>
                  <a:cubicBezTo>
                    <a:pt x="204" y="926"/>
                    <a:pt x="204" y="926"/>
                    <a:pt x="213" y="927"/>
                  </a:cubicBezTo>
                  <a:close/>
                  <a:moveTo>
                    <a:pt x="219" y="923"/>
                  </a:moveTo>
                  <a:cubicBezTo>
                    <a:pt x="203" y="924"/>
                    <a:pt x="175" y="921"/>
                    <a:pt x="152" y="920"/>
                  </a:cubicBezTo>
                  <a:cubicBezTo>
                    <a:pt x="152" y="920"/>
                    <a:pt x="152" y="920"/>
                    <a:pt x="161" y="923"/>
                  </a:cubicBezTo>
                  <a:cubicBezTo>
                    <a:pt x="161" y="923"/>
                    <a:pt x="161" y="923"/>
                    <a:pt x="164" y="922"/>
                  </a:cubicBezTo>
                  <a:cubicBezTo>
                    <a:pt x="182" y="922"/>
                    <a:pt x="209" y="926"/>
                    <a:pt x="219" y="923"/>
                  </a:cubicBezTo>
                  <a:close/>
                  <a:moveTo>
                    <a:pt x="643" y="932"/>
                  </a:moveTo>
                  <a:cubicBezTo>
                    <a:pt x="643" y="932"/>
                    <a:pt x="643" y="932"/>
                    <a:pt x="627" y="929"/>
                  </a:cubicBezTo>
                  <a:cubicBezTo>
                    <a:pt x="631" y="931"/>
                    <a:pt x="631" y="931"/>
                    <a:pt x="631" y="931"/>
                  </a:cubicBezTo>
                  <a:cubicBezTo>
                    <a:pt x="631" y="931"/>
                    <a:pt x="631" y="931"/>
                    <a:pt x="643" y="932"/>
                  </a:cubicBezTo>
                  <a:close/>
                  <a:moveTo>
                    <a:pt x="823" y="936"/>
                  </a:moveTo>
                  <a:cubicBezTo>
                    <a:pt x="826" y="935"/>
                    <a:pt x="824" y="938"/>
                    <a:pt x="829" y="937"/>
                  </a:cubicBezTo>
                  <a:cubicBezTo>
                    <a:pt x="858" y="939"/>
                    <a:pt x="817" y="934"/>
                    <a:pt x="823" y="936"/>
                  </a:cubicBezTo>
                  <a:close/>
                  <a:moveTo>
                    <a:pt x="501" y="925"/>
                  </a:moveTo>
                  <a:cubicBezTo>
                    <a:pt x="513" y="924"/>
                    <a:pt x="522" y="924"/>
                    <a:pt x="531" y="925"/>
                  </a:cubicBezTo>
                  <a:cubicBezTo>
                    <a:pt x="523" y="924"/>
                    <a:pt x="514" y="923"/>
                    <a:pt x="503" y="922"/>
                  </a:cubicBezTo>
                  <a:cubicBezTo>
                    <a:pt x="510" y="923"/>
                    <a:pt x="494" y="923"/>
                    <a:pt x="501" y="925"/>
                  </a:cubicBezTo>
                  <a:close/>
                  <a:moveTo>
                    <a:pt x="815" y="936"/>
                  </a:moveTo>
                  <a:cubicBezTo>
                    <a:pt x="810" y="936"/>
                    <a:pt x="807" y="936"/>
                    <a:pt x="805" y="935"/>
                  </a:cubicBezTo>
                  <a:cubicBezTo>
                    <a:pt x="805" y="935"/>
                    <a:pt x="804" y="936"/>
                    <a:pt x="804" y="936"/>
                  </a:cubicBezTo>
                  <a:lnTo>
                    <a:pt x="815" y="936"/>
                  </a:lnTo>
                  <a:close/>
                  <a:moveTo>
                    <a:pt x="4460" y="1043"/>
                  </a:moveTo>
                  <a:cubicBezTo>
                    <a:pt x="4460" y="1043"/>
                    <a:pt x="4460" y="1043"/>
                    <a:pt x="4445" y="1044"/>
                  </a:cubicBezTo>
                  <a:cubicBezTo>
                    <a:pt x="4450" y="1044"/>
                    <a:pt x="4450" y="1044"/>
                    <a:pt x="4450" y="1044"/>
                  </a:cubicBezTo>
                  <a:cubicBezTo>
                    <a:pt x="4450" y="1044"/>
                    <a:pt x="4450" y="1044"/>
                    <a:pt x="4460" y="1043"/>
                  </a:cubicBezTo>
                  <a:close/>
                  <a:moveTo>
                    <a:pt x="805" y="935"/>
                  </a:moveTo>
                  <a:cubicBezTo>
                    <a:pt x="805" y="935"/>
                    <a:pt x="805" y="935"/>
                    <a:pt x="805" y="935"/>
                  </a:cubicBezTo>
                  <a:cubicBezTo>
                    <a:pt x="805" y="935"/>
                    <a:pt x="805" y="935"/>
                    <a:pt x="805" y="935"/>
                  </a:cubicBezTo>
                  <a:close/>
                  <a:moveTo>
                    <a:pt x="557" y="929"/>
                  </a:moveTo>
                  <a:cubicBezTo>
                    <a:pt x="561" y="929"/>
                    <a:pt x="566" y="928"/>
                    <a:pt x="569" y="928"/>
                  </a:cubicBezTo>
                  <a:cubicBezTo>
                    <a:pt x="568" y="928"/>
                    <a:pt x="561" y="928"/>
                    <a:pt x="557" y="929"/>
                  </a:cubicBezTo>
                  <a:close/>
                  <a:moveTo>
                    <a:pt x="745" y="933"/>
                  </a:moveTo>
                  <a:cubicBezTo>
                    <a:pt x="745" y="933"/>
                    <a:pt x="745" y="933"/>
                    <a:pt x="731" y="932"/>
                  </a:cubicBezTo>
                  <a:cubicBezTo>
                    <a:pt x="733" y="933"/>
                    <a:pt x="731" y="933"/>
                    <a:pt x="731" y="933"/>
                  </a:cubicBezTo>
                  <a:lnTo>
                    <a:pt x="745" y="933"/>
                  </a:lnTo>
                  <a:close/>
                  <a:moveTo>
                    <a:pt x="531" y="925"/>
                  </a:moveTo>
                  <a:cubicBezTo>
                    <a:pt x="536" y="926"/>
                    <a:pt x="541" y="926"/>
                    <a:pt x="545" y="927"/>
                  </a:cubicBezTo>
                  <a:cubicBezTo>
                    <a:pt x="540" y="926"/>
                    <a:pt x="536" y="925"/>
                    <a:pt x="531" y="925"/>
                  </a:cubicBezTo>
                  <a:close/>
                  <a:moveTo>
                    <a:pt x="274" y="920"/>
                  </a:moveTo>
                  <a:cubicBezTo>
                    <a:pt x="274" y="920"/>
                    <a:pt x="275" y="920"/>
                    <a:pt x="274" y="920"/>
                  </a:cubicBezTo>
                  <a:close/>
                  <a:moveTo>
                    <a:pt x="400" y="922"/>
                  </a:moveTo>
                  <a:cubicBezTo>
                    <a:pt x="401" y="922"/>
                    <a:pt x="401" y="922"/>
                    <a:pt x="401" y="922"/>
                  </a:cubicBezTo>
                  <a:cubicBezTo>
                    <a:pt x="401" y="922"/>
                    <a:pt x="400" y="922"/>
                    <a:pt x="400" y="922"/>
                  </a:cubicBezTo>
                  <a:close/>
                  <a:moveTo>
                    <a:pt x="444" y="926"/>
                  </a:moveTo>
                  <a:cubicBezTo>
                    <a:pt x="450" y="924"/>
                    <a:pt x="450" y="924"/>
                    <a:pt x="450" y="924"/>
                  </a:cubicBezTo>
                  <a:cubicBezTo>
                    <a:pt x="441" y="925"/>
                    <a:pt x="439" y="925"/>
                    <a:pt x="438" y="926"/>
                  </a:cubicBezTo>
                  <a:lnTo>
                    <a:pt x="444" y="926"/>
                  </a:lnTo>
                  <a:close/>
                  <a:moveTo>
                    <a:pt x="583" y="940"/>
                  </a:moveTo>
                  <a:cubicBezTo>
                    <a:pt x="590" y="940"/>
                    <a:pt x="590" y="940"/>
                    <a:pt x="590" y="940"/>
                  </a:cubicBezTo>
                  <a:cubicBezTo>
                    <a:pt x="600" y="940"/>
                    <a:pt x="594" y="939"/>
                    <a:pt x="584" y="939"/>
                  </a:cubicBezTo>
                  <a:cubicBezTo>
                    <a:pt x="584" y="939"/>
                    <a:pt x="584" y="939"/>
                    <a:pt x="583" y="940"/>
                  </a:cubicBezTo>
                  <a:close/>
                  <a:moveTo>
                    <a:pt x="498" y="934"/>
                  </a:moveTo>
                  <a:cubicBezTo>
                    <a:pt x="498" y="934"/>
                    <a:pt x="498" y="934"/>
                    <a:pt x="498" y="935"/>
                  </a:cubicBezTo>
                  <a:cubicBezTo>
                    <a:pt x="511" y="934"/>
                    <a:pt x="511" y="934"/>
                    <a:pt x="511" y="934"/>
                  </a:cubicBezTo>
                  <a:cubicBezTo>
                    <a:pt x="511" y="934"/>
                    <a:pt x="511" y="934"/>
                    <a:pt x="485" y="932"/>
                  </a:cubicBezTo>
                  <a:cubicBezTo>
                    <a:pt x="487" y="933"/>
                    <a:pt x="483" y="934"/>
                    <a:pt x="498" y="934"/>
                  </a:cubicBezTo>
                  <a:close/>
                  <a:moveTo>
                    <a:pt x="510" y="929"/>
                  </a:moveTo>
                  <a:cubicBezTo>
                    <a:pt x="512" y="929"/>
                    <a:pt x="512" y="929"/>
                    <a:pt x="512" y="929"/>
                  </a:cubicBezTo>
                  <a:cubicBezTo>
                    <a:pt x="505" y="929"/>
                    <a:pt x="500" y="928"/>
                    <a:pt x="494" y="928"/>
                  </a:cubicBezTo>
                  <a:cubicBezTo>
                    <a:pt x="499" y="929"/>
                    <a:pt x="503" y="929"/>
                    <a:pt x="510" y="929"/>
                  </a:cubicBezTo>
                  <a:close/>
                  <a:moveTo>
                    <a:pt x="452" y="922"/>
                  </a:moveTo>
                  <a:cubicBezTo>
                    <a:pt x="468" y="924"/>
                    <a:pt x="468" y="924"/>
                    <a:pt x="468" y="924"/>
                  </a:cubicBezTo>
                  <a:cubicBezTo>
                    <a:pt x="461" y="923"/>
                    <a:pt x="461" y="923"/>
                    <a:pt x="461" y="923"/>
                  </a:cubicBezTo>
                  <a:cubicBezTo>
                    <a:pt x="452" y="922"/>
                    <a:pt x="452" y="922"/>
                    <a:pt x="452" y="922"/>
                  </a:cubicBezTo>
                  <a:close/>
                  <a:moveTo>
                    <a:pt x="544" y="932"/>
                  </a:moveTo>
                  <a:cubicBezTo>
                    <a:pt x="555" y="933"/>
                    <a:pt x="549" y="934"/>
                    <a:pt x="569" y="935"/>
                  </a:cubicBezTo>
                  <a:cubicBezTo>
                    <a:pt x="579" y="933"/>
                    <a:pt x="563" y="932"/>
                    <a:pt x="558" y="930"/>
                  </a:cubicBezTo>
                  <a:cubicBezTo>
                    <a:pt x="534" y="930"/>
                    <a:pt x="576" y="933"/>
                    <a:pt x="544" y="932"/>
                  </a:cubicBezTo>
                  <a:close/>
                  <a:moveTo>
                    <a:pt x="556" y="929"/>
                  </a:moveTo>
                  <a:cubicBezTo>
                    <a:pt x="557" y="929"/>
                    <a:pt x="558" y="929"/>
                    <a:pt x="559" y="930"/>
                  </a:cubicBezTo>
                  <a:cubicBezTo>
                    <a:pt x="558" y="929"/>
                    <a:pt x="557" y="929"/>
                    <a:pt x="556" y="929"/>
                  </a:cubicBezTo>
                  <a:close/>
                  <a:moveTo>
                    <a:pt x="555" y="929"/>
                  </a:moveTo>
                  <a:cubicBezTo>
                    <a:pt x="540" y="929"/>
                    <a:pt x="540" y="929"/>
                    <a:pt x="540" y="929"/>
                  </a:cubicBezTo>
                  <a:cubicBezTo>
                    <a:pt x="546" y="929"/>
                    <a:pt x="551" y="930"/>
                    <a:pt x="558" y="930"/>
                  </a:cubicBezTo>
                  <a:cubicBezTo>
                    <a:pt x="557" y="930"/>
                    <a:pt x="557" y="929"/>
                    <a:pt x="556" y="929"/>
                  </a:cubicBezTo>
                  <a:cubicBezTo>
                    <a:pt x="555" y="929"/>
                    <a:pt x="554" y="929"/>
                    <a:pt x="555" y="929"/>
                  </a:cubicBezTo>
                  <a:close/>
                  <a:moveTo>
                    <a:pt x="484" y="927"/>
                  </a:moveTo>
                  <a:cubicBezTo>
                    <a:pt x="483" y="927"/>
                    <a:pt x="483" y="927"/>
                    <a:pt x="483" y="927"/>
                  </a:cubicBezTo>
                  <a:cubicBezTo>
                    <a:pt x="486" y="927"/>
                    <a:pt x="490" y="928"/>
                    <a:pt x="494" y="928"/>
                  </a:cubicBezTo>
                  <a:cubicBezTo>
                    <a:pt x="492" y="928"/>
                    <a:pt x="489" y="927"/>
                    <a:pt x="485" y="927"/>
                  </a:cubicBezTo>
                  <a:cubicBezTo>
                    <a:pt x="486" y="926"/>
                    <a:pt x="486" y="926"/>
                    <a:pt x="484" y="927"/>
                  </a:cubicBezTo>
                  <a:close/>
                  <a:moveTo>
                    <a:pt x="512" y="929"/>
                  </a:moveTo>
                  <a:cubicBezTo>
                    <a:pt x="540" y="929"/>
                    <a:pt x="540" y="929"/>
                    <a:pt x="540" y="929"/>
                  </a:cubicBezTo>
                  <a:cubicBezTo>
                    <a:pt x="531" y="929"/>
                    <a:pt x="524" y="928"/>
                    <a:pt x="516" y="927"/>
                  </a:cubicBezTo>
                  <a:cubicBezTo>
                    <a:pt x="506" y="927"/>
                    <a:pt x="510" y="928"/>
                    <a:pt x="512" y="929"/>
                  </a:cubicBezTo>
                  <a:close/>
                  <a:moveTo>
                    <a:pt x="291" y="923"/>
                  </a:moveTo>
                  <a:cubicBezTo>
                    <a:pt x="276" y="922"/>
                    <a:pt x="287" y="922"/>
                    <a:pt x="295" y="921"/>
                  </a:cubicBezTo>
                  <a:cubicBezTo>
                    <a:pt x="267" y="920"/>
                    <a:pt x="263" y="922"/>
                    <a:pt x="291" y="923"/>
                  </a:cubicBezTo>
                  <a:close/>
                  <a:moveTo>
                    <a:pt x="329" y="926"/>
                  </a:moveTo>
                  <a:cubicBezTo>
                    <a:pt x="334" y="926"/>
                    <a:pt x="334" y="926"/>
                    <a:pt x="334" y="926"/>
                  </a:cubicBezTo>
                  <a:cubicBezTo>
                    <a:pt x="334" y="926"/>
                    <a:pt x="334" y="926"/>
                    <a:pt x="303" y="923"/>
                  </a:cubicBezTo>
                  <a:cubicBezTo>
                    <a:pt x="303" y="923"/>
                    <a:pt x="303" y="923"/>
                    <a:pt x="329" y="926"/>
                  </a:cubicBezTo>
                  <a:close/>
                  <a:moveTo>
                    <a:pt x="380" y="930"/>
                  </a:moveTo>
                  <a:cubicBezTo>
                    <a:pt x="398" y="929"/>
                    <a:pt x="379" y="927"/>
                    <a:pt x="370" y="926"/>
                  </a:cubicBezTo>
                  <a:cubicBezTo>
                    <a:pt x="384" y="928"/>
                    <a:pt x="373" y="928"/>
                    <a:pt x="380" y="930"/>
                  </a:cubicBezTo>
                  <a:close/>
                  <a:moveTo>
                    <a:pt x="410" y="933"/>
                  </a:moveTo>
                  <a:cubicBezTo>
                    <a:pt x="418" y="932"/>
                    <a:pt x="421" y="931"/>
                    <a:pt x="425" y="930"/>
                  </a:cubicBezTo>
                  <a:cubicBezTo>
                    <a:pt x="421" y="930"/>
                    <a:pt x="408" y="931"/>
                    <a:pt x="398" y="932"/>
                  </a:cubicBezTo>
                  <a:cubicBezTo>
                    <a:pt x="406" y="932"/>
                    <a:pt x="407" y="933"/>
                    <a:pt x="410" y="933"/>
                  </a:cubicBezTo>
                  <a:close/>
                  <a:moveTo>
                    <a:pt x="299" y="919"/>
                  </a:moveTo>
                  <a:cubicBezTo>
                    <a:pt x="299" y="919"/>
                    <a:pt x="299" y="919"/>
                    <a:pt x="313" y="921"/>
                  </a:cubicBezTo>
                  <a:cubicBezTo>
                    <a:pt x="321" y="920"/>
                    <a:pt x="324" y="919"/>
                    <a:pt x="310" y="918"/>
                  </a:cubicBezTo>
                  <a:cubicBezTo>
                    <a:pt x="314" y="919"/>
                    <a:pt x="302" y="919"/>
                    <a:pt x="299" y="919"/>
                  </a:cubicBezTo>
                  <a:close/>
                  <a:moveTo>
                    <a:pt x="426" y="929"/>
                  </a:moveTo>
                  <a:cubicBezTo>
                    <a:pt x="425" y="930"/>
                    <a:pt x="425" y="930"/>
                    <a:pt x="425" y="930"/>
                  </a:cubicBezTo>
                  <a:cubicBezTo>
                    <a:pt x="426" y="930"/>
                    <a:pt x="426" y="930"/>
                    <a:pt x="426" y="929"/>
                  </a:cubicBezTo>
                  <a:close/>
                  <a:moveTo>
                    <a:pt x="398" y="933"/>
                  </a:moveTo>
                  <a:cubicBezTo>
                    <a:pt x="398" y="933"/>
                    <a:pt x="391" y="932"/>
                    <a:pt x="398" y="932"/>
                  </a:cubicBezTo>
                  <a:cubicBezTo>
                    <a:pt x="398" y="932"/>
                    <a:pt x="398" y="932"/>
                    <a:pt x="396" y="931"/>
                  </a:cubicBezTo>
                  <a:cubicBezTo>
                    <a:pt x="382" y="932"/>
                    <a:pt x="393" y="933"/>
                    <a:pt x="398" y="933"/>
                  </a:cubicBezTo>
                  <a:close/>
                  <a:moveTo>
                    <a:pt x="412" y="928"/>
                  </a:moveTo>
                  <a:cubicBezTo>
                    <a:pt x="412" y="928"/>
                    <a:pt x="412" y="928"/>
                    <a:pt x="428" y="928"/>
                  </a:cubicBezTo>
                  <a:cubicBezTo>
                    <a:pt x="428" y="928"/>
                    <a:pt x="428" y="928"/>
                    <a:pt x="411" y="926"/>
                  </a:cubicBezTo>
                  <a:cubicBezTo>
                    <a:pt x="415" y="927"/>
                    <a:pt x="412" y="927"/>
                    <a:pt x="412" y="928"/>
                  </a:cubicBezTo>
                  <a:close/>
                  <a:moveTo>
                    <a:pt x="397" y="934"/>
                  </a:moveTo>
                  <a:cubicBezTo>
                    <a:pt x="400" y="934"/>
                    <a:pt x="400" y="934"/>
                    <a:pt x="398" y="933"/>
                  </a:cubicBezTo>
                  <a:cubicBezTo>
                    <a:pt x="397" y="934"/>
                    <a:pt x="398" y="934"/>
                    <a:pt x="397" y="934"/>
                  </a:cubicBezTo>
                  <a:close/>
                  <a:moveTo>
                    <a:pt x="4483" y="35"/>
                  </a:moveTo>
                  <a:cubicBezTo>
                    <a:pt x="0" y="161"/>
                    <a:pt x="0" y="161"/>
                    <a:pt x="0" y="161"/>
                  </a:cubicBezTo>
                  <a:cubicBezTo>
                    <a:pt x="0" y="904"/>
                    <a:pt x="0" y="904"/>
                    <a:pt x="0" y="904"/>
                  </a:cubicBezTo>
                  <a:cubicBezTo>
                    <a:pt x="4483" y="1030"/>
                    <a:pt x="4483" y="1030"/>
                    <a:pt x="4483" y="1030"/>
                  </a:cubicBezTo>
                  <a:lnTo>
                    <a:pt x="4483" y="3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9AD421-AAB5-448D-A291-160DDBEA08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0059" y="5958478"/>
            <a:ext cx="15010423" cy="1648017"/>
          </a:xfrm>
        </p:spPr>
        <p:txBody>
          <a:bodyPr anchor="ctr" anchorCtr="0"/>
          <a:lstStyle>
            <a:lvl1pPr algn="l"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section 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8650F0-B54C-4101-A93A-3961D465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73EA-EBE7-419D-B323-D9AD6B03D55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C430DB-201F-4C80-A27C-8E296101C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C48B75-BC83-4AF3-9227-E79005672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9505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E4067A7-C615-4492-BF8E-E43C195C8B81}"/>
              </a:ext>
            </a:extLst>
          </p:cNvPr>
          <p:cNvGrpSpPr/>
          <p:nvPr userDrawn="1"/>
        </p:nvGrpSpPr>
        <p:grpSpPr>
          <a:xfrm>
            <a:off x="-3167" y="3884952"/>
            <a:ext cx="24388762" cy="5795047"/>
            <a:chOff x="-1587" y="1538446"/>
            <a:chExt cx="12195175" cy="2897188"/>
          </a:xfrm>
        </p:grpSpPr>
        <p:sp>
          <p:nvSpPr>
            <p:cNvPr id="22" name="Right Triangle 21">
              <a:extLst>
                <a:ext uri="{FF2B5EF4-FFF2-40B4-BE49-F238E27FC236}">
                  <a16:creationId xmlns="" xmlns:a16="http://schemas.microsoft.com/office/drawing/2014/main" id="{251D1805-2EF8-4B6F-9C9D-A87449107E81}"/>
                </a:ext>
              </a:extLst>
            </p:cNvPr>
            <p:cNvSpPr/>
            <p:nvPr userDrawn="1"/>
          </p:nvSpPr>
          <p:spPr>
            <a:xfrm>
              <a:off x="0" y="1665210"/>
              <a:ext cx="12192000" cy="457086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="" xmlns:a16="http://schemas.microsoft.com/office/drawing/2014/main" id="{D3AC8B5F-D32D-4ABC-8C14-425876D36D0D}"/>
                </a:ext>
              </a:extLst>
            </p:cNvPr>
            <p:cNvSpPr/>
            <p:nvPr userDrawn="1"/>
          </p:nvSpPr>
          <p:spPr>
            <a:xfrm flipV="1">
              <a:off x="0" y="3711281"/>
              <a:ext cx="12192000" cy="629102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="" xmlns:a16="http://schemas.microsoft.com/office/drawing/2014/main" id="{A3E97885-21A5-4A64-8073-D25BD17F77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587" y="1538446"/>
              <a:ext cx="12195175" cy="2897188"/>
            </a:xfrm>
            <a:custGeom>
              <a:avLst/>
              <a:gdLst>
                <a:gd name="T0" fmla="*/ 1983 w 4486"/>
                <a:gd name="T1" fmla="*/ 97 h 1062"/>
                <a:gd name="T2" fmla="*/ 1995 w 4486"/>
                <a:gd name="T3" fmla="*/ 97 h 1062"/>
                <a:gd name="T4" fmla="*/ 2376 w 4486"/>
                <a:gd name="T5" fmla="*/ 84 h 1062"/>
                <a:gd name="T6" fmla="*/ 2777 w 4486"/>
                <a:gd name="T7" fmla="*/ 71 h 1062"/>
                <a:gd name="T8" fmla="*/ 2388 w 4486"/>
                <a:gd name="T9" fmla="*/ 76 h 1062"/>
                <a:gd name="T10" fmla="*/ 425 w 4486"/>
                <a:gd name="T11" fmla="*/ 144 h 1062"/>
                <a:gd name="T12" fmla="*/ 989 w 4486"/>
                <a:gd name="T13" fmla="*/ 125 h 1062"/>
                <a:gd name="T14" fmla="*/ 1302 w 4486"/>
                <a:gd name="T15" fmla="*/ 114 h 1062"/>
                <a:gd name="T16" fmla="*/ 1652 w 4486"/>
                <a:gd name="T17" fmla="*/ 110 h 1062"/>
                <a:gd name="T18" fmla="*/ 2003 w 4486"/>
                <a:gd name="T19" fmla="*/ 96 h 1062"/>
                <a:gd name="T20" fmla="*/ 2401 w 4486"/>
                <a:gd name="T21" fmla="*/ 73 h 1062"/>
                <a:gd name="T22" fmla="*/ 2639 w 4486"/>
                <a:gd name="T23" fmla="*/ 74 h 1062"/>
                <a:gd name="T24" fmla="*/ 3032 w 4486"/>
                <a:gd name="T25" fmla="*/ 65 h 1062"/>
                <a:gd name="T26" fmla="*/ 3425 w 4486"/>
                <a:gd name="T27" fmla="*/ 45 h 1062"/>
                <a:gd name="T28" fmla="*/ 3764 w 4486"/>
                <a:gd name="T29" fmla="*/ 30 h 1062"/>
                <a:gd name="T30" fmla="*/ 3372 w 4486"/>
                <a:gd name="T31" fmla="*/ 34 h 1062"/>
                <a:gd name="T32" fmla="*/ 2849 w 4486"/>
                <a:gd name="T33" fmla="*/ 56 h 1062"/>
                <a:gd name="T34" fmla="*/ 2312 w 4486"/>
                <a:gd name="T35" fmla="*/ 72 h 1062"/>
                <a:gd name="T36" fmla="*/ 1692 w 4486"/>
                <a:gd name="T37" fmla="*/ 89 h 1062"/>
                <a:gd name="T38" fmla="*/ 994 w 4486"/>
                <a:gd name="T39" fmla="*/ 107 h 1062"/>
                <a:gd name="T40" fmla="*/ 109 w 4486"/>
                <a:gd name="T41" fmla="*/ 135 h 1062"/>
                <a:gd name="T42" fmla="*/ 3504 w 4486"/>
                <a:gd name="T43" fmla="*/ 46 h 1062"/>
                <a:gd name="T44" fmla="*/ 4102 w 4486"/>
                <a:gd name="T45" fmla="*/ 12 h 1062"/>
                <a:gd name="T46" fmla="*/ 4077 w 4486"/>
                <a:gd name="T47" fmla="*/ 22 h 1062"/>
                <a:gd name="T48" fmla="*/ 4086 w 4486"/>
                <a:gd name="T49" fmla="*/ 11 h 1062"/>
                <a:gd name="T50" fmla="*/ 1877 w 4486"/>
                <a:gd name="T51" fmla="*/ 82 h 1062"/>
                <a:gd name="T52" fmla="*/ 3798 w 4486"/>
                <a:gd name="T53" fmla="*/ 28 h 1062"/>
                <a:gd name="T54" fmla="*/ 3823 w 4486"/>
                <a:gd name="T55" fmla="*/ 19 h 1062"/>
                <a:gd name="T56" fmla="*/ 3682 w 4486"/>
                <a:gd name="T57" fmla="*/ 25 h 1062"/>
                <a:gd name="T58" fmla="*/ 3838 w 4486"/>
                <a:gd name="T59" fmla="*/ 27 h 1062"/>
                <a:gd name="T60" fmla="*/ 3918 w 4486"/>
                <a:gd name="T61" fmla="*/ 24 h 1062"/>
                <a:gd name="T62" fmla="*/ 2647 w 4486"/>
                <a:gd name="T63" fmla="*/ 1010 h 1062"/>
                <a:gd name="T64" fmla="*/ 2945 w 4486"/>
                <a:gd name="T65" fmla="*/ 1022 h 1062"/>
                <a:gd name="T66" fmla="*/ 620 w 4486"/>
                <a:gd name="T67" fmla="*/ 937 h 1062"/>
                <a:gd name="T68" fmla="*/ 756 w 4486"/>
                <a:gd name="T69" fmla="*/ 943 h 1062"/>
                <a:gd name="T70" fmla="*/ 1046 w 4486"/>
                <a:gd name="T71" fmla="*/ 943 h 1062"/>
                <a:gd name="T72" fmla="*/ 4020 w 4486"/>
                <a:gd name="T73" fmla="*/ 1036 h 1062"/>
                <a:gd name="T74" fmla="*/ 3436 w 4486"/>
                <a:gd name="T75" fmla="*/ 1018 h 1062"/>
                <a:gd name="T76" fmla="*/ 2541 w 4486"/>
                <a:gd name="T77" fmla="*/ 991 h 1062"/>
                <a:gd name="T78" fmla="*/ 2055 w 4486"/>
                <a:gd name="T79" fmla="*/ 973 h 1062"/>
                <a:gd name="T80" fmla="*/ 1538 w 4486"/>
                <a:gd name="T81" fmla="*/ 958 h 1062"/>
                <a:gd name="T82" fmla="*/ 927 w 4486"/>
                <a:gd name="T83" fmla="*/ 939 h 1062"/>
                <a:gd name="T84" fmla="*/ 817 w 4486"/>
                <a:gd name="T85" fmla="*/ 946 h 1062"/>
                <a:gd name="T86" fmla="*/ 1232 w 4486"/>
                <a:gd name="T87" fmla="*/ 966 h 1062"/>
                <a:gd name="T88" fmla="*/ 1496 w 4486"/>
                <a:gd name="T89" fmla="*/ 974 h 1062"/>
                <a:gd name="T90" fmla="*/ 1946 w 4486"/>
                <a:gd name="T91" fmla="*/ 989 h 1062"/>
                <a:gd name="T92" fmla="*/ 2125 w 4486"/>
                <a:gd name="T93" fmla="*/ 992 h 1062"/>
                <a:gd name="T94" fmla="*/ 2545 w 4486"/>
                <a:gd name="T95" fmla="*/ 1004 h 1062"/>
                <a:gd name="T96" fmla="*/ 3022 w 4486"/>
                <a:gd name="T97" fmla="*/ 1022 h 1062"/>
                <a:gd name="T98" fmla="*/ 3305 w 4486"/>
                <a:gd name="T99" fmla="*/ 1029 h 1062"/>
                <a:gd name="T100" fmla="*/ 3592 w 4486"/>
                <a:gd name="T101" fmla="*/ 1030 h 1062"/>
                <a:gd name="T102" fmla="*/ 4093 w 4486"/>
                <a:gd name="T103" fmla="*/ 1053 h 1062"/>
                <a:gd name="T104" fmla="*/ 2102 w 4486"/>
                <a:gd name="T105" fmla="*/ 985 h 1062"/>
                <a:gd name="T106" fmla="*/ 2462 w 4486"/>
                <a:gd name="T107" fmla="*/ 1010 h 1062"/>
                <a:gd name="T108" fmla="*/ 395 w 4486"/>
                <a:gd name="T109" fmla="*/ 924 h 1062"/>
                <a:gd name="T110" fmla="*/ 274 w 4486"/>
                <a:gd name="T111" fmla="*/ 919 h 1062"/>
                <a:gd name="T112" fmla="*/ 631 w 4486"/>
                <a:gd name="T113" fmla="*/ 931 h 1062"/>
                <a:gd name="T114" fmla="*/ 557 w 4486"/>
                <a:gd name="T115" fmla="*/ 929 h 1062"/>
                <a:gd name="T116" fmla="*/ 590 w 4486"/>
                <a:gd name="T117" fmla="*/ 940 h 1062"/>
                <a:gd name="T118" fmla="*/ 556 w 4486"/>
                <a:gd name="T119" fmla="*/ 929 h 1062"/>
                <a:gd name="T120" fmla="*/ 329 w 4486"/>
                <a:gd name="T121" fmla="*/ 926 h 1062"/>
                <a:gd name="T122" fmla="*/ 396 w 4486"/>
                <a:gd name="T123" fmla="*/ 931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86" h="1062">
                  <a:moveTo>
                    <a:pt x="1864" y="100"/>
                  </a:moveTo>
                  <a:cubicBezTo>
                    <a:pt x="1863" y="100"/>
                    <a:pt x="1862" y="100"/>
                    <a:pt x="1861" y="100"/>
                  </a:cubicBezTo>
                  <a:cubicBezTo>
                    <a:pt x="1864" y="100"/>
                    <a:pt x="1865" y="100"/>
                    <a:pt x="1864" y="100"/>
                  </a:cubicBezTo>
                  <a:close/>
                  <a:moveTo>
                    <a:pt x="1132" y="124"/>
                  </a:moveTo>
                  <a:cubicBezTo>
                    <a:pt x="1135" y="124"/>
                    <a:pt x="1139" y="124"/>
                    <a:pt x="1142" y="124"/>
                  </a:cubicBezTo>
                  <a:cubicBezTo>
                    <a:pt x="1138" y="124"/>
                    <a:pt x="1135" y="124"/>
                    <a:pt x="1132" y="124"/>
                  </a:cubicBezTo>
                  <a:close/>
                  <a:moveTo>
                    <a:pt x="1861" y="100"/>
                  </a:moveTo>
                  <a:cubicBezTo>
                    <a:pt x="1854" y="101"/>
                    <a:pt x="1854" y="101"/>
                    <a:pt x="1854" y="101"/>
                  </a:cubicBezTo>
                  <a:cubicBezTo>
                    <a:pt x="1857" y="101"/>
                    <a:pt x="1860" y="101"/>
                    <a:pt x="1861" y="100"/>
                  </a:cubicBezTo>
                  <a:close/>
                  <a:moveTo>
                    <a:pt x="1028" y="121"/>
                  </a:moveTo>
                  <a:cubicBezTo>
                    <a:pt x="1027" y="121"/>
                    <a:pt x="1027" y="121"/>
                    <a:pt x="1027" y="121"/>
                  </a:cubicBezTo>
                  <a:cubicBezTo>
                    <a:pt x="1019" y="122"/>
                    <a:pt x="1022" y="122"/>
                    <a:pt x="1028" y="121"/>
                  </a:cubicBezTo>
                  <a:close/>
                  <a:moveTo>
                    <a:pt x="1132" y="124"/>
                  </a:moveTo>
                  <a:cubicBezTo>
                    <a:pt x="1129" y="124"/>
                    <a:pt x="1126" y="124"/>
                    <a:pt x="1123" y="124"/>
                  </a:cubicBezTo>
                  <a:cubicBezTo>
                    <a:pt x="1124" y="124"/>
                    <a:pt x="1127" y="124"/>
                    <a:pt x="1132" y="124"/>
                  </a:cubicBezTo>
                  <a:close/>
                  <a:moveTo>
                    <a:pt x="3215" y="51"/>
                  </a:moveTo>
                  <a:cubicBezTo>
                    <a:pt x="3214" y="47"/>
                    <a:pt x="3214" y="47"/>
                    <a:pt x="3214" y="47"/>
                  </a:cubicBezTo>
                  <a:cubicBezTo>
                    <a:pt x="3210" y="51"/>
                    <a:pt x="3210" y="51"/>
                    <a:pt x="3210" y="51"/>
                  </a:cubicBezTo>
                  <a:cubicBezTo>
                    <a:pt x="3215" y="51"/>
                    <a:pt x="3215" y="51"/>
                    <a:pt x="3215" y="51"/>
                  </a:cubicBezTo>
                  <a:close/>
                  <a:moveTo>
                    <a:pt x="1983" y="97"/>
                  </a:moveTo>
                  <a:cubicBezTo>
                    <a:pt x="1985" y="97"/>
                    <a:pt x="1989" y="97"/>
                    <a:pt x="1993" y="97"/>
                  </a:cubicBezTo>
                  <a:cubicBezTo>
                    <a:pt x="1990" y="97"/>
                    <a:pt x="1987" y="97"/>
                    <a:pt x="1984" y="97"/>
                  </a:cubicBezTo>
                  <a:cubicBezTo>
                    <a:pt x="1984" y="97"/>
                    <a:pt x="1984" y="97"/>
                    <a:pt x="1983" y="97"/>
                  </a:cubicBezTo>
                  <a:close/>
                  <a:moveTo>
                    <a:pt x="3340" y="46"/>
                  </a:moveTo>
                  <a:cubicBezTo>
                    <a:pt x="3339" y="46"/>
                    <a:pt x="3339" y="46"/>
                    <a:pt x="3339" y="46"/>
                  </a:cubicBezTo>
                  <a:cubicBezTo>
                    <a:pt x="3341" y="47"/>
                    <a:pt x="3341" y="47"/>
                    <a:pt x="3340" y="46"/>
                  </a:cubicBezTo>
                  <a:close/>
                  <a:moveTo>
                    <a:pt x="3241" y="58"/>
                  </a:moveTo>
                  <a:cubicBezTo>
                    <a:pt x="3235" y="58"/>
                    <a:pt x="3233" y="57"/>
                    <a:pt x="3231" y="57"/>
                  </a:cubicBezTo>
                  <a:cubicBezTo>
                    <a:pt x="3230" y="58"/>
                    <a:pt x="3233" y="58"/>
                    <a:pt x="3241" y="58"/>
                  </a:cubicBezTo>
                  <a:close/>
                  <a:moveTo>
                    <a:pt x="3413" y="33"/>
                  </a:moveTo>
                  <a:cubicBezTo>
                    <a:pt x="3414" y="34"/>
                    <a:pt x="3416" y="34"/>
                    <a:pt x="3418" y="34"/>
                  </a:cubicBezTo>
                  <a:cubicBezTo>
                    <a:pt x="3425" y="33"/>
                    <a:pt x="3432" y="33"/>
                    <a:pt x="3441" y="33"/>
                  </a:cubicBezTo>
                  <a:cubicBezTo>
                    <a:pt x="3432" y="32"/>
                    <a:pt x="3422" y="32"/>
                    <a:pt x="3413" y="33"/>
                  </a:cubicBezTo>
                  <a:close/>
                  <a:moveTo>
                    <a:pt x="2843" y="69"/>
                  </a:moveTo>
                  <a:cubicBezTo>
                    <a:pt x="2843" y="69"/>
                    <a:pt x="2844" y="69"/>
                    <a:pt x="2845" y="69"/>
                  </a:cubicBezTo>
                  <a:cubicBezTo>
                    <a:pt x="2844" y="69"/>
                    <a:pt x="2844" y="69"/>
                    <a:pt x="2843" y="69"/>
                  </a:cubicBezTo>
                  <a:close/>
                  <a:moveTo>
                    <a:pt x="3466" y="33"/>
                  </a:moveTo>
                  <a:cubicBezTo>
                    <a:pt x="3441" y="33"/>
                    <a:pt x="3441" y="33"/>
                    <a:pt x="3441" y="33"/>
                  </a:cubicBezTo>
                  <a:cubicBezTo>
                    <a:pt x="3453" y="33"/>
                    <a:pt x="3463" y="35"/>
                    <a:pt x="3466" y="33"/>
                  </a:cubicBezTo>
                  <a:close/>
                  <a:moveTo>
                    <a:pt x="1995" y="97"/>
                  </a:moveTo>
                  <a:cubicBezTo>
                    <a:pt x="1976" y="99"/>
                    <a:pt x="1976" y="99"/>
                    <a:pt x="1976" y="99"/>
                  </a:cubicBezTo>
                  <a:cubicBezTo>
                    <a:pt x="1988" y="101"/>
                    <a:pt x="2003" y="100"/>
                    <a:pt x="2025" y="101"/>
                  </a:cubicBezTo>
                  <a:cubicBezTo>
                    <a:pt x="2020" y="100"/>
                    <a:pt x="1982" y="98"/>
                    <a:pt x="2003" y="96"/>
                  </a:cubicBezTo>
                  <a:cubicBezTo>
                    <a:pt x="2001" y="96"/>
                    <a:pt x="1997" y="96"/>
                    <a:pt x="1993" y="97"/>
                  </a:cubicBezTo>
                  <a:cubicBezTo>
                    <a:pt x="1994" y="97"/>
                    <a:pt x="1994" y="97"/>
                    <a:pt x="1995" y="97"/>
                  </a:cubicBezTo>
                  <a:close/>
                  <a:moveTo>
                    <a:pt x="2639" y="74"/>
                  </a:moveTo>
                  <a:cubicBezTo>
                    <a:pt x="2639" y="74"/>
                    <a:pt x="2639" y="74"/>
                    <a:pt x="2639" y="74"/>
                  </a:cubicBezTo>
                  <a:cubicBezTo>
                    <a:pt x="2637" y="74"/>
                    <a:pt x="2635" y="74"/>
                    <a:pt x="2634" y="74"/>
                  </a:cubicBezTo>
                  <a:cubicBezTo>
                    <a:pt x="2634" y="74"/>
                    <a:pt x="2634" y="74"/>
                    <a:pt x="2639" y="74"/>
                  </a:cubicBezTo>
                  <a:close/>
                  <a:moveTo>
                    <a:pt x="2400" y="73"/>
                  </a:moveTo>
                  <a:cubicBezTo>
                    <a:pt x="2398" y="73"/>
                    <a:pt x="2397" y="73"/>
                    <a:pt x="2396" y="74"/>
                  </a:cubicBezTo>
                  <a:cubicBezTo>
                    <a:pt x="2397" y="74"/>
                    <a:pt x="2399" y="74"/>
                    <a:pt x="2400" y="73"/>
                  </a:cubicBezTo>
                  <a:close/>
                  <a:moveTo>
                    <a:pt x="1918" y="99"/>
                  </a:moveTo>
                  <a:cubicBezTo>
                    <a:pt x="1920" y="98"/>
                    <a:pt x="1920" y="98"/>
                    <a:pt x="1920" y="98"/>
                  </a:cubicBezTo>
                  <a:cubicBezTo>
                    <a:pt x="1917" y="99"/>
                    <a:pt x="1916" y="99"/>
                    <a:pt x="1918" y="99"/>
                  </a:cubicBezTo>
                  <a:close/>
                  <a:moveTo>
                    <a:pt x="2377" y="82"/>
                  </a:moveTo>
                  <a:cubicBezTo>
                    <a:pt x="2376" y="81"/>
                    <a:pt x="2375" y="81"/>
                    <a:pt x="2375" y="81"/>
                  </a:cubicBezTo>
                  <a:cubicBezTo>
                    <a:pt x="2373" y="81"/>
                    <a:pt x="2373" y="82"/>
                    <a:pt x="2377" y="82"/>
                  </a:cubicBezTo>
                  <a:close/>
                  <a:moveTo>
                    <a:pt x="2361" y="82"/>
                  </a:moveTo>
                  <a:cubicBezTo>
                    <a:pt x="2376" y="84"/>
                    <a:pt x="2376" y="84"/>
                    <a:pt x="2376" y="84"/>
                  </a:cubicBezTo>
                  <a:cubicBezTo>
                    <a:pt x="2369" y="82"/>
                    <a:pt x="2364" y="82"/>
                    <a:pt x="2361" y="82"/>
                  </a:cubicBezTo>
                  <a:close/>
                  <a:moveTo>
                    <a:pt x="3502" y="40"/>
                  </a:moveTo>
                  <a:cubicBezTo>
                    <a:pt x="3482" y="41"/>
                    <a:pt x="3482" y="41"/>
                    <a:pt x="3482" y="41"/>
                  </a:cubicBezTo>
                  <a:cubicBezTo>
                    <a:pt x="3480" y="41"/>
                    <a:pt x="3486" y="42"/>
                    <a:pt x="3493" y="41"/>
                  </a:cubicBezTo>
                  <a:cubicBezTo>
                    <a:pt x="3498" y="41"/>
                    <a:pt x="3505" y="40"/>
                    <a:pt x="3502" y="40"/>
                  </a:cubicBezTo>
                  <a:close/>
                  <a:moveTo>
                    <a:pt x="1674" y="111"/>
                  </a:moveTo>
                  <a:cubicBezTo>
                    <a:pt x="1691" y="111"/>
                    <a:pt x="1691" y="111"/>
                    <a:pt x="1691" y="111"/>
                  </a:cubicBezTo>
                  <a:cubicBezTo>
                    <a:pt x="1679" y="111"/>
                    <a:pt x="1672" y="109"/>
                    <a:pt x="1674" y="111"/>
                  </a:cubicBezTo>
                  <a:close/>
                  <a:moveTo>
                    <a:pt x="1542" y="114"/>
                  </a:moveTo>
                  <a:cubicBezTo>
                    <a:pt x="1556" y="114"/>
                    <a:pt x="1550" y="112"/>
                    <a:pt x="1551" y="111"/>
                  </a:cubicBezTo>
                  <a:cubicBezTo>
                    <a:pt x="1542" y="114"/>
                    <a:pt x="1542" y="114"/>
                    <a:pt x="1542" y="114"/>
                  </a:cubicBezTo>
                  <a:close/>
                  <a:moveTo>
                    <a:pt x="1846" y="103"/>
                  </a:moveTo>
                  <a:cubicBezTo>
                    <a:pt x="1840" y="101"/>
                    <a:pt x="1840" y="101"/>
                    <a:pt x="1840" y="101"/>
                  </a:cubicBezTo>
                  <a:cubicBezTo>
                    <a:pt x="1843" y="103"/>
                    <a:pt x="1843" y="103"/>
                    <a:pt x="1843" y="103"/>
                  </a:cubicBezTo>
                  <a:cubicBezTo>
                    <a:pt x="1846" y="103"/>
                    <a:pt x="1846" y="103"/>
                    <a:pt x="1846" y="103"/>
                  </a:cubicBezTo>
                  <a:close/>
                  <a:moveTo>
                    <a:pt x="13" y="139"/>
                  </a:moveTo>
                  <a:cubicBezTo>
                    <a:pt x="9" y="136"/>
                    <a:pt x="9" y="136"/>
                    <a:pt x="9" y="136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3" y="138"/>
                    <a:pt x="10" y="138"/>
                    <a:pt x="13" y="139"/>
                  </a:cubicBezTo>
                  <a:close/>
                  <a:moveTo>
                    <a:pt x="2777" y="71"/>
                  </a:moveTo>
                  <a:cubicBezTo>
                    <a:pt x="2768" y="67"/>
                    <a:pt x="2768" y="67"/>
                    <a:pt x="2768" y="67"/>
                  </a:cubicBezTo>
                  <a:cubicBezTo>
                    <a:pt x="2751" y="74"/>
                    <a:pt x="2751" y="74"/>
                    <a:pt x="2751" y="74"/>
                  </a:cubicBezTo>
                  <a:cubicBezTo>
                    <a:pt x="2762" y="71"/>
                    <a:pt x="2769" y="71"/>
                    <a:pt x="2777" y="71"/>
                  </a:cubicBezTo>
                  <a:close/>
                  <a:moveTo>
                    <a:pt x="2966" y="66"/>
                  </a:moveTo>
                  <a:cubicBezTo>
                    <a:pt x="2969" y="65"/>
                    <a:pt x="2971" y="65"/>
                    <a:pt x="2973" y="65"/>
                  </a:cubicBezTo>
                  <a:cubicBezTo>
                    <a:pt x="2969" y="65"/>
                    <a:pt x="2967" y="65"/>
                    <a:pt x="2966" y="66"/>
                  </a:cubicBezTo>
                  <a:close/>
                  <a:moveTo>
                    <a:pt x="2966" y="66"/>
                  </a:moveTo>
                  <a:cubicBezTo>
                    <a:pt x="2952" y="67"/>
                    <a:pt x="2945" y="67"/>
                    <a:pt x="2952" y="69"/>
                  </a:cubicBezTo>
                  <a:cubicBezTo>
                    <a:pt x="2975" y="69"/>
                    <a:pt x="2957" y="67"/>
                    <a:pt x="2978" y="67"/>
                  </a:cubicBezTo>
                  <a:cubicBezTo>
                    <a:pt x="2983" y="66"/>
                    <a:pt x="2961" y="67"/>
                    <a:pt x="2966" y="66"/>
                  </a:cubicBezTo>
                  <a:close/>
                  <a:moveTo>
                    <a:pt x="2044" y="100"/>
                  </a:moveTo>
                  <a:cubicBezTo>
                    <a:pt x="2045" y="99"/>
                    <a:pt x="2045" y="99"/>
                    <a:pt x="2045" y="99"/>
                  </a:cubicBezTo>
                  <a:cubicBezTo>
                    <a:pt x="2043" y="98"/>
                    <a:pt x="2040" y="98"/>
                    <a:pt x="2033" y="98"/>
                  </a:cubicBezTo>
                  <a:cubicBezTo>
                    <a:pt x="2044" y="100"/>
                    <a:pt x="2044" y="100"/>
                    <a:pt x="2044" y="100"/>
                  </a:cubicBezTo>
                  <a:close/>
                  <a:moveTo>
                    <a:pt x="2946" y="46"/>
                  </a:moveTo>
                  <a:cubicBezTo>
                    <a:pt x="2949" y="47"/>
                    <a:pt x="2949" y="47"/>
                    <a:pt x="2949" y="47"/>
                  </a:cubicBezTo>
                  <a:cubicBezTo>
                    <a:pt x="2969" y="47"/>
                    <a:pt x="2969" y="47"/>
                    <a:pt x="2969" y="47"/>
                  </a:cubicBezTo>
                  <a:cubicBezTo>
                    <a:pt x="2957" y="46"/>
                    <a:pt x="2944" y="44"/>
                    <a:pt x="2946" y="46"/>
                  </a:cubicBezTo>
                  <a:close/>
                  <a:moveTo>
                    <a:pt x="2385" y="75"/>
                  </a:moveTo>
                  <a:cubicBezTo>
                    <a:pt x="2386" y="75"/>
                    <a:pt x="2387" y="75"/>
                    <a:pt x="2388" y="76"/>
                  </a:cubicBezTo>
                  <a:cubicBezTo>
                    <a:pt x="2391" y="75"/>
                    <a:pt x="2394" y="74"/>
                    <a:pt x="2396" y="74"/>
                  </a:cubicBezTo>
                  <a:cubicBezTo>
                    <a:pt x="2393" y="74"/>
                    <a:pt x="2389" y="75"/>
                    <a:pt x="2385" y="75"/>
                  </a:cubicBezTo>
                  <a:close/>
                  <a:moveTo>
                    <a:pt x="4479" y="2"/>
                  </a:moveTo>
                  <a:cubicBezTo>
                    <a:pt x="4486" y="2"/>
                    <a:pt x="4484" y="1"/>
                    <a:pt x="4485" y="0"/>
                  </a:cubicBezTo>
                  <a:cubicBezTo>
                    <a:pt x="4473" y="1"/>
                    <a:pt x="4480" y="3"/>
                    <a:pt x="4479" y="2"/>
                  </a:cubicBezTo>
                  <a:close/>
                  <a:moveTo>
                    <a:pt x="55" y="150"/>
                  </a:moveTo>
                  <a:cubicBezTo>
                    <a:pt x="75" y="146"/>
                    <a:pt x="107" y="154"/>
                    <a:pt x="139" y="148"/>
                  </a:cubicBezTo>
                  <a:cubicBezTo>
                    <a:pt x="146" y="148"/>
                    <a:pt x="133" y="149"/>
                    <a:pt x="137" y="150"/>
                  </a:cubicBezTo>
                  <a:cubicBezTo>
                    <a:pt x="145" y="148"/>
                    <a:pt x="154" y="148"/>
                    <a:pt x="174" y="148"/>
                  </a:cubicBezTo>
                  <a:cubicBezTo>
                    <a:pt x="172" y="148"/>
                    <a:pt x="172" y="148"/>
                    <a:pt x="172" y="148"/>
                  </a:cubicBezTo>
                  <a:cubicBezTo>
                    <a:pt x="223" y="146"/>
                    <a:pt x="245" y="147"/>
                    <a:pt x="302" y="147"/>
                  </a:cubicBezTo>
                  <a:cubicBezTo>
                    <a:pt x="298" y="145"/>
                    <a:pt x="298" y="145"/>
                    <a:pt x="298" y="145"/>
                  </a:cubicBezTo>
                  <a:cubicBezTo>
                    <a:pt x="310" y="145"/>
                    <a:pt x="312" y="145"/>
                    <a:pt x="318" y="146"/>
                  </a:cubicBezTo>
                  <a:cubicBezTo>
                    <a:pt x="332" y="141"/>
                    <a:pt x="284" y="147"/>
                    <a:pt x="296" y="143"/>
                  </a:cubicBezTo>
                  <a:cubicBezTo>
                    <a:pt x="313" y="146"/>
                    <a:pt x="383" y="140"/>
                    <a:pt x="394" y="145"/>
                  </a:cubicBezTo>
                  <a:cubicBezTo>
                    <a:pt x="413" y="144"/>
                    <a:pt x="389" y="143"/>
                    <a:pt x="408" y="141"/>
                  </a:cubicBezTo>
                  <a:cubicBezTo>
                    <a:pt x="413" y="143"/>
                    <a:pt x="413" y="143"/>
                    <a:pt x="413" y="143"/>
                  </a:cubicBezTo>
                  <a:cubicBezTo>
                    <a:pt x="418" y="140"/>
                    <a:pt x="418" y="140"/>
                    <a:pt x="418" y="140"/>
                  </a:cubicBezTo>
                  <a:cubicBezTo>
                    <a:pt x="430" y="140"/>
                    <a:pt x="436" y="143"/>
                    <a:pt x="437" y="144"/>
                  </a:cubicBezTo>
                  <a:cubicBezTo>
                    <a:pt x="425" y="144"/>
                    <a:pt x="425" y="144"/>
                    <a:pt x="425" y="144"/>
                  </a:cubicBezTo>
                  <a:cubicBezTo>
                    <a:pt x="440" y="145"/>
                    <a:pt x="466" y="143"/>
                    <a:pt x="474" y="143"/>
                  </a:cubicBezTo>
                  <a:cubicBezTo>
                    <a:pt x="458" y="143"/>
                    <a:pt x="458" y="143"/>
                    <a:pt x="458" y="143"/>
                  </a:cubicBezTo>
                  <a:cubicBezTo>
                    <a:pt x="509" y="139"/>
                    <a:pt x="573" y="139"/>
                    <a:pt x="622" y="135"/>
                  </a:cubicBezTo>
                  <a:cubicBezTo>
                    <a:pt x="619" y="134"/>
                    <a:pt x="619" y="134"/>
                    <a:pt x="619" y="134"/>
                  </a:cubicBezTo>
                  <a:cubicBezTo>
                    <a:pt x="657" y="131"/>
                    <a:pt x="649" y="134"/>
                    <a:pt x="691" y="132"/>
                  </a:cubicBezTo>
                  <a:cubicBezTo>
                    <a:pt x="690" y="133"/>
                    <a:pt x="690" y="133"/>
                    <a:pt x="690" y="133"/>
                  </a:cubicBezTo>
                  <a:cubicBezTo>
                    <a:pt x="698" y="131"/>
                    <a:pt x="709" y="131"/>
                    <a:pt x="721" y="130"/>
                  </a:cubicBezTo>
                  <a:cubicBezTo>
                    <a:pt x="710" y="132"/>
                    <a:pt x="740" y="132"/>
                    <a:pt x="727" y="133"/>
                  </a:cubicBezTo>
                  <a:cubicBezTo>
                    <a:pt x="768" y="130"/>
                    <a:pt x="747" y="131"/>
                    <a:pt x="774" y="127"/>
                  </a:cubicBezTo>
                  <a:cubicBezTo>
                    <a:pt x="781" y="129"/>
                    <a:pt x="781" y="129"/>
                    <a:pt x="781" y="129"/>
                  </a:cubicBezTo>
                  <a:cubicBezTo>
                    <a:pt x="790" y="127"/>
                    <a:pt x="791" y="126"/>
                    <a:pt x="812" y="125"/>
                  </a:cubicBezTo>
                  <a:cubicBezTo>
                    <a:pt x="794" y="127"/>
                    <a:pt x="825" y="127"/>
                    <a:pt x="806" y="129"/>
                  </a:cubicBezTo>
                  <a:cubicBezTo>
                    <a:pt x="850" y="131"/>
                    <a:pt x="871" y="124"/>
                    <a:pt x="891" y="128"/>
                  </a:cubicBezTo>
                  <a:cubicBezTo>
                    <a:pt x="911" y="124"/>
                    <a:pt x="853" y="127"/>
                    <a:pt x="864" y="126"/>
                  </a:cubicBezTo>
                  <a:cubicBezTo>
                    <a:pt x="855" y="125"/>
                    <a:pt x="881" y="122"/>
                    <a:pt x="895" y="122"/>
                  </a:cubicBezTo>
                  <a:cubicBezTo>
                    <a:pt x="908" y="122"/>
                    <a:pt x="918" y="126"/>
                    <a:pt x="949" y="126"/>
                  </a:cubicBezTo>
                  <a:cubicBezTo>
                    <a:pt x="948" y="126"/>
                    <a:pt x="948" y="126"/>
                    <a:pt x="947" y="126"/>
                  </a:cubicBezTo>
                  <a:cubicBezTo>
                    <a:pt x="950" y="126"/>
                    <a:pt x="950" y="126"/>
                    <a:pt x="954" y="126"/>
                  </a:cubicBezTo>
                  <a:cubicBezTo>
                    <a:pt x="952" y="126"/>
                    <a:pt x="951" y="126"/>
                    <a:pt x="949" y="126"/>
                  </a:cubicBezTo>
                  <a:cubicBezTo>
                    <a:pt x="961" y="127"/>
                    <a:pt x="974" y="124"/>
                    <a:pt x="989" y="125"/>
                  </a:cubicBezTo>
                  <a:cubicBezTo>
                    <a:pt x="998" y="123"/>
                    <a:pt x="1010" y="125"/>
                    <a:pt x="1012" y="122"/>
                  </a:cubicBezTo>
                  <a:cubicBezTo>
                    <a:pt x="980" y="123"/>
                    <a:pt x="980" y="123"/>
                    <a:pt x="980" y="123"/>
                  </a:cubicBezTo>
                  <a:cubicBezTo>
                    <a:pt x="998" y="122"/>
                    <a:pt x="1015" y="118"/>
                    <a:pt x="1046" y="119"/>
                  </a:cubicBezTo>
                  <a:cubicBezTo>
                    <a:pt x="1043" y="120"/>
                    <a:pt x="1034" y="121"/>
                    <a:pt x="1028" y="121"/>
                  </a:cubicBezTo>
                  <a:cubicBezTo>
                    <a:pt x="1037" y="122"/>
                    <a:pt x="1045" y="120"/>
                    <a:pt x="1054" y="121"/>
                  </a:cubicBezTo>
                  <a:cubicBezTo>
                    <a:pt x="1052" y="124"/>
                    <a:pt x="1015" y="123"/>
                    <a:pt x="995" y="126"/>
                  </a:cubicBezTo>
                  <a:cubicBezTo>
                    <a:pt x="1005" y="127"/>
                    <a:pt x="1033" y="122"/>
                    <a:pt x="1023" y="126"/>
                  </a:cubicBezTo>
                  <a:cubicBezTo>
                    <a:pt x="1037" y="121"/>
                    <a:pt x="1058" y="126"/>
                    <a:pt x="1081" y="122"/>
                  </a:cubicBezTo>
                  <a:cubicBezTo>
                    <a:pt x="1080" y="123"/>
                    <a:pt x="1080" y="123"/>
                    <a:pt x="1080" y="123"/>
                  </a:cubicBezTo>
                  <a:cubicBezTo>
                    <a:pt x="1084" y="123"/>
                    <a:pt x="1091" y="122"/>
                    <a:pt x="1098" y="122"/>
                  </a:cubicBezTo>
                  <a:cubicBezTo>
                    <a:pt x="1086" y="125"/>
                    <a:pt x="1086" y="125"/>
                    <a:pt x="1086" y="125"/>
                  </a:cubicBezTo>
                  <a:cubicBezTo>
                    <a:pt x="1098" y="123"/>
                    <a:pt x="1110" y="124"/>
                    <a:pt x="1123" y="124"/>
                  </a:cubicBezTo>
                  <a:cubicBezTo>
                    <a:pt x="1116" y="123"/>
                    <a:pt x="1128" y="122"/>
                    <a:pt x="1116" y="121"/>
                  </a:cubicBezTo>
                  <a:cubicBezTo>
                    <a:pt x="1164" y="117"/>
                    <a:pt x="1145" y="125"/>
                    <a:pt x="1195" y="123"/>
                  </a:cubicBezTo>
                  <a:cubicBezTo>
                    <a:pt x="1187" y="123"/>
                    <a:pt x="1171" y="122"/>
                    <a:pt x="1182" y="121"/>
                  </a:cubicBezTo>
                  <a:cubicBezTo>
                    <a:pt x="1192" y="121"/>
                    <a:pt x="1205" y="121"/>
                    <a:pt x="1212" y="122"/>
                  </a:cubicBezTo>
                  <a:cubicBezTo>
                    <a:pt x="1247" y="121"/>
                    <a:pt x="1206" y="120"/>
                    <a:pt x="1221" y="119"/>
                  </a:cubicBezTo>
                  <a:cubicBezTo>
                    <a:pt x="1234" y="121"/>
                    <a:pt x="1239" y="117"/>
                    <a:pt x="1254" y="116"/>
                  </a:cubicBezTo>
                  <a:cubicBezTo>
                    <a:pt x="1255" y="118"/>
                    <a:pt x="1255" y="118"/>
                    <a:pt x="1255" y="118"/>
                  </a:cubicBezTo>
                  <a:cubicBezTo>
                    <a:pt x="1295" y="118"/>
                    <a:pt x="1265" y="114"/>
                    <a:pt x="1302" y="114"/>
                  </a:cubicBezTo>
                  <a:cubicBezTo>
                    <a:pt x="1286" y="117"/>
                    <a:pt x="1286" y="117"/>
                    <a:pt x="1286" y="117"/>
                  </a:cubicBezTo>
                  <a:cubicBezTo>
                    <a:pt x="1305" y="116"/>
                    <a:pt x="1305" y="116"/>
                    <a:pt x="1305" y="116"/>
                  </a:cubicBezTo>
                  <a:cubicBezTo>
                    <a:pt x="1301" y="118"/>
                    <a:pt x="1301" y="118"/>
                    <a:pt x="1301" y="118"/>
                  </a:cubicBezTo>
                  <a:cubicBezTo>
                    <a:pt x="1322" y="116"/>
                    <a:pt x="1328" y="116"/>
                    <a:pt x="1349" y="116"/>
                  </a:cubicBezTo>
                  <a:cubicBezTo>
                    <a:pt x="1344" y="115"/>
                    <a:pt x="1351" y="112"/>
                    <a:pt x="1369" y="111"/>
                  </a:cubicBezTo>
                  <a:cubicBezTo>
                    <a:pt x="1381" y="112"/>
                    <a:pt x="1362" y="114"/>
                    <a:pt x="1388" y="112"/>
                  </a:cubicBezTo>
                  <a:cubicBezTo>
                    <a:pt x="1382" y="115"/>
                    <a:pt x="1376" y="116"/>
                    <a:pt x="1365" y="115"/>
                  </a:cubicBezTo>
                  <a:cubicBezTo>
                    <a:pt x="1364" y="116"/>
                    <a:pt x="1359" y="116"/>
                    <a:pt x="1358" y="117"/>
                  </a:cubicBezTo>
                  <a:cubicBezTo>
                    <a:pt x="1371" y="118"/>
                    <a:pt x="1391" y="116"/>
                    <a:pt x="1400" y="116"/>
                  </a:cubicBezTo>
                  <a:cubicBezTo>
                    <a:pt x="1390" y="116"/>
                    <a:pt x="1390" y="116"/>
                    <a:pt x="1390" y="116"/>
                  </a:cubicBezTo>
                  <a:cubicBezTo>
                    <a:pt x="1427" y="111"/>
                    <a:pt x="1427" y="111"/>
                    <a:pt x="1427" y="111"/>
                  </a:cubicBezTo>
                  <a:cubicBezTo>
                    <a:pt x="1433" y="112"/>
                    <a:pt x="1428" y="112"/>
                    <a:pt x="1424" y="114"/>
                  </a:cubicBezTo>
                  <a:cubicBezTo>
                    <a:pt x="1431" y="114"/>
                    <a:pt x="1436" y="112"/>
                    <a:pt x="1447" y="111"/>
                  </a:cubicBezTo>
                  <a:cubicBezTo>
                    <a:pt x="1445" y="114"/>
                    <a:pt x="1445" y="115"/>
                    <a:pt x="1430" y="116"/>
                  </a:cubicBezTo>
                  <a:cubicBezTo>
                    <a:pt x="1465" y="114"/>
                    <a:pt x="1465" y="114"/>
                    <a:pt x="1465" y="114"/>
                  </a:cubicBezTo>
                  <a:cubicBezTo>
                    <a:pt x="1467" y="114"/>
                    <a:pt x="1483" y="115"/>
                    <a:pt x="1478" y="116"/>
                  </a:cubicBezTo>
                  <a:cubicBezTo>
                    <a:pt x="1498" y="116"/>
                    <a:pt x="1526" y="110"/>
                    <a:pt x="1552" y="111"/>
                  </a:cubicBezTo>
                  <a:cubicBezTo>
                    <a:pt x="1553" y="111"/>
                    <a:pt x="1556" y="110"/>
                    <a:pt x="1561" y="110"/>
                  </a:cubicBezTo>
                  <a:cubicBezTo>
                    <a:pt x="1586" y="109"/>
                    <a:pt x="1607" y="111"/>
                    <a:pt x="1636" y="108"/>
                  </a:cubicBezTo>
                  <a:cubicBezTo>
                    <a:pt x="1652" y="110"/>
                    <a:pt x="1652" y="110"/>
                    <a:pt x="1652" y="110"/>
                  </a:cubicBezTo>
                  <a:cubicBezTo>
                    <a:pt x="1675" y="109"/>
                    <a:pt x="1630" y="107"/>
                    <a:pt x="1668" y="105"/>
                  </a:cubicBezTo>
                  <a:cubicBezTo>
                    <a:pt x="1694" y="103"/>
                    <a:pt x="1677" y="107"/>
                    <a:pt x="1687" y="108"/>
                  </a:cubicBezTo>
                  <a:cubicBezTo>
                    <a:pt x="1700" y="106"/>
                    <a:pt x="1723" y="102"/>
                    <a:pt x="1747" y="104"/>
                  </a:cubicBezTo>
                  <a:cubicBezTo>
                    <a:pt x="1739" y="105"/>
                    <a:pt x="1733" y="104"/>
                    <a:pt x="1725" y="105"/>
                  </a:cubicBezTo>
                  <a:cubicBezTo>
                    <a:pt x="1744" y="106"/>
                    <a:pt x="1744" y="106"/>
                    <a:pt x="1744" y="106"/>
                  </a:cubicBezTo>
                  <a:cubicBezTo>
                    <a:pt x="1722" y="109"/>
                    <a:pt x="1705" y="109"/>
                    <a:pt x="1723" y="110"/>
                  </a:cubicBezTo>
                  <a:cubicBezTo>
                    <a:pt x="1725" y="105"/>
                    <a:pt x="1795" y="108"/>
                    <a:pt x="1797" y="102"/>
                  </a:cubicBezTo>
                  <a:cubicBezTo>
                    <a:pt x="1810" y="103"/>
                    <a:pt x="1810" y="103"/>
                    <a:pt x="1810" y="103"/>
                  </a:cubicBezTo>
                  <a:cubicBezTo>
                    <a:pt x="1806" y="103"/>
                    <a:pt x="1806" y="103"/>
                    <a:pt x="1802" y="103"/>
                  </a:cubicBezTo>
                  <a:cubicBezTo>
                    <a:pt x="1826" y="105"/>
                    <a:pt x="1820" y="99"/>
                    <a:pt x="1851" y="99"/>
                  </a:cubicBezTo>
                  <a:cubicBezTo>
                    <a:pt x="1858" y="99"/>
                    <a:pt x="1864" y="99"/>
                    <a:pt x="1864" y="100"/>
                  </a:cubicBezTo>
                  <a:cubicBezTo>
                    <a:pt x="1885" y="98"/>
                    <a:pt x="1885" y="98"/>
                    <a:pt x="1885" y="98"/>
                  </a:cubicBezTo>
                  <a:cubicBezTo>
                    <a:pt x="1891" y="98"/>
                    <a:pt x="1891" y="99"/>
                    <a:pt x="1887" y="99"/>
                  </a:cubicBezTo>
                  <a:cubicBezTo>
                    <a:pt x="1920" y="98"/>
                    <a:pt x="1920" y="98"/>
                    <a:pt x="1920" y="98"/>
                  </a:cubicBezTo>
                  <a:cubicBezTo>
                    <a:pt x="1925" y="97"/>
                    <a:pt x="1937" y="95"/>
                    <a:pt x="1942" y="95"/>
                  </a:cubicBezTo>
                  <a:cubicBezTo>
                    <a:pt x="1952" y="95"/>
                    <a:pt x="1938" y="95"/>
                    <a:pt x="1940" y="96"/>
                  </a:cubicBezTo>
                  <a:cubicBezTo>
                    <a:pt x="1960" y="94"/>
                    <a:pt x="1960" y="94"/>
                    <a:pt x="1960" y="94"/>
                  </a:cubicBezTo>
                  <a:cubicBezTo>
                    <a:pt x="1968" y="95"/>
                    <a:pt x="1952" y="97"/>
                    <a:pt x="1938" y="97"/>
                  </a:cubicBezTo>
                  <a:cubicBezTo>
                    <a:pt x="1955" y="102"/>
                    <a:pt x="1955" y="96"/>
                    <a:pt x="1984" y="97"/>
                  </a:cubicBezTo>
                  <a:cubicBezTo>
                    <a:pt x="1990" y="94"/>
                    <a:pt x="1995" y="95"/>
                    <a:pt x="2003" y="96"/>
                  </a:cubicBezTo>
                  <a:cubicBezTo>
                    <a:pt x="2010" y="96"/>
                    <a:pt x="2018" y="96"/>
                    <a:pt x="2030" y="94"/>
                  </a:cubicBezTo>
                  <a:cubicBezTo>
                    <a:pt x="2030" y="96"/>
                    <a:pt x="2041" y="95"/>
                    <a:pt x="2056" y="95"/>
                  </a:cubicBezTo>
                  <a:cubicBezTo>
                    <a:pt x="2055" y="98"/>
                    <a:pt x="2055" y="98"/>
                    <a:pt x="2055" y="98"/>
                  </a:cubicBezTo>
                  <a:cubicBezTo>
                    <a:pt x="2070" y="96"/>
                    <a:pt x="2069" y="95"/>
                    <a:pt x="2078" y="94"/>
                  </a:cubicBezTo>
                  <a:cubicBezTo>
                    <a:pt x="2095" y="93"/>
                    <a:pt x="2099" y="95"/>
                    <a:pt x="2103" y="97"/>
                  </a:cubicBezTo>
                  <a:cubicBezTo>
                    <a:pt x="2131" y="96"/>
                    <a:pt x="2084" y="94"/>
                    <a:pt x="2117" y="93"/>
                  </a:cubicBezTo>
                  <a:cubicBezTo>
                    <a:pt x="2140" y="93"/>
                    <a:pt x="2156" y="92"/>
                    <a:pt x="2184" y="89"/>
                  </a:cubicBezTo>
                  <a:cubicBezTo>
                    <a:pt x="2200" y="90"/>
                    <a:pt x="2181" y="91"/>
                    <a:pt x="2187" y="91"/>
                  </a:cubicBezTo>
                  <a:cubicBezTo>
                    <a:pt x="2201" y="89"/>
                    <a:pt x="2201" y="89"/>
                    <a:pt x="2201" y="89"/>
                  </a:cubicBezTo>
                  <a:cubicBezTo>
                    <a:pt x="2205" y="89"/>
                    <a:pt x="2203" y="90"/>
                    <a:pt x="2203" y="90"/>
                  </a:cubicBezTo>
                  <a:cubicBezTo>
                    <a:pt x="2215" y="89"/>
                    <a:pt x="2204" y="87"/>
                    <a:pt x="2223" y="86"/>
                  </a:cubicBezTo>
                  <a:cubicBezTo>
                    <a:pt x="2228" y="82"/>
                    <a:pt x="2262" y="89"/>
                    <a:pt x="2285" y="85"/>
                  </a:cubicBezTo>
                  <a:cubicBezTo>
                    <a:pt x="2291" y="86"/>
                    <a:pt x="2282" y="87"/>
                    <a:pt x="2284" y="88"/>
                  </a:cubicBezTo>
                  <a:cubicBezTo>
                    <a:pt x="2316" y="85"/>
                    <a:pt x="2312" y="85"/>
                    <a:pt x="2338" y="81"/>
                  </a:cubicBezTo>
                  <a:cubicBezTo>
                    <a:pt x="2361" y="82"/>
                    <a:pt x="2361" y="82"/>
                    <a:pt x="2361" y="82"/>
                  </a:cubicBezTo>
                  <a:cubicBezTo>
                    <a:pt x="2344" y="80"/>
                    <a:pt x="2365" y="78"/>
                    <a:pt x="2385" y="75"/>
                  </a:cubicBezTo>
                  <a:cubicBezTo>
                    <a:pt x="2379" y="74"/>
                    <a:pt x="2373" y="74"/>
                    <a:pt x="2370" y="73"/>
                  </a:cubicBezTo>
                  <a:cubicBezTo>
                    <a:pt x="2400" y="71"/>
                    <a:pt x="2400" y="71"/>
                    <a:pt x="2400" y="71"/>
                  </a:cubicBezTo>
                  <a:cubicBezTo>
                    <a:pt x="2402" y="72"/>
                    <a:pt x="2402" y="72"/>
                    <a:pt x="2400" y="73"/>
                  </a:cubicBezTo>
                  <a:cubicBezTo>
                    <a:pt x="2400" y="73"/>
                    <a:pt x="2400" y="73"/>
                    <a:pt x="2401" y="73"/>
                  </a:cubicBezTo>
                  <a:cubicBezTo>
                    <a:pt x="2412" y="74"/>
                    <a:pt x="2406" y="75"/>
                    <a:pt x="2399" y="77"/>
                  </a:cubicBezTo>
                  <a:cubicBezTo>
                    <a:pt x="2395" y="76"/>
                    <a:pt x="2392" y="76"/>
                    <a:pt x="2388" y="76"/>
                  </a:cubicBezTo>
                  <a:cubicBezTo>
                    <a:pt x="2381" y="77"/>
                    <a:pt x="2373" y="79"/>
                    <a:pt x="2375" y="81"/>
                  </a:cubicBezTo>
                  <a:cubicBezTo>
                    <a:pt x="2377" y="80"/>
                    <a:pt x="2381" y="80"/>
                    <a:pt x="2385" y="80"/>
                  </a:cubicBezTo>
                  <a:cubicBezTo>
                    <a:pt x="2384" y="80"/>
                    <a:pt x="2382" y="81"/>
                    <a:pt x="2383" y="81"/>
                  </a:cubicBezTo>
                  <a:cubicBezTo>
                    <a:pt x="2384" y="81"/>
                    <a:pt x="2387" y="80"/>
                    <a:pt x="2392" y="80"/>
                  </a:cubicBezTo>
                  <a:cubicBezTo>
                    <a:pt x="2399" y="82"/>
                    <a:pt x="2399" y="82"/>
                    <a:pt x="2399" y="82"/>
                  </a:cubicBezTo>
                  <a:cubicBezTo>
                    <a:pt x="2401" y="81"/>
                    <a:pt x="2401" y="81"/>
                    <a:pt x="2401" y="81"/>
                  </a:cubicBezTo>
                  <a:cubicBezTo>
                    <a:pt x="2439" y="82"/>
                    <a:pt x="2439" y="82"/>
                    <a:pt x="2439" y="82"/>
                  </a:cubicBezTo>
                  <a:cubicBezTo>
                    <a:pt x="2467" y="78"/>
                    <a:pt x="2491" y="73"/>
                    <a:pt x="2535" y="71"/>
                  </a:cubicBezTo>
                  <a:cubicBezTo>
                    <a:pt x="2524" y="73"/>
                    <a:pt x="2533" y="74"/>
                    <a:pt x="2532" y="77"/>
                  </a:cubicBezTo>
                  <a:cubicBezTo>
                    <a:pt x="2520" y="74"/>
                    <a:pt x="2498" y="79"/>
                    <a:pt x="2475" y="79"/>
                  </a:cubicBezTo>
                  <a:cubicBezTo>
                    <a:pt x="2487" y="79"/>
                    <a:pt x="2485" y="80"/>
                    <a:pt x="2482" y="81"/>
                  </a:cubicBezTo>
                  <a:cubicBezTo>
                    <a:pt x="2522" y="77"/>
                    <a:pt x="2522" y="77"/>
                    <a:pt x="2522" y="77"/>
                  </a:cubicBezTo>
                  <a:cubicBezTo>
                    <a:pt x="2521" y="79"/>
                    <a:pt x="2531" y="78"/>
                    <a:pt x="2541" y="79"/>
                  </a:cubicBezTo>
                  <a:cubicBezTo>
                    <a:pt x="2533" y="75"/>
                    <a:pt x="2572" y="75"/>
                    <a:pt x="2588" y="74"/>
                  </a:cubicBezTo>
                  <a:cubicBezTo>
                    <a:pt x="2589" y="75"/>
                    <a:pt x="2585" y="76"/>
                    <a:pt x="2565" y="77"/>
                  </a:cubicBezTo>
                  <a:cubicBezTo>
                    <a:pt x="2587" y="79"/>
                    <a:pt x="2594" y="71"/>
                    <a:pt x="2616" y="73"/>
                  </a:cubicBezTo>
                  <a:cubicBezTo>
                    <a:pt x="2611" y="73"/>
                    <a:pt x="2608" y="73"/>
                    <a:pt x="2606" y="74"/>
                  </a:cubicBezTo>
                  <a:cubicBezTo>
                    <a:pt x="2618" y="72"/>
                    <a:pt x="2645" y="73"/>
                    <a:pt x="2639" y="74"/>
                  </a:cubicBezTo>
                  <a:cubicBezTo>
                    <a:pt x="2673" y="74"/>
                    <a:pt x="2734" y="71"/>
                    <a:pt x="2739" y="68"/>
                  </a:cubicBezTo>
                  <a:cubicBezTo>
                    <a:pt x="2739" y="68"/>
                    <a:pt x="2734" y="72"/>
                    <a:pt x="2732" y="73"/>
                  </a:cubicBezTo>
                  <a:cubicBezTo>
                    <a:pt x="2791" y="59"/>
                    <a:pt x="2791" y="59"/>
                    <a:pt x="2791" y="59"/>
                  </a:cubicBezTo>
                  <a:cubicBezTo>
                    <a:pt x="2785" y="63"/>
                    <a:pt x="2805" y="69"/>
                    <a:pt x="2778" y="71"/>
                  </a:cubicBezTo>
                  <a:cubicBezTo>
                    <a:pt x="2786" y="72"/>
                    <a:pt x="2796" y="72"/>
                    <a:pt x="2812" y="70"/>
                  </a:cubicBezTo>
                  <a:cubicBezTo>
                    <a:pt x="2807" y="70"/>
                    <a:pt x="2799" y="66"/>
                    <a:pt x="2806" y="66"/>
                  </a:cubicBezTo>
                  <a:cubicBezTo>
                    <a:pt x="2825" y="69"/>
                    <a:pt x="2820" y="67"/>
                    <a:pt x="2843" y="69"/>
                  </a:cubicBezTo>
                  <a:cubicBezTo>
                    <a:pt x="2838" y="68"/>
                    <a:pt x="2846" y="64"/>
                    <a:pt x="2858" y="64"/>
                  </a:cubicBezTo>
                  <a:cubicBezTo>
                    <a:pt x="2856" y="65"/>
                    <a:pt x="2859" y="68"/>
                    <a:pt x="2854" y="69"/>
                  </a:cubicBezTo>
                  <a:cubicBezTo>
                    <a:pt x="2884" y="64"/>
                    <a:pt x="2884" y="64"/>
                    <a:pt x="2884" y="64"/>
                  </a:cubicBezTo>
                  <a:cubicBezTo>
                    <a:pt x="2879" y="65"/>
                    <a:pt x="2885" y="68"/>
                    <a:pt x="2891" y="69"/>
                  </a:cubicBezTo>
                  <a:cubicBezTo>
                    <a:pt x="2888" y="68"/>
                    <a:pt x="2919" y="68"/>
                    <a:pt x="2927" y="67"/>
                  </a:cubicBezTo>
                  <a:cubicBezTo>
                    <a:pt x="2914" y="66"/>
                    <a:pt x="2914" y="66"/>
                    <a:pt x="2914" y="66"/>
                  </a:cubicBezTo>
                  <a:cubicBezTo>
                    <a:pt x="2949" y="66"/>
                    <a:pt x="2948" y="59"/>
                    <a:pt x="2983" y="58"/>
                  </a:cubicBezTo>
                  <a:cubicBezTo>
                    <a:pt x="2979" y="59"/>
                    <a:pt x="2973" y="64"/>
                    <a:pt x="2991" y="64"/>
                  </a:cubicBezTo>
                  <a:cubicBezTo>
                    <a:pt x="2999" y="62"/>
                    <a:pt x="3027" y="51"/>
                    <a:pt x="3058" y="49"/>
                  </a:cubicBezTo>
                  <a:cubicBezTo>
                    <a:pt x="3064" y="50"/>
                    <a:pt x="3064" y="50"/>
                    <a:pt x="3064" y="50"/>
                  </a:cubicBezTo>
                  <a:cubicBezTo>
                    <a:pt x="3088" y="48"/>
                    <a:pt x="3088" y="48"/>
                    <a:pt x="3088" y="48"/>
                  </a:cubicBezTo>
                  <a:cubicBezTo>
                    <a:pt x="3073" y="51"/>
                    <a:pt x="3031" y="61"/>
                    <a:pt x="3009" y="64"/>
                  </a:cubicBezTo>
                  <a:cubicBezTo>
                    <a:pt x="3022" y="65"/>
                    <a:pt x="3013" y="66"/>
                    <a:pt x="3032" y="65"/>
                  </a:cubicBezTo>
                  <a:cubicBezTo>
                    <a:pt x="3039" y="66"/>
                    <a:pt x="3022" y="67"/>
                    <a:pt x="3016" y="68"/>
                  </a:cubicBezTo>
                  <a:cubicBezTo>
                    <a:pt x="3062" y="67"/>
                    <a:pt x="3062" y="67"/>
                    <a:pt x="3062" y="67"/>
                  </a:cubicBezTo>
                  <a:cubicBezTo>
                    <a:pt x="3060" y="64"/>
                    <a:pt x="3097" y="63"/>
                    <a:pt x="3095" y="61"/>
                  </a:cubicBezTo>
                  <a:cubicBezTo>
                    <a:pt x="3045" y="65"/>
                    <a:pt x="3045" y="65"/>
                    <a:pt x="3045" y="65"/>
                  </a:cubicBezTo>
                  <a:cubicBezTo>
                    <a:pt x="3043" y="63"/>
                    <a:pt x="3074" y="57"/>
                    <a:pt x="3107" y="56"/>
                  </a:cubicBezTo>
                  <a:cubicBezTo>
                    <a:pt x="3115" y="57"/>
                    <a:pt x="3101" y="61"/>
                    <a:pt x="3101" y="62"/>
                  </a:cubicBezTo>
                  <a:cubicBezTo>
                    <a:pt x="3106" y="61"/>
                    <a:pt x="3132" y="60"/>
                    <a:pt x="3135" y="60"/>
                  </a:cubicBezTo>
                  <a:cubicBezTo>
                    <a:pt x="3122" y="62"/>
                    <a:pt x="3122" y="62"/>
                    <a:pt x="3122" y="62"/>
                  </a:cubicBezTo>
                  <a:cubicBezTo>
                    <a:pt x="3140" y="63"/>
                    <a:pt x="3151" y="58"/>
                    <a:pt x="3173" y="60"/>
                  </a:cubicBezTo>
                  <a:cubicBezTo>
                    <a:pt x="3181" y="60"/>
                    <a:pt x="3196" y="62"/>
                    <a:pt x="3197" y="61"/>
                  </a:cubicBezTo>
                  <a:cubicBezTo>
                    <a:pt x="3185" y="58"/>
                    <a:pt x="3182" y="48"/>
                    <a:pt x="3190" y="45"/>
                  </a:cubicBezTo>
                  <a:cubicBezTo>
                    <a:pt x="3193" y="45"/>
                    <a:pt x="3230" y="47"/>
                    <a:pt x="3238" y="48"/>
                  </a:cubicBezTo>
                  <a:cubicBezTo>
                    <a:pt x="3251" y="50"/>
                    <a:pt x="3220" y="55"/>
                    <a:pt x="3231" y="57"/>
                  </a:cubicBezTo>
                  <a:cubicBezTo>
                    <a:pt x="3231" y="56"/>
                    <a:pt x="3238" y="55"/>
                    <a:pt x="3241" y="55"/>
                  </a:cubicBezTo>
                  <a:cubicBezTo>
                    <a:pt x="3249" y="55"/>
                    <a:pt x="3237" y="57"/>
                    <a:pt x="3255" y="56"/>
                  </a:cubicBezTo>
                  <a:cubicBezTo>
                    <a:pt x="3258" y="53"/>
                    <a:pt x="3290" y="56"/>
                    <a:pt x="3263" y="53"/>
                  </a:cubicBezTo>
                  <a:cubicBezTo>
                    <a:pt x="3280" y="52"/>
                    <a:pt x="3281" y="53"/>
                    <a:pt x="3301" y="52"/>
                  </a:cubicBezTo>
                  <a:cubicBezTo>
                    <a:pt x="3294" y="51"/>
                    <a:pt x="3318" y="46"/>
                    <a:pt x="3335" y="45"/>
                  </a:cubicBezTo>
                  <a:cubicBezTo>
                    <a:pt x="3334" y="45"/>
                    <a:pt x="3338" y="46"/>
                    <a:pt x="3340" y="46"/>
                  </a:cubicBezTo>
                  <a:cubicBezTo>
                    <a:pt x="3374" y="46"/>
                    <a:pt x="3393" y="46"/>
                    <a:pt x="3425" y="45"/>
                  </a:cubicBezTo>
                  <a:cubicBezTo>
                    <a:pt x="3428" y="46"/>
                    <a:pt x="3444" y="46"/>
                    <a:pt x="3437" y="48"/>
                  </a:cubicBezTo>
                  <a:cubicBezTo>
                    <a:pt x="3442" y="47"/>
                    <a:pt x="3446" y="46"/>
                    <a:pt x="3456" y="46"/>
                  </a:cubicBezTo>
                  <a:cubicBezTo>
                    <a:pt x="3475" y="48"/>
                    <a:pt x="3434" y="47"/>
                    <a:pt x="3448" y="49"/>
                  </a:cubicBezTo>
                  <a:cubicBezTo>
                    <a:pt x="3450" y="48"/>
                    <a:pt x="3474" y="46"/>
                    <a:pt x="3488" y="45"/>
                  </a:cubicBezTo>
                  <a:cubicBezTo>
                    <a:pt x="3484" y="42"/>
                    <a:pt x="3455" y="45"/>
                    <a:pt x="3441" y="47"/>
                  </a:cubicBezTo>
                  <a:cubicBezTo>
                    <a:pt x="3441" y="43"/>
                    <a:pt x="3466" y="39"/>
                    <a:pt x="3499" y="37"/>
                  </a:cubicBezTo>
                  <a:cubicBezTo>
                    <a:pt x="3526" y="35"/>
                    <a:pt x="3511" y="38"/>
                    <a:pt x="3516" y="38"/>
                  </a:cubicBezTo>
                  <a:cubicBezTo>
                    <a:pt x="3566" y="37"/>
                    <a:pt x="3558" y="31"/>
                    <a:pt x="3600" y="32"/>
                  </a:cubicBezTo>
                  <a:cubicBezTo>
                    <a:pt x="3617" y="34"/>
                    <a:pt x="3601" y="36"/>
                    <a:pt x="3605" y="38"/>
                  </a:cubicBezTo>
                  <a:cubicBezTo>
                    <a:pt x="3583" y="39"/>
                    <a:pt x="3571" y="37"/>
                    <a:pt x="3556" y="38"/>
                  </a:cubicBezTo>
                  <a:cubicBezTo>
                    <a:pt x="3575" y="38"/>
                    <a:pt x="3575" y="38"/>
                    <a:pt x="3575" y="38"/>
                  </a:cubicBezTo>
                  <a:cubicBezTo>
                    <a:pt x="3568" y="39"/>
                    <a:pt x="3553" y="40"/>
                    <a:pt x="3545" y="40"/>
                  </a:cubicBezTo>
                  <a:cubicBezTo>
                    <a:pt x="3559" y="41"/>
                    <a:pt x="3630" y="38"/>
                    <a:pt x="3669" y="38"/>
                  </a:cubicBezTo>
                  <a:cubicBezTo>
                    <a:pt x="3676" y="37"/>
                    <a:pt x="3688" y="36"/>
                    <a:pt x="3682" y="36"/>
                  </a:cubicBezTo>
                  <a:cubicBezTo>
                    <a:pt x="3670" y="36"/>
                    <a:pt x="3670" y="36"/>
                    <a:pt x="3670" y="36"/>
                  </a:cubicBezTo>
                  <a:cubicBezTo>
                    <a:pt x="3658" y="35"/>
                    <a:pt x="3693" y="33"/>
                    <a:pt x="3677" y="33"/>
                  </a:cubicBezTo>
                  <a:cubicBezTo>
                    <a:pt x="3694" y="31"/>
                    <a:pt x="3712" y="29"/>
                    <a:pt x="3735" y="29"/>
                  </a:cubicBezTo>
                  <a:cubicBezTo>
                    <a:pt x="3740" y="31"/>
                    <a:pt x="3740" y="31"/>
                    <a:pt x="3740" y="31"/>
                  </a:cubicBezTo>
                  <a:cubicBezTo>
                    <a:pt x="3739" y="31"/>
                    <a:pt x="3724" y="30"/>
                    <a:pt x="3718" y="31"/>
                  </a:cubicBezTo>
                  <a:cubicBezTo>
                    <a:pt x="3728" y="30"/>
                    <a:pt x="3754" y="33"/>
                    <a:pt x="3764" y="30"/>
                  </a:cubicBezTo>
                  <a:cubicBezTo>
                    <a:pt x="3748" y="29"/>
                    <a:pt x="3748" y="29"/>
                    <a:pt x="3748" y="29"/>
                  </a:cubicBezTo>
                  <a:cubicBezTo>
                    <a:pt x="3764" y="27"/>
                    <a:pt x="3785" y="23"/>
                    <a:pt x="3805" y="23"/>
                  </a:cubicBezTo>
                  <a:cubicBezTo>
                    <a:pt x="3796" y="21"/>
                    <a:pt x="3800" y="23"/>
                    <a:pt x="3786" y="21"/>
                  </a:cubicBezTo>
                  <a:cubicBezTo>
                    <a:pt x="3799" y="24"/>
                    <a:pt x="3733" y="22"/>
                    <a:pt x="3754" y="26"/>
                  </a:cubicBezTo>
                  <a:cubicBezTo>
                    <a:pt x="3739" y="23"/>
                    <a:pt x="3728" y="25"/>
                    <a:pt x="3709" y="24"/>
                  </a:cubicBezTo>
                  <a:cubicBezTo>
                    <a:pt x="3710" y="24"/>
                    <a:pt x="3713" y="24"/>
                    <a:pt x="3698" y="24"/>
                  </a:cubicBezTo>
                  <a:cubicBezTo>
                    <a:pt x="3697" y="24"/>
                    <a:pt x="3695" y="26"/>
                    <a:pt x="3694" y="26"/>
                  </a:cubicBezTo>
                  <a:cubicBezTo>
                    <a:pt x="3698" y="26"/>
                    <a:pt x="3702" y="26"/>
                    <a:pt x="3703" y="27"/>
                  </a:cubicBezTo>
                  <a:cubicBezTo>
                    <a:pt x="3694" y="29"/>
                    <a:pt x="3667" y="30"/>
                    <a:pt x="3658" y="31"/>
                  </a:cubicBezTo>
                  <a:cubicBezTo>
                    <a:pt x="3648" y="31"/>
                    <a:pt x="3662" y="30"/>
                    <a:pt x="3656" y="29"/>
                  </a:cubicBezTo>
                  <a:cubicBezTo>
                    <a:pt x="3643" y="31"/>
                    <a:pt x="3643" y="31"/>
                    <a:pt x="3643" y="31"/>
                  </a:cubicBezTo>
                  <a:cubicBezTo>
                    <a:pt x="3641" y="29"/>
                    <a:pt x="3615" y="29"/>
                    <a:pt x="3639" y="27"/>
                  </a:cubicBezTo>
                  <a:cubicBezTo>
                    <a:pt x="3618" y="28"/>
                    <a:pt x="3618" y="28"/>
                    <a:pt x="3618" y="28"/>
                  </a:cubicBezTo>
                  <a:cubicBezTo>
                    <a:pt x="3605" y="27"/>
                    <a:pt x="3587" y="27"/>
                    <a:pt x="3577" y="28"/>
                  </a:cubicBezTo>
                  <a:cubicBezTo>
                    <a:pt x="3566" y="28"/>
                    <a:pt x="3551" y="31"/>
                    <a:pt x="3560" y="29"/>
                  </a:cubicBezTo>
                  <a:cubicBezTo>
                    <a:pt x="3526" y="31"/>
                    <a:pt x="3526" y="31"/>
                    <a:pt x="3526" y="31"/>
                  </a:cubicBezTo>
                  <a:cubicBezTo>
                    <a:pt x="3525" y="31"/>
                    <a:pt x="3525" y="31"/>
                    <a:pt x="3525" y="31"/>
                  </a:cubicBezTo>
                  <a:cubicBezTo>
                    <a:pt x="3492" y="32"/>
                    <a:pt x="3456" y="36"/>
                    <a:pt x="3418" y="34"/>
                  </a:cubicBezTo>
                  <a:cubicBezTo>
                    <a:pt x="3407" y="35"/>
                    <a:pt x="3395" y="35"/>
                    <a:pt x="3376" y="35"/>
                  </a:cubicBezTo>
                  <a:cubicBezTo>
                    <a:pt x="3372" y="34"/>
                    <a:pt x="3372" y="34"/>
                    <a:pt x="3372" y="34"/>
                  </a:cubicBezTo>
                  <a:cubicBezTo>
                    <a:pt x="3358" y="35"/>
                    <a:pt x="3329" y="34"/>
                    <a:pt x="3323" y="36"/>
                  </a:cubicBezTo>
                  <a:cubicBezTo>
                    <a:pt x="3307" y="32"/>
                    <a:pt x="3252" y="37"/>
                    <a:pt x="3227" y="37"/>
                  </a:cubicBezTo>
                  <a:cubicBezTo>
                    <a:pt x="3226" y="39"/>
                    <a:pt x="3226" y="39"/>
                    <a:pt x="3226" y="39"/>
                  </a:cubicBezTo>
                  <a:cubicBezTo>
                    <a:pt x="3208" y="39"/>
                    <a:pt x="3191" y="40"/>
                    <a:pt x="3170" y="42"/>
                  </a:cubicBezTo>
                  <a:cubicBezTo>
                    <a:pt x="3171" y="43"/>
                    <a:pt x="3171" y="43"/>
                    <a:pt x="3171" y="43"/>
                  </a:cubicBezTo>
                  <a:cubicBezTo>
                    <a:pt x="3152" y="45"/>
                    <a:pt x="3123" y="43"/>
                    <a:pt x="3093" y="45"/>
                  </a:cubicBezTo>
                  <a:cubicBezTo>
                    <a:pt x="3095" y="44"/>
                    <a:pt x="3102" y="44"/>
                    <a:pt x="3108" y="44"/>
                  </a:cubicBezTo>
                  <a:cubicBezTo>
                    <a:pt x="3072" y="41"/>
                    <a:pt x="3033" y="49"/>
                    <a:pt x="3001" y="47"/>
                  </a:cubicBezTo>
                  <a:cubicBezTo>
                    <a:pt x="2993" y="48"/>
                    <a:pt x="2987" y="48"/>
                    <a:pt x="2981" y="48"/>
                  </a:cubicBezTo>
                  <a:cubicBezTo>
                    <a:pt x="2982" y="48"/>
                    <a:pt x="2983" y="48"/>
                    <a:pt x="2983" y="47"/>
                  </a:cubicBezTo>
                  <a:cubicBezTo>
                    <a:pt x="2982" y="47"/>
                    <a:pt x="2981" y="48"/>
                    <a:pt x="2980" y="48"/>
                  </a:cubicBezTo>
                  <a:cubicBezTo>
                    <a:pt x="2976" y="47"/>
                    <a:pt x="2973" y="47"/>
                    <a:pt x="2969" y="47"/>
                  </a:cubicBezTo>
                  <a:cubicBezTo>
                    <a:pt x="2972" y="47"/>
                    <a:pt x="2975" y="48"/>
                    <a:pt x="2978" y="48"/>
                  </a:cubicBezTo>
                  <a:cubicBezTo>
                    <a:pt x="2972" y="48"/>
                    <a:pt x="2962" y="48"/>
                    <a:pt x="2953" y="49"/>
                  </a:cubicBezTo>
                  <a:cubicBezTo>
                    <a:pt x="2949" y="47"/>
                    <a:pt x="2949" y="47"/>
                    <a:pt x="2949" y="47"/>
                  </a:cubicBezTo>
                  <a:cubicBezTo>
                    <a:pt x="2949" y="47"/>
                    <a:pt x="2948" y="47"/>
                    <a:pt x="2947" y="47"/>
                  </a:cubicBezTo>
                  <a:cubicBezTo>
                    <a:pt x="2938" y="47"/>
                    <a:pt x="2940" y="48"/>
                    <a:pt x="2945" y="50"/>
                  </a:cubicBezTo>
                  <a:cubicBezTo>
                    <a:pt x="2940" y="50"/>
                    <a:pt x="2936" y="51"/>
                    <a:pt x="2933" y="51"/>
                  </a:cubicBezTo>
                  <a:cubicBezTo>
                    <a:pt x="2925" y="48"/>
                    <a:pt x="2909" y="53"/>
                    <a:pt x="2898" y="50"/>
                  </a:cubicBezTo>
                  <a:cubicBezTo>
                    <a:pt x="2893" y="52"/>
                    <a:pt x="2858" y="52"/>
                    <a:pt x="2849" y="56"/>
                  </a:cubicBezTo>
                  <a:cubicBezTo>
                    <a:pt x="2848" y="57"/>
                    <a:pt x="2848" y="57"/>
                    <a:pt x="2847" y="57"/>
                  </a:cubicBezTo>
                  <a:cubicBezTo>
                    <a:pt x="2847" y="57"/>
                    <a:pt x="2845" y="57"/>
                    <a:pt x="2849" y="56"/>
                  </a:cubicBezTo>
                  <a:cubicBezTo>
                    <a:pt x="2839" y="56"/>
                    <a:pt x="2829" y="56"/>
                    <a:pt x="2820" y="57"/>
                  </a:cubicBezTo>
                  <a:cubicBezTo>
                    <a:pt x="2815" y="55"/>
                    <a:pt x="2815" y="55"/>
                    <a:pt x="2815" y="55"/>
                  </a:cubicBezTo>
                  <a:cubicBezTo>
                    <a:pt x="2793" y="59"/>
                    <a:pt x="2793" y="59"/>
                    <a:pt x="2793" y="59"/>
                  </a:cubicBezTo>
                  <a:cubicBezTo>
                    <a:pt x="2779" y="58"/>
                    <a:pt x="2774" y="57"/>
                    <a:pt x="2787" y="55"/>
                  </a:cubicBezTo>
                  <a:cubicBezTo>
                    <a:pt x="2755" y="59"/>
                    <a:pt x="2761" y="57"/>
                    <a:pt x="2733" y="60"/>
                  </a:cubicBezTo>
                  <a:cubicBezTo>
                    <a:pt x="2734" y="59"/>
                    <a:pt x="2734" y="59"/>
                    <a:pt x="2734" y="59"/>
                  </a:cubicBezTo>
                  <a:cubicBezTo>
                    <a:pt x="2724" y="59"/>
                    <a:pt x="2709" y="62"/>
                    <a:pt x="2703" y="61"/>
                  </a:cubicBezTo>
                  <a:cubicBezTo>
                    <a:pt x="2680" y="58"/>
                    <a:pt x="2593" y="63"/>
                    <a:pt x="2536" y="62"/>
                  </a:cubicBezTo>
                  <a:cubicBezTo>
                    <a:pt x="2547" y="67"/>
                    <a:pt x="2509" y="61"/>
                    <a:pt x="2507" y="65"/>
                  </a:cubicBezTo>
                  <a:cubicBezTo>
                    <a:pt x="2504" y="64"/>
                    <a:pt x="2496" y="63"/>
                    <a:pt x="2505" y="62"/>
                  </a:cubicBezTo>
                  <a:cubicBezTo>
                    <a:pt x="2476" y="64"/>
                    <a:pt x="2461" y="62"/>
                    <a:pt x="2441" y="65"/>
                  </a:cubicBezTo>
                  <a:cubicBezTo>
                    <a:pt x="2438" y="64"/>
                    <a:pt x="2447" y="63"/>
                    <a:pt x="2444" y="63"/>
                  </a:cubicBezTo>
                  <a:cubicBezTo>
                    <a:pt x="2442" y="63"/>
                    <a:pt x="2435" y="64"/>
                    <a:pt x="2432" y="63"/>
                  </a:cubicBezTo>
                  <a:cubicBezTo>
                    <a:pt x="2429" y="63"/>
                    <a:pt x="2433" y="62"/>
                    <a:pt x="2437" y="62"/>
                  </a:cubicBezTo>
                  <a:cubicBezTo>
                    <a:pt x="2410" y="63"/>
                    <a:pt x="2407" y="66"/>
                    <a:pt x="2406" y="70"/>
                  </a:cubicBezTo>
                  <a:cubicBezTo>
                    <a:pt x="2391" y="68"/>
                    <a:pt x="2384" y="69"/>
                    <a:pt x="2372" y="71"/>
                  </a:cubicBezTo>
                  <a:cubicBezTo>
                    <a:pt x="2367" y="70"/>
                    <a:pt x="2358" y="70"/>
                    <a:pt x="2376" y="69"/>
                  </a:cubicBezTo>
                  <a:cubicBezTo>
                    <a:pt x="2366" y="69"/>
                    <a:pt x="2313" y="69"/>
                    <a:pt x="2312" y="72"/>
                  </a:cubicBezTo>
                  <a:cubicBezTo>
                    <a:pt x="2309" y="71"/>
                    <a:pt x="2297" y="72"/>
                    <a:pt x="2295" y="72"/>
                  </a:cubicBezTo>
                  <a:cubicBezTo>
                    <a:pt x="2271" y="73"/>
                    <a:pt x="2269" y="73"/>
                    <a:pt x="2246" y="73"/>
                  </a:cubicBezTo>
                  <a:cubicBezTo>
                    <a:pt x="2253" y="74"/>
                    <a:pt x="2253" y="74"/>
                    <a:pt x="2253" y="74"/>
                  </a:cubicBezTo>
                  <a:cubicBezTo>
                    <a:pt x="2244" y="77"/>
                    <a:pt x="2234" y="75"/>
                    <a:pt x="2215" y="76"/>
                  </a:cubicBezTo>
                  <a:cubicBezTo>
                    <a:pt x="2216" y="75"/>
                    <a:pt x="2216" y="75"/>
                    <a:pt x="2216" y="75"/>
                  </a:cubicBezTo>
                  <a:cubicBezTo>
                    <a:pt x="2174" y="74"/>
                    <a:pt x="2198" y="77"/>
                    <a:pt x="2156" y="76"/>
                  </a:cubicBezTo>
                  <a:cubicBezTo>
                    <a:pt x="2158" y="78"/>
                    <a:pt x="2158" y="78"/>
                    <a:pt x="2158" y="78"/>
                  </a:cubicBezTo>
                  <a:cubicBezTo>
                    <a:pt x="2154" y="82"/>
                    <a:pt x="2121" y="76"/>
                    <a:pt x="2097" y="78"/>
                  </a:cubicBezTo>
                  <a:cubicBezTo>
                    <a:pt x="2106" y="79"/>
                    <a:pt x="2106" y="79"/>
                    <a:pt x="2106" y="79"/>
                  </a:cubicBezTo>
                  <a:cubicBezTo>
                    <a:pt x="2093" y="81"/>
                    <a:pt x="2069" y="75"/>
                    <a:pt x="2055" y="75"/>
                  </a:cubicBezTo>
                  <a:cubicBezTo>
                    <a:pt x="2052" y="74"/>
                    <a:pt x="2060" y="74"/>
                    <a:pt x="2064" y="74"/>
                  </a:cubicBezTo>
                  <a:cubicBezTo>
                    <a:pt x="2029" y="72"/>
                    <a:pt x="2060" y="76"/>
                    <a:pt x="2034" y="78"/>
                  </a:cubicBezTo>
                  <a:cubicBezTo>
                    <a:pt x="2029" y="76"/>
                    <a:pt x="2040" y="74"/>
                    <a:pt x="2022" y="74"/>
                  </a:cubicBezTo>
                  <a:cubicBezTo>
                    <a:pt x="2014" y="73"/>
                    <a:pt x="1972" y="80"/>
                    <a:pt x="1948" y="78"/>
                  </a:cubicBezTo>
                  <a:cubicBezTo>
                    <a:pt x="1953" y="79"/>
                    <a:pt x="1958" y="80"/>
                    <a:pt x="1946" y="81"/>
                  </a:cubicBezTo>
                  <a:cubicBezTo>
                    <a:pt x="1928" y="82"/>
                    <a:pt x="1897" y="79"/>
                    <a:pt x="1880" y="82"/>
                  </a:cubicBezTo>
                  <a:cubicBezTo>
                    <a:pt x="1878" y="82"/>
                    <a:pt x="1877" y="82"/>
                    <a:pt x="1877" y="82"/>
                  </a:cubicBezTo>
                  <a:cubicBezTo>
                    <a:pt x="1863" y="84"/>
                    <a:pt x="1831" y="85"/>
                    <a:pt x="1822" y="87"/>
                  </a:cubicBezTo>
                  <a:cubicBezTo>
                    <a:pt x="1809" y="80"/>
                    <a:pt x="1735" y="93"/>
                    <a:pt x="1735" y="87"/>
                  </a:cubicBezTo>
                  <a:cubicBezTo>
                    <a:pt x="1692" y="89"/>
                    <a:pt x="1692" y="89"/>
                    <a:pt x="1692" y="89"/>
                  </a:cubicBezTo>
                  <a:cubicBezTo>
                    <a:pt x="1693" y="88"/>
                    <a:pt x="1693" y="88"/>
                    <a:pt x="1693" y="88"/>
                  </a:cubicBezTo>
                  <a:cubicBezTo>
                    <a:pt x="1665" y="88"/>
                    <a:pt x="1655" y="90"/>
                    <a:pt x="1646" y="92"/>
                  </a:cubicBezTo>
                  <a:cubicBezTo>
                    <a:pt x="1639" y="92"/>
                    <a:pt x="1644" y="91"/>
                    <a:pt x="1644" y="91"/>
                  </a:cubicBezTo>
                  <a:cubicBezTo>
                    <a:pt x="1604" y="90"/>
                    <a:pt x="1600" y="91"/>
                    <a:pt x="1566" y="95"/>
                  </a:cubicBezTo>
                  <a:cubicBezTo>
                    <a:pt x="1562" y="93"/>
                    <a:pt x="1562" y="93"/>
                    <a:pt x="1562" y="93"/>
                  </a:cubicBezTo>
                  <a:cubicBezTo>
                    <a:pt x="1553" y="94"/>
                    <a:pt x="1504" y="92"/>
                    <a:pt x="1464" y="95"/>
                  </a:cubicBezTo>
                  <a:cubicBezTo>
                    <a:pt x="1464" y="95"/>
                    <a:pt x="1465" y="94"/>
                    <a:pt x="1466" y="94"/>
                  </a:cubicBezTo>
                  <a:cubicBezTo>
                    <a:pt x="1422" y="98"/>
                    <a:pt x="1361" y="92"/>
                    <a:pt x="1345" y="99"/>
                  </a:cubicBezTo>
                  <a:cubicBezTo>
                    <a:pt x="1316" y="102"/>
                    <a:pt x="1316" y="102"/>
                    <a:pt x="1316" y="102"/>
                  </a:cubicBezTo>
                  <a:cubicBezTo>
                    <a:pt x="1354" y="101"/>
                    <a:pt x="1310" y="105"/>
                    <a:pt x="1326" y="106"/>
                  </a:cubicBezTo>
                  <a:cubicBezTo>
                    <a:pt x="1311" y="107"/>
                    <a:pt x="1287" y="105"/>
                    <a:pt x="1305" y="104"/>
                  </a:cubicBezTo>
                  <a:cubicBezTo>
                    <a:pt x="1308" y="104"/>
                    <a:pt x="1308" y="104"/>
                    <a:pt x="1308" y="104"/>
                  </a:cubicBezTo>
                  <a:cubicBezTo>
                    <a:pt x="1315" y="100"/>
                    <a:pt x="1261" y="104"/>
                    <a:pt x="1262" y="102"/>
                  </a:cubicBezTo>
                  <a:cubicBezTo>
                    <a:pt x="1187" y="104"/>
                    <a:pt x="1113" y="104"/>
                    <a:pt x="1043" y="106"/>
                  </a:cubicBezTo>
                  <a:cubicBezTo>
                    <a:pt x="1051" y="109"/>
                    <a:pt x="1051" y="109"/>
                    <a:pt x="1051" y="109"/>
                  </a:cubicBezTo>
                  <a:cubicBezTo>
                    <a:pt x="1027" y="109"/>
                    <a:pt x="1027" y="109"/>
                    <a:pt x="1027" y="109"/>
                  </a:cubicBezTo>
                  <a:cubicBezTo>
                    <a:pt x="1020" y="109"/>
                    <a:pt x="1018" y="107"/>
                    <a:pt x="1036" y="107"/>
                  </a:cubicBezTo>
                  <a:cubicBezTo>
                    <a:pt x="1026" y="105"/>
                    <a:pt x="1006" y="109"/>
                    <a:pt x="1006" y="110"/>
                  </a:cubicBezTo>
                  <a:cubicBezTo>
                    <a:pt x="972" y="110"/>
                    <a:pt x="1019" y="106"/>
                    <a:pt x="1009" y="106"/>
                  </a:cubicBezTo>
                  <a:cubicBezTo>
                    <a:pt x="994" y="107"/>
                    <a:pt x="994" y="107"/>
                    <a:pt x="994" y="107"/>
                  </a:cubicBezTo>
                  <a:cubicBezTo>
                    <a:pt x="998" y="107"/>
                    <a:pt x="998" y="107"/>
                    <a:pt x="998" y="107"/>
                  </a:cubicBezTo>
                  <a:cubicBezTo>
                    <a:pt x="986" y="109"/>
                    <a:pt x="985" y="110"/>
                    <a:pt x="964" y="110"/>
                  </a:cubicBezTo>
                  <a:cubicBezTo>
                    <a:pt x="951" y="110"/>
                    <a:pt x="957" y="109"/>
                    <a:pt x="952" y="109"/>
                  </a:cubicBezTo>
                  <a:cubicBezTo>
                    <a:pt x="952" y="109"/>
                    <a:pt x="950" y="109"/>
                    <a:pt x="944" y="109"/>
                  </a:cubicBezTo>
                  <a:cubicBezTo>
                    <a:pt x="913" y="110"/>
                    <a:pt x="913" y="110"/>
                    <a:pt x="913" y="110"/>
                  </a:cubicBezTo>
                  <a:cubicBezTo>
                    <a:pt x="925" y="112"/>
                    <a:pt x="925" y="112"/>
                    <a:pt x="925" y="112"/>
                  </a:cubicBezTo>
                  <a:cubicBezTo>
                    <a:pt x="912" y="114"/>
                    <a:pt x="896" y="112"/>
                    <a:pt x="911" y="115"/>
                  </a:cubicBezTo>
                  <a:cubicBezTo>
                    <a:pt x="890" y="111"/>
                    <a:pt x="795" y="117"/>
                    <a:pt x="782" y="116"/>
                  </a:cubicBezTo>
                  <a:cubicBezTo>
                    <a:pt x="763" y="119"/>
                    <a:pt x="744" y="119"/>
                    <a:pt x="721" y="120"/>
                  </a:cubicBezTo>
                  <a:cubicBezTo>
                    <a:pt x="727" y="120"/>
                    <a:pt x="730" y="122"/>
                    <a:pt x="710" y="123"/>
                  </a:cubicBezTo>
                  <a:cubicBezTo>
                    <a:pt x="717" y="117"/>
                    <a:pt x="675" y="121"/>
                    <a:pt x="658" y="118"/>
                  </a:cubicBezTo>
                  <a:cubicBezTo>
                    <a:pt x="666" y="120"/>
                    <a:pt x="600" y="121"/>
                    <a:pt x="622" y="123"/>
                  </a:cubicBezTo>
                  <a:cubicBezTo>
                    <a:pt x="605" y="123"/>
                    <a:pt x="621" y="121"/>
                    <a:pt x="608" y="121"/>
                  </a:cubicBezTo>
                  <a:cubicBezTo>
                    <a:pt x="568" y="124"/>
                    <a:pt x="520" y="122"/>
                    <a:pt x="470" y="124"/>
                  </a:cubicBezTo>
                  <a:cubicBezTo>
                    <a:pt x="469" y="125"/>
                    <a:pt x="477" y="125"/>
                    <a:pt x="467" y="127"/>
                  </a:cubicBezTo>
                  <a:cubicBezTo>
                    <a:pt x="441" y="124"/>
                    <a:pt x="441" y="124"/>
                    <a:pt x="441" y="124"/>
                  </a:cubicBezTo>
                  <a:cubicBezTo>
                    <a:pt x="431" y="125"/>
                    <a:pt x="432" y="128"/>
                    <a:pt x="414" y="126"/>
                  </a:cubicBezTo>
                  <a:cubicBezTo>
                    <a:pt x="416" y="127"/>
                    <a:pt x="420" y="128"/>
                    <a:pt x="413" y="128"/>
                  </a:cubicBezTo>
                  <a:cubicBezTo>
                    <a:pt x="316" y="128"/>
                    <a:pt x="215" y="137"/>
                    <a:pt x="115" y="133"/>
                  </a:cubicBezTo>
                  <a:cubicBezTo>
                    <a:pt x="128" y="134"/>
                    <a:pt x="119" y="134"/>
                    <a:pt x="109" y="135"/>
                  </a:cubicBezTo>
                  <a:cubicBezTo>
                    <a:pt x="116" y="135"/>
                    <a:pt x="109" y="137"/>
                    <a:pt x="110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1" y="139"/>
                    <a:pt x="24" y="137"/>
                    <a:pt x="20" y="140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16" y="144"/>
                    <a:pt x="58" y="146"/>
                    <a:pt x="55" y="150"/>
                  </a:cubicBezTo>
                  <a:close/>
                  <a:moveTo>
                    <a:pt x="2426" y="78"/>
                  </a:moveTo>
                  <a:cubicBezTo>
                    <a:pt x="2409" y="78"/>
                    <a:pt x="2409" y="78"/>
                    <a:pt x="2409" y="78"/>
                  </a:cubicBezTo>
                  <a:cubicBezTo>
                    <a:pt x="2414" y="77"/>
                    <a:pt x="2419" y="77"/>
                    <a:pt x="2426" y="78"/>
                  </a:cubicBezTo>
                  <a:close/>
                  <a:moveTo>
                    <a:pt x="949" y="110"/>
                  </a:moveTo>
                  <a:cubicBezTo>
                    <a:pt x="954" y="110"/>
                    <a:pt x="954" y="110"/>
                    <a:pt x="954" y="110"/>
                  </a:cubicBezTo>
                  <a:cubicBezTo>
                    <a:pt x="943" y="111"/>
                    <a:pt x="946" y="110"/>
                    <a:pt x="949" y="110"/>
                  </a:cubicBezTo>
                  <a:close/>
                  <a:moveTo>
                    <a:pt x="4370" y="9"/>
                  </a:moveTo>
                  <a:cubicBezTo>
                    <a:pt x="4356" y="11"/>
                    <a:pt x="4356" y="11"/>
                    <a:pt x="4356" y="11"/>
                  </a:cubicBezTo>
                  <a:cubicBezTo>
                    <a:pt x="4356" y="11"/>
                    <a:pt x="4356" y="11"/>
                    <a:pt x="4372" y="9"/>
                  </a:cubicBezTo>
                  <a:cubicBezTo>
                    <a:pt x="4372" y="9"/>
                    <a:pt x="4372" y="9"/>
                    <a:pt x="4370" y="9"/>
                  </a:cubicBezTo>
                  <a:close/>
                  <a:moveTo>
                    <a:pt x="3793" y="28"/>
                  </a:moveTo>
                  <a:cubicBezTo>
                    <a:pt x="3797" y="26"/>
                    <a:pt x="3785" y="27"/>
                    <a:pt x="3773" y="28"/>
                  </a:cubicBezTo>
                  <a:cubicBezTo>
                    <a:pt x="3774" y="30"/>
                    <a:pt x="3784" y="29"/>
                    <a:pt x="3795" y="28"/>
                  </a:cubicBezTo>
                  <a:cubicBezTo>
                    <a:pt x="3795" y="28"/>
                    <a:pt x="3794" y="28"/>
                    <a:pt x="3793" y="28"/>
                  </a:cubicBezTo>
                  <a:close/>
                  <a:moveTo>
                    <a:pt x="3504" y="46"/>
                  </a:moveTo>
                  <a:cubicBezTo>
                    <a:pt x="3502" y="46"/>
                    <a:pt x="3476" y="48"/>
                    <a:pt x="3501" y="48"/>
                  </a:cubicBezTo>
                  <a:cubicBezTo>
                    <a:pt x="3502" y="47"/>
                    <a:pt x="3522" y="46"/>
                    <a:pt x="3504" y="46"/>
                  </a:cubicBezTo>
                  <a:close/>
                  <a:moveTo>
                    <a:pt x="3731" y="33"/>
                  </a:moveTo>
                  <a:cubicBezTo>
                    <a:pt x="3728" y="33"/>
                    <a:pt x="3721" y="33"/>
                    <a:pt x="3716" y="34"/>
                  </a:cubicBezTo>
                  <a:cubicBezTo>
                    <a:pt x="3722" y="34"/>
                    <a:pt x="3728" y="33"/>
                    <a:pt x="3731" y="33"/>
                  </a:cubicBezTo>
                  <a:close/>
                  <a:moveTo>
                    <a:pt x="3782" y="33"/>
                  </a:moveTo>
                  <a:cubicBezTo>
                    <a:pt x="3778" y="31"/>
                    <a:pt x="3778" y="31"/>
                    <a:pt x="3778" y="31"/>
                  </a:cubicBezTo>
                  <a:cubicBezTo>
                    <a:pt x="3772" y="33"/>
                    <a:pt x="3772" y="33"/>
                    <a:pt x="3772" y="33"/>
                  </a:cubicBezTo>
                  <a:cubicBezTo>
                    <a:pt x="3782" y="33"/>
                    <a:pt x="3782" y="33"/>
                    <a:pt x="3782" y="33"/>
                  </a:cubicBezTo>
                  <a:close/>
                  <a:moveTo>
                    <a:pt x="3552" y="45"/>
                  </a:moveTo>
                  <a:cubicBezTo>
                    <a:pt x="3561" y="43"/>
                    <a:pt x="3561" y="43"/>
                    <a:pt x="3561" y="43"/>
                  </a:cubicBezTo>
                  <a:cubicBezTo>
                    <a:pt x="3556" y="43"/>
                    <a:pt x="3555" y="43"/>
                    <a:pt x="3552" y="42"/>
                  </a:cubicBezTo>
                  <a:lnTo>
                    <a:pt x="3552" y="45"/>
                  </a:lnTo>
                  <a:close/>
                  <a:moveTo>
                    <a:pt x="3758" y="35"/>
                  </a:moveTo>
                  <a:cubicBezTo>
                    <a:pt x="3752" y="34"/>
                    <a:pt x="3752" y="34"/>
                    <a:pt x="3752" y="34"/>
                  </a:cubicBezTo>
                  <a:cubicBezTo>
                    <a:pt x="3740" y="35"/>
                    <a:pt x="3740" y="35"/>
                    <a:pt x="3740" y="35"/>
                  </a:cubicBezTo>
                  <a:cubicBezTo>
                    <a:pt x="3758" y="35"/>
                    <a:pt x="3758" y="35"/>
                    <a:pt x="3758" y="35"/>
                  </a:cubicBezTo>
                  <a:close/>
                  <a:moveTo>
                    <a:pt x="4088" y="12"/>
                  </a:moveTo>
                  <a:cubicBezTo>
                    <a:pt x="4090" y="12"/>
                    <a:pt x="4092" y="13"/>
                    <a:pt x="4092" y="13"/>
                  </a:cubicBezTo>
                  <a:cubicBezTo>
                    <a:pt x="4102" y="12"/>
                    <a:pt x="4102" y="12"/>
                    <a:pt x="4102" y="12"/>
                  </a:cubicBezTo>
                  <a:cubicBezTo>
                    <a:pt x="4098" y="12"/>
                    <a:pt x="4091" y="12"/>
                    <a:pt x="4088" y="12"/>
                  </a:cubicBezTo>
                  <a:close/>
                  <a:moveTo>
                    <a:pt x="4091" y="20"/>
                  </a:moveTo>
                  <a:cubicBezTo>
                    <a:pt x="4089" y="21"/>
                    <a:pt x="4089" y="21"/>
                    <a:pt x="4089" y="21"/>
                  </a:cubicBezTo>
                  <a:cubicBezTo>
                    <a:pt x="4096" y="21"/>
                    <a:pt x="4089" y="22"/>
                    <a:pt x="4089" y="22"/>
                  </a:cubicBezTo>
                  <a:cubicBezTo>
                    <a:pt x="4094" y="22"/>
                    <a:pt x="4105" y="21"/>
                    <a:pt x="4091" y="20"/>
                  </a:cubicBezTo>
                  <a:close/>
                  <a:moveTo>
                    <a:pt x="4076" y="15"/>
                  </a:moveTo>
                  <a:cubicBezTo>
                    <a:pt x="4059" y="17"/>
                    <a:pt x="4059" y="17"/>
                    <a:pt x="4059" y="17"/>
                  </a:cubicBezTo>
                  <a:cubicBezTo>
                    <a:pt x="4075" y="17"/>
                    <a:pt x="4075" y="17"/>
                    <a:pt x="4075" y="17"/>
                  </a:cubicBezTo>
                  <a:cubicBezTo>
                    <a:pt x="4075" y="16"/>
                    <a:pt x="4072" y="16"/>
                    <a:pt x="4076" y="15"/>
                  </a:cubicBezTo>
                  <a:close/>
                  <a:moveTo>
                    <a:pt x="4062" y="19"/>
                  </a:moveTo>
                  <a:cubicBezTo>
                    <a:pt x="4062" y="19"/>
                    <a:pt x="4062" y="19"/>
                    <a:pt x="4061" y="18"/>
                  </a:cubicBezTo>
                  <a:cubicBezTo>
                    <a:pt x="4061" y="19"/>
                    <a:pt x="4061" y="19"/>
                    <a:pt x="4062" y="19"/>
                  </a:cubicBezTo>
                  <a:close/>
                  <a:moveTo>
                    <a:pt x="4049" y="15"/>
                  </a:moveTo>
                  <a:cubicBezTo>
                    <a:pt x="4048" y="14"/>
                    <a:pt x="4046" y="14"/>
                    <a:pt x="4037" y="13"/>
                  </a:cubicBezTo>
                  <a:cubicBezTo>
                    <a:pt x="4043" y="15"/>
                    <a:pt x="4043" y="15"/>
                    <a:pt x="4043" y="15"/>
                  </a:cubicBezTo>
                  <a:lnTo>
                    <a:pt x="4049" y="15"/>
                  </a:lnTo>
                  <a:close/>
                  <a:moveTo>
                    <a:pt x="4090" y="23"/>
                  </a:moveTo>
                  <a:cubicBezTo>
                    <a:pt x="4089" y="23"/>
                    <a:pt x="4090" y="23"/>
                    <a:pt x="4089" y="22"/>
                  </a:cubicBezTo>
                  <a:cubicBezTo>
                    <a:pt x="4087" y="23"/>
                    <a:pt x="4087" y="23"/>
                    <a:pt x="4090" y="23"/>
                  </a:cubicBezTo>
                  <a:close/>
                  <a:moveTo>
                    <a:pt x="4077" y="22"/>
                  </a:moveTo>
                  <a:cubicBezTo>
                    <a:pt x="4080" y="22"/>
                    <a:pt x="4081" y="21"/>
                    <a:pt x="4089" y="21"/>
                  </a:cubicBezTo>
                  <a:cubicBezTo>
                    <a:pt x="4079" y="20"/>
                    <a:pt x="4066" y="19"/>
                    <a:pt x="4062" y="19"/>
                  </a:cubicBezTo>
                  <a:cubicBezTo>
                    <a:pt x="4066" y="20"/>
                    <a:pt x="4069" y="21"/>
                    <a:pt x="4077" y="22"/>
                  </a:cubicBezTo>
                  <a:close/>
                  <a:moveTo>
                    <a:pt x="3918" y="17"/>
                  </a:moveTo>
                  <a:cubicBezTo>
                    <a:pt x="3921" y="17"/>
                    <a:pt x="3926" y="18"/>
                    <a:pt x="3930" y="18"/>
                  </a:cubicBezTo>
                  <a:cubicBezTo>
                    <a:pt x="3926" y="17"/>
                    <a:pt x="3919" y="17"/>
                    <a:pt x="3918" y="17"/>
                  </a:cubicBezTo>
                  <a:close/>
                  <a:moveTo>
                    <a:pt x="3986" y="14"/>
                  </a:moveTo>
                  <a:cubicBezTo>
                    <a:pt x="3993" y="12"/>
                    <a:pt x="3977" y="12"/>
                    <a:pt x="3984" y="11"/>
                  </a:cubicBezTo>
                  <a:cubicBezTo>
                    <a:pt x="3973" y="12"/>
                    <a:pt x="3964" y="13"/>
                    <a:pt x="3956" y="14"/>
                  </a:cubicBezTo>
                  <a:cubicBezTo>
                    <a:pt x="3965" y="13"/>
                    <a:pt x="3974" y="13"/>
                    <a:pt x="3986" y="14"/>
                  </a:cubicBezTo>
                  <a:close/>
                  <a:moveTo>
                    <a:pt x="3942" y="16"/>
                  </a:moveTo>
                  <a:cubicBezTo>
                    <a:pt x="3946" y="15"/>
                    <a:pt x="3951" y="15"/>
                    <a:pt x="3956" y="14"/>
                  </a:cubicBezTo>
                  <a:cubicBezTo>
                    <a:pt x="3951" y="14"/>
                    <a:pt x="3947" y="15"/>
                    <a:pt x="3942" y="16"/>
                  </a:cubicBezTo>
                  <a:close/>
                  <a:moveTo>
                    <a:pt x="4026" y="12"/>
                  </a:moveTo>
                  <a:cubicBezTo>
                    <a:pt x="4026" y="12"/>
                    <a:pt x="4026" y="12"/>
                    <a:pt x="4019" y="13"/>
                  </a:cubicBezTo>
                  <a:cubicBezTo>
                    <a:pt x="4035" y="11"/>
                    <a:pt x="4035" y="11"/>
                    <a:pt x="4035" y="11"/>
                  </a:cubicBezTo>
                  <a:cubicBezTo>
                    <a:pt x="4035" y="11"/>
                    <a:pt x="4035" y="11"/>
                    <a:pt x="4026" y="12"/>
                  </a:cubicBezTo>
                  <a:close/>
                  <a:moveTo>
                    <a:pt x="4086" y="11"/>
                  </a:moveTo>
                  <a:cubicBezTo>
                    <a:pt x="4086" y="11"/>
                    <a:pt x="4086" y="11"/>
                    <a:pt x="4087" y="11"/>
                  </a:cubicBezTo>
                  <a:cubicBezTo>
                    <a:pt x="4087" y="11"/>
                    <a:pt x="4086" y="11"/>
                    <a:pt x="4086" y="11"/>
                  </a:cubicBezTo>
                  <a:close/>
                  <a:moveTo>
                    <a:pt x="4161" y="12"/>
                  </a:moveTo>
                  <a:cubicBezTo>
                    <a:pt x="4168" y="11"/>
                    <a:pt x="4168" y="11"/>
                    <a:pt x="4168" y="11"/>
                  </a:cubicBezTo>
                  <a:cubicBezTo>
                    <a:pt x="4167" y="11"/>
                    <a:pt x="4165" y="11"/>
                    <a:pt x="4161" y="12"/>
                  </a:cubicBezTo>
                  <a:close/>
                  <a:moveTo>
                    <a:pt x="4174" y="10"/>
                  </a:moveTo>
                  <a:cubicBezTo>
                    <a:pt x="4188" y="8"/>
                    <a:pt x="4188" y="8"/>
                    <a:pt x="4188" y="8"/>
                  </a:cubicBezTo>
                  <a:cubicBezTo>
                    <a:pt x="4185" y="8"/>
                    <a:pt x="4173" y="8"/>
                    <a:pt x="4177" y="7"/>
                  </a:cubicBezTo>
                  <a:cubicBezTo>
                    <a:pt x="4163" y="8"/>
                    <a:pt x="4166" y="9"/>
                    <a:pt x="4174" y="10"/>
                  </a:cubicBezTo>
                  <a:close/>
                  <a:moveTo>
                    <a:pt x="4196" y="12"/>
                  </a:moveTo>
                  <a:cubicBezTo>
                    <a:pt x="4224" y="11"/>
                    <a:pt x="4220" y="9"/>
                    <a:pt x="4192" y="10"/>
                  </a:cubicBezTo>
                  <a:cubicBezTo>
                    <a:pt x="4200" y="11"/>
                    <a:pt x="4211" y="11"/>
                    <a:pt x="4196" y="12"/>
                  </a:cubicBezTo>
                  <a:close/>
                  <a:moveTo>
                    <a:pt x="4092" y="13"/>
                  </a:moveTo>
                  <a:cubicBezTo>
                    <a:pt x="4076" y="14"/>
                    <a:pt x="4076" y="14"/>
                    <a:pt x="4076" y="14"/>
                  </a:cubicBezTo>
                  <a:cubicBezTo>
                    <a:pt x="4090" y="14"/>
                    <a:pt x="4093" y="14"/>
                    <a:pt x="4092" y="13"/>
                  </a:cubicBezTo>
                  <a:close/>
                  <a:moveTo>
                    <a:pt x="4224" y="7"/>
                  </a:moveTo>
                  <a:cubicBezTo>
                    <a:pt x="4222" y="8"/>
                    <a:pt x="4219" y="8"/>
                    <a:pt x="4213" y="8"/>
                  </a:cubicBezTo>
                  <a:cubicBezTo>
                    <a:pt x="4215" y="8"/>
                    <a:pt x="4214" y="9"/>
                    <a:pt x="4213" y="9"/>
                  </a:cubicBezTo>
                  <a:cubicBezTo>
                    <a:pt x="4215" y="9"/>
                    <a:pt x="4218" y="8"/>
                    <a:pt x="4226" y="8"/>
                  </a:cubicBezTo>
                  <a:cubicBezTo>
                    <a:pt x="4225" y="8"/>
                    <a:pt x="4224" y="8"/>
                    <a:pt x="4224" y="7"/>
                  </a:cubicBezTo>
                  <a:close/>
                  <a:moveTo>
                    <a:pt x="1883" y="80"/>
                  </a:moveTo>
                  <a:cubicBezTo>
                    <a:pt x="1878" y="81"/>
                    <a:pt x="1876" y="81"/>
                    <a:pt x="1877" y="82"/>
                  </a:cubicBezTo>
                  <a:cubicBezTo>
                    <a:pt x="1882" y="81"/>
                    <a:pt x="1884" y="81"/>
                    <a:pt x="1883" y="80"/>
                  </a:cubicBezTo>
                  <a:close/>
                  <a:moveTo>
                    <a:pt x="3860" y="18"/>
                  </a:moveTo>
                  <a:cubicBezTo>
                    <a:pt x="3844" y="21"/>
                    <a:pt x="3844" y="21"/>
                    <a:pt x="3844" y="21"/>
                  </a:cubicBezTo>
                  <a:cubicBezTo>
                    <a:pt x="3856" y="20"/>
                    <a:pt x="3856" y="20"/>
                    <a:pt x="3856" y="20"/>
                  </a:cubicBezTo>
                  <a:lnTo>
                    <a:pt x="3860" y="18"/>
                  </a:lnTo>
                  <a:close/>
                  <a:moveTo>
                    <a:pt x="4117" y="15"/>
                  </a:moveTo>
                  <a:cubicBezTo>
                    <a:pt x="4108" y="16"/>
                    <a:pt x="4089" y="18"/>
                    <a:pt x="4107" y="19"/>
                  </a:cubicBezTo>
                  <a:cubicBezTo>
                    <a:pt x="4114" y="17"/>
                    <a:pt x="4103" y="17"/>
                    <a:pt x="4117" y="15"/>
                  </a:cubicBezTo>
                  <a:close/>
                  <a:moveTo>
                    <a:pt x="4175" y="11"/>
                  </a:moveTo>
                  <a:cubicBezTo>
                    <a:pt x="4174" y="12"/>
                    <a:pt x="4177" y="11"/>
                    <a:pt x="4184" y="10"/>
                  </a:cubicBezTo>
                  <a:cubicBezTo>
                    <a:pt x="4168" y="11"/>
                    <a:pt x="4168" y="11"/>
                    <a:pt x="4168" y="11"/>
                  </a:cubicBezTo>
                  <a:cubicBezTo>
                    <a:pt x="4170" y="12"/>
                    <a:pt x="4170" y="13"/>
                    <a:pt x="4175" y="11"/>
                  </a:cubicBezTo>
                  <a:close/>
                  <a:moveTo>
                    <a:pt x="4184" y="12"/>
                  </a:moveTo>
                  <a:cubicBezTo>
                    <a:pt x="4153" y="15"/>
                    <a:pt x="4153" y="15"/>
                    <a:pt x="4153" y="15"/>
                  </a:cubicBezTo>
                  <a:cubicBezTo>
                    <a:pt x="4158" y="15"/>
                    <a:pt x="4158" y="15"/>
                    <a:pt x="4158" y="15"/>
                  </a:cubicBezTo>
                  <a:cubicBezTo>
                    <a:pt x="4184" y="12"/>
                    <a:pt x="4184" y="12"/>
                    <a:pt x="4184" y="12"/>
                  </a:cubicBezTo>
                  <a:close/>
                  <a:moveTo>
                    <a:pt x="4213" y="9"/>
                  </a:moveTo>
                  <a:cubicBezTo>
                    <a:pt x="4212" y="9"/>
                    <a:pt x="4212" y="9"/>
                    <a:pt x="4213" y="9"/>
                  </a:cubicBezTo>
                  <a:close/>
                  <a:moveTo>
                    <a:pt x="3808" y="28"/>
                  </a:moveTo>
                  <a:cubicBezTo>
                    <a:pt x="3810" y="27"/>
                    <a:pt x="3804" y="28"/>
                    <a:pt x="3798" y="28"/>
                  </a:cubicBezTo>
                  <a:lnTo>
                    <a:pt x="3808" y="28"/>
                  </a:lnTo>
                  <a:close/>
                  <a:moveTo>
                    <a:pt x="3756" y="21"/>
                  </a:moveTo>
                  <a:cubicBezTo>
                    <a:pt x="3742" y="22"/>
                    <a:pt x="3742" y="22"/>
                    <a:pt x="3742" y="22"/>
                  </a:cubicBezTo>
                  <a:cubicBezTo>
                    <a:pt x="3756" y="22"/>
                    <a:pt x="3756" y="22"/>
                    <a:pt x="3756" y="22"/>
                  </a:cubicBezTo>
                  <a:cubicBezTo>
                    <a:pt x="3756" y="22"/>
                    <a:pt x="3754" y="22"/>
                    <a:pt x="3756" y="21"/>
                  </a:cubicBezTo>
                  <a:close/>
                  <a:moveTo>
                    <a:pt x="3989" y="24"/>
                  </a:moveTo>
                  <a:cubicBezTo>
                    <a:pt x="3989" y="23"/>
                    <a:pt x="3989" y="23"/>
                    <a:pt x="3989" y="23"/>
                  </a:cubicBezTo>
                  <a:cubicBezTo>
                    <a:pt x="4004" y="23"/>
                    <a:pt x="4000" y="22"/>
                    <a:pt x="4002" y="21"/>
                  </a:cubicBezTo>
                  <a:cubicBezTo>
                    <a:pt x="3976" y="23"/>
                    <a:pt x="3976" y="23"/>
                    <a:pt x="3976" y="23"/>
                  </a:cubicBezTo>
                  <a:lnTo>
                    <a:pt x="3989" y="24"/>
                  </a:lnTo>
                  <a:close/>
                  <a:moveTo>
                    <a:pt x="4323" y="11"/>
                  </a:moveTo>
                  <a:cubicBezTo>
                    <a:pt x="4326" y="12"/>
                    <a:pt x="4326" y="12"/>
                    <a:pt x="4326" y="12"/>
                  </a:cubicBezTo>
                  <a:cubicBezTo>
                    <a:pt x="4334" y="9"/>
                    <a:pt x="4334" y="9"/>
                    <a:pt x="4334" y="9"/>
                  </a:cubicBezTo>
                  <a:cubicBezTo>
                    <a:pt x="4312" y="10"/>
                    <a:pt x="4284" y="13"/>
                    <a:pt x="4268" y="12"/>
                  </a:cubicBezTo>
                  <a:cubicBezTo>
                    <a:pt x="4278" y="15"/>
                    <a:pt x="4305" y="11"/>
                    <a:pt x="4323" y="11"/>
                  </a:cubicBezTo>
                  <a:close/>
                  <a:moveTo>
                    <a:pt x="3897" y="30"/>
                  </a:moveTo>
                  <a:cubicBezTo>
                    <a:pt x="3904" y="30"/>
                    <a:pt x="3904" y="30"/>
                    <a:pt x="3904" y="30"/>
                  </a:cubicBezTo>
                  <a:cubicBezTo>
                    <a:pt x="3903" y="29"/>
                    <a:pt x="3903" y="29"/>
                    <a:pt x="3903" y="29"/>
                  </a:cubicBezTo>
                  <a:cubicBezTo>
                    <a:pt x="3893" y="29"/>
                    <a:pt x="3887" y="30"/>
                    <a:pt x="3897" y="30"/>
                  </a:cubicBezTo>
                  <a:close/>
                  <a:moveTo>
                    <a:pt x="3823" y="19"/>
                  </a:moveTo>
                  <a:cubicBezTo>
                    <a:pt x="3814" y="21"/>
                    <a:pt x="3814" y="21"/>
                    <a:pt x="3814" y="21"/>
                  </a:cubicBezTo>
                  <a:cubicBezTo>
                    <a:pt x="3822" y="21"/>
                    <a:pt x="3822" y="21"/>
                    <a:pt x="3822" y="21"/>
                  </a:cubicBezTo>
                  <a:lnTo>
                    <a:pt x="3823" y="19"/>
                  </a:lnTo>
                  <a:close/>
                  <a:moveTo>
                    <a:pt x="41" y="135"/>
                  </a:moveTo>
                  <a:cubicBezTo>
                    <a:pt x="26" y="134"/>
                    <a:pt x="26" y="134"/>
                    <a:pt x="26" y="134"/>
                  </a:cubicBezTo>
                  <a:cubicBezTo>
                    <a:pt x="36" y="135"/>
                    <a:pt x="36" y="135"/>
                    <a:pt x="36" y="135"/>
                  </a:cubicBezTo>
                  <a:lnTo>
                    <a:pt x="41" y="135"/>
                  </a:lnTo>
                  <a:close/>
                  <a:moveTo>
                    <a:pt x="3682" y="25"/>
                  </a:moveTo>
                  <a:cubicBezTo>
                    <a:pt x="3682" y="25"/>
                    <a:pt x="3682" y="24"/>
                    <a:pt x="3682" y="24"/>
                  </a:cubicBezTo>
                  <a:cubicBezTo>
                    <a:pt x="3682" y="24"/>
                    <a:pt x="3682" y="25"/>
                    <a:pt x="3682" y="25"/>
                  </a:cubicBezTo>
                  <a:close/>
                  <a:moveTo>
                    <a:pt x="3658" y="27"/>
                  </a:moveTo>
                  <a:cubicBezTo>
                    <a:pt x="3663" y="28"/>
                    <a:pt x="3661" y="24"/>
                    <a:pt x="3664" y="26"/>
                  </a:cubicBezTo>
                  <a:cubicBezTo>
                    <a:pt x="3670" y="23"/>
                    <a:pt x="3629" y="29"/>
                    <a:pt x="3658" y="27"/>
                  </a:cubicBezTo>
                  <a:close/>
                  <a:moveTo>
                    <a:pt x="3928" y="19"/>
                  </a:moveTo>
                  <a:cubicBezTo>
                    <a:pt x="3929" y="18"/>
                    <a:pt x="3930" y="18"/>
                    <a:pt x="3931" y="18"/>
                  </a:cubicBezTo>
                  <a:cubicBezTo>
                    <a:pt x="3930" y="18"/>
                    <a:pt x="3929" y="18"/>
                    <a:pt x="3928" y="19"/>
                  </a:cubicBezTo>
                  <a:close/>
                  <a:moveTo>
                    <a:pt x="3682" y="25"/>
                  </a:moveTo>
                  <a:cubicBezTo>
                    <a:pt x="3680" y="25"/>
                    <a:pt x="3677" y="26"/>
                    <a:pt x="3672" y="26"/>
                  </a:cubicBezTo>
                  <a:cubicBezTo>
                    <a:pt x="3683" y="26"/>
                    <a:pt x="3683" y="26"/>
                    <a:pt x="3683" y="26"/>
                  </a:cubicBezTo>
                  <a:cubicBezTo>
                    <a:pt x="3682" y="25"/>
                    <a:pt x="3682" y="25"/>
                    <a:pt x="3682" y="25"/>
                  </a:cubicBezTo>
                  <a:close/>
                  <a:moveTo>
                    <a:pt x="4003" y="16"/>
                  </a:moveTo>
                  <a:cubicBezTo>
                    <a:pt x="4001" y="15"/>
                    <a:pt x="4001" y="15"/>
                    <a:pt x="4002" y="16"/>
                  </a:cubicBezTo>
                  <a:cubicBezTo>
                    <a:pt x="3998" y="16"/>
                    <a:pt x="3995" y="17"/>
                    <a:pt x="3993" y="17"/>
                  </a:cubicBezTo>
                  <a:cubicBezTo>
                    <a:pt x="3997" y="17"/>
                    <a:pt x="4001" y="16"/>
                    <a:pt x="4004" y="16"/>
                  </a:cubicBezTo>
                  <a:cubicBezTo>
                    <a:pt x="4004" y="16"/>
                    <a:pt x="4004" y="16"/>
                    <a:pt x="4003" y="16"/>
                  </a:cubicBezTo>
                  <a:close/>
                  <a:moveTo>
                    <a:pt x="3993" y="17"/>
                  </a:moveTo>
                  <a:cubicBezTo>
                    <a:pt x="3987" y="17"/>
                    <a:pt x="3982" y="18"/>
                    <a:pt x="3975" y="18"/>
                  </a:cubicBezTo>
                  <a:cubicBezTo>
                    <a:pt x="3975" y="18"/>
                    <a:pt x="3975" y="18"/>
                    <a:pt x="3977" y="18"/>
                  </a:cubicBezTo>
                  <a:cubicBezTo>
                    <a:pt x="3984" y="18"/>
                    <a:pt x="3988" y="18"/>
                    <a:pt x="3993" y="17"/>
                  </a:cubicBezTo>
                  <a:close/>
                  <a:moveTo>
                    <a:pt x="3947" y="18"/>
                  </a:moveTo>
                  <a:cubicBezTo>
                    <a:pt x="3932" y="18"/>
                    <a:pt x="3932" y="18"/>
                    <a:pt x="3932" y="18"/>
                  </a:cubicBezTo>
                  <a:cubicBezTo>
                    <a:pt x="3932" y="18"/>
                    <a:pt x="3932" y="18"/>
                    <a:pt x="3931" y="18"/>
                  </a:cubicBezTo>
                  <a:cubicBezTo>
                    <a:pt x="3930" y="18"/>
                    <a:pt x="3930" y="19"/>
                    <a:pt x="3929" y="19"/>
                  </a:cubicBezTo>
                  <a:cubicBezTo>
                    <a:pt x="3936" y="19"/>
                    <a:pt x="3941" y="18"/>
                    <a:pt x="3947" y="18"/>
                  </a:cubicBezTo>
                  <a:close/>
                  <a:moveTo>
                    <a:pt x="3971" y="16"/>
                  </a:moveTo>
                  <a:cubicBezTo>
                    <a:pt x="3963" y="17"/>
                    <a:pt x="3956" y="18"/>
                    <a:pt x="3947" y="18"/>
                  </a:cubicBezTo>
                  <a:cubicBezTo>
                    <a:pt x="3975" y="18"/>
                    <a:pt x="3975" y="18"/>
                    <a:pt x="3975" y="18"/>
                  </a:cubicBezTo>
                  <a:cubicBezTo>
                    <a:pt x="3977" y="17"/>
                    <a:pt x="3981" y="16"/>
                    <a:pt x="3971" y="16"/>
                  </a:cubicBezTo>
                  <a:close/>
                  <a:moveTo>
                    <a:pt x="3867" y="27"/>
                  </a:moveTo>
                  <a:cubicBezTo>
                    <a:pt x="3845" y="29"/>
                    <a:pt x="3849" y="27"/>
                    <a:pt x="3838" y="27"/>
                  </a:cubicBezTo>
                  <a:cubicBezTo>
                    <a:pt x="3847" y="29"/>
                    <a:pt x="3810" y="31"/>
                    <a:pt x="3815" y="33"/>
                  </a:cubicBezTo>
                  <a:cubicBezTo>
                    <a:pt x="3834" y="32"/>
                    <a:pt x="3834" y="32"/>
                    <a:pt x="3834" y="32"/>
                  </a:cubicBezTo>
                  <a:cubicBezTo>
                    <a:pt x="3835" y="32"/>
                    <a:pt x="3828" y="33"/>
                    <a:pt x="3833" y="33"/>
                  </a:cubicBezTo>
                  <a:cubicBezTo>
                    <a:pt x="3834" y="32"/>
                    <a:pt x="3853" y="30"/>
                    <a:pt x="3869" y="31"/>
                  </a:cubicBezTo>
                  <a:cubicBezTo>
                    <a:pt x="3885" y="29"/>
                    <a:pt x="3875" y="23"/>
                    <a:pt x="3861" y="21"/>
                  </a:cubicBezTo>
                  <a:cubicBezTo>
                    <a:pt x="3860" y="22"/>
                    <a:pt x="3860" y="22"/>
                    <a:pt x="3844" y="24"/>
                  </a:cubicBezTo>
                  <a:cubicBezTo>
                    <a:pt x="3850" y="24"/>
                    <a:pt x="3880" y="26"/>
                    <a:pt x="3867" y="27"/>
                  </a:cubicBezTo>
                  <a:close/>
                  <a:moveTo>
                    <a:pt x="3899" y="20"/>
                  </a:moveTo>
                  <a:cubicBezTo>
                    <a:pt x="3891" y="20"/>
                    <a:pt x="3886" y="19"/>
                    <a:pt x="3875" y="18"/>
                  </a:cubicBezTo>
                  <a:cubicBezTo>
                    <a:pt x="3864" y="19"/>
                    <a:pt x="3862" y="20"/>
                    <a:pt x="3861" y="21"/>
                  </a:cubicBezTo>
                  <a:cubicBezTo>
                    <a:pt x="3894" y="20"/>
                    <a:pt x="3894" y="20"/>
                    <a:pt x="3894" y="20"/>
                  </a:cubicBezTo>
                  <a:cubicBezTo>
                    <a:pt x="3899" y="20"/>
                    <a:pt x="3899" y="20"/>
                    <a:pt x="3899" y="20"/>
                  </a:cubicBezTo>
                  <a:close/>
                  <a:moveTo>
                    <a:pt x="4283" y="15"/>
                  </a:moveTo>
                  <a:cubicBezTo>
                    <a:pt x="4278" y="15"/>
                    <a:pt x="4262" y="15"/>
                    <a:pt x="4263" y="15"/>
                  </a:cubicBezTo>
                  <a:cubicBezTo>
                    <a:pt x="4274" y="16"/>
                    <a:pt x="4274" y="16"/>
                    <a:pt x="4274" y="16"/>
                  </a:cubicBezTo>
                  <a:cubicBezTo>
                    <a:pt x="4283" y="15"/>
                    <a:pt x="4283" y="15"/>
                    <a:pt x="4283" y="15"/>
                  </a:cubicBezTo>
                  <a:close/>
                  <a:moveTo>
                    <a:pt x="3918" y="24"/>
                  </a:moveTo>
                  <a:cubicBezTo>
                    <a:pt x="3938" y="23"/>
                    <a:pt x="3932" y="22"/>
                    <a:pt x="3943" y="21"/>
                  </a:cubicBezTo>
                  <a:cubicBezTo>
                    <a:pt x="3911" y="22"/>
                    <a:pt x="3953" y="19"/>
                    <a:pt x="3929" y="19"/>
                  </a:cubicBezTo>
                  <a:cubicBezTo>
                    <a:pt x="3924" y="21"/>
                    <a:pt x="3908" y="22"/>
                    <a:pt x="3918" y="24"/>
                  </a:cubicBezTo>
                  <a:close/>
                  <a:moveTo>
                    <a:pt x="3928" y="19"/>
                  </a:moveTo>
                  <a:cubicBezTo>
                    <a:pt x="3899" y="20"/>
                    <a:pt x="3899" y="20"/>
                    <a:pt x="3899" y="20"/>
                  </a:cubicBezTo>
                  <a:cubicBezTo>
                    <a:pt x="3906" y="20"/>
                    <a:pt x="3914" y="19"/>
                    <a:pt x="3929" y="19"/>
                  </a:cubicBezTo>
                  <a:cubicBezTo>
                    <a:pt x="3923" y="19"/>
                    <a:pt x="3925" y="19"/>
                    <a:pt x="3928" y="19"/>
                  </a:cubicBezTo>
                  <a:close/>
                  <a:moveTo>
                    <a:pt x="679" y="938"/>
                  </a:moveTo>
                  <a:cubicBezTo>
                    <a:pt x="689" y="938"/>
                    <a:pt x="689" y="938"/>
                    <a:pt x="689" y="938"/>
                  </a:cubicBezTo>
                  <a:cubicBezTo>
                    <a:pt x="683" y="938"/>
                    <a:pt x="677" y="937"/>
                    <a:pt x="679" y="938"/>
                  </a:cubicBezTo>
                  <a:close/>
                  <a:moveTo>
                    <a:pt x="1710" y="981"/>
                  </a:moveTo>
                  <a:cubicBezTo>
                    <a:pt x="1718" y="981"/>
                    <a:pt x="1725" y="981"/>
                    <a:pt x="1736" y="984"/>
                  </a:cubicBezTo>
                  <a:cubicBezTo>
                    <a:pt x="1719" y="977"/>
                    <a:pt x="1719" y="977"/>
                    <a:pt x="1719" y="977"/>
                  </a:cubicBezTo>
                  <a:cubicBezTo>
                    <a:pt x="1719" y="977"/>
                    <a:pt x="1719" y="977"/>
                    <a:pt x="1710" y="981"/>
                  </a:cubicBezTo>
                  <a:close/>
                  <a:moveTo>
                    <a:pt x="2443" y="1009"/>
                  </a:moveTo>
                  <a:cubicBezTo>
                    <a:pt x="2443" y="1009"/>
                    <a:pt x="2443" y="1009"/>
                    <a:pt x="2454" y="1007"/>
                  </a:cubicBezTo>
                  <a:cubicBezTo>
                    <a:pt x="2447" y="1007"/>
                    <a:pt x="2444" y="1007"/>
                    <a:pt x="2442" y="1008"/>
                  </a:cubicBezTo>
                  <a:cubicBezTo>
                    <a:pt x="2442" y="1008"/>
                    <a:pt x="2442" y="1008"/>
                    <a:pt x="2443" y="1009"/>
                  </a:cubicBezTo>
                  <a:close/>
                  <a:moveTo>
                    <a:pt x="1521" y="976"/>
                  </a:moveTo>
                  <a:cubicBezTo>
                    <a:pt x="1520" y="975"/>
                    <a:pt x="1518" y="975"/>
                    <a:pt x="1514" y="975"/>
                  </a:cubicBezTo>
                  <a:cubicBezTo>
                    <a:pt x="1516" y="975"/>
                    <a:pt x="1518" y="975"/>
                    <a:pt x="1521" y="976"/>
                  </a:cubicBezTo>
                  <a:close/>
                  <a:moveTo>
                    <a:pt x="2644" y="1012"/>
                  </a:moveTo>
                  <a:cubicBezTo>
                    <a:pt x="2647" y="1010"/>
                    <a:pt x="2647" y="1010"/>
                    <a:pt x="2647" y="1010"/>
                  </a:cubicBezTo>
                  <a:cubicBezTo>
                    <a:pt x="2647" y="1010"/>
                    <a:pt x="2647" y="1010"/>
                    <a:pt x="2641" y="1012"/>
                  </a:cubicBezTo>
                  <a:cubicBezTo>
                    <a:pt x="2641" y="1012"/>
                    <a:pt x="2641" y="1012"/>
                    <a:pt x="2644" y="1012"/>
                  </a:cubicBezTo>
                  <a:close/>
                  <a:moveTo>
                    <a:pt x="1521" y="976"/>
                  </a:moveTo>
                  <a:cubicBezTo>
                    <a:pt x="1526" y="977"/>
                    <a:pt x="1504" y="976"/>
                    <a:pt x="1509" y="977"/>
                  </a:cubicBezTo>
                  <a:cubicBezTo>
                    <a:pt x="1530" y="977"/>
                    <a:pt x="1512" y="979"/>
                    <a:pt x="1535" y="979"/>
                  </a:cubicBezTo>
                  <a:cubicBezTo>
                    <a:pt x="1542" y="977"/>
                    <a:pt x="1535" y="977"/>
                    <a:pt x="1521" y="976"/>
                  </a:cubicBezTo>
                  <a:close/>
                  <a:moveTo>
                    <a:pt x="3460" y="1029"/>
                  </a:moveTo>
                  <a:cubicBezTo>
                    <a:pt x="3459" y="1029"/>
                    <a:pt x="3459" y="1029"/>
                    <a:pt x="3459" y="1029"/>
                  </a:cubicBezTo>
                  <a:cubicBezTo>
                    <a:pt x="3465" y="1030"/>
                    <a:pt x="3468" y="1030"/>
                    <a:pt x="3460" y="1029"/>
                  </a:cubicBezTo>
                  <a:close/>
                  <a:moveTo>
                    <a:pt x="2796" y="1020"/>
                  </a:moveTo>
                  <a:cubicBezTo>
                    <a:pt x="2813" y="1020"/>
                    <a:pt x="2813" y="1020"/>
                    <a:pt x="2813" y="1020"/>
                  </a:cubicBezTo>
                  <a:cubicBezTo>
                    <a:pt x="2815" y="1018"/>
                    <a:pt x="2808" y="1020"/>
                    <a:pt x="2796" y="1020"/>
                  </a:cubicBezTo>
                  <a:close/>
                  <a:moveTo>
                    <a:pt x="3364" y="1033"/>
                  </a:moveTo>
                  <a:cubicBezTo>
                    <a:pt x="3361" y="1033"/>
                    <a:pt x="3358" y="1033"/>
                    <a:pt x="3355" y="1033"/>
                  </a:cubicBezTo>
                  <a:cubicBezTo>
                    <a:pt x="3360" y="1033"/>
                    <a:pt x="3363" y="1033"/>
                    <a:pt x="3364" y="1033"/>
                  </a:cubicBezTo>
                  <a:close/>
                  <a:moveTo>
                    <a:pt x="1272" y="962"/>
                  </a:moveTo>
                  <a:cubicBezTo>
                    <a:pt x="1272" y="962"/>
                    <a:pt x="1272" y="962"/>
                    <a:pt x="1277" y="962"/>
                  </a:cubicBezTo>
                  <a:cubicBezTo>
                    <a:pt x="1273" y="958"/>
                    <a:pt x="1273" y="958"/>
                    <a:pt x="1273" y="958"/>
                  </a:cubicBezTo>
                  <a:cubicBezTo>
                    <a:pt x="1273" y="958"/>
                    <a:pt x="1273" y="958"/>
                    <a:pt x="1272" y="962"/>
                  </a:cubicBezTo>
                  <a:close/>
                  <a:moveTo>
                    <a:pt x="2945" y="1022"/>
                  </a:moveTo>
                  <a:cubicBezTo>
                    <a:pt x="2945" y="1022"/>
                    <a:pt x="2945" y="1022"/>
                    <a:pt x="2936" y="1020"/>
                  </a:cubicBezTo>
                  <a:cubicBezTo>
                    <a:pt x="2937" y="1021"/>
                    <a:pt x="2931" y="1022"/>
                    <a:pt x="2945" y="1022"/>
                  </a:cubicBezTo>
                  <a:close/>
                  <a:moveTo>
                    <a:pt x="588" y="931"/>
                  </a:moveTo>
                  <a:cubicBezTo>
                    <a:pt x="588" y="931"/>
                    <a:pt x="588" y="931"/>
                    <a:pt x="593" y="931"/>
                  </a:cubicBezTo>
                  <a:cubicBezTo>
                    <a:pt x="593" y="931"/>
                    <a:pt x="593" y="931"/>
                    <a:pt x="626" y="932"/>
                  </a:cubicBezTo>
                  <a:cubicBezTo>
                    <a:pt x="625" y="931"/>
                    <a:pt x="623" y="930"/>
                    <a:pt x="612" y="929"/>
                  </a:cubicBezTo>
                  <a:cubicBezTo>
                    <a:pt x="601" y="930"/>
                    <a:pt x="596" y="931"/>
                    <a:pt x="588" y="931"/>
                  </a:cubicBezTo>
                  <a:close/>
                  <a:moveTo>
                    <a:pt x="705" y="943"/>
                  </a:moveTo>
                  <a:cubicBezTo>
                    <a:pt x="705" y="943"/>
                    <a:pt x="705" y="943"/>
                    <a:pt x="715" y="943"/>
                  </a:cubicBezTo>
                  <a:cubicBezTo>
                    <a:pt x="709" y="941"/>
                    <a:pt x="709" y="941"/>
                    <a:pt x="709" y="941"/>
                  </a:cubicBezTo>
                  <a:cubicBezTo>
                    <a:pt x="709" y="941"/>
                    <a:pt x="709" y="941"/>
                    <a:pt x="705" y="943"/>
                  </a:cubicBezTo>
                  <a:close/>
                  <a:moveTo>
                    <a:pt x="714" y="938"/>
                  </a:moveTo>
                  <a:cubicBezTo>
                    <a:pt x="702" y="937"/>
                    <a:pt x="690" y="936"/>
                    <a:pt x="694" y="938"/>
                  </a:cubicBezTo>
                  <a:cubicBezTo>
                    <a:pt x="693" y="938"/>
                    <a:pt x="692" y="938"/>
                    <a:pt x="692" y="938"/>
                  </a:cubicBezTo>
                  <a:cubicBezTo>
                    <a:pt x="703" y="939"/>
                    <a:pt x="713" y="940"/>
                    <a:pt x="714" y="938"/>
                  </a:cubicBezTo>
                  <a:close/>
                  <a:moveTo>
                    <a:pt x="3355" y="1033"/>
                  </a:moveTo>
                  <a:cubicBezTo>
                    <a:pt x="3352" y="1033"/>
                    <a:pt x="3348" y="1033"/>
                    <a:pt x="3345" y="1032"/>
                  </a:cubicBezTo>
                  <a:cubicBezTo>
                    <a:pt x="3349" y="1033"/>
                    <a:pt x="3352" y="1033"/>
                    <a:pt x="3355" y="1033"/>
                  </a:cubicBezTo>
                  <a:close/>
                  <a:moveTo>
                    <a:pt x="649" y="937"/>
                  </a:moveTo>
                  <a:cubicBezTo>
                    <a:pt x="638" y="937"/>
                    <a:pt x="642" y="939"/>
                    <a:pt x="620" y="937"/>
                  </a:cubicBezTo>
                  <a:cubicBezTo>
                    <a:pt x="607" y="936"/>
                    <a:pt x="637" y="935"/>
                    <a:pt x="643" y="935"/>
                  </a:cubicBezTo>
                  <a:cubicBezTo>
                    <a:pt x="627" y="933"/>
                    <a:pt x="627" y="933"/>
                    <a:pt x="626" y="932"/>
                  </a:cubicBezTo>
                  <a:cubicBezTo>
                    <a:pt x="612" y="934"/>
                    <a:pt x="602" y="939"/>
                    <a:pt x="618" y="941"/>
                  </a:cubicBezTo>
                  <a:cubicBezTo>
                    <a:pt x="634" y="940"/>
                    <a:pt x="653" y="942"/>
                    <a:pt x="654" y="943"/>
                  </a:cubicBezTo>
                  <a:cubicBezTo>
                    <a:pt x="659" y="943"/>
                    <a:pt x="652" y="942"/>
                    <a:pt x="653" y="942"/>
                  </a:cubicBezTo>
                  <a:cubicBezTo>
                    <a:pt x="653" y="942"/>
                    <a:pt x="653" y="942"/>
                    <a:pt x="672" y="943"/>
                  </a:cubicBezTo>
                  <a:cubicBezTo>
                    <a:pt x="677" y="941"/>
                    <a:pt x="640" y="939"/>
                    <a:pt x="649" y="937"/>
                  </a:cubicBezTo>
                  <a:close/>
                  <a:moveTo>
                    <a:pt x="983" y="957"/>
                  </a:moveTo>
                  <a:cubicBezTo>
                    <a:pt x="965" y="957"/>
                    <a:pt x="985" y="958"/>
                    <a:pt x="986" y="959"/>
                  </a:cubicBezTo>
                  <a:cubicBezTo>
                    <a:pt x="1011" y="959"/>
                    <a:pt x="985" y="957"/>
                    <a:pt x="983" y="957"/>
                  </a:cubicBezTo>
                  <a:close/>
                  <a:moveTo>
                    <a:pt x="1005" y="952"/>
                  </a:moveTo>
                  <a:cubicBezTo>
                    <a:pt x="1005" y="952"/>
                    <a:pt x="1005" y="952"/>
                    <a:pt x="985" y="951"/>
                  </a:cubicBezTo>
                  <a:cubicBezTo>
                    <a:pt x="982" y="951"/>
                    <a:pt x="989" y="952"/>
                    <a:pt x="994" y="952"/>
                  </a:cubicBezTo>
                  <a:cubicBezTo>
                    <a:pt x="1001" y="953"/>
                    <a:pt x="1007" y="952"/>
                    <a:pt x="1005" y="952"/>
                  </a:cubicBezTo>
                  <a:close/>
                  <a:moveTo>
                    <a:pt x="935" y="956"/>
                  </a:moveTo>
                  <a:cubicBezTo>
                    <a:pt x="935" y="953"/>
                    <a:pt x="935" y="953"/>
                    <a:pt x="935" y="953"/>
                  </a:cubicBezTo>
                  <a:cubicBezTo>
                    <a:pt x="932" y="954"/>
                    <a:pt x="931" y="954"/>
                    <a:pt x="926" y="954"/>
                  </a:cubicBezTo>
                  <a:cubicBezTo>
                    <a:pt x="926" y="954"/>
                    <a:pt x="926" y="954"/>
                    <a:pt x="935" y="956"/>
                  </a:cubicBezTo>
                  <a:close/>
                  <a:moveTo>
                    <a:pt x="771" y="944"/>
                  </a:moveTo>
                  <a:cubicBezTo>
                    <a:pt x="766" y="943"/>
                    <a:pt x="759" y="943"/>
                    <a:pt x="756" y="943"/>
                  </a:cubicBezTo>
                  <a:cubicBezTo>
                    <a:pt x="759" y="943"/>
                    <a:pt x="765" y="944"/>
                    <a:pt x="771" y="944"/>
                  </a:cubicBezTo>
                  <a:close/>
                  <a:moveTo>
                    <a:pt x="729" y="945"/>
                  </a:moveTo>
                  <a:cubicBezTo>
                    <a:pt x="729" y="945"/>
                    <a:pt x="729" y="945"/>
                    <a:pt x="747" y="945"/>
                  </a:cubicBezTo>
                  <a:cubicBezTo>
                    <a:pt x="735" y="944"/>
                    <a:pt x="735" y="944"/>
                    <a:pt x="735" y="944"/>
                  </a:cubicBezTo>
                  <a:cubicBezTo>
                    <a:pt x="735" y="944"/>
                    <a:pt x="735" y="944"/>
                    <a:pt x="729" y="945"/>
                  </a:cubicBezTo>
                  <a:close/>
                  <a:moveTo>
                    <a:pt x="665" y="932"/>
                  </a:moveTo>
                  <a:cubicBezTo>
                    <a:pt x="665" y="932"/>
                    <a:pt x="665" y="932"/>
                    <a:pt x="673" y="932"/>
                  </a:cubicBezTo>
                  <a:cubicBezTo>
                    <a:pt x="673" y="932"/>
                    <a:pt x="673" y="932"/>
                    <a:pt x="664" y="930"/>
                  </a:cubicBezTo>
                  <a:lnTo>
                    <a:pt x="665" y="932"/>
                  </a:lnTo>
                  <a:close/>
                  <a:moveTo>
                    <a:pt x="1541" y="957"/>
                  </a:moveTo>
                  <a:cubicBezTo>
                    <a:pt x="1543" y="955"/>
                    <a:pt x="1530" y="957"/>
                    <a:pt x="1518" y="958"/>
                  </a:cubicBezTo>
                  <a:cubicBezTo>
                    <a:pt x="1538" y="958"/>
                    <a:pt x="1538" y="958"/>
                    <a:pt x="1538" y="958"/>
                  </a:cubicBezTo>
                  <a:cubicBezTo>
                    <a:pt x="1538" y="958"/>
                    <a:pt x="1538" y="958"/>
                    <a:pt x="1541" y="957"/>
                  </a:cubicBezTo>
                  <a:close/>
                  <a:moveTo>
                    <a:pt x="2604" y="990"/>
                  </a:moveTo>
                  <a:cubicBezTo>
                    <a:pt x="2603" y="991"/>
                    <a:pt x="2605" y="991"/>
                    <a:pt x="2610" y="992"/>
                  </a:cubicBezTo>
                  <a:cubicBezTo>
                    <a:pt x="2611" y="991"/>
                    <a:pt x="2609" y="991"/>
                    <a:pt x="2604" y="990"/>
                  </a:cubicBezTo>
                  <a:close/>
                  <a:moveTo>
                    <a:pt x="2626" y="1009"/>
                  </a:moveTo>
                  <a:cubicBezTo>
                    <a:pt x="2627" y="1010"/>
                    <a:pt x="2630" y="1010"/>
                    <a:pt x="2633" y="1010"/>
                  </a:cubicBezTo>
                  <a:cubicBezTo>
                    <a:pt x="2633" y="1010"/>
                    <a:pt x="2633" y="1010"/>
                    <a:pt x="2626" y="1009"/>
                  </a:cubicBezTo>
                  <a:close/>
                  <a:moveTo>
                    <a:pt x="1046" y="943"/>
                  </a:moveTo>
                  <a:cubicBezTo>
                    <a:pt x="1021" y="943"/>
                    <a:pt x="1021" y="943"/>
                    <a:pt x="1021" y="943"/>
                  </a:cubicBezTo>
                  <a:cubicBezTo>
                    <a:pt x="1024" y="945"/>
                    <a:pt x="1034" y="943"/>
                    <a:pt x="1046" y="943"/>
                  </a:cubicBezTo>
                  <a:close/>
                  <a:moveTo>
                    <a:pt x="2087" y="983"/>
                  </a:moveTo>
                  <a:cubicBezTo>
                    <a:pt x="2088" y="983"/>
                    <a:pt x="2090" y="984"/>
                    <a:pt x="2091" y="984"/>
                  </a:cubicBezTo>
                  <a:cubicBezTo>
                    <a:pt x="2090" y="983"/>
                    <a:pt x="2088" y="983"/>
                    <a:pt x="2087" y="983"/>
                  </a:cubicBezTo>
                  <a:close/>
                  <a:moveTo>
                    <a:pt x="4477" y="1045"/>
                  </a:moveTo>
                  <a:cubicBezTo>
                    <a:pt x="4477" y="1045"/>
                    <a:pt x="4477" y="1045"/>
                    <a:pt x="4473" y="1048"/>
                  </a:cubicBezTo>
                  <a:cubicBezTo>
                    <a:pt x="4476" y="1047"/>
                    <a:pt x="4483" y="1047"/>
                    <a:pt x="4486" y="1048"/>
                  </a:cubicBezTo>
                  <a:lnTo>
                    <a:pt x="4477" y="1045"/>
                  </a:lnTo>
                  <a:close/>
                  <a:moveTo>
                    <a:pt x="1148" y="957"/>
                  </a:moveTo>
                  <a:cubicBezTo>
                    <a:pt x="1148" y="957"/>
                    <a:pt x="1148" y="957"/>
                    <a:pt x="1147" y="957"/>
                  </a:cubicBezTo>
                  <a:cubicBezTo>
                    <a:pt x="1146" y="958"/>
                    <a:pt x="1146" y="958"/>
                    <a:pt x="1148" y="957"/>
                  </a:cubicBezTo>
                  <a:close/>
                  <a:moveTo>
                    <a:pt x="4417" y="1045"/>
                  </a:moveTo>
                  <a:cubicBezTo>
                    <a:pt x="4417" y="1045"/>
                    <a:pt x="4417" y="1045"/>
                    <a:pt x="4376" y="1046"/>
                  </a:cubicBezTo>
                  <a:cubicBezTo>
                    <a:pt x="4377" y="1046"/>
                    <a:pt x="4370" y="1044"/>
                    <a:pt x="4377" y="1044"/>
                  </a:cubicBezTo>
                  <a:cubicBezTo>
                    <a:pt x="4367" y="1043"/>
                    <a:pt x="4358" y="1043"/>
                    <a:pt x="4371" y="1042"/>
                  </a:cubicBezTo>
                  <a:cubicBezTo>
                    <a:pt x="4272" y="1046"/>
                    <a:pt x="4171" y="1037"/>
                    <a:pt x="4074" y="1037"/>
                  </a:cubicBezTo>
                  <a:cubicBezTo>
                    <a:pt x="4067" y="1037"/>
                    <a:pt x="4071" y="1036"/>
                    <a:pt x="4073" y="1035"/>
                  </a:cubicBezTo>
                  <a:cubicBezTo>
                    <a:pt x="4055" y="1037"/>
                    <a:pt x="4056" y="1033"/>
                    <a:pt x="4046" y="1032"/>
                  </a:cubicBezTo>
                  <a:cubicBezTo>
                    <a:pt x="4046" y="1032"/>
                    <a:pt x="4046" y="1032"/>
                    <a:pt x="4020" y="1036"/>
                  </a:cubicBezTo>
                  <a:cubicBezTo>
                    <a:pt x="4010" y="1033"/>
                    <a:pt x="4018" y="1033"/>
                    <a:pt x="4017" y="1032"/>
                  </a:cubicBezTo>
                  <a:cubicBezTo>
                    <a:pt x="3967" y="1030"/>
                    <a:pt x="3919" y="1032"/>
                    <a:pt x="3879" y="1029"/>
                  </a:cubicBezTo>
                  <a:cubicBezTo>
                    <a:pt x="3866" y="1029"/>
                    <a:pt x="3882" y="1031"/>
                    <a:pt x="3865" y="1031"/>
                  </a:cubicBezTo>
                  <a:cubicBezTo>
                    <a:pt x="3887" y="1029"/>
                    <a:pt x="3821" y="1028"/>
                    <a:pt x="3829" y="1026"/>
                  </a:cubicBezTo>
                  <a:cubicBezTo>
                    <a:pt x="3812" y="1029"/>
                    <a:pt x="3770" y="1025"/>
                    <a:pt x="3777" y="1031"/>
                  </a:cubicBezTo>
                  <a:cubicBezTo>
                    <a:pt x="3757" y="1030"/>
                    <a:pt x="3760" y="1028"/>
                    <a:pt x="3766" y="1028"/>
                  </a:cubicBezTo>
                  <a:cubicBezTo>
                    <a:pt x="3743" y="1027"/>
                    <a:pt x="3724" y="1027"/>
                    <a:pt x="3705" y="1024"/>
                  </a:cubicBezTo>
                  <a:cubicBezTo>
                    <a:pt x="3692" y="1025"/>
                    <a:pt x="3597" y="1020"/>
                    <a:pt x="3576" y="1023"/>
                  </a:cubicBezTo>
                  <a:cubicBezTo>
                    <a:pt x="3591" y="1021"/>
                    <a:pt x="3575" y="1022"/>
                    <a:pt x="3562" y="1021"/>
                  </a:cubicBezTo>
                  <a:cubicBezTo>
                    <a:pt x="3562" y="1021"/>
                    <a:pt x="3562" y="1021"/>
                    <a:pt x="3574" y="1019"/>
                  </a:cubicBezTo>
                  <a:cubicBezTo>
                    <a:pt x="3574" y="1019"/>
                    <a:pt x="3574" y="1019"/>
                    <a:pt x="3543" y="1018"/>
                  </a:cubicBezTo>
                  <a:cubicBezTo>
                    <a:pt x="3537" y="1018"/>
                    <a:pt x="3535" y="1018"/>
                    <a:pt x="3535" y="1018"/>
                  </a:cubicBezTo>
                  <a:cubicBezTo>
                    <a:pt x="3530" y="1018"/>
                    <a:pt x="3536" y="1019"/>
                    <a:pt x="3523" y="1019"/>
                  </a:cubicBezTo>
                  <a:cubicBezTo>
                    <a:pt x="3502" y="1019"/>
                    <a:pt x="3501" y="1018"/>
                    <a:pt x="3489" y="1016"/>
                  </a:cubicBezTo>
                  <a:cubicBezTo>
                    <a:pt x="3489" y="1016"/>
                    <a:pt x="3489" y="1016"/>
                    <a:pt x="3493" y="1016"/>
                  </a:cubicBezTo>
                  <a:cubicBezTo>
                    <a:pt x="3493" y="1016"/>
                    <a:pt x="3493" y="1016"/>
                    <a:pt x="3478" y="1015"/>
                  </a:cubicBezTo>
                  <a:cubicBezTo>
                    <a:pt x="3468" y="1015"/>
                    <a:pt x="3515" y="1019"/>
                    <a:pt x="3481" y="1019"/>
                  </a:cubicBezTo>
                  <a:cubicBezTo>
                    <a:pt x="3481" y="1018"/>
                    <a:pt x="3461" y="1014"/>
                    <a:pt x="3451" y="1016"/>
                  </a:cubicBezTo>
                  <a:cubicBezTo>
                    <a:pt x="3469" y="1016"/>
                    <a:pt x="3467" y="1018"/>
                    <a:pt x="3460" y="1018"/>
                  </a:cubicBezTo>
                  <a:cubicBezTo>
                    <a:pt x="3460" y="1018"/>
                    <a:pt x="3460" y="1018"/>
                    <a:pt x="3436" y="1018"/>
                  </a:cubicBezTo>
                  <a:cubicBezTo>
                    <a:pt x="3436" y="1018"/>
                    <a:pt x="3436" y="1018"/>
                    <a:pt x="3444" y="1015"/>
                  </a:cubicBezTo>
                  <a:cubicBezTo>
                    <a:pt x="3374" y="1013"/>
                    <a:pt x="3300" y="1013"/>
                    <a:pt x="3225" y="1011"/>
                  </a:cubicBezTo>
                  <a:cubicBezTo>
                    <a:pt x="3226" y="1013"/>
                    <a:pt x="3172" y="1009"/>
                    <a:pt x="3179" y="1013"/>
                  </a:cubicBezTo>
                  <a:cubicBezTo>
                    <a:pt x="3179" y="1013"/>
                    <a:pt x="3179" y="1013"/>
                    <a:pt x="3182" y="1013"/>
                  </a:cubicBezTo>
                  <a:cubicBezTo>
                    <a:pt x="3200" y="1014"/>
                    <a:pt x="3176" y="1016"/>
                    <a:pt x="3161" y="1015"/>
                  </a:cubicBezTo>
                  <a:cubicBezTo>
                    <a:pt x="3177" y="1014"/>
                    <a:pt x="3133" y="1010"/>
                    <a:pt x="3171" y="1011"/>
                  </a:cubicBezTo>
                  <a:cubicBezTo>
                    <a:pt x="3171" y="1011"/>
                    <a:pt x="3171" y="1011"/>
                    <a:pt x="3142" y="1008"/>
                  </a:cubicBezTo>
                  <a:cubicBezTo>
                    <a:pt x="3126" y="1001"/>
                    <a:pt x="3065" y="1007"/>
                    <a:pt x="3021" y="1003"/>
                  </a:cubicBezTo>
                  <a:cubicBezTo>
                    <a:pt x="3022" y="1004"/>
                    <a:pt x="3023" y="1004"/>
                    <a:pt x="3023" y="1004"/>
                  </a:cubicBezTo>
                  <a:cubicBezTo>
                    <a:pt x="2983" y="1001"/>
                    <a:pt x="2934" y="1003"/>
                    <a:pt x="2925" y="1002"/>
                  </a:cubicBezTo>
                  <a:cubicBezTo>
                    <a:pt x="2925" y="1002"/>
                    <a:pt x="2925" y="1002"/>
                    <a:pt x="2921" y="1004"/>
                  </a:cubicBezTo>
                  <a:cubicBezTo>
                    <a:pt x="2887" y="1000"/>
                    <a:pt x="2883" y="999"/>
                    <a:pt x="2843" y="1000"/>
                  </a:cubicBezTo>
                  <a:cubicBezTo>
                    <a:pt x="2843" y="1000"/>
                    <a:pt x="2848" y="1001"/>
                    <a:pt x="2841" y="1001"/>
                  </a:cubicBezTo>
                  <a:cubicBezTo>
                    <a:pt x="2832" y="999"/>
                    <a:pt x="2822" y="997"/>
                    <a:pt x="2794" y="997"/>
                  </a:cubicBezTo>
                  <a:cubicBezTo>
                    <a:pt x="2794" y="997"/>
                    <a:pt x="2794" y="997"/>
                    <a:pt x="2795" y="998"/>
                  </a:cubicBezTo>
                  <a:cubicBezTo>
                    <a:pt x="2795" y="998"/>
                    <a:pt x="2795" y="998"/>
                    <a:pt x="2752" y="996"/>
                  </a:cubicBezTo>
                  <a:cubicBezTo>
                    <a:pt x="2752" y="1002"/>
                    <a:pt x="2678" y="990"/>
                    <a:pt x="2665" y="996"/>
                  </a:cubicBezTo>
                  <a:cubicBezTo>
                    <a:pt x="2656" y="994"/>
                    <a:pt x="2624" y="993"/>
                    <a:pt x="2610" y="992"/>
                  </a:cubicBezTo>
                  <a:cubicBezTo>
                    <a:pt x="2610" y="992"/>
                    <a:pt x="2609" y="992"/>
                    <a:pt x="2607" y="992"/>
                  </a:cubicBezTo>
                  <a:cubicBezTo>
                    <a:pt x="2590" y="989"/>
                    <a:pt x="2559" y="992"/>
                    <a:pt x="2541" y="991"/>
                  </a:cubicBezTo>
                  <a:cubicBezTo>
                    <a:pt x="2529" y="990"/>
                    <a:pt x="2534" y="989"/>
                    <a:pt x="2539" y="988"/>
                  </a:cubicBezTo>
                  <a:cubicBezTo>
                    <a:pt x="2515" y="990"/>
                    <a:pt x="2473" y="983"/>
                    <a:pt x="2465" y="984"/>
                  </a:cubicBezTo>
                  <a:cubicBezTo>
                    <a:pt x="2447" y="984"/>
                    <a:pt x="2458" y="986"/>
                    <a:pt x="2453" y="988"/>
                  </a:cubicBezTo>
                  <a:cubicBezTo>
                    <a:pt x="2427" y="986"/>
                    <a:pt x="2458" y="982"/>
                    <a:pt x="2423" y="984"/>
                  </a:cubicBezTo>
                  <a:cubicBezTo>
                    <a:pt x="2427" y="984"/>
                    <a:pt x="2435" y="984"/>
                    <a:pt x="2432" y="985"/>
                  </a:cubicBezTo>
                  <a:cubicBezTo>
                    <a:pt x="2418" y="985"/>
                    <a:pt x="2394" y="991"/>
                    <a:pt x="2381" y="989"/>
                  </a:cubicBezTo>
                  <a:cubicBezTo>
                    <a:pt x="2381" y="989"/>
                    <a:pt x="2381" y="989"/>
                    <a:pt x="2390" y="988"/>
                  </a:cubicBezTo>
                  <a:cubicBezTo>
                    <a:pt x="2365" y="986"/>
                    <a:pt x="2332" y="992"/>
                    <a:pt x="2328" y="988"/>
                  </a:cubicBezTo>
                  <a:cubicBezTo>
                    <a:pt x="2328" y="988"/>
                    <a:pt x="2328" y="988"/>
                    <a:pt x="2330" y="986"/>
                  </a:cubicBezTo>
                  <a:cubicBezTo>
                    <a:pt x="2288" y="987"/>
                    <a:pt x="2312" y="984"/>
                    <a:pt x="2270" y="985"/>
                  </a:cubicBezTo>
                  <a:cubicBezTo>
                    <a:pt x="2270" y="985"/>
                    <a:pt x="2270" y="985"/>
                    <a:pt x="2271" y="986"/>
                  </a:cubicBezTo>
                  <a:cubicBezTo>
                    <a:pt x="2252" y="985"/>
                    <a:pt x="2242" y="987"/>
                    <a:pt x="2233" y="984"/>
                  </a:cubicBezTo>
                  <a:cubicBezTo>
                    <a:pt x="2233" y="984"/>
                    <a:pt x="2233" y="984"/>
                    <a:pt x="2240" y="983"/>
                  </a:cubicBezTo>
                  <a:cubicBezTo>
                    <a:pt x="2217" y="983"/>
                    <a:pt x="2215" y="983"/>
                    <a:pt x="2191" y="982"/>
                  </a:cubicBezTo>
                  <a:cubicBezTo>
                    <a:pt x="2189" y="982"/>
                    <a:pt x="2177" y="981"/>
                    <a:pt x="2174" y="982"/>
                  </a:cubicBezTo>
                  <a:cubicBezTo>
                    <a:pt x="2173" y="979"/>
                    <a:pt x="2120" y="979"/>
                    <a:pt x="2110" y="979"/>
                  </a:cubicBezTo>
                  <a:cubicBezTo>
                    <a:pt x="2128" y="980"/>
                    <a:pt x="2119" y="980"/>
                    <a:pt x="2114" y="981"/>
                  </a:cubicBezTo>
                  <a:cubicBezTo>
                    <a:pt x="2103" y="979"/>
                    <a:pt x="2096" y="978"/>
                    <a:pt x="2081" y="980"/>
                  </a:cubicBezTo>
                  <a:cubicBezTo>
                    <a:pt x="2079" y="976"/>
                    <a:pt x="2077" y="973"/>
                    <a:pt x="2050" y="972"/>
                  </a:cubicBezTo>
                  <a:cubicBezTo>
                    <a:pt x="2054" y="972"/>
                    <a:pt x="2058" y="973"/>
                    <a:pt x="2055" y="973"/>
                  </a:cubicBezTo>
                  <a:cubicBezTo>
                    <a:pt x="2052" y="974"/>
                    <a:pt x="2045" y="973"/>
                    <a:pt x="2043" y="973"/>
                  </a:cubicBezTo>
                  <a:cubicBezTo>
                    <a:pt x="2040" y="973"/>
                    <a:pt x="2049" y="974"/>
                    <a:pt x="2046" y="975"/>
                  </a:cubicBezTo>
                  <a:cubicBezTo>
                    <a:pt x="2026" y="972"/>
                    <a:pt x="2011" y="974"/>
                    <a:pt x="1982" y="972"/>
                  </a:cubicBezTo>
                  <a:cubicBezTo>
                    <a:pt x="1991" y="973"/>
                    <a:pt x="1983" y="974"/>
                    <a:pt x="1980" y="975"/>
                  </a:cubicBezTo>
                  <a:cubicBezTo>
                    <a:pt x="1978" y="971"/>
                    <a:pt x="1940" y="977"/>
                    <a:pt x="1951" y="972"/>
                  </a:cubicBezTo>
                  <a:cubicBezTo>
                    <a:pt x="1894" y="973"/>
                    <a:pt x="1807" y="968"/>
                    <a:pt x="1784" y="971"/>
                  </a:cubicBezTo>
                  <a:cubicBezTo>
                    <a:pt x="1778" y="972"/>
                    <a:pt x="1763" y="969"/>
                    <a:pt x="1753" y="969"/>
                  </a:cubicBezTo>
                  <a:cubicBezTo>
                    <a:pt x="1753" y="969"/>
                    <a:pt x="1753" y="969"/>
                    <a:pt x="1754" y="970"/>
                  </a:cubicBezTo>
                  <a:cubicBezTo>
                    <a:pt x="1726" y="967"/>
                    <a:pt x="1732" y="969"/>
                    <a:pt x="1700" y="965"/>
                  </a:cubicBezTo>
                  <a:cubicBezTo>
                    <a:pt x="1713" y="967"/>
                    <a:pt x="1708" y="968"/>
                    <a:pt x="1694" y="969"/>
                  </a:cubicBezTo>
                  <a:cubicBezTo>
                    <a:pt x="1694" y="969"/>
                    <a:pt x="1694" y="969"/>
                    <a:pt x="1672" y="965"/>
                  </a:cubicBezTo>
                  <a:cubicBezTo>
                    <a:pt x="1672" y="965"/>
                    <a:pt x="1672" y="965"/>
                    <a:pt x="1667" y="967"/>
                  </a:cubicBezTo>
                  <a:cubicBezTo>
                    <a:pt x="1658" y="966"/>
                    <a:pt x="1648" y="966"/>
                    <a:pt x="1638" y="966"/>
                  </a:cubicBezTo>
                  <a:cubicBezTo>
                    <a:pt x="1642" y="967"/>
                    <a:pt x="1640" y="967"/>
                    <a:pt x="1640" y="967"/>
                  </a:cubicBezTo>
                  <a:cubicBezTo>
                    <a:pt x="1639" y="967"/>
                    <a:pt x="1639" y="967"/>
                    <a:pt x="1638" y="966"/>
                  </a:cubicBezTo>
                  <a:cubicBezTo>
                    <a:pt x="1629" y="963"/>
                    <a:pt x="1594" y="963"/>
                    <a:pt x="1589" y="961"/>
                  </a:cubicBezTo>
                  <a:cubicBezTo>
                    <a:pt x="1578" y="964"/>
                    <a:pt x="1562" y="959"/>
                    <a:pt x="1554" y="962"/>
                  </a:cubicBezTo>
                  <a:cubicBezTo>
                    <a:pt x="1551" y="962"/>
                    <a:pt x="1547" y="961"/>
                    <a:pt x="1542" y="961"/>
                  </a:cubicBezTo>
                  <a:cubicBezTo>
                    <a:pt x="1547" y="959"/>
                    <a:pt x="1549" y="958"/>
                    <a:pt x="1540" y="958"/>
                  </a:cubicBezTo>
                  <a:cubicBezTo>
                    <a:pt x="1539" y="958"/>
                    <a:pt x="1538" y="958"/>
                    <a:pt x="1538" y="958"/>
                  </a:cubicBezTo>
                  <a:cubicBezTo>
                    <a:pt x="1538" y="958"/>
                    <a:pt x="1538" y="958"/>
                    <a:pt x="1534" y="960"/>
                  </a:cubicBezTo>
                  <a:cubicBezTo>
                    <a:pt x="1525" y="959"/>
                    <a:pt x="1515" y="959"/>
                    <a:pt x="1509" y="959"/>
                  </a:cubicBezTo>
                  <a:cubicBezTo>
                    <a:pt x="1512" y="959"/>
                    <a:pt x="1515" y="958"/>
                    <a:pt x="1518" y="958"/>
                  </a:cubicBezTo>
                  <a:cubicBezTo>
                    <a:pt x="1514" y="958"/>
                    <a:pt x="1511" y="958"/>
                    <a:pt x="1507" y="959"/>
                  </a:cubicBezTo>
                  <a:cubicBezTo>
                    <a:pt x="1506" y="959"/>
                    <a:pt x="1505" y="958"/>
                    <a:pt x="1504" y="958"/>
                  </a:cubicBezTo>
                  <a:cubicBezTo>
                    <a:pt x="1504" y="959"/>
                    <a:pt x="1505" y="959"/>
                    <a:pt x="1506" y="959"/>
                  </a:cubicBezTo>
                  <a:cubicBezTo>
                    <a:pt x="1500" y="959"/>
                    <a:pt x="1494" y="959"/>
                    <a:pt x="1486" y="958"/>
                  </a:cubicBezTo>
                  <a:cubicBezTo>
                    <a:pt x="1454" y="960"/>
                    <a:pt x="1415" y="952"/>
                    <a:pt x="1379" y="955"/>
                  </a:cubicBezTo>
                  <a:cubicBezTo>
                    <a:pt x="1385" y="955"/>
                    <a:pt x="1392" y="955"/>
                    <a:pt x="1394" y="956"/>
                  </a:cubicBezTo>
                  <a:cubicBezTo>
                    <a:pt x="1364" y="954"/>
                    <a:pt x="1335" y="956"/>
                    <a:pt x="1316" y="954"/>
                  </a:cubicBezTo>
                  <a:cubicBezTo>
                    <a:pt x="1316" y="954"/>
                    <a:pt x="1316" y="954"/>
                    <a:pt x="1317" y="953"/>
                  </a:cubicBezTo>
                  <a:cubicBezTo>
                    <a:pt x="1296" y="951"/>
                    <a:pt x="1279" y="950"/>
                    <a:pt x="1261" y="950"/>
                  </a:cubicBezTo>
                  <a:cubicBezTo>
                    <a:pt x="1261" y="950"/>
                    <a:pt x="1261" y="950"/>
                    <a:pt x="1260" y="948"/>
                  </a:cubicBezTo>
                  <a:cubicBezTo>
                    <a:pt x="1235" y="948"/>
                    <a:pt x="1180" y="942"/>
                    <a:pt x="1164" y="946"/>
                  </a:cubicBezTo>
                  <a:cubicBezTo>
                    <a:pt x="1158" y="944"/>
                    <a:pt x="1129" y="945"/>
                    <a:pt x="1115" y="944"/>
                  </a:cubicBezTo>
                  <a:cubicBezTo>
                    <a:pt x="1115" y="944"/>
                    <a:pt x="1115" y="944"/>
                    <a:pt x="1111" y="945"/>
                  </a:cubicBezTo>
                  <a:cubicBezTo>
                    <a:pt x="1092" y="945"/>
                    <a:pt x="1080" y="945"/>
                    <a:pt x="1069" y="944"/>
                  </a:cubicBezTo>
                  <a:cubicBezTo>
                    <a:pt x="1031" y="946"/>
                    <a:pt x="995" y="942"/>
                    <a:pt x="962" y="941"/>
                  </a:cubicBezTo>
                  <a:cubicBezTo>
                    <a:pt x="962" y="941"/>
                    <a:pt x="962" y="941"/>
                    <a:pt x="961" y="941"/>
                  </a:cubicBezTo>
                  <a:cubicBezTo>
                    <a:pt x="961" y="941"/>
                    <a:pt x="961" y="941"/>
                    <a:pt x="927" y="939"/>
                  </a:cubicBezTo>
                  <a:cubicBezTo>
                    <a:pt x="936" y="941"/>
                    <a:pt x="921" y="938"/>
                    <a:pt x="910" y="938"/>
                  </a:cubicBezTo>
                  <a:cubicBezTo>
                    <a:pt x="900" y="937"/>
                    <a:pt x="882" y="937"/>
                    <a:pt x="869" y="938"/>
                  </a:cubicBezTo>
                  <a:cubicBezTo>
                    <a:pt x="869" y="938"/>
                    <a:pt x="869" y="938"/>
                    <a:pt x="848" y="937"/>
                  </a:cubicBezTo>
                  <a:cubicBezTo>
                    <a:pt x="872" y="939"/>
                    <a:pt x="846" y="939"/>
                    <a:pt x="844" y="941"/>
                  </a:cubicBezTo>
                  <a:cubicBezTo>
                    <a:pt x="844" y="941"/>
                    <a:pt x="844" y="941"/>
                    <a:pt x="831" y="939"/>
                  </a:cubicBezTo>
                  <a:cubicBezTo>
                    <a:pt x="825" y="940"/>
                    <a:pt x="839" y="941"/>
                    <a:pt x="829" y="941"/>
                  </a:cubicBezTo>
                  <a:cubicBezTo>
                    <a:pt x="820" y="940"/>
                    <a:pt x="793" y="939"/>
                    <a:pt x="784" y="937"/>
                  </a:cubicBezTo>
                  <a:cubicBezTo>
                    <a:pt x="785" y="936"/>
                    <a:pt x="789" y="936"/>
                    <a:pt x="793" y="936"/>
                  </a:cubicBezTo>
                  <a:cubicBezTo>
                    <a:pt x="792" y="936"/>
                    <a:pt x="790" y="935"/>
                    <a:pt x="789" y="935"/>
                  </a:cubicBezTo>
                  <a:cubicBezTo>
                    <a:pt x="774" y="935"/>
                    <a:pt x="777" y="935"/>
                    <a:pt x="778" y="934"/>
                  </a:cubicBezTo>
                  <a:cubicBezTo>
                    <a:pt x="759" y="936"/>
                    <a:pt x="748" y="934"/>
                    <a:pt x="733" y="936"/>
                  </a:cubicBezTo>
                  <a:cubicBezTo>
                    <a:pt x="754" y="933"/>
                    <a:pt x="688" y="935"/>
                    <a:pt x="701" y="932"/>
                  </a:cubicBezTo>
                  <a:cubicBezTo>
                    <a:pt x="687" y="934"/>
                    <a:pt x="691" y="932"/>
                    <a:pt x="682" y="934"/>
                  </a:cubicBezTo>
                  <a:cubicBezTo>
                    <a:pt x="702" y="934"/>
                    <a:pt x="723" y="937"/>
                    <a:pt x="739" y="939"/>
                  </a:cubicBezTo>
                  <a:cubicBezTo>
                    <a:pt x="739" y="939"/>
                    <a:pt x="739" y="939"/>
                    <a:pt x="723" y="940"/>
                  </a:cubicBezTo>
                  <a:cubicBezTo>
                    <a:pt x="733" y="943"/>
                    <a:pt x="759" y="940"/>
                    <a:pt x="769" y="941"/>
                  </a:cubicBezTo>
                  <a:cubicBezTo>
                    <a:pt x="763" y="940"/>
                    <a:pt x="748" y="941"/>
                    <a:pt x="747" y="941"/>
                  </a:cubicBezTo>
                  <a:cubicBezTo>
                    <a:pt x="747" y="941"/>
                    <a:pt x="747" y="941"/>
                    <a:pt x="752" y="939"/>
                  </a:cubicBezTo>
                  <a:cubicBezTo>
                    <a:pt x="775" y="939"/>
                    <a:pt x="793" y="941"/>
                    <a:pt x="810" y="943"/>
                  </a:cubicBezTo>
                  <a:cubicBezTo>
                    <a:pt x="794" y="943"/>
                    <a:pt x="829" y="945"/>
                    <a:pt x="817" y="946"/>
                  </a:cubicBezTo>
                  <a:cubicBezTo>
                    <a:pt x="817" y="946"/>
                    <a:pt x="817" y="946"/>
                    <a:pt x="805" y="946"/>
                  </a:cubicBezTo>
                  <a:cubicBezTo>
                    <a:pt x="799" y="946"/>
                    <a:pt x="811" y="948"/>
                    <a:pt x="818" y="949"/>
                  </a:cubicBezTo>
                  <a:cubicBezTo>
                    <a:pt x="857" y="949"/>
                    <a:pt x="928" y="952"/>
                    <a:pt x="942" y="951"/>
                  </a:cubicBezTo>
                  <a:cubicBezTo>
                    <a:pt x="934" y="951"/>
                    <a:pt x="919" y="950"/>
                    <a:pt x="912" y="949"/>
                  </a:cubicBezTo>
                  <a:cubicBezTo>
                    <a:pt x="912" y="949"/>
                    <a:pt x="912" y="949"/>
                    <a:pt x="931" y="949"/>
                  </a:cubicBezTo>
                  <a:cubicBezTo>
                    <a:pt x="916" y="948"/>
                    <a:pt x="904" y="950"/>
                    <a:pt x="882" y="949"/>
                  </a:cubicBezTo>
                  <a:cubicBezTo>
                    <a:pt x="886" y="946"/>
                    <a:pt x="870" y="944"/>
                    <a:pt x="887" y="942"/>
                  </a:cubicBezTo>
                  <a:cubicBezTo>
                    <a:pt x="929" y="941"/>
                    <a:pt x="921" y="948"/>
                    <a:pt x="971" y="949"/>
                  </a:cubicBezTo>
                  <a:cubicBezTo>
                    <a:pt x="976" y="949"/>
                    <a:pt x="961" y="945"/>
                    <a:pt x="988" y="948"/>
                  </a:cubicBezTo>
                  <a:cubicBezTo>
                    <a:pt x="1021" y="950"/>
                    <a:pt x="1046" y="954"/>
                    <a:pt x="1046" y="958"/>
                  </a:cubicBezTo>
                  <a:cubicBezTo>
                    <a:pt x="1032" y="956"/>
                    <a:pt x="1003" y="953"/>
                    <a:pt x="999" y="956"/>
                  </a:cubicBezTo>
                  <a:cubicBezTo>
                    <a:pt x="1013" y="957"/>
                    <a:pt x="1037" y="959"/>
                    <a:pt x="1039" y="960"/>
                  </a:cubicBezTo>
                  <a:cubicBezTo>
                    <a:pt x="1053" y="958"/>
                    <a:pt x="1012" y="959"/>
                    <a:pt x="1031" y="957"/>
                  </a:cubicBezTo>
                  <a:cubicBezTo>
                    <a:pt x="1041" y="957"/>
                    <a:pt x="1045" y="958"/>
                    <a:pt x="1050" y="959"/>
                  </a:cubicBezTo>
                  <a:cubicBezTo>
                    <a:pt x="1043" y="957"/>
                    <a:pt x="1059" y="957"/>
                    <a:pt x="1062" y="956"/>
                  </a:cubicBezTo>
                  <a:cubicBezTo>
                    <a:pt x="1094" y="957"/>
                    <a:pt x="1113" y="957"/>
                    <a:pt x="1147" y="957"/>
                  </a:cubicBezTo>
                  <a:cubicBezTo>
                    <a:pt x="1149" y="957"/>
                    <a:pt x="1153" y="956"/>
                    <a:pt x="1152" y="956"/>
                  </a:cubicBezTo>
                  <a:cubicBezTo>
                    <a:pt x="1169" y="957"/>
                    <a:pt x="1193" y="962"/>
                    <a:pt x="1186" y="963"/>
                  </a:cubicBezTo>
                  <a:cubicBezTo>
                    <a:pt x="1206" y="964"/>
                    <a:pt x="1207" y="963"/>
                    <a:pt x="1224" y="964"/>
                  </a:cubicBezTo>
                  <a:cubicBezTo>
                    <a:pt x="1197" y="966"/>
                    <a:pt x="1229" y="964"/>
                    <a:pt x="1232" y="966"/>
                  </a:cubicBezTo>
                  <a:cubicBezTo>
                    <a:pt x="1250" y="967"/>
                    <a:pt x="1238" y="965"/>
                    <a:pt x="1246" y="965"/>
                  </a:cubicBezTo>
                  <a:cubicBezTo>
                    <a:pt x="1249" y="965"/>
                    <a:pt x="1256" y="966"/>
                    <a:pt x="1256" y="967"/>
                  </a:cubicBezTo>
                  <a:cubicBezTo>
                    <a:pt x="1267" y="965"/>
                    <a:pt x="1236" y="961"/>
                    <a:pt x="1249" y="959"/>
                  </a:cubicBezTo>
                  <a:cubicBezTo>
                    <a:pt x="1257" y="958"/>
                    <a:pt x="1294" y="956"/>
                    <a:pt x="1297" y="956"/>
                  </a:cubicBezTo>
                  <a:cubicBezTo>
                    <a:pt x="1305" y="959"/>
                    <a:pt x="1302" y="968"/>
                    <a:pt x="1290" y="971"/>
                  </a:cubicBezTo>
                  <a:cubicBezTo>
                    <a:pt x="1291" y="972"/>
                    <a:pt x="1306" y="970"/>
                    <a:pt x="1314" y="970"/>
                  </a:cubicBezTo>
                  <a:cubicBezTo>
                    <a:pt x="1336" y="968"/>
                    <a:pt x="1347" y="973"/>
                    <a:pt x="1365" y="972"/>
                  </a:cubicBezTo>
                  <a:cubicBezTo>
                    <a:pt x="1365" y="972"/>
                    <a:pt x="1365" y="972"/>
                    <a:pt x="1352" y="970"/>
                  </a:cubicBezTo>
                  <a:cubicBezTo>
                    <a:pt x="1355" y="970"/>
                    <a:pt x="1381" y="971"/>
                    <a:pt x="1386" y="972"/>
                  </a:cubicBezTo>
                  <a:cubicBezTo>
                    <a:pt x="1386" y="971"/>
                    <a:pt x="1372" y="967"/>
                    <a:pt x="1380" y="966"/>
                  </a:cubicBezTo>
                  <a:cubicBezTo>
                    <a:pt x="1413" y="967"/>
                    <a:pt x="1444" y="973"/>
                    <a:pt x="1442" y="975"/>
                  </a:cubicBezTo>
                  <a:cubicBezTo>
                    <a:pt x="1442" y="975"/>
                    <a:pt x="1442" y="975"/>
                    <a:pt x="1392" y="971"/>
                  </a:cubicBezTo>
                  <a:cubicBezTo>
                    <a:pt x="1390" y="973"/>
                    <a:pt x="1427" y="974"/>
                    <a:pt x="1425" y="977"/>
                  </a:cubicBezTo>
                  <a:cubicBezTo>
                    <a:pt x="1425" y="977"/>
                    <a:pt x="1425" y="977"/>
                    <a:pt x="1471" y="978"/>
                  </a:cubicBezTo>
                  <a:cubicBezTo>
                    <a:pt x="1465" y="977"/>
                    <a:pt x="1448" y="976"/>
                    <a:pt x="1455" y="975"/>
                  </a:cubicBezTo>
                  <a:cubicBezTo>
                    <a:pt x="1474" y="976"/>
                    <a:pt x="1465" y="975"/>
                    <a:pt x="1478" y="974"/>
                  </a:cubicBezTo>
                  <a:cubicBezTo>
                    <a:pt x="1456" y="971"/>
                    <a:pt x="1414" y="962"/>
                    <a:pt x="1399" y="959"/>
                  </a:cubicBezTo>
                  <a:cubicBezTo>
                    <a:pt x="1399" y="959"/>
                    <a:pt x="1399" y="959"/>
                    <a:pt x="1423" y="961"/>
                  </a:cubicBezTo>
                  <a:cubicBezTo>
                    <a:pt x="1423" y="961"/>
                    <a:pt x="1423" y="961"/>
                    <a:pt x="1429" y="960"/>
                  </a:cubicBezTo>
                  <a:cubicBezTo>
                    <a:pt x="1460" y="962"/>
                    <a:pt x="1488" y="972"/>
                    <a:pt x="1496" y="974"/>
                  </a:cubicBezTo>
                  <a:cubicBezTo>
                    <a:pt x="1514" y="974"/>
                    <a:pt x="1508" y="969"/>
                    <a:pt x="1504" y="968"/>
                  </a:cubicBezTo>
                  <a:cubicBezTo>
                    <a:pt x="1539" y="969"/>
                    <a:pt x="1538" y="976"/>
                    <a:pt x="1573" y="976"/>
                  </a:cubicBezTo>
                  <a:cubicBezTo>
                    <a:pt x="1573" y="976"/>
                    <a:pt x="1573" y="976"/>
                    <a:pt x="1560" y="977"/>
                  </a:cubicBezTo>
                  <a:cubicBezTo>
                    <a:pt x="1568" y="978"/>
                    <a:pt x="1599" y="978"/>
                    <a:pt x="1596" y="979"/>
                  </a:cubicBezTo>
                  <a:cubicBezTo>
                    <a:pt x="1602" y="978"/>
                    <a:pt x="1608" y="975"/>
                    <a:pt x="1603" y="974"/>
                  </a:cubicBezTo>
                  <a:cubicBezTo>
                    <a:pt x="1603" y="974"/>
                    <a:pt x="1603" y="974"/>
                    <a:pt x="1633" y="979"/>
                  </a:cubicBezTo>
                  <a:cubicBezTo>
                    <a:pt x="1628" y="978"/>
                    <a:pt x="1631" y="975"/>
                    <a:pt x="1629" y="974"/>
                  </a:cubicBezTo>
                  <a:cubicBezTo>
                    <a:pt x="1641" y="974"/>
                    <a:pt x="1649" y="978"/>
                    <a:pt x="1644" y="979"/>
                  </a:cubicBezTo>
                  <a:cubicBezTo>
                    <a:pt x="1667" y="977"/>
                    <a:pt x="1662" y="979"/>
                    <a:pt x="1681" y="976"/>
                  </a:cubicBezTo>
                  <a:cubicBezTo>
                    <a:pt x="1688" y="976"/>
                    <a:pt x="1680" y="980"/>
                    <a:pt x="1675" y="980"/>
                  </a:cubicBezTo>
                  <a:cubicBezTo>
                    <a:pt x="1691" y="982"/>
                    <a:pt x="1701" y="982"/>
                    <a:pt x="1709" y="981"/>
                  </a:cubicBezTo>
                  <a:cubicBezTo>
                    <a:pt x="1682" y="979"/>
                    <a:pt x="1702" y="973"/>
                    <a:pt x="1696" y="969"/>
                  </a:cubicBezTo>
                  <a:cubicBezTo>
                    <a:pt x="1696" y="969"/>
                    <a:pt x="1696" y="969"/>
                    <a:pt x="1755" y="983"/>
                  </a:cubicBezTo>
                  <a:cubicBezTo>
                    <a:pt x="1753" y="982"/>
                    <a:pt x="1748" y="978"/>
                    <a:pt x="1748" y="978"/>
                  </a:cubicBezTo>
                  <a:cubicBezTo>
                    <a:pt x="1753" y="981"/>
                    <a:pt x="1814" y="984"/>
                    <a:pt x="1848" y="984"/>
                  </a:cubicBezTo>
                  <a:cubicBezTo>
                    <a:pt x="1842" y="983"/>
                    <a:pt x="1869" y="982"/>
                    <a:pt x="1881" y="984"/>
                  </a:cubicBezTo>
                  <a:cubicBezTo>
                    <a:pt x="1879" y="983"/>
                    <a:pt x="1876" y="983"/>
                    <a:pt x="1871" y="983"/>
                  </a:cubicBezTo>
                  <a:cubicBezTo>
                    <a:pt x="1893" y="981"/>
                    <a:pt x="1900" y="989"/>
                    <a:pt x="1922" y="987"/>
                  </a:cubicBezTo>
                  <a:cubicBezTo>
                    <a:pt x="1902" y="986"/>
                    <a:pt x="1898" y="985"/>
                    <a:pt x="1899" y="984"/>
                  </a:cubicBezTo>
                  <a:cubicBezTo>
                    <a:pt x="1915" y="985"/>
                    <a:pt x="1954" y="985"/>
                    <a:pt x="1946" y="989"/>
                  </a:cubicBezTo>
                  <a:cubicBezTo>
                    <a:pt x="1956" y="988"/>
                    <a:pt x="1966" y="989"/>
                    <a:pt x="1965" y="987"/>
                  </a:cubicBezTo>
                  <a:cubicBezTo>
                    <a:pt x="1965" y="987"/>
                    <a:pt x="1965" y="987"/>
                    <a:pt x="2005" y="991"/>
                  </a:cubicBezTo>
                  <a:cubicBezTo>
                    <a:pt x="2002" y="990"/>
                    <a:pt x="2000" y="989"/>
                    <a:pt x="2012" y="989"/>
                  </a:cubicBezTo>
                  <a:cubicBezTo>
                    <a:pt x="1989" y="989"/>
                    <a:pt x="1967" y="984"/>
                    <a:pt x="1955" y="987"/>
                  </a:cubicBezTo>
                  <a:cubicBezTo>
                    <a:pt x="1954" y="984"/>
                    <a:pt x="1963" y="983"/>
                    <a:pt x="1952" y="981"/>
                  </a:cubicBezTo>
                  <a:cubicBezTo>
                    <a:pt x="1996" y="983"/>
                    <a:pt x="2020" y="988"/>
                    <a:pt x="2048" y="992"/>
                  </a:cubicBezTo>
                  <a:cubicBezTo>
                    <a:pt x="2048" y="992"/>
                    <a:pt x="2048" y="992"/>
                    <a:pt x="2086" y="991"/>
                  </a:cubicBezTo>
                  <a:cubicBezTo>
                    <a:pt x="2086" y="991"/>
                    <a:pt x="2086" y="991"/>
                    <a:pt x="2088" y="992"/>
                  </a:cubicBezTo>
                  <a:cubicBezTo>
                    <a:pt x="2088" y="992"/>
                    <a:pt x="2088" y="992"/>
                    <a:pt x="2095" y="990"/>
                  </a:cubicBezTo>
                  <a:cubicBezTo>
                    <a:pt x="2100" y="990"/>
                    <a:pt x="2103" y="991"/>
                    <a:pt x="2104" y="991"/>
                  </a:cubicBezTo>
                  <a:cubicBezTo>
                    <a:pt x="2105" y="991"/>
                    <a:pt x="2103" y="990"/>
                    <a:pt x="2102" y="990"/>
                  </a:cubicBezTo>
                  <a:cubicBezTo>
                    <a:pt x="2106" y="990"/>
                    <a:pt x="2109" y="990"/>
                    <a:pt x="2111" y="991"/>
                  </a:cubicBezTo>
                  <a:cubicBezTo>
                    <a:pt x="2113" y="989"/>
                    <a:pt x="2106" y="987"/>
                    <a:pt x="2099" y="986"/>
                  </a:cubicBezTo>
                  <a:cubicBezTo>
                    <a:pt x="2095" y="986"/>
                    <a:pt x="2092" y="986"/>
                    <a:pt x="2088" y="987"/>
                  </a:cubicBezTo>
                  <a:cubicBezTo>
                    <a:pt x="2081" y="985"/>
                    <a:pt x="2075" y="984"/>
                    <a:pt x="2086" y="983"/>
                  </a:cubicBezTo>
                  <a:cubicBezTo>
                    <a:pt x="2087" y="983"/>
                    <a:pt x="2087" y="983"/>
                    <a:pt x="2087" y="983"/>
                  </a:cubicBezTo>
                  <a:cubicBezTo>
                    <a:pt x="2085" y="982"/>
                    <a:pt x="2085" y="982"/>
                    <a:pt x="2087" y="981"/>
                  </a:cubicBezTo>
                  <a:cubicBezTo>
                    <a:pt x="2087" y="981"/>
                    <a:pt x="2087" y="981"/>
                    <a:pt x="2116" y="983"/>
                  </a:cubicBezTo>
                  <a:cubicBezTo>
                    <a:pt x="2113" y="984"/>
                    <a:pt x="2108" y="984"/>
                    <a:pt x="2102" y="985"/>
                  </a:cubicBezTo>
                  <a:cubicBezTo>
                    <a:pt x="2121" y="988"/>
                    <a:pt x="2142" y="990"/>
                    <a:pt x="2125" y="992"/>
                  </a:cubicBezTo>
                  <a:cubicBezTo>
                    <a:pt x="2125" y="992"/>
                    <a:pt x="2125" y="992"/>
                    <a:pt x="2148" y="991"/>
                  </a:cubicBezTo>
                  <a:cubicBezTo>
                    <a:pt x="2174" y="994"/>
                    <a:pt x="2170" y="994"/>
                    <a:pt x="2202" y="997"/>
                  </a:cubicBezTo>
                  <a:cubicBezTo>
                    <a:pt x="2204" y="996"/>
                    <a:pt x="2195" y="995"/>
                    <a:pt x="2201" y="994"/>
                  </a:cubicBezTo>
                  <a:cubicBezTo>
                    <a:pt x="2224" y="998"/>
                    <a:pt x="2258" y="992"/>
                    <a:pt x="2263" y="995"/>
                  </a:cubicBezTo>
                  <a:cubicBezTo>
                    <a:pt x="2282" y="996"/>
                    <a:pt x="2271" y="998"/>
                    <a:pt x="2283" y="999"/>
                  </a:cubicBezTo>
                  <a:cubicBezTo>
                    <a:pt x="2283" y="999"/>
                    <a:pt x="2281" y="998"/>
                    <a:pt x="2285" y="998"/>
                  </a:cubicBezTo>
                  <a:cubicBezTo>
                    <a:pt x="2285" y="998"/>
                    <a:pt x="2285" y="998"/>
                    <a:pt x="2299" y="1000"/>
                  </a:cubicBezTo>
                  <a:cubicBezTo>
                    <a:pt x="2305" y="1000"/>
                    <a:pt x="2286" y="999"/>
                    <a:pt x="2302" y="998"/>
                  </a:cubicBezTo>
                  <a:cubicBezTo>
                    <a:pt x="2330" y="1001"/>
                    <a:pt x="2346" y="1002"/>
                    <a:pt x="2369" y="1002"/>
                  </a:cubicBezTo>
                  <a:cubicBezTo>
                    <a:pt x="2403" y="1003"/>
                    <a:pt x="2355" y="1005"/>
                    <a:pt x="2384" y="1006"/>
                  </a:cubicBezTo>
                  <a:cubicBezTo>
                    <a:pt x="2388" y="1004"/>
                    <a:pt x="2392" y="1002"/>
                    <a:pt x="2409" y="1003"/>
                  </a:cubicBezTo>
                  <a:cubicBezTo>
                    <a:pt x="2418" y="1004"/>
                    <a:pt x="2417" y="1005"/>
                    <a:pt x="2432" y="1007"/>
                  </a:cubicBezTo>
                  <a:cubicBezTo>
                    <a:pt x="2432" y="1007"/>
                    <a:pt x="2432" y="1007"/>
                    <a:pt x="2431" y="1004"/>
                  </a:cubicBezTo>
                  <a:cubicBezTo>
                    <a:pt x="2446" y="1004"/>
                    <a:pt x="2457" y="1005"/>
                    <a:pt x="2457" y="1003"/>
                  </a:cubicBezTo>
                  <a:cubicBezTo>
                    <a:pt x="2469" y="1005"/>
                    <a:pt x="2477" y="1005"/>
                    <a:pt x="2484" y="1005"/>
                  </a:cubicBezTo>
                  <a:cubicBezTo>
                    <a:pt x="2492" y="1004"/>
                    <a:pt x="2497" y="1003"/>
                    <a:pt x="2503" y="1006"/>
                  </a:cubicBezTo>
                  <a:cubicBezTo>
                    <a:pt x="2532" y="1005"/>
                    <a:pt x="2531" y="1011"/>
                    <a:pt x="2549" y="1006"/>
                  </a:cubicBezTo>
                  <a:cubicBezTo>
                    <a:pt x="2535" y="1006"/>
                    <a:pt x="2519" y="1004"/>
                    <a:pt x="2527" y="1003"/>
                  </a:cubicBezTo>
                  <a:cubicBezTo>
                    <a:pt x="2527" y="1003"/>
                    <a:pt x="2527" y="1003"/>
                    <a:pt x="2547" y="1005"/>
                  </a:cubicBezTo>
                  <a:cubicBezTo>
                    <a:pt x="2549" y="1004"/>
                    <a:pt x="2535" y="1004"/>
                    <a:pt x="2545" y="1004"/>
                  </a:cubicBezTo>
                  <a:cubicBezTo>
                    <a:pt x="2550" y="1004"/>
                    <a:pt x="2562" y="1006"/>
                    <a:pt x="2567" y="1007"/>
                  </a:cubicBezTo>
                  <a:cubicBezTo>
                    <a:pt x="2567" y="1007"/>
                    <a:pt x="2567" y="1007"/>
                    <a:pt x="2600" y="1008"/>
                  </a:cubicBezTo>
                  <a:cubicBezTo>
                    <a:pt x="2596" y="1008"/>
                    <a:pt x="2596" y="1007"/>
                    <a:pt x="2602" y="1007"/>
                  </a:cubicBezTo>
                  <a:cubicBezTo>
                    <a:pt x="2602" y="1007"/>
                    <a:pt x="2602" y="1007"/>
                    <a:pt x="2622" y="1009"/>
                  </a:cubicBezTo>
                  <a:cubicBezTo>
                    <a:pt x="2623" y="1009"/>
                    <a:pt x="2629" y="1008"/>
                    <a:pt x="2636" y="1008"/>
                  </a:cubicBezTo>
                  <a:cubicBezTo>
                    <a:pt x="2667" y="1008"/>
                    <a:pt x="2661" y="1014"/>
                    <a:pt x="2685" y="1012"/>
                  </a:cubicBezTo>
                  <a:cubicBezTo>
                    <a:pt x="2681" y="1012"/>
                    <a:pt x="2681" y="1012"/>
                    <a:pt x="2677" y="1012"/>
                  </a:cubicBezTo>
                  <a:cubicBezTo>
                    <a:pt x="2677" y="1012"/>
                    <a:pt x="2677" y="1012"/>
                    <a:pt x="2690" y="1011"/>
                  </a:cubicBezTo>
                  <a:cubicBezTo>
                    <a:pt x="2692" y="1017"/>
                    <a:pt x="2762" y="1014"/>
                    <a:pt x="2764" y="1019"/>
                  </a:cubicBezTo>
                  <a:cubicBezTo>
                    <a:pt x="2782" y="1018"/>
                    <a:pt x="2765" y="1018"/>
                    <a:pt x="2743" y="1015"/>
                  </a:cubicBezTo>
                  <a:cubicBezTo>
                    <a:pt x="2743" y="1015"/>
                    <a:pt x="2743" y="1015"/>
                    <a:pt x="2762" y="1014"/>
                  </a:cubicBezTo>
                  <a:cubicBezTo>
                    <a:pt x="2754" y="1013"/>
                    <a:pt x="2748" y="1014"/>
                    <a:pt x="2740" y="1013"/>
                  </a:cubicBezTo>
                  <a:cubicBezTo>
                    <a:pt x="2764" y="1011"/>
                    <a:pt x="2787" y="1015"/>
                    <a:pt x="2800" y="1017"/>
                  </a:cubicBezTo>
                  <a:cubicBezTo>
                    <a:pt x="2810" y="1016"/>
                    <a:pt x="2793" y="1012"/>
                    <a:pt x="2819" y="1014"/>
                  </a:cubicBezTo>
                  <a:cubicBezTo>
                    <a:pt x="2857" y="1016"/>
                    <a:pt x="2812" y="1018"/>
                    <a:pt x="2835" y="1019"/>
                  </a:cubicBezTo>
                  <a:cubicBezTo>
                    <a:pt x="2835" y="1019"/>
                    <a:pt x="2835" y="1019"/>
                    <a:pt x="2851" y="1017"/>
                  </a:cubicBezTo>
                  <a:cubicBezTo>
                    <a:pt x="2880" y="1020"/>
                    <a:pt x="2901" y="1018"/>
                    <a:pt x="2926" y="1019"/>
                  </a:cubicBezTo>
                  <a:cubicBezTo>
                    <a:pt x="2931" y="1019"/>
                    <a:pt x="2934" y="1020"/>
                    <a:pt x="2935" y="1020"/>
                  </a:cubicBezTo>
                  <a:cubicBezTo>
                    <a:pt x="2961" y="1019"/>
                    <a:pt x="2989" y="1024"/>
                    <a:pt x="3009" y="1024"/>
                  </a:cubicBezTo>
                  <a:cubicBezTo>
                    <a:pt x="3004" y="1023"/>
                    <a:pt x="3020" y="1022"/>
                    <a:pt x="3022" y="1022"/>
                  </a:cubicBezTo>
                  <a:cubicBezTo>
                    <a:pt x="3022" y="1022"/>
                    <a:pt x="3022" y="1022"/>
                    <a:pt x="3057" y="1024"/>
                  </a:cubicBezTo>
                  <a:cubicBezTo>
                    <a:pt x="3042" y="1023"/>
                    <a:pt x="3042" y="1022"/>
                    <a:pt x="3040" y="1020"/>
                  </a:cubicBezTo>
                  <a:cubicBezTo>
                    <a:pt x="3051" y="1021"/>
                    <a:pt x="3056" y="1022"/>
                    <a:pt x="3063" y="1022"/>
                  </a:cubicBezTo>
                  <a:cubicBezTo>
                    <a:pt x="3059" y="1021"/>
                    <a:pt x="3054" y="1021"/>
                    <a:pt x="3060" y="1020"/>
                  </a:cubicBezTo>
                  <a:cubicBezTo>
                    <a:pt x="3060" y="1020"/>
                    <a:pt x="3060" y="1020"/>
                    <a:pt x="3097" y="1024"/>
                  </a:cubicBezTo>
                  <a:cubicBezTo>
                    <a:pt x="3087" y="1024"/>
                    <a:pt x="3087" y="1024"/>
                    <a:pt x="3087" y="1024"/>
                  </a:cubicBezTo>
                  <a:cubicBezTo>
                    <a:pt x="3096" y="1024"/>
                    <a:pt x="3116" y="1026"/>
                    <a:pt x="3129" y="1025"/>
                  </a:cubicBezTo>
                  <a:cubicBezTo>
                    <a:pt x="3128" y="1024"/>
                    <a:pt x="3123" y="1024"/>
                    <a:pt x="3122" y="1023"/>
                  </a:cubicBezTo>
                  <a:cubicBezTo>
                    <a:pt x="3111" y="1024"/>
                    <a:pt x="3105" y="1023"/>
                    <a:pt x="3099" y="1021"/>
                  </a:cubicBezTo>
                  <a:cubicBezTo>
                    <a:pt x="3125" y="1022"/>
                    <a:pt x="3106" y="1021"/>
                    <a:pt x="3118" y="1020"/>
                  </a:cubicBezTo>
                  <a:cubicBezTo>
                    <a:pt x="3136" y="1021"/>
                    <a:pt x="3143" y="1023"/>
                    <a:pt x="3138" y="1024"/>
                  </a:cubicBezTo>
                  <a:cubicBezTo>
                    <a:pt x="3159" y="1024"/>
                    <a:pt x="3165" y="1024"/>
                    <a:pt x="3186" y="1026"/>
                  </a:cubicBezTo>
                  <a:cubicBezTo>
                    <a:pt x="3186" y="1026"/>
                    <a:pt x="3186" y="1026"/>
                    <a:pt x="3182" y="1024"/>
                  </a:cubicBezTo>
                  <a:cubicBezTo>
                    <a:pt x="3182" y="1024"/>
                    <a:pt x="3182" y="1024"/>
                    <a:pt x="3201" y="1025"/>
                  </a:cubicBezTo>
                  <a:cubicBezTo>
                    <a:pt x="3201" y="1025"/>
                    <a:pt x="3201" y="1025"/>
                    <a:pt x="3185" y="1022"/>
                  </a:cubicBezTo>
                  <a:cubicBezTo>
                    <a:pt x="3222" y="1022"/>
                    <a:pt x="3192" y="1026"/>
                    <a:pt x="3232" y="1026"/>
                  </a:cubicBezTo>
                  <a:cubicBezTo>
                    <a:pt x="3232" y="1026"/>
                    <a:pt x="3232" y="1026"/>
                    <a:pt x="3233" y="1024"/>
                  </a:cubicBezTo>
                  <a:cubicBezTo>
                    <a:pt x="3248" y="1025"/>
                    <a:pt x="3253" y="1029"/>
                    <a:pt x="3266" y="1027"/>
                  </a:cubicBezTo>
                  <a:cubicBezTo>
                    <a:pt x="3281" y="1028"/>
                    <a:pt x="3240" y="1029"/>
                    <a:pt x="3275" y="1030"/>
                  </a:cubicBezTo>
                  <a:cubicBezTo>
                    <a:pt x="3282" y="1029"/>
                    <a:pt x="3295" y="1029"/>
                    <a:pt x="3305" y="1029"/>
                  </a:cubicBezTo>
                  <a:cubicBezTo>
                    <a:pt x="3316" y="1030"/>
                    <a:pt x="3300" y="1031"/>
                    <a:pt x="3292" y="1031"/>
                  </a:cubicBezTo>
                  <a:cubicBezTo>
                    <a:pt x="3342" y="1033"/>
                    <a:pt x="3323" y="1025"/>
                    <a:pt x="3371" y="1029"/>
                  </a:cubicBezTo>
                  <a:cubicBezTo>
                    <a:pt x="3359" y="1030"/>
                    <a:pt x="3371" y="1032"/>
                    <a:pt x="3364" y="1033"/>
                  </a:cubicBezTo>
                  <a:cubicBezTo>
                    <a:pt x="3376" y="1032"/>
                    <a:pt x="3388" y="1032"/>
                    <a:pt x="3401" y="1033"/>
                  </a:cubicBezTo>
                  <a:cubicBezTo>
                    <a:pt x="3401" y="1033"/>
                    <a:pt x="3401" y="1033"/>
                    <a:pt x="3389" y="1030"/>
                  </a:cubicBezTo>
                  <a:cubicBezTo>
                    <a:pt x="3396" y="1030"/>
                    <a:pt x="3403" y="1031"/>
                    <a:pt x="3407" y="1031"/>
                  </a:cubicBezTo>
                  <a:cubicBezTo>
                    <a:pt x="3407" y="1031"/>
                    <a:pt x="3407" y="1031"/>
                    <a:pt x="3406" y="1030"/>
                  </a:cubicBezTo>
                  <a:cubicBezTo>
                    <a:pt x="3429" y="1035"/>
                    <a:pt x="3450" y="1029"/>
                    <a:pt x="3464" y="1035"/>
                  </a:cubicBezTo>
                  <a:cubicBezTo>
                    <a:pt x="3454" y="1030"/>
                    <a:pt x="3482" y="1036"/>
                    <a:pt x="3492" y="1035"/>
                  </a:cubicBezTo>
                  <a:cubicBezTo>
                    <a:pt x="3472" y="1031"/>
                    <a:pt x="3435" y="1032"/>
                    <a:pt x="3433" y="1029"/>
                  </a:cubicBezTo>
                  <a:cubicBezTo>
                    <a:pt x="3442" y="1028"/>
                    <a:pt x="3450" y="1030"/>
                    <a:pt x="3459" y="1029"/>
                  </a:cubicBezTo>
                  <a:cubicBezTo>
                    <a:pt x="3453" y="1029"/>
                    <a:pt x="3444" y="1028"/>
                    <a:pt x="3441" y="1027"/>
                  </a:cubicBezTo>
                  <a:cubicBezTo>
                    <a:pt x="3472" y="1026"/>
                    <a:pt x="3489" y="1030"/>
                    <a:pt x="3507" y="1031"/>
                  </a:cubicBezTo>
                  <a:cubicBezTo>
                    <a:pt x="3507" y="1031"/>
                    <a:pt x="3507" y="1031"/>
                    <a:pt x="3475" y="1030"/>
                  </a:cubicBezTo>
                  <a:cubicBezTo>
                    <a:pt x="3477" y="1033"/>
                    <a:pt x="3489" y="1031"/>
                    <a:pt x="3498" y="1033"/>
                  </a:cubicBezTo>
                  <a:cubicBezTo>
                    <a:pt x="3513" y="1033"/>
                    <a:pt x="3526" y="1035"/>
                    <a:pt x="3538" y="1035"/>
                  </a:cubicBezTo>
                  <a:cubicBezTo>
                    <a:pt x="3536" y="1035"/>
                    <a:pt x="3535" y="1035"/>
                    <a:pt x="3533" y="1035"/>
                  </a:cubicBezTo>
                  <a:cubicBezTo>
                    <a:pt x="3537" y="1035"/>
                    <a:pt x="3537" y="1035"/>
                    <a:pt x="3540" y="1035"/>
                  </a:cubicBezTo>
                  <a:cubicBezTo>
                    <a:pt x="3539" y="1035"/>
                    <a:pt x="3539" y="1035"/>
                    <a:pt x="3538" y="1035"/>
                  </a:cubicBezTo>
                  <a:cubicBezTo>
                    <a:pt x="3569" y="1035"/>
                    <a:pt x="3579" y="1030"/>
                    <a:pt x="3592" y="1030"/>
                  </a:cubicBezTo>
                  <a:cubicBezTo>
                    <a:pt x="3606" y="1030"/>
                    <a:pt x="3632" y="1033"/>
                    <a:pt x="3623" y="1035"/>
                  </a:cubicBezTo>
                  <a:cubicBezTo>
                    <a:pt x="3634" y="1036"/>
                    <a:pt x="3576" y="1032"/>
                    <a:pt x="3596" y="1037"/>
                  </a:cubicBezTo>
                  <a:cubicBezTo>
                    <a:pt x="3616" y="1032"/>
                    <a:pt x="3637" y="1040"/>
                    <a:pt x="3681" y="1038"/>
                  </a:cubicBezTo>
                  <a:cubicBezTo>
                    <a:pt x="3662" y="1036"/>
                    <a:pt x="3693" y="1036"/>
                    <a:pt x="3675" y="1033"/>
                  </a:cubicBezTo>
                  <a:cubicBezTo>
                    <a:pt x="3696" y="1035"/>
                    <a:pt x="3697" y="1036"/>
                    <a:pt x="3706" y="1038"/>
                  </a:cubicBezTo>
                  <a:cubicBezTo>
                    <a:pt x="3706" y="1038"/>
                    <a:pt x="3706" y="1038"/>
                    <a:pt x="3713" y="1036"/>
                  </a:cubicBezTo>
                  <a:cubicBezTo>
                    <a:pt x="3740" y="1040"/>
                    <a:pt x="3719" y="1039"/>
                    <a:pt x="3760" y="1042"/>
                  </a:cubicBezTo>
                  <a:cubicBezTo>
                    <a:pt x="3747" y="1041"/>
                    <a:pt x="3777" y="1041"/>
                    <a:pt x="3766" y="1039"/>
                  </a:cubicBezTo>
                  <a:cubicBezTo>
                    <a:pt x="3778" y="1040"/>
                    <a:pt x="3789" y="1040"/>
                    <a:pt x="3797" y="1042"/>
                  </a:cubicBezTo>
                  <a:cubicBezTo>
                    <a:pt x="3797" y="1042"/>
                    <a:pt x="3797" y="1042"/>
                    <a:pt x="3796" y="1041"/>
                  </a:cubicBezTo>
                  <a:cubicBezTo>
                    <a:pt x="3838" y="1043"/>
                    <a:pt x="3830" y="1040"/>
                    <a:pt x="3868" y="1043"/>
                  </a:cubicBezTo>
                  <a:cubicBezTo>
                    <a:pt x="3868" y="1043"/>
                    <a:pt x="3868" y="1043"/>
                    <a:pt x="3865" y="1044"/>
                  </a:cubicBezTo>
                  <a:cubicBezTo>
                    <a:pt x="3914" y="1048"/>
                    <a:pt x="3978" y="1048"/>
                    <a:pt x="4029" y="1051"/>
                  </a:cubicBezTo>
                  <a:cubicBezTo>
                    <a:pt x="4029" y="1051"/>
                    <a:pt x="4029" y="1051"/>
                    <a:pt x="4013" y="1051"/>
                  </a:cubicBezTo>
                  <a:cubicBezTo>
                    <a:pt x="4021" y="1051"/>
                    <a:pt x="4047" y="1053"/>
                    <a:pt x="4062" y="1052"/>
                  </a:cubicBezTo>
                  <a:cubicBezTo>
                    <a:pt x="4050" y="1052"/>
                    <a:pt x="4050" y="1052"/>
                    <a:pt x="4050" y="1052"/>
                  </a:cubicBezTo>
                  <a:cubicBezTo>
                    <a:pt x="4051" y="1051"/>
                    <a:pt x="4057" y="1049"/>
                    <a:pt x="4069" y="1049"/>
                  </a:cubicBezTo>
                  <a:cubicBezTo>
                    <a:pt x="4069" y="1049"/>
                    <a:pt x="4069" y="1049"/>
                    <a:pt x="4074" y="1051"/>
                  </a:cubicBezTo>
                  <a:cubicBezTo>
                    <a:pt x="4074" y="1051"/>
                    <a:pt x="4074" y="1051"/>
                    <a:pt x="4079" y="1050"/>
                  </a:cubicBezTo>
                  <a:cubicBezTo>
                    <a:pt x="4098" y="1051"/>
                    <a:pt x="4074" y="1052"/>
                    <a:pt x="4093" y="1053"/>
                  </a:cubicBezTo>
                  <a:cubicBezTo>
                    <a:pt x="4104" y="1049"/>
                    <a:pt x="4174" y="1054"/>
                    <a:pt x="4191" y="1051"/>
                  </a:cubicBezTo>
                  <a:cubicBezTo>
                    <a:pt x="4203" y="1055"/>
                    <a:pt x="4155" y="1050"/>
                    <a:pt x="4169" y="1054"/>
                  </a:cubicBezTo>
                  <a:cubicBezTo>
                    <a:pt x="4175" y="1053"/>
                    <a:pt x="4177" y="1053"/>
                    <a:pt x="4189" y="1053"/>
                  </a:cubicBezTo>
                  <a:cubicBezTo>
                    <a:pt x="4189" y="1053"/>
                    <a:pt x="4189" y="1053"/>
                    <a:pt x="4185" y="1055"/>
                  </a:cubicBezTo>
                  <a:cubicBezTo>
                    <a:pt x="4242" y="1055"/>
                    <a:pt x="4264" y="1054"/>
                    <a:pt x="4315" y="1056"/>
                  </a:cubicBezTo>
                  <a:cubicBezTo>
                    <a:pt x="4315" y="1056"/>
                    <a:pt x="4315" y="1056"/>
                    <a:pt x="4313" y="1056"/>
                  </a:cubicBezTo>
                  <a:cubicBezTo>
                    <a:pt x="4332" y="1056"/>
                    <a:pt x="4341" y="1056"/>
                    <a:pt x="4349" y="1058"/>
                  </a:cubicBezTo>
                  <a:cubicBezTo>
                    <a:pt x="4353" y="1057"/>
                    <a:pt x="4340" y="1056"/>
                    <a:pt x="4347" y="1056"/>
                  </a:cubicBezTo>
                  <a:cubicBezTo>
                    <a:pt x="4379" y="1062"/>
                    <a:pt x="4411" y="1054"/>
                    <a:pt x="4431" y="1058"/>
                  </a:cubicBezTo>
                  <a:cubicBezTo>
                    <a:pt x="4428" y="1054"/>
                    <a:pt x="4470" y="1052"/>
                    <a:pt x="4453" y="1048"/>
                  </a:cubicBezTo>
                  <a:cubicBezTo>
                    <a:pt x="4453" y="1048"/>
                    <a:pt x="4453" y="1048"/>
                    <a:pt x="4466" y="1049"/>
                  </a:cubicBezTo>
                  <a:cubicBezTo>
                    <a:pt x="4462" y="1046"/>
                    <a:pt x="4425" y="1048"/>
                    <a:pt x="4417" y="1045"/>
                  </a:cubicBezTo>
                  <a:close/>
                  <a:moveTo>
                    <a:pt x="2061" y="988"/>
                  </a:moveTo>
                  <a:cubicBezTo>
                    <a:pt x="2068" y="987"/>
                    <a:pt x="2073" y="987"/>
                    <a:pt x="2078" y="988"/>
                  </a:cubicBezTo>
                  <a:lnTo>
                    <a:pt x="2061" y="988"/>
                  </a:lnTo>
                  <a:close/>
                  <a:moveTo>
                    <a:pt x="3533" y="1019"/>
                  </a:moveTo>
                  <a:cubicBezTo>
                    <a:pt x="3533" y="1019"/>
                    <a:pt x="3533" y="1019"/>
                    <a:pt x="3538" y="1019"/>
                  </a:cubicBezTo>
                  <a:cubicBezTo>
                    <a:pt x="3541" y="1019"/>
                    <a:pt x="3544" y="1020"/>
                    <a:pt x="3533" y="1019"/>
                  </a:cubicBezTo>
                  <a:close/>
                  <a:moveTo>
                    <a:pt x="2099" y="986"/>
                  </a:moveTo>
                  <a:cubicBezTo>
                    <a:pt x="2100" y="985"/>
                    <a:pt x="2101" y="985"/>
                    <a:pt x="2102" y="985"/>
                  </a:cubicBezTo>
                  <a:cubicBezTo>
                    <a:pt x="2098" y="985"/>
                    <a:pt x="2094" y="984"/>
                    <a:pt x="2091" y="984"/>
                  </a:cubicBezTo>
                  <a:cubicBezTo>
                    <a:pt x="2093" y="984"/>
                    <a:pt x="2096" y="985"/>
                    <a:pt x="2099" y="986"/>
                  </a:cubicBezTo>
                  <a:close/>
                  <a:moveTo>
                    <a:pt x="1046" y="943"/>
                  </a:moveTo>
                  <a:cubicBezTo>
                    <a:pt x="1055" y="943"/>
                    <a:pt x="1062" y="943"/>
                    <a:pt x="1069" y="944"/>
                  </a:cubicBezTo>
                  <a:cubicBezTo>
                    <a:pt x="1071" y="944"/>
                    <a:pt x="1073" y="944"/>
                    <a:pt x="1074" y="943"/>
                  </a:cubicBezTo>
                  <a:cubicBezTo>
                    <a:pt x="1065" y="942"/>
                    <a:pt x="1055" y="942"/>
                    <a:pt x="1046" y="943"/>
                  </a:cubicBezTo>
                  <a:close/>
                  <a:moveTo>
                    <a:pt x="1256" y="967"/>
                  </a:moveTo>
                  <a:cubicBezTo>
                    <a:pt x="1254" y="967"/>
                    <a:pt x="1252" y="968"/>
                    <a:pt x="1246" y="968"/>
                  </a:cubicBezTo>
                  <a:cubicBezTo>
                    <a:pt x="1254" y="968"/>
                    <a:pt x="1257" y="968"/>
                    <a:pt x="1256" y="967"/>
                  </a:cubicBezTo>
                  <a:close/>
                  <a:moveTo>
                    <a:pt x="2567" y="1007"/>
                  </a:moveTo>
                  <a:cubicBezTo>
                    <a:pt x="2567" y="1007"/>
                    <a:pt x="2567" y="1007"/>
                    <a:pt x="2569" y="1008"/>
                  </a:cubicBezTo>
                  <a:cubicBezTo>
                    <a:pt x="2571" y="1008"/>
                    <a:pt x="2570" y="1008"/>
                    <a:pt x="2567" y="1007"/>
                  </a:cubicBezTo>
                  <a:close/>
                  <a:moveTo>
                    <a:pt x="2504" y="1006"/>
                  </a:moveTo>
                  <a:cubicBezTo>
                    <a:pt x="2503" y="1006"/>
                    <a:pt x="2503" y="1006"/>
                    <a:pt x="2503" y="1006"/>
                  </a:cubicBezTo>
                  <a:cubicBezTo>
                    <a:pt x="2500" y="1006"/>
                    <a:pt x="2497" y="1006"/>
                    <a:pt x="2494" y="1006"/>
                  </a:cubicBezTo>
                  <a:cubicBezTo>
                    <a:pt x="2498" y="1006"/>
                    <a:pt x="2502" y="1007"/>
                    <a:pt x="2504" y="1006"/>
                  </a:cubicBezTo>
                  <a:close/>
                  <a:moveTo>
                    <a:pt x="2626" y="1009"/>
                  </a:moveTo>
                  <a:cubicBezTo>
                    <a:pt x="2624" y="1009"/>
                    <a:pt x="2623" y="1009"/>
                    <a:pt x="2622" y="1009"/>
                  </a:cubicBezTo>
                  <a:cubicBezTo>
                    <a:pt x="2622" y="1009"/>
                    <a:pt x="2623" y="1009"/>
                    <a:pt x="2626" y="1009"/>
                  </a:cubicBezTo>
                  <a:close/>
                  <a:moveTo>
                    <a:pt x="2462" y="1010"/>
                  </a:moveTo>
                  <a:cubicBezTo>
                    <a:pt x="2484" y="1009"/>
                    <a:pt x="2499" y="1010"/>
                    <a:pt x="2511" y="1008"/>
                  </a:cubicBezTo>
                  <a:cubicBezTo>
                    <a:pt x="2511" y="1008"/>
                    <a:pt x="2511" y="1008"/>
                    <a:pt x="2492" y="1006"/>
                  </a:cubicBezTo>
                  <a:cubicBezTo>
                    <a:pt x="2492" y="1006"/>
                    <a:pt x="2493" y="1006"/>
                    <a:pt x="2494" y="1006"/>
                  </a:cubicBezTo>
                  <a:cubicBezTo>
                    <a:pt x="2490" y="1006"/>
                    <a:pt x="2486" y="1005"/>
                    <a:pt x="2484" y="1005"/>
                  </a:cubicBezTo>
                  <a:cubicBezTo>
                    <a:pt x="2505" y="1007"/>
                    <a:pt x="2467" y="1009"/>
                    <a:pt x="2462" y="1010"/>
                  </a:cubicBezTo>
                  <a:close/>
                  <a:moveTo>
                    <a:pt x="2125" y="992"/>
                  </a:moveTo>
                  <a:cubicBezTo>
                    <a:pt x="2122" y="992"/>
                    <a:pt x="2117" y="992"/>
                    <a:pt x="2110" y="993"/>
                  </a:cubicBezTo>
                  <a:lnTo>
                    <a:pt x="2125" y="992"/>
                  </a:lnTo>
                  <a:close/>
                  <a:moveTo>
                    <a:pt x="1853" y="984"/>
                  </a:moveTo>
                  <a:cubicBezTo>
                    <a:pt x="1852" y="984"/>
                    <a:pt x="1850" y="984"/>
                    <a:pt x="1848" y="984"/>
                  </a:cubicBezTo>
                  <a:cubicBezTo>
                    <a:pt x="1848" y="984"/>
                    <a:pt x="1848" y="984"/>
                    <a:pt x="1848" y="984"/>
                  </a:cubicBezTo>
                  <a:cubicBezTo>
                    <a:pt x="1853" y="984"/>
                    <a:pt x="1853" y="984"/>
                    <a:pt x="1853" y="984"/>
                  </a:cubicBezTo>
                  <a:close/>
                  <a:moveTo>
                    <a:pt x="1644" y="979"/>
                  </a:moveTo>
                  <a:cubicBezTo>
                    <a:pt x="1643" y="979"/>
                    <a:pt x="1643" y="979"/>
                    <a:pt x="1642" y="979"/>
                  </a:cubicBezTo>
                  <a:cubicBezTo>
                    <a:pt x="1643" y="979"/>
                    <a:pt x="1643" y="979"/>
                    <a:pt x="1644" y="979"/>
                  </a:cubicBezTo>
                  <a:close/>
                  <a:moveTo>
                    <a:pt x="2111" y="991"/>
                  </a:moveTo>
                  <a:cubicBezTo>
                    <a:pt x="2111" y="991"/>
                    <a:pt x="2110" y="991"/>
                    <a:pt x="2109" y="992"/>
                  </a:cubicBezTo>
                  <a:cubicBezTo>
                    <a:pt x="2113" y="992"/>
                    <a:pt x="2113" y="991"/>
                    <a:pt x="2111" y="991"/>
                  </a:cubicBezTo>
                  <a:close/>
                  <a:moveTo>
                    <a:pt x="411" y="925"/>
                  </a:moveTo>
                  <a:cubicBezTo>
                    <a:pt x="411" y="925"/>
                    <a:pt x="411" y="925"/>
                    <a:pt x="395" y="924"/>
                  </a:cubicBezTo>
                  <a:cubicBezTo>
                    <a:pt x="394" y="925"/>
                    <a:pt x="397" y="925"/>
                    <a:pt x="411" y="925"/>
                  </a:cubicBezTo>
                  <a:close/>
                  <a:moveTo>
                    <a:pt x="319" y="922"/>
                  </a:moveTo>
                  <a:cubicBezTo>
                    <a:pt x="319" y="922"/>
                    <a:pt x="319" y="922"/>
                    <a:pt x="303" y="921"/>
                  </a:cubicBezTo>
                  <a:cubicBezTo>
                    <a:pt x="310" y="922"/>
                    <a:pt x="313" y="923"/>
                    <a:pt x="312" y="922"/>
                  </a:cubicBezTo>
                  <a:cubicBezTo>
                    <a:pt x="317" y="924"/>
                    <a:pt x="317" y="923"/>
                    <a:pt x="319" y="922"/>
                  </a:cubicBezTo>
                  <a:close/>
                  <a:moveTo>
                    <a:pt x="319" y="922"/>
                  </a:moveTo>
                  <a:cubicBezTo>
                    <a:pt x="319" y="922"/>
                    <a:pt x="319" y="922"/>
                    <a:pt x="326" y="923"/>
                  </a:cubicBezTo>
                  <a:cubicBezTo>
                    <a:pt x="322" y="922"/>
                    <a:pt x="320" y="922"/>
                    <a:pt x="319" y="922"/>
                  </a:cubicBezTo>
                  <a:close/>
                  <a:moveTo>
                    <a:pt x="1" y="911"/>
                  </a:moveTo>
                  <a:cubicBezTo>
                    <a:pt x="2" y="912"/>
                    <a:pt x="0" y="913"/>
                    <a:pt x="7" y="913"/>
                  </a:cubicBezTo>
                  <a:cubicBezTo>
                    <a:pt x="6" y="914"/>
                    <a:pt x="13" y="912"/>
                    <a:pt x="1" y="911"/>
                  </a:cubicBezTo>
                  <a:close/>
                  <a:moveTo>
                    <a:pt x="558" y="930"/>
                  </a:moveTo>
                  <a:cubicBezTo>
                    <a:pt x="573" y="930"/>
                    <a:pt x="581" y="931"/>
                    <a:pt x="588" y="931"/>
                  </a:cubicBezTo>
                  <a:cubicBezTo>
                    <a:pt x="588" y="931"/>
                    <a:pt x="588" y="931"/>
                    <a:pt x="559" y="930"/>
                  </a:cubicBezTo>
                  <a:cubicBezTo>
                    <a:pt x="562" y="930"/>
                    <a:pt x="564" y="930"/>
                    <a:pt x="558" y="930"/>
                  </a:cubicBezTo>
                  <a:close/>
                  <a:moveTo>
                    <a:pt x="114" y="920"/>
                  </a:moveTo>
                  <a:cubicBezTo>
                    <a:pt x="130" y="922"/>
                    <a:pt x="130" y="922"/>
                    <a:pt x="130" y="922"/>
                  </a:cubicBezTo>
                  <a:cubicBezTo>
                    <a:pt x="116" y="920"/>
                    <a:pt x="116" y="920"/>
                    <a:pt x="116" y="920"/>
                  </a:cubicBezTo>
                  <a:cubicBezTo>
                    <a:pt x="114" y="920"/>
                    <a:pt x="114" y="920"/>
                    <a:pt x="114" y="920"/>
                  </a:cubicBezTo>
                  <a:close/>
                  <a:moveTo>
                    <a:pt x="274" y="919"/>
                  </a:moveTo>
                  <a:cubicBezTo>
                    <a:pt x="268" y="919"/>
                    <a:pt x="265" y="919"/>
                    <a:pt x="263" y="918"/>
                  </a:cubicBezTo>
                  <a:cubicBezTo>
                    <a:pt x="263" y="919"/>
                    <a:pt x="262" y="919"/>
                    <a:pt x="261" y="919"/>
                  </a:cubicBezTo>
                  <a:cubicBezTo>
                    <a:pt x="269" y="920"/>
                    <a:pt x="272" y="920"/>
                    <a:pt x="274" y="920"/>
                  </a:cubicBezTo>
                  <a:cubicBezTo>
                    <a:pt x="273" y="920"/>
                    <a:pt x="272" y="920"/>
                    <a:pt x="274" y="919"/>
                  </a:cubicBezTo>
                  <a:close/>
                  <a:moveTo>
                    <a:pt x="385" y="923"/>
                  </a:moveTo>
                  <a:cubicBezTo>
                    <a:pt x="385" y="923"/>
                    <a:pt x="385" y="923"/>
                    <a:pt x="395" y="924"/>
                  </a:cubicBezTo>
                  <a:cubicBezTo>
                    <a:pt x="395" y="924"/>
                    <a:pt x="397" y="923"/>
                    <a:pt x="399" y="923"/>
                  </a:cubicBezTo>
                  <a:cubicBezTo>
                    <a:pt x="396" y="923"/>
                    <a:pt x="389" y="923"/>
                    <a:pt x="385" y="923"/>
                  </a:cubicBezTo>
                  <a:close/>
                  <a:moveTo>
                    <a:pt x="213" y="927"/>
                  </a:moveTo>
                  <a:cubicBezTo>
                    <a:pt x="213" y="927"/>
                    <a:pt x="213" y="927"/>
                    <a:pt x="224" y="926"/>
                  </a:cubicBezTo>
                  <a:cubicBezTo>
                    <a:pt x="225" y="926"/>
                    <a:pt x="209" y="926"/>
                    <a:pt x="204" y="926"/>
                  </a:cubicBezTo>
                  <a:cubicBezTo>
                    <a:pt x="204" y="926"/>
                    <a:pt x="204" y="926"/>
                    <a:pt x="213" y="927"/>
                  </a:cubicBezTo>
                  <a:close/>
                  <a:moveTo>
                    <a:pt x="219" y="923"/>
                  </a:moveTo>
                  <a:cubicBezTo>
                    <a:pt x="203" y="924"/>
                    <a:pt x="175" y="921"/>
                    <a:pt x="152" y="920"/>
                  </a:cubicBezTo>
                  <a:cubicBezTo>
                    <a:pt x="152" y="920"/>
                    <a:pt x="152" y="920"/>
                    <a:pt x="161" y="923"/>
                  </a:cubicBezTo>
                  <a:cubicBezTo>
                    <a:pt x="161" y="923"/>
                    <a:pt x="161" y="923"/>
                    <a:pt x="164" y="922"/>
                  </a:cubicBezTo>
                  <a:cubicBezTo>
                    <a:pt x="182" y="922"/>
                    <a:pt x="209" y="926"/>
                    <a:pt x="219" y="923"/>
                  </a:cubicBezTo>
                  <a:close/>
                  <a:moveTo>
                    <a:pt x="643" y="932"/>
                  </a:moveTo>
                  <a:cubicBezTo>
                    <a:pt x="643" y="932"/>
                    <a:pt x="643" y="932"/>
                    <a:pt x="627" y="929"/>
                  </a:cubicBezTo>
                  <a:cubicBezTo>
                    <a:pt x="631" y="931"/>
                    <a:pt x="631" y="931"/>
                    <a:pt x="631" y="931"/>
                  </a:cubicBezTo>
                  <a:cubicBezTo>
                    <a:pt x="631" y="931"/>
                    <a:pt x="631" y="931"/>
                    <a:pt x="643" y="932"/>
                  </a:cubicBezTo>
                  <a:close/>
                  <a:moveTo>
                    <a:pt x="823" y="936"/>
                  </a:moveTo>
                  <a:cubicBezTo>
                    <a:pt x="826" y="935"/>
                    <a:pt x="824" y="938"/>
                    <a:pt x="829" y="937"/>
                  </a:cubicBezTo>
                  <a:cubicBezTo>
                    <a:pt x="858" y="939"/>
                    <a:pt x="817" y="934"/>
                    <a:pt x="823" y="936"/>
                  </a:cubicBezTo>
                  <a:close/>
                  <a:moveTo>
                    <a:pt x="501" y="925"/>
                  </a:moveTo>
                  <a:cubicBezTo>
                    <a:pt x="513" y="924"/>
                    <a:pt x="522" y="924"/>
                    <a:pt x="531" y="925"/>
                  </a:cubicBezTo>
                  <a:cubicBezTo>
                    <a:pt x="523" y="924"/>
                    <a:pt x="514" y="923"/>
                    <a:pt x="503" y="922"/>
                  </a:cubicBezTo>
                  <a:cubicBezTo>
                    <a:pt x="510" y="923"/>
                    <a:pt x="494" y="923"/>
                    <a:pt x="501" y="925"/>
                  </a:cubicBezTo>
                  <a:close/>
                  <a:moveTo>
                    <a:pt x="815" y="936"/>
                  </a:moveTo>
                  <a:cubicBezTo>
                    <a:pt x="810" y="936"/>
                    <a:pt x="807" y="936"/>
                    <a:pt x="805" y="935"/>
                  </a:cubicBezTo>
                  <a:cubicBezTo>
                    <a:pt x="805" y="935"/>
                    <a:pt x="804" y="936"/>
                    <a:pt x="804" y="936"/>
                  </a:cubicBezTo>
                  <a:lnTo>
                    <a:pt x="815" y="936"/>
                  </a:lnTo>
                  <a:close/>
                  <a:moveTo>
                    <a:pt x="4460" y="1043"/>
                  </a:moveTo>
                  <a:cubicBezTo>
                    <a:pt x="4460" y="1043"/>
                    <a:pt x="4460" y="1043"/>
                    <a:pt x="4445" y="1044"/>
                  </a:cubicBezTo>
                  <a:cubicBezTo>
                    <a:pt x="4450" y="1044"/>
                    <a:pt x="4450" y="1044"/>
                    <a:pt x="4450" y="1044"/>
                  </a:cubicBezTo>
                  <a:cubicBezTo>
                    <a:pt x="4450" y="1044"/>
                    <a:pt x="4450" y="1044"/>
                    <a:pt x="4460" y="1043"/>
                  </a:cubicBezTo>
                  <a:close/>
                  <a:moveTo>
                    <a:pt x="805" y="935"/>
                  </a:moveTo>
                  <a:cubicBezTo>
                    <a:pt x="805" y="935"/>
                    <a:pt x="805" y="935"/>
                    <a:pt x="805" y="935"/>
                  </a:cubicBezTo>
                  <a:cubicBezTo>
                    <a:pt x="805" y="935"/>
                    <a:pt x="805" y="935"/>
                    <a:pt x="805" y="935"/>
                  </a:cubicBezTo>
                  <a:close/>
                  <a:moveTo>
                    <a:pt x="557" y="929"/>
                  </a:moveTo>
                  <a:cubicBezTo>
                    <a:pt x="561" y="929"/>
                    <a:pt x="566" y="928"/>
                    <a:pt x="569" y="928"/>
                  </a:cubicBezTo>
                  <a:cubicBezTo>
                    <a:pt x="568" y="928"/>
                    <a:pt x="561" y="928"/>
                    <a:pt x="557" y="929"/>
                  </a:cubicBezTo>
                  <a:close/>
                  <a:moveTo>
                    <a:pt x="745" y="933"/>
                  </a:moveTo>
                  <a:cubicBezTo>
                    <a:pt x="745" y="933"/>
                    <a:pt x="745" y="933"/>
                    <a:pt x="731" y="932"/>
                  </a:cubicBezTo>
                  <a:cubicBezTo>
                    <a:pt x="733" y="933"/>
                    <a:pt x="731" y="933"/>
                    <a:pt x="731" y="933"/>
                  </a:cubicBezTo>
                  <a:lnTo>
                    <a:pt x="745" y="933"/>
                  </a:lnTo>
                  <a:close/>
                  <a:moveTo>
                    <a:pt x="531" y="925"/>
                  </a:moveTo>
                  <a:cubicBezTo>
                    <a:pt x="536" y="926"/>
                    <a:pt x="541" y="926"/>
                    <a:pt x="545" y="927"/>
                  </a:cubicBezTo>
                  <a:cubicBezTo>
                    <a:pt x="540" y="926"/>
                    <a:pt x="536" y="925"/>
                    <a:pt x="531" y="925"/>
                  </a:cubicBezTo>
                  <a:close/>
                  <a:moveTo>
                    <a:pt x="274" y="920"/>
                  </a:moveTo>
                  <a:cubicBezTo>
                    <a:pt x="274" y="920"/>
                    <a:pt x="275" y="920"/>
                    <a:pt x="274" y="920"/>
                  </a:cubicBezTo>
                  <a:close/>
                  <a:moveTo>
                    <a:pt x="400" y="922"/>
                  </a:moveTo>
                  <a:cubicBezTo>
                    <a:pt x="401" y="922"/>
                    <a:pt x="401" y="922"/>
                    <a:pt x="401" y="922"/>
                  </a:cubicBezTo>
                  <a:cubicBezTo>
                    <a:pt x="401" y="922"/>
                    <a:pt x="400" y="922"/>
                    <a:pt x="400" y="922"/>
                  </a:cubicBezTo>
                  <a:close/>
                  <a:moveTo>
                    <a:pt x="444" y="926"/>
                  </a:moveTo>
                  <a:cubicBezTo>
                    <a:pt x="450" y="924"/>
                    <a:pt x="450" y="924"/>
                    <a:pt x="450" y="924"/>
                  </a:cubicBezTo>
                  <a:cubicBezTo>
                    <a:pt x="441" y="925"/>
                    <a:pt x="439" y="925"/>
                    <a:pt x="438" y="926"/>
                  </a:cubicBezTo>
                  <a:lnTo>
                    <a:pt x="444" y="926"/>
                  </a:lnTo>
                  <a:close/>
                  <a:moveTo>
                    <a:pt x="583" y="940"/>
                  </a:moveTo>
                  <a:cubicBezTo>
                    <a:pt x="590" y="940"/>
                    <a:pt x="590" y="940"/>
                    <a:pt x="590" y="940"/>
                  </a:cubicBezTo>
                  <a:cubicBezTo>
                    <a:pt x="600" y="940"/>
                    <a:pt x="594" y="939"/>
                    <a:pt x="584" y="939"/>
                  </a:cubicBezTo>
                  <a:cubicBezTo>
                    <a:pt x="584" y="939"/>
                    <a:pt x="584" y="939"/>
                    <a:pt x="583" y="940"/>
                  </a:cubicBezTo>
                  <a:close/>
                  <a:moveTo>
                    <a:pt x="498" y="934"/>
                  </a:moveTo>
                  <a:cubicBezTo>
                    <a:pt x="498" y="934"/>
                    <a:pt x="498" y="934"/>
                    <a:pt x="498" y="935"/>
                  </a:cubicBezTo>
                  <a:cubicBezTo>
                    <a:pt x="511" y="934"/>
                    <a:pt x="511" y="934"/>
                    <a:pt x="511" y="934"/>
                  </a:cubicBezTo>
                  <a:cubicBezTo>
                    <a:pt x="511" y="934"/>
                    <a:pt x="511" y="934"/>
                    <a:pt x="485" y="932"/>
                  </a:cubicBezTo>
                  <a:cubicBezTo>
                    <a:pt x="487" y="933"/>
                    <a:pt x="483" y="934"/>
                    <a:pt x="498" y="934"/>
                  </a:cubicBezTo>
                  <a:close/>
                  <a:moveTo>
                    <a:pt x="510" y="929"/>
                  </a:moveTo>
                  <a:cubicBezTo>
                    <a:pt x="512" y="929"/>
                    <a:pt x="512" y="929"/>
                    <a:pt x="512" y="929"/>
                  </a:cubicBezTo>
                  <a:cubicBezTo>
                    <a:pt x="505" y="929"/>
                    <a:pt x="500" y="928"/>
                    <a:pt x="494" y="928"/>
                  </a:cubicBezTo>
                  <a:cubicBezTo>
                    <a:pt x="499" y="929"/>
                    <a:pt x="503" y="929"/>
                    <a:pt x="510" y="929"/>
                  </a:cubicBezTo>
                  <a:close/>
                  <a:moveTo>
                    <a:pt x="452" y="922"/>
                  </a:moveTo>
                  <a:cubicBezTo>
                    <a:pt x="468" y="924"/>
                    <a:pt x="468" y="924"/>
                    <a:pt x="468" y="924"/>
                  </a:cubicBezTo>
                  <a:cubicBezTo>
                    <a:pt x="461" y="923"/>
                    <a:pt x="461" y="923"/>
                    <a:pt x="461" y="923"/>
                  </a:cubicBezTo>
                  <a:cubicBezTo>
                    <a:pt x="452" y="922"/>
                    <a:pt x="452" y="922"/>
                    <a:pt x="452" y="922"/>
                  </a:cubicBezTo>
                  <a:close/>
                  <a:moveTo>
                    <a:pt x="544" y="932"/>
                  </a:moveTo>
                  <a:cubicBezTo>
                    <a:pt x="555" y="933"/>
                    <a:pt x="549" y="934"/>
                    <a:pt x="569" y="935"/>
                  </a:cubicBezTo>
                  <a:cubicBezTo>
                    <a:pt x="579" y="933"/>
                    <a:pt x="563" y="932"/>
                    <a:pt x="558" y="930"/>
                  </a:cubicBezTo>
                  <a:cubicBezTo>
                    <a:pt x="534" y="930"/>
                    <a:pt x="576" y="933"/>
                    <a:pt x="544" y="932"/>
                  </a:cubicBezTo>
                  <a:close/>
                  <a:moveTo>
                    <a:pt x="556" y="929"/>
                  </a:moveTo>
                  <a:cubicBezTo>
                    <a:pt x="557" y="929"/>
                    <a:pt x="558" y="929"/>
                    <a:pt x="559" y="930"/>
                  </a:cubicBezTo>
                  <a:cubicBezTo>
                    <a:pt x="558" y="929"/>
                    <a:pt x="557" y="929"/>
                    <a:pt x="556" y="929"/>
                  </a:cubicBezTo>
                  <a:close/>
                  <a:moveTo>
                    <a:pt x="555" y="929"/>
                  </a:moveTo>
                  <a:cubicBezTo>
                    <a:pt x="540" y="929"/>
                    <a:pt x="540" y="929"/>
                    <a:pt x="540" y="929"/>
                  </a:cubicBezTo>
                  <a:cubicBezTo>
                    <a:pt x="546" y="929"/>
                    <a:pt x="551" y="930"/>
                    <a:pt x="558" y="930"/>
                  </a:cubicBezTo>
                  <a:cubicBezTo>
                    <a:pt x="557" y="930"/>
                    <a:pt x="557" y="929"/>
                    <a:pt x="556" y="929"/>
                  </a:cubicBezTo>
                  <a:cubicBezTo>
                    <a:pt x="555" y="929"/>
                    <a:pt x="554" y="929"/>
                    <a:pt x="555" y="929"/>
                  </a:cubicBezTo>
                  <a:close/>
                  <a:moveTo>
                    <a:pt x="484" y="927"/>
                  </a:moveTo>
                  <a:cubicBezTo>
                    <a:pt x="483" y="927"/>
                    <a:pt x="483" y="927"/>
                    <a:pt x="483" y="927"/>
                  </a:cubicBezTo>
                  <a:cubicBezTo>
                    <a:pt x="486" y="927"/>
                    <a:pt x="490" y="928"/>
                    <a:pt x="494" y="928"/>
                  </a:cubicBezTo>
                  <a:cubicBezTo>
                    <a:pt x="492" y="928"/>
                    <a:pt x="489" y="927"/>
                    <a:pt x="485" y="927"/>
                  </a:cubicBezTo>
                  <a:cubicBezTo>
                    <a:pt x="486" y="926"/>
                    <a:pt x="486" y="926"/>
                    <a:pt x="484" y="927"/>
                  </a:cubicBezTo>
                  <a:close/>
                  <a:moveTo>
                    <a:pt x="512" y="929"/>
                  </a:moveTo>
                  <a:cubicBezTo>
                    <a:pt x="540" y="929"/>
                    <a:pt x="540" y="929"/>
                    <a:pt x="540" y="929"/>
                  </a:cubicBezTo>
                  <a:cubicBezTo>
                    <a:pt x="531" y="929"/>
                    <a:pt x="524" y="928"/>
                    <a:pt x="516" y="927"/>
                  </a:cubicBezTo>
                  <a:cubicBezTo>
                    <a:pt x="506" y="927"/>
                    <a:pt x="510" y="928"/>
                    <a:pt x="512" y="929"/>
                  </a:cubicBezTo>
                  <a:close/>
                  <a:moveTo>
                    <a:pt x="291" y="923"/>
                  </a:moveTo>
                  <a:cubicBezTo>
                    <a:pt x="276" y="922"/>
                    <a:pt x="287" y="922"/>
                    <a:pt x="295" y="921"/>
                  </a:cubicBezTo>
                  <a:cubicBezTo>
                    <a:pt x="267" y="920"/>
                    <a:pt x="263" y="922"/>
                    <a:pt x="291" y="923"/>
                  </a:cubicBezTo>
                  <a:close/>
                  <a:moveTo>
                    <a:pt x="329" y="926"/>
                  </a:moveTo>
                  <a:cubicBezTo>
                    <a:pt x="334" y="926"/>
                    <a:pt x="334" y="926"/>
                    <a:pt x="334" y="926"/>
                  </a:cubicBezTo>
                  <a:cubicBezTo>
                    <a:pt x="334" y="926"/>
                    <a:pt x="334" y="926"/>
                    <a:pt x="303" y="923"/>
                  </a:cubicBezTo>
                  <a:cubicBezTo>
                    <a:pt x="303" y="923"/>
                    <a:pt x="303" y="923"/>
                    <a:pt x="329" y="926"/>
                  </a:cubicBezTo>
                  <a:close/>
                  <a:moveTo>
                    <a:pt x="380" y="930"/>
                  </a:moveTo>
                  <a:cubicBezTo>
                    <a:pt x="398" y="929"/>
                    <a:pt x="379" y="927"/>
                    <a:pt x="370" y="926"/>
                  </a:cubicBezTo>
                  <a:cubicBezTo>
                    <a:pt x="384" y="928"/>
                    <a:pt x="373" y="928"/>
                    <a:pt x="380" y="930"/>
                  </a:cubicBezTo>
                  <a:close/>
                  <a:moveTo>
                    <a:pt x="410" y="933"/>
                  </a:moveTo>
                  <a:cubicBezTo>
                    <a:pt x="418" y="932"/>
                    <a:pt x="421" y="931"/>
                    <a:pt x="425" y="930"/>
                  </a:cubicBezTo>
                  <a:cubicBezTo>
                    <a:pt x="421" y="930"/>
                    <a:pt x="408" y="931"/>
                    <a:pt x="398" y="932"/>
                  </a:cubicBezTo>
                  <a:cubicBezTo>
                    <a:pt x="406" y="932"/>
                    <a:pt x="407" y="933"/>
                    <a:pt x="410" y="933"/>
                  </a:cubicBezTo>
                  <a:close/>
                  <a:moveTo>
                    <a:pt x="299" y="919"/>
                  </a:moveTo>
                  <a:cubicBezTo>
                    <a:pt x="299" y="919"/>
                    <a:pt x="299" y="919"/>
                    <a:pt x="313" y="921"/>
                  </a:cubicBezTo>
                  <a:cubicBezTo>
                    <a:pt x="321" y="920"/>
                    <a:pt x="324" y="919"/>
                    <a:pt x="310" y="918"/>
                  </a:cubicBezTo>
                  <a:cubicBezTo>
                    <a:pt x="314" y="919"/>
                    <a:pt x="302" y="919"/>
                    <a:pt x="299" y="919"/>
                  </a:cubicBezTo>
                  <a:close/>
                  <a:moveTo>
                    <a:pt x="426" y="929"/>
                  </a:moveTo>
                  <a:cubicBezTo>
                    <a:pt x="425" y="930"/>
                    <a:pt x="425" y="930"/>
                    <a:pt x="425" y="930"/>
                  </a:cubicBezTo>
                  <a:cubicBezTo>
                    <a:pt x="426" y="930"/>
                    <a:pt x="426" y="930"/>
                    <a:pt x="426" y="929"/>
                  </a:cubicBezTo>
                  <a:close/>
                  <a:moveTo>
                    <a:pt x="398" y="933"/>
                  </a:moveTo>
                  <a:cubicBezTo>
                    <a:pt x="398" y="933"/>
                    <a:pt x="391" y="932"/>
                    <a:pt x="398" y="932"/>
                  </a:cubicBezTo>
                  <a:cubicBezTo>
                    <a:pt x="398" y="932"/>
                    <a:pt x="398" y="932"/>
                    <a:pt x="396" y="931"/>
                  </a:cubicBezTo>
                  <a:cubicBezTo>
                    <a:pt x="382" y="932"/>
                    <a:pt x="393" y="933"/>
                    <a:pt x="398" y="933"/>
                  </a:cubicBezTo>
                  <a:close/>
                  <a:moveTo>
                    <a:pt x="412" y="928"/>
                  </a:moveTo>
                  <a:cubicBezTo>
                    <a:pt x="412" y="928"/>
                    <a:pt x="412" y="928"/>
                    <a:pt x="428" y="928"/>
                  </a:cubicBezTo>
                  <a:cubicBezTo>
                    <a:pt x="428" y="928"/>
                    <a:pt x="428" y="928"/>
                    <a:pt x="411" y="926"/>
                  </a:cubicBezTo>
                  <a:cubicBezTo>
                    <a:pt x="415" y="927"/>
                    <a:pt x="412" y="927"/>
                    <a:pt x="412" y="928"/>
                  </a:cubicBezTo>
                  <a:close/>
                  <a:moveTo>
                    <a:pt x="397" y="934"/>
                  </a:moveTo>
                  <a:cubicBezTo>
                    <a:pt x="400" y="934"/>
                    <a:pt x="400" y="934"/>
                    <a:pt x="398" y="933"/>
                  </a:cubicBezTo>
                  <a:cubicBezTo>
                    <a:pt x="397" y="934"/>
                    <a:pt x="398" y="934"/>
                    <a:pt x="397" y="934"/>
                  </a:cubicBezTo>
                  <a:close/>
                  <a:moveTo>
                    <a:pt x="4483" y="35"/>
                  </a:moveTo>
                  <a:cubicBezTo>
                    <a:pt x="0" y="161"/>
                    <a:pt x="0" y="161"/>
                    <a:pt x="0" y="161"/>
                  </a:cubicBezTo>
                  <a:cubicBezTo>
                    <a:pt x="0" y="904"/>
                    <a:pt x="0" y="904"/>
                    <a:pt x="0" y="904"/>
                  </a:cubicBezTo>
                  <a:cubicBezTo>
                    <a:pt x="4483" y="1030"/>
                    <a:pt x="4483" y="1030"/>
                    <a:pt x="4483" y="1030"/>
                  </a:cubicBezTo>
                  <a:lnTo>
                    <a:pt x="4483" y="3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9AD421-AAB5-448D-A291-160DDBEA08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0059" y="5958478"/>
            <a:ext cx="15010423" cy="1648017"/>
          </a:xfrm>
        </p:spPr>
        <p:txBody>
          <a:bodyPr anchor="ctr" anchorCtr="0"/>
          <a:lstStyle>
            <a:lvl1pPr algn="l"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section 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8650F0-B54C-4101-A93A-3961D465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73EA-EBE7-419D-B323-D9AD6B03D55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C430DB-201F-4C80-A27C-8E296101C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C48B75-BC83-4AF3-9227-E79005672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13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E4067A7-C615-4492-BF8E-E43C195C8B81}"/>
              </a:ext>
            </a:extLst>
          </p:cNvPr>
          <p:cNvGrpSpPr/>
          <p:nvPr userDrawn="1"/>
        </p:nvGrpSpPr>
        <p:grpSpPr>
          <a:xfrm>
            <a:off x="-3167" y="3884952"/>
            <a:ext cx="24388762" cy="5795047"/>
            <a:chOff x="-1587" y="1538446"/>
            <a:chExt cx="12195175" cy="2897188"/>
          </a:xfrm>
        </p:grpSpPr>
        <p:sp>
          <p:nvSpPr>
            <p:cNvPr id="22" name="Right Triangle 21">
              <a:extLst>
                <a:ext uri="{FF2B5EF4-FFF2-40B4-BE49-F238E27FC236}">
                  <a16:creationId xmlns="" xmlns:a16="http://schemas.microsoft.com/office/drawing/2014/main" id="{251D1805-2EF8-4B6F-9C9D-A87449107E81}"/>
                </a:ext>
              </a:extLst>
            </p:cNvPr>
            <p:cNvSpPr/>
            <p:nvPr userDrawn="1"/>
          </p:nvSpPr>
          <p:spPr>
            <a:xfrm>
              <a:off x="0" y="1665210"/>
              <a:ext cx="12192000" cy="457086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="" xmlns:a16="http://schemas.microsoft.com/office/drawing/2014/main" id="{D3AC8B5F-D32D-4ABC-8C14-425876D36D0D}"/>
                </a:ext>
              </a:extLst>
            </p:cNvPr>
            <p:cNvSpPr/>
            <p:nvPr userDrawn="1"/>
          </p:nvSpPr>
          <p:spPr>
            <a:xfrm flipV="1">
              <a:off x="0" y="3711281"/>
              <a:ext cx="12192000" cy="629102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="" xmlns:a16="http://schemas.microsoft.com/office/drawing/2014/main" id="{A3E97885-21A5-4A64-8073-D25BD17F77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587" y="1538446"/>
              <a:ext cx="12195175" cy="2897188"/>
            </a:xfrm>
            <a:custGeom>
              <a:avLst/>
              <a:gdLst>
                <a:gd name="T0" fmla="*/ 1983 w 4486"/>
                <a:gd name="T1" fmla="*/ 97 h 1062"/>
                <a:gd name="T2" fmla="*/ 1995 w 4486"/>
                <a:gd name="T3" fmla="*/ 97 h 1062"/>
                <a:gd name="T4" fmla="*/ 2376 w 4486"/>
                <a:gd name="T5" fmla="*/ 84 h 1062"/>
                <a:gd name="T6" fmla="*/ 2777 w 4486"/>
                <a:gd name="T7" fmla="*/ 71 h 1062"/>
                <a:gd name="T8" fmla="*/ 2388 w 4486"/>
                <a:gd name="T9" fmla="*/ 76 h 1062"/>
                <a:gd name="T10" fmla="*/ 425 w 4486"/>
                <a:gd name="T11" fmla="*/ 144 h 1062"/>
                <a:gd name="T12" fmla="*/ 989 w 4486"/>
                <a:gd name="T13" fmla="*/ 125 h 1062"/>
                <a:gd name="T14" fmla="*/ 1302 w 4486"/>
                <a:gd name="T15" fmla="*/ 114 h 1062"/>
                <a:gd name="T16" fmla="*/ 1652 w 4486"/>
                <a:gd name="T17" fmla="*/ 110 h 1062"/>
                <a:gd name="T18" fmla="*/ 2003 w 4486"/>
                <a:gd name="T19" fmla="*/ 96 h 1062"/>
                <a:gd name="T20" fmla="*/ 2401 w 4486"/>
                <a:gd name="T21" fmla="*/ 73 h 1062"/>
                <a:gd name="T22" fmla="*/ 2639 w 4486"/>
                <a:gd name="T23" fmla="*/ 74 h 1062"/>
                <a:gd name="T24" fmla="*/ 3032 w 4486"/>
                <a:gd name="T25" fmla="*/ 65 h 1062"/>
                <a:gd name="T26" fmla="*/ 3425 w 4486"/>
                <a:gd name="T27" fmla="*/ 45 h 1062"/>
                <a:gd name="T28" fmla="*/ 3764 w 4486"/>
                <a:gd name="T29" fmla="*/ 30 h 1062"/>
                <a:gd name="T30" fmla="*/ 3372 w 4486"/>
                <a:gd name="T31" fmla="*/ 34 h 1062"/>
                <a:gd name="T32" fmla="*/ 2849 w 4486"/>
                <a:gd name="T33" fmla="*/ 56 h 1062"/>
                <a:gd name="T34" fmla="*/ 2312 w 4486"/>
                <a:gd name="T35" fmla="*/ 72 h 1062"/>
                <a:gd name="T36" fmla="*/ 1692 w 4486"/>
                <a:gd name="T37" fmla="*/ 89 h 1062"/>
                <a:gd name="T38" fmla="*/ 994 w 4486"/>
                <a:gd name="T39" fmla="*/ 107 h 1062"/>
                <a:gd name="T40" fmla="*/ 109 w 4486"/>
                <a:gd name="T41" fmla="*/ 135 h 1062"/>
                <a:gd name="T42" fmla="*/ 3504 w 4486"/>
                <a:gd name="T43" fmla="*/ 46 h 1062"/>
                <a:gd name="T44" fmla="*/ 4102 w 4486"/>
                <a:gd name="T45" fmla="*/ 12 h 1062"/>
                <a:gd name="T46" fmla="*/ 4077 w 4486"/>
                <a:gd name="T47" fmla="*/ 22 h 1062"/>
                <a:gd name="T48" fmla="*/ 4086 w 4486"/>
                <a:gd name="T49" fmla="*/ 11 h 1062"/>
                <a:gd name="T50" fmla="*/ 1877 w 4486"/>
                <a:gd name="T51" fmla="*/ 82 h 1062"/>
                <a:gd name="T52" fmla="*/ 3798 w 4486"/>
                <a:gd name="T53" fmla="*/ 28 h 1062"/>
                <a:gd name="T54" fmla="*/ 3823 w 4486"/>
                <a:gd name="T55" fmla="*/ 19 h 1062"/>
                <a:gd name="T56" fmla="*/ 3682 w 4486"/>
                <a:gd name="T57" fmla="*/ 25 h 1062"/>
                <a:gd name="T58" fmla="*/ 3838 w 4486"/>
                <a:gd name="T59" fmla="*/ 27 h 1062"/>
                <a:gd name="T60" fmla="*/ 3918 w 4486"/>
                <a:gd name="T61" fmla="*/ 24 h 1062"/>
                <a:gd name="T62" fmla="*/ 2647 w 4486"/>
                <a:gd name="T63" fmla="*/ 1010 h 1062"/>
                <a:gd name="T64" fmla="*/ 2945 w 4486"/>
                <a:gd name="T65" fmla="*/ 1022 h 1062"/>
                <a:gd name="T66" fmla="*/ 620 w 4486"/>
                <a:gd name="T67" fmla="*/ 937 h 1062"/>
                <a:gd name="T68" fmla="*/ 756 w 4486"/>
                <a:gd name="T69" fmla="*/ 943 h 1062"/>
                <a:gd name="T70" fmla="*/ 1046 w 4486"/>
                <a:gd name="T71" fmla="*/ 943 h 1062"/>
                <a:gd name="T72" fmla="*/ 4020 w 4486"/>
                <a:gd name="T73" fmla="*/ 1036 h 1062"/>
                <a:gd name="T74" fmla="*/ 3436 w 4486"/>
                <a:gd name="T75" fmla="*/ 1018 h 1062"/>
                <a:gd name="T76" fmla="*/ 2541 w 4486"/>
                <a:gd name="T77" fmla="*/ 991 h 1062"/>
                <a:gd name="T78" fmla="*/ 2055 w 4486"/>
                <a:gd name="T79" fmla="*/ 973 h 1062"/>
                <a:gd name="T80" fmla="*/ 1538 w 4486"/>
                <a:gd name="T81" fmla="*/ 958 h 1062"/>
                <a:gd name="T82" fmla="*/ 927 w 4486"/>
                <a:gd name="T83" fmla="*/ 939 h 1062"/>
                <a:gd name="T84" fmla="*/ 817 w 4486"/>
                <a:gd name="T85" fmla="*/ 946 h 1062"/>
                <a:gd name="T86" fmla="*/ 1232 w 4486"/>
                <a:gd name="T87" fmla="*/ 966 h 1062"/>
                <a:gd name="T88" fmla="*/ 1496 w 4486"/>
                <a:gd name="T89" fmla="*/ 974 h 1062"/>
                <a:gd name="T90" fmla="*/ 1946 w 4486"/>
                <a:gd name="T91" fmla="*/ 989 h 1062"/>
                <a:gd name="T92" fmla="*/ 2125 w 4486"/>
                <a:gd name="T93" fmla="*/ 992 h 1062"/>
                <a:gd name="T94" fmla="*/ 2545 w 4486"/>
                <a:gd name="T95" fmla="*/ 1004 h 1062"/>
                <a:gd name="T96" fmla="*/ 3022 w 4486"/>
                <a:gd name="T97" fmla="*/ 1022 h 1062"/>
                <a:gd name="T98" fmla="*/ 3305 w 4486"/>
                <a:gd name="T99" fmla="*/ 1029 h 1062"/>
                <a:gd name="T100" fmla="*/ 3592 w 4486"/>
                <a:gd name="T101" fmla="*/ 1030 h 1062"/>
                <a:gd name="T102" fmla="*/ 4093 w 4486"/>
                <a:gd name="T103" fmla="*/ 1053 h 1062"/>
                <a:gd name="T104" fmla="*/ 2102 w 4486"/>
                <a:gd name="T105" fmla="*/ 985 h 1062"/>
                <a:gd name="T106" fmla="*/ 2462 w 4486"/>
                <a:gd name="T107" fmla="*/ 1010 h 1062"/>
                <a:gd name="T108" fmla="*/ 395 w 4486"/>
                <a:gd name="T109" fmla="*/ 924 h 1062"/>
                <a:gd name="T110" fmla="*/ 274 w 4486"/>
                <a:gd name="T111" fmla="*/ 919 h 1062"/>
                <a:gd name="T112" fmla="*/ 631 w 4486"/>
                <a:gd name="T113" fmla="*/ 931 h 1062"/>
                <a:gd name="T114" fmla="*/ 557 w 4486"/>
                <a:gd name="T115" fmla="*/ 929 h 1062"/>
                <a:gd name="T116" fmla="*/ 590 w 4486"/>
                <a:gd name="T117" fmla="*/ 940 h 1062"/>
                <a:gd name="T118" fmla="*/ 556 w 4486"/>
                <a:gd name="T119" fmla="*/ 929 h 1062"/>
                <a:gd name="T120" fmla="*/ 329 w 4486"/>
                <a:gd name="T121" fmla="*/ 926 h 1062"/>
                <a:gd name="T122" fmla="*/ 396 w 4486"/>
                <a:gd name="T123" fmla="*/ 931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86" h="1062">
                  <a:moveTo>
                    <a:pt x="1864" y="100"/>
                  </a:moveTo>
                  <a:cubicBezTo>
                    <a:pt x="1863" y="100"/>
                    <a:pt x="1862" y="100"/>
                    <a:pt x="1861" y="100"/>
                  </a:cubicBezTo>
                  <a:cubicBezTo>
                    <a:pt x="1864" y="100"/>
                    <a:pt x="1865" y="100"/>
                    <a:pt x="1864" y="100"/>
                  </a:cubicBezTo>
                  <a:close/>
                  <a:moveTo>
                    <a:pt x="1132" y="124"/>
                  </a:moveTo>
                  <a:cubicBezTo>
                    <a:pt x="1135" y="124"/>
                    <a:pt x="1139" y="124"/>
                    <a:pt x="1142" y="124"/>
                  </a:cubicBezTo>
                  <a:cubicBezTo>
                    <a:pt x="1138" y="124"/>
                    <a:pt x="1135" y="124"/>
                    <a:pt x="1132" y="124"/>
                  </a:cubicBezTo>
                  <a:close/>
                  <a:moveTo>
                    <a:pt x="1861" y="100"/>
                  </a:moveTo>
                  <a:cubicBezTo>
                    <a:pt x="1854" y="101"/>
                    <a:pt x="1854" y="101"/>
                    <a:pt x="1854" y="101"/>
                  </a:cubicBezTo>
                  <a:cubicBezTo>
                    <a:pt x="1857" y="101"/>
                    <a:pt x="1860" y="101"/>
                    <a:pt x="1861" y="100"/>
                  </a:cubicBezTo>
                  <a:close/>
                  <a:moveTo>
                    <a:pt x="1028" y="121"/>
                  </a:moveTo>
                  <a:cubicBezTo>
                    <a:pt x="1027" y="121"/>
                    <a:pt x="1027" y="121"/>
                    <a:pt x="1027" y="121"/>
                  </a:cubicBezTo>
                  <a:cubicBezTo>
                    <a:pt x="1019" y="122"/>
                    <a:pt x="1022" y="122"/>
                    <a:pt x="1028" y="121"/>
                  </a:cubicBezTo>
                  <a:close/>
                  <a:moveTo>
                    <a:pt x="1132" y="124"/>
                  </a:moveTo>
                  <a:cubicBezTo>
                    <a:pt x="1129" y="124"/>
                    <a:pt x="1126" y="124"/>
                    <a:pt x="1123" y="124"/>
                  </a:cubicBezTo>
                  <a:cubicBezTo>
                    <a:pt x="1124" y="124"/>
                    <a:pt x="1127" y="124"/>
                    <a:pt x="1132" y="124"/>
                  </a:cubicBezTo>
                  <a:close/>
                  <a:moveTo>
                    <a:pt x="3215" y="51"/>
                  </a:moveTo>
                  <a:cubicBezTo>
                    <a:pt x="3214" y="47"/>
                    <a:pt x="3214" y="47"/>
                    <a:pt x="3214" y="47"/>
                  </a:cubicBezTo>
                  <a:cubicBezTo>
                    <a:pt x="3210" y="51"/>
                    <a:pt x="3210" y="51"/>
                    <a:pt x="3210" y="51"/>
                  </a:cubicBezTo>
                  <a:cubicBezTo>
                    <a:pt x="3215" y="51"/>
                    <a:pt x="3215" y="51"/>
                    <a:pt x="3215" y="51"/>
                  </a:cubicBezTo>
                  <a:close/>
                  <a:moveTo>
                    <a:pt x="1983" y="97"/>
                  </a:moveTo>
                  <a:cubicBezTo>
                    <a:pt x="1985" y="97"/>
                    <a:pt x="1989" y="97"/>
                    <a:pt x="1993" y="97"/>
                  </a:cubicBezTo>
                  <a:cubicBezTo>
                    <a:pt x="1990" y="97"/>
                    <a:pt x="1987" y="97"/>
                    <a:pt x="1984" y="97"/>
                  </a:cubicBezTo>
                  <a:cubicBezTo>
                    <a:pt x="1984" y="97"/>
                    <a:pt x="1984" y="97"/>
                    <a:pt x="1983" y="97"/>
                  </a:cubicBezTo>
                  <a:close/>
                  <a:moveTo>
                    <a:pt x="3340" y="46"/>
                  </a:moveTo>
                  <a:cubicBezTo>
                    <a:pt x="3339" y="46"/>
                    <a:pt x="3339" y="46"/>
                    <a:pt x="3339" y="46"/>
                  </a:cubicBezTo>
                  <a:cubicBezTo>
                    <a:pt x="3341" y="47"/>
                    <a:pt x="3341" y="47"/>
                    <a:pt x="3340" y="46"/>
                  </a:cubicBezTo>
                  <a:close/>
                  <a:moveTo>
                    <a:pt x="3241" y="58"/>
                  </a:moveTo>
                  <a:cubicBezTo>
                    <a:pt x="3235" y="58"/>
                    <a:pt x="3233" y="57"/>
                    <a:pt x="3231" y="57"/>
                  </a:cubicBezTo>
                  <a:cubicBezTo>
                    <a:pt x="3230" y="58"/>
                    <a:pt x="3233" y="58"/>
                    <a:pt x="3241" y="58"/>
                  </a:cubicBezTo>
                  <a:close/>
                  <a:moveTo>
                    <a:pt x="3413" y="33"/>
                  </a:moveTo>
                  <a:cubicBezTo>
                    <a:pt x="3414" y="34"/>
                    <a:pt x="3416" y="34"/>
                    <a:pt x="3418" y="34"/>
                  </a:cubicBezTo>
                  <a:cubicBezTo>
                    <a:pt x="3425" y="33"/>
                    <a:pt x="3432" y="33"/>
                    <a:pt x="3441" y="33"/>
                  </a:cubicBezTo>
                  <a:cubicBezTo>
                    <a:pt x="3432" y="32"/>
                    <a:pt x="3422" y="32"/>
                    <a:pt x="3413" y="33"/>
                  </a:cubicBezTo>
                  <a:close/>
                  <a:moveTo>
                    <a:pt x="2843" y="69"/>
                  </a:moveTo>
                  <a:cubicBezTo>
                    <a:pt x="2843" y="69"/>
                    <a:pt x="2844" y="69"/>
                    <a:pt x="2845" y="69"/>
                  </a:cubicBezTo>
                  <a:cubicBezTo>
                    <a:pt x="2844" y="69"/>
                    <a:pt x="2844" y="69"/>
                    <a:pt x="2843" y="69"/>
                  </a:cubicBezTo>
                  <a:close/>
                  <a:moveTo>
                    <a:pt x="3466" y="33"/>
                  </a:moveTo>
                  <a:cubicBezTo>
                    <a:pt x="3441" y="33"/>
                    <a:pt x="3441" y="33"/>
                    <a:pt x="3441" y="33"/>
                  </a:cubicBezTo>
                  <a:cubicBezTo>
                    <a:pt x="3453" y="33"/>
                    <a:pt x="3463" y="35"/>
                    <a:pt x="3466" y="33"/>
                  </a:cubicBezTo>
                  <a:close/>
                  <a:moveTo>
                    <a:pt x="1995" y="97"/>
                  </a:moveTo>
                  <a:cubicBezTo>
                    <a:pt x="1976" y="99"/>
                    <a:pt x="1976" y="99"/>
                    <a:pt x="1976" y="99"/>
                  </a:cubicBezTo>
                  <a:cubicBezTo>
                    <a:pt x="1988" y="101"/>
                    <a:pt x="2003" y="100"/>
                    <a:pt x="2025" y="101"/>
                  </a:cubicBezTo>
                  <a:cubicBezTo>
                    <a:pt x="2020" y="100"/>
                    <a:pt x="1982" y="98"/>
                    <a:pt x="2003" y="96"/>
                  </a:cubicBezTo>
                  <a:cubicBezTo>
                    <a:pt x="2001" y="96"/>
                    <a:pt x="1997" y="96"/>
                    <a:pt x="1993" y="97"/>
                  </a:cubicBezTo>
                  <a:cubicBezTo>
                    <a:pt x="1994" y="97"/>
                    <a:pt x="1994" y="97"/>
                    <a:pt x="1995" y="97"/>
                  </a:cubicBezTo>
                  <a:close/>
                  <a:moveTo>
                    <a:pt x="2639" y="74"/>
                  </a:moveTo>
                  <a:cubicBezTo>
                    <a:pt x="2639" y="74"/>
                    <a:pt x="2639" y="74"/>
                    <a:pt x="2639" y="74"/>
                  </a:cubicBezTo>
                  <a:cubicBezTo>
                    <a:pt x="2637" y="74"/>
                    <a:pt x="2635" y="74"/>
                    <a:pt x="2634" y="74"/>
                  </a:cubicBezTo>
                  <a:cubicBezTo>
                    <a:pt x="2634" y="74"/>
                    <a:pt x="2634" y="74"/>
                    <a:pt x="2639" y="74"/>
                  </a:cubicBezTo>
                  <a:close/>
                  <a:moveTo>
                    <a:pt x="2400" y="73"/>
                  </a:moveTo>
                  <a:cubicBezTo>
                    <a:pt x="2398" y="73"/>
                    <a:pt x="2397" y="73"/>
                    <a:pt x="2396" y="74"/>
                  </a:cubicBezTo>
                  <a:cubicBezTo>
                    <a:pt x="2397" y="74"/>
                    <a:pt x="2399" y="74"/>
                    <a:pt x="2400" y="73"/>
                  </a:cubicBezTo>
                  <a:close/>
                  <a:moveTo>
                    <a:pt x="1918" y="99"/>
                  </a:moveTo>
                  <a:cubicBezTo>
                    <a:pt x="1920" y="98"/>
                    <a:pt x="1920" y="98"/>
                    <a:pt x="1920" y="98"/>
                  </a:cubicBezTo>
                  <a:cubicBezTo>
                    <a:pt x="1917" y="99"/>
                    <a:pt x="1916" y="99"/>
                    <a:pt x="1918" y="99"/>
                  </a:cubicBezTo>
                  <a:close/>
                  <a:moveTo>
                    <a:pt x="2377" y="82"/>
                  </a:moveTo>
                  <a:cubicBezTo>
                    <a:pt x="2376" y="81"/>
                    <a:pt x="2375" y="81"/>
                    <a:pt x="2375" y="81"/>
                  </a:cubicBezTo>
                  <a:cubicBezTo>
                    <a:pt x="2373" y="81"/>
                    <a:pt x="2373" y="82"/>
                    <a:pt x="2377" y="82"/>
                  </a:cubicBezTo>
                  <a:close/>
                  <a:moveTo>
                    <a:pt x="2361" y="82"/>
                  </a:moveTo>
                  <a:cubicBezTo>
                    <a:pt x="2376" y="84"/>
                    <a:pt x="2376" y="84"/>
                    <a:pt x="2376" y="84"/>
                  </a:cubicBezTo>
                  <a:cubicBezTo>
                    <a:pt x="2369" y="82"/>
                    <a:pt x="2364" y="82"/>
                    <a:pt x="2361" y="82"/>
                  </a:cubicBezTo>
                  <a:close/>
                  <a:moveTo>
                    <a:pt x="3502" y="40"/>
                  </a:moveTo>
                  <a:cubicBezTo>
                    <a:pt x="3482" y="41"/>
                    <a:pt x="3482" y="41"/>
                    <a:pt x="3482" y="41"/>
                  </a:cubicBezTo>
                  <a:cubicBezTo>
                    <a:pt x="3480" y="41"/>
                    <a:pt x="3486" y="42"/>
                    <a:pt x="3493" y="41"/>
                  </a:cubicBezTo>
                  <a:cubicBezTo>
                    <a:pt x="3498" y="41"/>
                    <a:pt x="3505" y="40"/>
                    <a:pt x="3502" y="40"/>
                  </a:cubicBezTo>
                  <a:close/>
                  <a:moveTo>
                    <a:pt x="1674" y="111"/>
                  </a:moveTo>
                  <a:cubicBezTo>
                    <a:pt x="1691" y="111"/>
                    <a:pt x="1691" y="111"/>
                    <a:pt x="1691" y="111"/>
                  </a:cubicBezTo>
                  <a:cubicBezTo>
                    <a:pt x="1679" y="111"/>
                    <a:pt x="1672" y="109"/>
                    <a:pt x="1674" y="111"/>
                  </a:cubicBezTo>
                  <a:close/>
                  <a:moveTo>
                    <a:pt x="1542" y="114"/>
                  </a:moveTo>
                  <a:cubicBezTo>
                    <a:pt x="1556" y="114"/>
                    <a:pt x="1550" y="112"/>
                    <a:pt x="1551" y="111"/>
                  </a:cubicBezTo>
                  <a:cubicBezTo>
                    <a:pt x="1542" y="114"/>
                    <a:pt x="1542" y="114"/>
                    <a:pt x="1542" y="114"/>
                  </a:cubicBezTo>
                  <a:close/>
                  <a:moveTo>
                    <a:pt x="1846" y="103"/>
                  </a:moveTo>
                  <a:cubicBezTo>
                    <a:pt x="1840" y="101"/>
                    <a:pt x="1840" y="101"/>
                    <a:pt x="1840" y="101"/>
                  </a:cubicBezTo>
                  <a:cubicBezTo>
                    <a:pt x="1843" y="103"/>
                    <a:pt x="1843" y="103"/>
                    <a:pt x="1843" y="103"/>
                  </a:cubicBezTo>
                  <a:cubicBezTo>
                    <a:pt x="1846" y="103"/>
                    <a:pt x="1846" y="103"/>
                    <a:pt x="1846" y="103"/>
                  </a:cubicBezTo>
                  <a:close/>
                  <a:moveTo>
                    <a:pt x="13" y="139"/>
                  </a:moveTo>
                  <a:cubicBezTo>
                    <a:pt x="9" y="136"/>
                    <a:pt x="9" y="136"/>
                    <a:pt x="9" y="136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3" y="138"/>
                    <a:pt x="10" y="138"/>
                    <a:pt x="13" y="139"/>
                  </a:cubicBezTo>
                  <a:close/>
                  <a:moveTo>
                    <a:pt x="2777" y="71"/>
                  </a:moveTo>
                  <a:cubicBezTo>
                    <a:pt x="2768" y="67"/>
                    <a:pt x="2768" y="67"/>
                    <a:pt x="2768" y="67"/>
                  </a:cubicBezTo>
                  <a:cubicBezTo>
                    <a:pt x="2751" y="74"/>
                    <a:pt x="2751" y="74"/>
                    <a:pt x="2751" y="74"/>
                  </a:cubicBezTo>
                  <a:cubicBezTo>
                    <a:pt x="2762" y="71"/>
                    <a:pt x="2769" y="71"/>
                    <a:pt x="2777" y="71"/>
                  </a:cubicBezTo>
                  <a:close/>
                  <a:moveTo>
                    <a:pt x="2966" y="66"/>
                  </a:moveTo>
                  <a:cubicBezTo>
                    <a:pt x="2969" y="65"/>
                    <a:pt x="2971" y="65"/>
                    <a:pt x="2973" y="65"/>
                  </a:cubicBezTo>
                  <a:cubicBezTo>
                    <a:pt x="2969" y="65"/>
                    <a:pt x="2967" y="65"/>
                    <a:pt x="2966" y="66"/>
                  </a:cubicBezTo>
                  <a:close/>
                  <a:moveTo>
                    <a:pt x="2966" y="66"/>
                  </a:moveTo>
                  <a:cubicBezTo>
                    <a:pt x="2952" y="67"/>
                    <a:pt x="2945" y="67"/>
                    <a:pt x="2952" y="69"/>
                  </a:cubicBezTo>
                  <a:cubicBezTo>
                    <a:pt x="2975" y="69"/>
                    <a:pt x="2957" y="67"/>
                    <a:pt x="2978" y="67"/>
                  </a:cubicBezTo>
                  <a:cubicBezTo>
                    <a:pt x="2983" y="66"/>
                    <a:pt x="2961" y="67"/>
                    <a:pt x="2966" y="66"/>
                  </a:cubicBezTo>
                  <a:close/>
                  <a:moveTo>
                    <a:pt x="2044" y="100"/>
                  </a:moveTo>
                  <a:cubicBezTo>
                    <a:pt x="2045" y="99"/>
                    <a:pt x="2045" y="99"/>
                    <a:pt x="2045" y="99"/>
                  </a:cubicBezTo>
                  <a:cubicBezTo>
                    <a:pt x="2043" y="98"/>
                    <a:pt x="2040" y="98"/>
                    <a:pt x="2033" y="98"/>
                  </a:cubicBezTo>
                  <a:cubicBezTo>
                    <a:pt x="2044" y="100"/>
                    <a:pt x="2044" y="100"/>
                    <a:pt x="2044" y="100"/>
                  </a:cubicBezTo>
                  <a:close/>
                  <a:moveTo>
                    <a:pt x="2946" y="46"/>
                  </a:moveTo>
                  <a:cubicBezTo>
                    <a:pt x="2949" y="47"/>
                    <a:pt x="2949" y="47"/>
                    <a:pt x="2949" y="47"/>
                  </a:cubicBezTo>
                  <a:cubicBezTo>
                    <a:pt x="2969" y="47"/>
                    <a:pt x="2969" y="47"/>
                    <a:pt x="2969" y="47"/>
                  </a:cubicBezTo>
                  <a:cubicBezTo>
                    <a:pt x="2957" y="46"/>
                    <a:pt x="2944" y="44"/>
                    <a:pt x="2946" y="46"/>
                  </a:cubicBezTo>
                  <a:close/>
                  <a:moveTo>
                    <a:pt x="2385" y="75"/>
                  </a:moveTo>
                  <a:cubicBezTo>
                    <a:pt x="2386" y="75"/>
                    <a:pt x="2387" y="75"/>
                    <a:pt x="2388" y="76"/>
                  </a:cubicBezTo>
                  <a:cubicBezTo>
                    <a:pt x="2391" y="75"/>
                    <a:pt x="2394" y="74"/>
                    <a:pt x="2396" y="74"/>
                  </a:cubicBezTo>
                  <a:cubicBezTo>
                    <a:pt x="2393" y="74"/>
                    <a:pt x="2389" y="75"/>
                    <a:pt x="2385" y="75"/>
                  </a:cubicBezTo>
                  <a:close/>
                  <a:moveTo>
                    <a:pt x="4479" y="2"/>
                  </a:moveTo>
                  <a:cubicBezTo>
                    <a:pt x="4486" y="2"/>
                    <a:pt x="4484" y="1"/>
                    <a:pt x="4485" y="0"/>
                  </a:cubicBezTo>
                  <a:cubicBezTo>
                    <a:pt x="4473" y="1"/>
                    <a:pt x="4480" y="3"/>
                    <a:pt x="4479" y="2"/>
                  </a:cubicBezTo>
                  <a:close/>
                  <a:moveTo>
                    <a:pt x="55" y="150"/>
                  </a:moveTo>
                  <a:cubicBezTo>
                    <a:pt x="75" y="146"/>
                    <a:pt x="107" y="154"/>
                    <a:pt x="139" y="148"/>
                  </a:cubicBezTo>
                  <a:cubicBezTo>
                    <a:pt x="146" y="148"/>
                    <a:pt x="133" y="149"/>
                    <a:pt x="137" y="150"/>
                  </a:cubicBezTo>
                  <a:cubicBezTo>
                    <a:pt x="145" y="148"/>
                    <a:pt x="154" y="148"/>
                    <a:pt x="174" y="148"/>
                  </a:cubicBezTo>
                  <a:cubicBezTo>
                    <a:pt x="172" y="148"/>
                    <a:pt x="172" y="148"/>
                    <a:pt x="172" y="148"/>
                  </a:cubicBezTo>
                  <a:cubicBezTo>
                    <a:pt x="223" y="146"/>
                    <a:pt x="245" y="147"/>
                    <a:pt x="302" y="147"/>
                  </a:cubicBezTo>
                  <a:cubicBezTo>
                    <a:pt x="298" y="145"/>
                    <a:pt x="298" y="145"/>
                    <a:pt x="298" y="145"/>
                  </a:cubicBezTo>
                  <a:cubicBezTo>
                    <a:pt x="310" y="145"/>
                    <a:pt x="312" y="145"/>
                    <a:pt x="318" y="146"/>
                  </a:cubicBezTo>
                  <a:cubicBezTo>
                    <a:pt x="332" y="141"/>
                    <a:pt x="284" y="147"/>
                    <a:pt x="296" y="143"/>
                  </a:cubicBezTo>
                  <a:cubicBezTo>
                    <a:pt x="313" y="146"/>
                    <a:pt x="383" y="140"/>
                    <a:pt x="394" y="145"/>
                  </a:cubicBezTo>
                  <a:cubicBezTo>
                    <a:pt x="413" y="144"/>
                    <a:pt x="389" y="143"/>
                    <a:pt x="408" y="141"/>
                  </a:cubicBezTo>
                  <a:cubicBezTo>
                    <a:pt x="413" y="143"/>
                    <a:pt x="413" y="143"/>
                    <a:pt x="413" y="143"/>
                  </a:cubicBezTo>
                  <a:cubicBezTo>
                    <a:pt x="418" y="140"/>
                    <a:pt x="418" y="140"/>
                    <a:pt x="418" y="140"/>
                  </a:cubicBezTo>
                  <a:cubicBezTo>
                    <a:pt x="430" y="140"/>
                    <a:pt x="436" y="143"/>
                    <a:pt x="437" y="144"/>
                  </a:cubicBezTo>
                  <a:cubicBezTo>
                    <a:pt x="425" y="144"/>
                    <a:pt x="425" y="144"/>
                    <a:pt x="425" y="144"/>
                  </a:cubicBezTo>
                  <a:cubicBezTo>
                    <a:pt x="440" y="145"/>
                    <a:pt x="466" y="143"/>
                    <a:pt x="474" y="143"/>
                  </a:cubicBezTo>
                  <a:cubicBezTo>
                    <a:pt x="458" y="143"/>
                    <a:pt x="458" y="143"/>
                    <a:pt x="458" y="143"/>
                  </a:cubicBezTo>
                  <a:cubicBezTo>
                    <a:pt x="509" y="139"/>
                    <a:pt x="573" y="139"/>
                    <a:pt x="622" y="135"/>
                  </a:cubicBezTo>
                  <a:cubicBezTo>
                    <a:pt x="619" y="134"/>
                    <a:pt x="619" y="134"/>
                    <a:pt x="619" y="134"/>
                  </a:cubicBezTo>
                  <a:cubicBezTo>
                    <a:pt x="657" y="131"/>
                    <a:pt x="649" y="134"/>
                    <a:pt x="691" y="132"/>
                  </a:cubicBezTo>
                  <a:cubicBezTo>
                    <a:pt x="690" y="133"/>
                    <a:pt x="690" y="133"/>
                    <a:pt x="690" y="133"/>
                  </a:cubicBezTo>
                  <a:cubicBezTo>
                    <a:pt x="698" y="131"/>
                    <a:pt x="709" y="131"/>
                    <a:pt x="721" y="130"/>
                  </a:cubicBezTo>
                  <a:cubicBezTo>
                    <a:pt x="710" y="132"/>
                    <a:pt x="740" y="132"/>
                    <a:pt x="727" y="133"/>
                  </a:cubicBezTo>
                  <a:cubicBezTo>
                    <a:pt x="768" y="130"/>
                    <a:pt x="747" y="131"/>
                    <a:pt x="774" y="127"/>
                  </a:cubicBezTo>
                  <a:cubicBezTo>
                    <a:pt x="781" y="129"/>
                    <a:pt x="781" y="129"/>
                    <a:pt x="781" y="129"/>
                  </a:cubicBezTo>
                  <a:cubicBezTo>
                    <a:pt x="790" y="127"/>
                    <a:pt x="791" y="126"/>
                    <a:pt x="812" y="125"/>
                  </a:cubicBezTo>
                  <a:cubicBezTo>
                    <a:pt x="794" y="127"/>
                    <a:pt x="825" y="127"/>
                    <a:pt x="806" y="129"/>
                  </a:cubicBezTo>
                  <a:cubicBezTo>
                    <a:pt x="850" y="131"/>
                    <a:pt x="871" y="124"/>
                    <a:pt x="891" y="128"/>
                  </a:cubicBezTo>
                  <a:cubicBezTo>
                    <a:pt x="911" y="124"/>
                    <a:pt x="853" y="127"/>
                    <a:pt x="864" y="126"/>
                  </a:cubicBezTo>
                  <a:cubicBezTo>
                    <a:pt x="855" y="125"/>
                    <a:pt x="881" y="122"/>
                    <a:pt x="895" y="122"/>
                  </a:cubicBezTo>
                  <a:cubicBezTo>
                    <a:pt x="908" y="122"/>
                    <a:pt x="918" y="126"/>
                    <a:pt x="949" y="126"/>
                  </a:cubicBezTo>
                  <a:cubicBezTo>
                    <a:pt x="948" y="126"/>
                    <a:pt x="948" y="126"/>
                    <a:pt x="947" y="126"/>
                  </a:cubicBezTo>
                  <a:cubicBezTo>
                    <a:pt x="950" y="126"/>
                    <a:pt x="950" y="126"/>
                    <a:pt x="954" y="126"/>
                  </a:cubicBezTo>
                  <a:cubicBezTo>
                    <a:pt x="952" y="126"/>
                    <a:pt x="951" y="126"/>
                    <a:pt x="949" y="126"/>
                  </a:cubicBezTo>
                  <a:cubicBezTo>
                    <a:pt x="961" y="127"/>
                    <a:pt x="974" y="124"/>
                    <a:pt x="989" y="125"/>
                  </a:cubicBezTo>
                  <a:cubicBezTo>
                    <a:pt x="998" y="123"/>
                    <a:pt x="1010" y="125"/>
                    <a:pt x="1012" y="122"/>
                  </a:cubicBezTo>
                  <a:cubicBezTo>
                    <a:pt x="980" y="123"/>
                    <a:pt x="980" y="123"/>
                    <a:pt x="980" y="123"/>
                  </a:cubicBezTo>
                  <a:cubicBezTo>
                    <a:pt x="998" y="122"/>
                    <a:pt x="1015" y="118"/>
                    <a:pt x="1046" y="119"/>
                  </a:cubicBezTo>
                  <a:cubicBezTo>
                    <a:pt x="1043" y="120"/>
                    <a:pt x="1034" y="121"/>
                    <a:pt x="1028" y="121"/>
                  </a:cubicBezTo>
                  <a:cubicBezTo>
                    <a:pt x="1037" y="122"/>
                    <a:pt x="1045" y="120"/>
                    <a:pt x="1054" y="121"/>
                  </a:cubicBezTo>
                  <a:cubicBezTo>
                    <a:pt x="1052" y="124"/>
                    <a:pt x="1015" y="123"/>
                    <a:pt x="995" y="126"/>
                  </a:cubicBezTo>
                  <a:cubicBezTo>
                    <a:pt x="1005" y="127"/>
                    <a:pt x="1033" y="122"/>
                    <a:pt x="1023" y="126"/>
                  </a:cubicBezTo>
                  <a:cubicBezTo>
                    <a:pt x="1037" y="121"/>
                    <a:pt x="1058" y="126"/>
                    <a:pt x="1081" y="122"/>
                  </a:cubicBezTo>
                  <a:cubicBezTo>
                    <a:pt x="1080" y="123"/>
                    <a:pt x="1080" y="123"/>
                    <a:pt x="1080" y="123"/>
                  </a:cubicBezTo>
                  <a:cubicBezTo>
                    <a:pt x="1084" y="123"/>
                    <a:pt x="1091" y="122"/>
                    <a:pt x="1098" y="122"/>
                  </a:cubicBezTo>
                  <a:cubicBezTo>
                    <a:pt x="1086" y="125"/>
                    <a:pt x="1086" y="125"/>
                    <a:pt x="1086" y="125"/>
                  </a:cubicBezTo>
                  <a:cubicBezTo>
                    <a:pt x="1098" y="123"/>
                    <a:pt x="1110" y="124"/>
                    <a:pt x="1123" y="124"/>
                  </a:cubicBezTo>
                  <a:cubicBezTo>
                    <a:pt x="1116" y="123"/>
                    <a:pt x="1128" y="122"/>
                    <a:pt x="1116" y="121"/>
                  </a:cubicBezTo>
                  <a:cubicBezTo>
                    <a:pt x="1164" y="117"/>
                    <a:pt x="1145" y="125"/>
                    <a:pt x="1195" y="123"/>
                  </a:cubicBezTo>
                  <a:cubicBezTo>
                    <a:pt x="1187" y="123"/>
                    <a:pt x="1171" y="122"/>
                    <a:pt x="1182" y="121"/>
                  </a:cubicBezTo>
                  <a:cubicBezTo>
                    <a:pt x="1192" y="121"/>
                    <a:pt x="1205" y="121"/>
                    <a:pt x="1212" y="122"/>
                  </a:cubicBezTo>
                  <a:cubicBezTo>
                    <a:pt x="1247" y="121"/>
                    <a:pt x="1206" y="120"/>
                    <a:pt x="1221" y="119"/>
                  </a:cubicBezTo>
                  <a:cubicBezTo>
                    <a:pt x="1234" y="121"/>
                    <a:pt x="1239" y="117"/>
                    <a:pt x="1254" y="116"/>
                  </a:cubicBezTo>
                  <a:cubicBezTo>
                    <a:pt x="1255" y="118"/>
                    <a:pt x="1255" y="118"/>
                    <a:pt x="1255" y="118"/>
                  </a:cubicBezTo>
                  <a:cubicBezTo>
                    <a:pt x="1295" y="118"/>
                    <a:pt x="1265" y="114"/>
                    <a:pt x="1302" y="114"/>
                  </a:cubicBezTo>
                  <a:cubicBezTo>
                    <a:pt x="1286" y="117"/>
                    <a:pt x="1286" y="117"/>
                    <a:pt x="1286" y="117"/>
                  </a:cubicBezTo>
                  <a:cubicBezTo>
                    <a:pt x="1305" y="116"/>
                    <a:pt x="1305" y="116"/>
                    <a:pt x="1305" y="116"/>
                  </a:cubicBezTo>
                  <a:cubicBezTo>
                    <a:pt x="1301" y="118"/>
                    <a:pt x="1301" y="118"/>
                    <a:pt x="1301" y="118"/>
                  </a:cubicBezTo>
                  <a:cubicBezTo>
                    <a:pt x="1322" y="116"/>
                    <a:pt x="1328" y="116"/>
                    <a:pt x="1349" y="116"/>
                  </a:cubicBezTo>
                  <a:cubicBezTo>
                    <a:pt x="1344" y="115"/>
                    <a:pt x="1351" y="112"/>
                    <a:pt x="1369" y="111"/>
                  </a:cubicBezTo>
                  <a:cubicBezTo>
                    <a:pt x="1381" y="112"/>
                    <a:pt x="1362" y="114"/>
                    <a:pt x="1388" y="112"/>
                  </a:cubicBezTo>
                  <a:cubicBezTo>
                    <a:pt x="1382" y="115"/>
                    <a:pt x="1376" y="116"/>
                    <a:pt x="1365" y="115"/>
                  </a:cubicBezTo>
                  <a:cubicBezTo>
                    <a:pt x="1364" y="116"/>
                    <a:pt x="1359" y="116"/>
                    <a:pt x="1358" y="117"/>
                  </a:cubicBezTo>
                  <a:cubicBezTo>
                    <a:pt x="1371" y="118"/>
                    <a:pt x="1391" y="116"/>
                    <a:pt x="1400" y="116"/>
                  </a:cubicBezTo>
                  <a:cubicBezTo>
                    <a:pt x="1390" y="116"/>
                    <a:pt x="1390" y="116"/>
                    <a:pt x="1390" y="116"/>
                  </a:cubicBezTo>
                  <a:cubicBezTo>
                    <a:pt x="1427" y="111"/>
                    <a:pt x="1427" y="111"/>
                    <a:pt x="1427" y="111"/>
                  </a:cubicBezTo>
                  <a:cubicBezTo>
                    <a:pt x="1433" y="112"/>
                    <a:pt x="1428" y="112"/>
                    <a:pt x="1424" y="114"/>
                  </a:cubicBezTo>
                  <a:cubicBezTo>
                    <a:pt x="1431" y="114"/>
                    <a:pt x="1436" y="112"/>
                    <a:pt x="1447" y="111"/>
                  </a:cubicBezTo>
                  <a:cubicBezTo>
                    <a:pt x="1445" y="114"/>
                    <a:pt x="1445" y="115"/>
                    <a:pt x="1430" y="116"/>
                  </a:cubicBezTo>
                  <a:cubicBezTo>
                    <a:pt x="1465" y="114"/>
                    <a:pt x="1465" y="114"/>
                    <a:pt x="1465" y="114"/>
                  </a:cubicBezTo>
                  <a:cubicBezTo>
                    <a:pt x="1467" y="114"/>
                    <a:pt x="1483" y="115"/>
                    <a:pt x="1478" y="116"/>
                  </a:cubicBezTo>
                  <a:cubicBezTo>
                    <a:pt x="1498" y="116"/>
                    <a:pt x="1526" y="110"/>
                    <a:pt x="1552" y="111"/>
                  </a:cubicBezTo>
                  <a:cubicBezTo>
                    <a:pt x="1553" y="111"/>
                    <a:pt x="1556" y="110"/>
                    <a:pt x="1561" y="110"/>
                  </a:cubicBezTo>
                  <a:cubicBezTo>
                    <a:pt x="1586" y="109"/>
                    <a:pt x="1607" y="111"/>
                    <a:pt x="1636" y="108"/>
                  </a:cubicBezTo>
                  <a:cubicBezTo>
                    <a:pt x="1652" y="110"/>
                    <a:pt x="1652" y="110"/>
                    <a:pt x="1652" y="110"/>
                  </a:cubicBezTo>
                  <a:cubicBezTo>
                    <a:pt x="1675" y="109"/>
                    <a:pt x="1630" y="107"/>
                    <a:pt x="1668" y="105"/>
                  </a:cubicBezTo>
                  <a:cubicBezTo>
                    <a:pt x="1694" y="103"/>
                    <a:pt x="1677" y="107"/>
                    <a:pt x="1687" y="108"/>
                  </a:cubicBezTo>
                  <a:cubicBezTo>
                    <a:pt x="1700" y="106"/>
                    <a:pt x="1723" y="102"/>
                    <a:pt x="1747" y="104"/>
                  </a:cubicBezTo>
                  <a:cubicBezTo>
                    <a:pt x="1739" y="105"/>
                    <a:pt x="1733" y="104"/>
                    <a:pt x="1725" y="105"/>
                  </a:cubicBezTo>
                  <a:cubicBezTo>
                    <a:pt x="1744" y="106"/>
                    <a:pt x="1744" y="106"/>
                    <a:pt x="1744" y="106"/>
                  </a:cubicBezTo>
                  <a:cubicBezTo>
                    <a:pt x="1722" y="109"/>
                    <a:pt x="1705" y="109"/>
                    <a:pt x="1723" y="110"/>
                  </a:cubicBezTo>
                  <a:cubicBezTo>
                    <a:pt x="1725" y="105"/>
                    <a:pt x="1795" y="108"/>
                    <a:pt x="1797" y="102"/>
                  </a:cubicBezTo>
                  <a:cubicBezTo>
                    <a:pt x="1810" y="103"/>
                    <a:pt x="1810" y="103"/>
                    <a:pt x="1810" y="103"/>
                  </a:cubicBezTo>
                  <a:cubicBezTo>
                    <a:pt x="1806" y="103"/>
                    <a:pt x="1806" y="103"/>
                    <a:pt x="1802" y="103"/>
                  </a:cubicBezTo>
                  <a:cubicBezTo>
                    <a:pt x="1826" y="105"/>
                    <a:pt x="1820" y="99"/>
                    <a:pt x="1851" y="99"/>
                  </a:cubicBezTo>
                  <a:cubicBezTo>
                    <a:pt x="1858" y="99"/>
                    <a:pt x="1864" y="99"/>
                    <a:pt x="1864" y="100"/>
                  </a:cubicBezTo>
                  <a:cubicBezTo>
                    <a:pt x="1885" y="98"/>
                    <a:pt x="1885" y="98"/>
                    <a:pt x="1885" y="98"/>
                  </a:cubicBezTo>
                  <a:cubicBezTo>
                    <a:pt x="1891" y="98"/>
                    <a:pt x="1891" y="99"/>
                    <a:pt x="1887" y="99"/>
                  </a:cubicBezTo>
                  <a:cubicBezTo>
                    <a:pt x="1920" y="98"/>
                    <a:pt x="1920" y="98"/>
                    <a:pt x="1920" y="98"/>
                  </a:cubicBezTo>
                  <a:cubicBezTo>
                    <a:pt x="1925" y="97"/>
                    <a:pt x="1937" y="95"/>
                    <a:pt x="1942" y="95"/>
                  </a:cubicBezTo>
                  <a:cubicBezTo>
                    <a:pt x="1952" y="95"/>
                    <a:pt x="1938" y="95"/>
                    <a:pt x="1940" y="96"/>
                  </a:cubicBezTo>
                  <a:cubicBezTo>
                    <a:pt x="1960" y="94"/>
                    <a:pt x="1960" y="94"/>
                    <a:pt x="1960" y="94"/>
                  </a:cubicBezTo>
                  <a:cubicBezTo>
                    <a:pt x="1968" y="95"/>
                    <a:pt x="1952" y="97"/>
                    <a:pt x="1938" y="97"/>
                  </a:cubicBezTo>
                  <a:cubicBezTo>
                    <a:pt x="1955" y="102"/>
                    <a:pt x="1955" y="96"/>
                    <a:pt x="1984" y="97"/>
                  </a:cubicBezTo>
                  <a:cubicBezTo>
                    <a:pt x="1990" y="94"/>
                    <a:pt x="1995" y="95"/>
                    <a:pt x="2003" y="96"/>
                  </a:cubicBezTo>
                  <a:cubicBezTo>
                    <a:pt x="2010" y="96"/>
                    <a:pt x="2018" y="96"/>
                    <a:pt x="2030" y="94"/>
                  </a:cubicBezTo>
                  <a:cubicBezTo>
                    <a:pt x="2030" y="96"/>
                    <a:pt x="2041" y="95"/>
                    <a:pt x="2056" y="95"/>
                  </a:cubicBezTo>
                  <a:cubicBezTo>
                    <a:pt x="2055" y="98"/>
                    <a:pt x="2055" y="98"/>
                    <a:pt x="2055" y="98"/>
                  </a:cubicBezTo>
                  <a:cubicBezTo>
                    <a:pt x="2070" y="96"/>
                    <a:pt x="2069" y="95"/>
                    <a:pt x="2078" y="94"/>
                  </a:cubicBezTo>
                  <a:cubicBezTo>
                    <a:pt x="2095" y="93"/>
                    <a:pt x="2099" y="95"/>
                    <a:pt x="2103" y="97"/>
                  </a:cubicBezTo>
                  <a:cubicBezTo>
                    <a:pt x="2131" y="96"/>
                    <a:pt x="2084" y="94"/>
                    <a:pt x="2117" y="93"/>
                  </a:cubicBezTo>
                  <a:cubicBezTo>
                    <a:pt x="2140" y="93"/>
                    <a:pt x="2156" y="92"/>
                    <a:pt x="2184" y="89"/>
                  </a:cubicBezTo>
                  <a:cubicBezTo>
                    <a:pt x="2200" y="90"/>
                    <a:pt x="2181" y="91"/>
                    <a:pt x="2187" y="91"/>
                  </a:cubicBezTo>
                  <a:cubicBezTo>
                    <a:pt x="2201" y="89"/>
                    <a:pt x="2201" y="89"/>
                    <a:pt x="2201" y="89"/>
                  </a:cubicBezTo>
                  <a:cubicBezTo>
                    <a:pt x="2205" y="89"/>
                    <a:pt x="2203" y="90"/>
                    <a:pt x="2203" y="90"/>
                  </a:cubicBezTo>
                  <a:cubicBezTo>
                    <a:pt x="2215" y="89"/>
                    <a:pt x="2204" y="87"/>
                    <a:pt x="2223" y="86"/>
                  </a:cubicBezTo>
                  <a:cubicBezTo>
                    <a:pt x="2228" y="82"/>
                    <a:pt x="2262" y="89"/>
                    <a:pt x="2285" y="85"/>
                  </a:cubicBezTo>
                  <a:cubicBezTo>
                    <a:pt x="2291" y="86"/>
                    <a:pt x="2282" y="87"/>
                    <a:pt x="2284" y="88"/>
                  </a:cubicBezTo>
                  <a:cubicBezTo>
                    <a:pt x="2316" y="85"/>
                    <a:pt x="2312" y="85"/>
                    <a:pt x="2338" y="81"/>
                  </a:cubicBezTo>
                  <a:cubicBezTo>
                    <a:pt x="2361" y="82"/>
                    <a:pt x="2361" y="82"/>
                    <a:pt x="2361" y="82"/>
                  </a:cubicBezTo>
                  <a:cubicBezTo>
                    <a:pt x="2344" y="80"/>
                    <a:pt x="2365" y="78"/>
                    <a:pt x="2385" y="75"/>
                  </a:cubicBezTo>
                  <a:cubicBezTo>
                    <a:pt x="2379" y="74"/>
                    <a:pt x="2373" y="74"/>
                    <a:pt x="2370" y="73"/>
                  </a:cubicBezTo>
                  <a:cubicBezTo>
                    <a:pt x="2400" y="71"/>
                    <a:pt x="2400" y="71"/>
                    <a:pt x="2400" y="71"/>
                  </a:cubicBezTo>
                  <a:cubicBezTo>
                    <a:pt x="2402" y="72"/>
                    <a:pt x="2402" y="72"/>
                    <a:pt x="2400" y="73"/>
                  </a:cubicBezTo>
                  <a:cubicBezTo>
                    <a:pt x="2400" y="73"/>
                    <a:pt x="2400" y="73"/>
                    <a:pt x="2401" y="73"/>
                  </a:cubicBezTo>
                  <a:cubicBezTo>
                    <a:pt x="2412" y="74"/>
                    <a:pt x="2406" y="75"/>
                    <a:pt x="2399" y="77"/>
                  </a:cubicBezTo>
                  <a:cubicBezTo>
                    <a:pt x="2395" y="76"/>
                    <a:pt x="2392" y="76"/>
                    <a:pt x="2388" y="76"/>
                  </a:cubicBezTo>
                  <a:cubicBezTo>
                    <a:pt x="2381" y="77"/>
                    <a:pt x="2373" y="79"/>
                    <a:pt x="2375" y="81"/>
                  </a:cubicBezTo>
                  <a:cubicBezTo>
                    <a:pt x="2377" y="80"/>
                    <a:pt x="2381" y="80"/>
                    <a:pt x="2385" y="80"/>
                  </a:cubicBezTo>
                  <a:cubicBezTo>
                    <a:pt x="2384" y="80"/>
                    <a:pt x="2382" y="81"/>
                    <a:pt x="2383" y="81"/>
                  </a:cubicBezTo>
                  <a:cubicBezTo>
                    <a:pt x="2384" y="81"/>
                    <a:pt x="2387" y="80"/>
                    <a:pt x="2392" y="80"/>
                  </a:cubicBezTo>
                  <a:cubicBezTo>
                    <a:pt x="2399" y="82"/>
                    <a:pt x="2399" y="82"/>
                    <a:pt x="2399" y="82"/>
                  </a:cubicBezTo>
                  <a:cubicBezTo>
                    <a:pt x="2401" y="81"/>
                    <a:pt x="2401" y="81"/>
                    <a:pt x="2401" y="81"/>
                  </a:cubicBezTo>
                  <a:cubicBezTo>
                    <a:pt x="2439" y="82"/>
                    <a:pt x="2439" y="82"/>
                    <a:pt x="2439" y="82"/>
                  </a:cubicBezTo>
                  <a:cubicBezTo>
                    <a:pt x="2467" y="78"/>
                    <a:pt x="2491" y="73"/>
                    <a:pt x="2535" y="71"/>
                  </a:cubicBezTo>
                  <a:cubicBezTo>
                    <a:pt x="2524" y="73"/>
                    <a:pt x="2533" y="74"/>
                    <a:pt x="2532" y="77"/>
                  </a:cubicBezTo>
                  <a:cubicBezTo>
                    <a:pt x="2520" y="74"/>
                    <a:pt x="2498" y="79"/>
                    <a:pt x="2475" y="79"/>
                  </a:cubicBezTo>
                  <a:cubicBezTo>
                    <a:pt x="2487" y="79"/>
                    <a:pt x="2485" y="80"/>
                    <a:pt x="2482" y="81"/>
                  </a:cubicBezTo>
                  <a:cubicBezTo>
                    <a:pt x="2522" y="77"/>
                    <a:pt x="2522" y="77"/>
                    <a:pt x="2522" y="77"/>
                  </a:cubicBezTo>
                  <a:cubicBezTo>
                    <a:pt x="2521" y="79"/>
                    <a:pt x="2531" y="78"/>
                    <a:pt x="2541" y="79"/>
                  </a:cubicBezTo>
                  <a:cubicBezTo>
                    <a:pt x="2533" y="75"/>
                    <a:pt x="2572" y="75"/>
                    <a:pt x="2588" y="74"/>
                  </a:cubicBezTo>
                  <a:cubicBezTo>
                    <a:pt x="2589" y="75"/>
                    <a:pt x="2585" y="76"/>
                    <a:pt x="2565" y="77"/>
                  </a:cubicBezTo>
                  <a:cubicBezTo>
                    <a:pt x="2587" y="79"/>
                    <a:pt x="2594" y="71"/>
                    <a:pt x="2616" y="73"/>
                  </a:cubicBezTo>
                  <a:cubicBezTo>
                    <a:pt x="2611" y="73"/>
                    <a:pt x="2608" y="73"/>
                    <a:pt x="2606" y="74"/>
                  </a:cubicBezTo>
                  <a:cubicBezTo>
                    <a:pt x="2618" y="72"/>
                    <a:pt x="2645" y="73"/>
                    <a:pt x="2639" y="74"/>
                  </a:cubicBezTo>
                  <a:cubicBezTo>
                    <a:pt x="2673" y="74"/>
                    <a:pt x="2734" y="71"/>
                    <a:pt x="2739" y="68"/>
                  </a:cubicBezTo>
                  <a:cubicBezTo>
                    <a:pt x="2739" y="68"/>
                    <a:pt x="2734" y="72"/>
                    <a:pt x="2732" y="73"/>
                  </a:cubicBezTo>
                  <a:cubicBezTo>
                    <a:pt x="2791" y="59"/>
                    <a:pt x="2791" y="59"/>
                    <a:pt x="2791" y="59"/>
                  </a:cubicBezTo>
                  <a:cubicBezTo>
                    <a:pt x="2785" y="63"/>
                    <a:pt x="2805" y="69"/>
                    <a:pt x="2778" y="71"/>
                  </a:cubicBezTo>
                  <a:cubicBezTo>
                    <a:pt x="2786" y="72"/>
                    <a:pt x="2796" y="72"/>
                    <a:pt x="2812" y="70"/>
                  </a:cubicBezTo>
                  <a:cubicBezTo>
                    <a:pt x="2807" y="70"/>
                    <a:pt x="2799" y="66"/>
                    <a:pt x="2806" y="66"/>
                  </a:cubicBezTo>
                  <a:cubicBezTo>
                    <a:pt x="2825" y="69"/>
                    <a:pt x="2820" y="67"/>
                    <a:pt x="2843" y="69"/>
                  </a:cubicBezTo>
                  <a:cubicBezTo>
                    <a:pt x="2838" y="68"/>
                    <a:pt x="2846" y="64"/>
                    <a:pt x="2858" y="64"/>
                  </a:cubicBezTo>
                  <a:cubicBezTo>
                    <a:pt x="2856" y="65"/>
                    <a:pt x="2859" y="68"/>
                    <a:pt x="2854" y="69"/>
                  </a:cubicBezTo>
                  <a:cubicBezTo>
                    <a:pt x="2884" y="64"/>
                    <a:pt x="2884" y="64"/>
                    <a:pt x="2884" y="64"/>
                  </a:cubicBezTo>
                  <a:cubicBezTo>
                    <a:pt x="2879" y="65"/>
                    <a:pt x="2885" y="68"/>
                    <a:pt x="2891" y="69"/>
                  </a:cubicBezTo>
                  <a:cubicBezTo>
                    <a:pt x="2888" y="68"/>
                    <a:pt x="2919" y="68"/>
                    <a:pt x="2927" y="67"/>
                  </a:cubicBezTo>
                  <a:cubicBezTo>
                    <a:pt x="2914" y="66"/>
                    <a:pt x="2914" y="66"/>
                    <a:pt x="2914" y="66"/>
                  </a:cubicBezTo>
                  <a:cubicBezTo>
                    <a:pt x="2949" y="66"/>
                    <a:pt x="2948" y="59"/>
                    <a:pt x="2983" y="58"/>
                  </a:cubicBezTo>
                  <a:cubicBezTo>
                    <a:pt x="2979" y="59"/>
                    <a:pt x="2973" y="64"/>
                    <a:pt x="2991" y="64"/>
                  </a:cubicBezTo>
                  <a:cubicBezTo>
                    <a:pt x="2999" y="62"/>
                    <a:pt x="3027" y="51"/>
                    <a:pt x="3058" y="49"/>
                  </a:cubicBezTo>
                  <a:cubicBezTo>
                    <a:pt x="3064" y="50"/>
                    <a:pt x="3064" y="50"/>
                    <a:pt x="3064" y="50"/>
                  </a:cubicBezTo>
                  <a:cubicBezTo>
                    <a:pt x="3088" y="48"/>
                    <a:pt x="3088" y="48"/>
                    <a:pt x="3088" y="48"/>
                  </a:cubicBezTo>
                  <a:cubicBezTo>
                    <a:pt x="3073" y="51"/>
                    <a:pt x="3031" y="61"/>
                    <a:pt x="3009" y="64"/>
                  </a:cubicBezTo>
                  <a:cubicBezTo>
                    <a:pt x="3022" y="65"/>
                    <a:pt x="3013" y="66"/>
                    <a:pt x="3032" y="65"/>
                  </a:cubicBezTo>
                  <a:cubicBezTo>
                    <a:pt x="3039" y="66"/>
                    <a:pt x="3022" y="67"/>
                    <a:pt x="3016" y="68"/>
                  </a:cubicBezTo>
                  <a:cubicBezTo>
                    <a:pt x="3062" y="67"/>
                    <a:pt x="3062" y="67"/>
                    <a:pt x="3062" y="67"/>
                  </a:cubicBezTo>
                  <a:cubicBezTo>
                    <a:pt x="3060" y="64"/>
                    <a:pt x="3097" y="63"/>
                    <a:pt x="3095" y="61"/>
                  </a:cubicBezTo>
                  <a:cubicBezTo>
                    <a:pt x="3045" y="65"/>
                    <a:pt x="3045" y="65"/>
                    <a:pt x="3045" y="65"/>
                  </a:cubicBezTo>
                  <a:cubicBezTo>
                    <a:pt x="3043" y="63"/>
                    <a:pt x="3074" y="57"/>
                    <a:pt x="3107" y="56"/>
                  </a:cubicBezTo>
                  <a:cubicBezTo>
                    <a:pt x="3115" y="57"/>
                    <a:pt x="3101" y="61"/>
                    <a:pt x="3101" y="62"/>
                  </a:cubicBezTo>
                  <a:cubicBezTo>
                    <a:pt x="3106" y="61"/>
                    <a:pt x="3132" y="60"/>
                    <a:pt x="3135" y="60"/>
                  </a:cubicBezTo>
                  <a:cubicBezTo>
                    <a:pt x="3122" y="62"/>
                    <a:pt x="3122" y="62"/>
                    <a:pt x="3122" y="62"/>
                  </a:cubicBezTo>
                  <a:cubicBezTo>
                    <a:pt x="3140" y="63"/>
                    <a:pt x="3151" y="58"/>
                    <a:pt x="3173" y="60"/>
                  </a:cubicBezTo>
                  <a:cubicBezTo>
                    <a:pt x="3181" y="60"/>
                    <a:pt x="3196" y="62"/>
                    <a:pt x="3197" y="61"/>
                  </a:cubicBezTo>
                  <a:cubicBezTo>
                    <a:pt x="3185" y="58"/>
                    <a:pt x="3182" y="48"/>
                    <a:pt x="3190" y="45"/>
                  </a:cubicBezTo>
                  <a:cubicBezTo>
                    <a:pt x="3193" y="45"/>
                    <a:pt x="3230" y="47"/>
                    <a:pt x="3238" y="48"/>
                  </a:cubicBezTo>
                  <a:cubicBezTo>
                    <a:pt x="3251" y="50"/>
                    <a:pt x="3220" y="55"/>
                    <a:pt x="3231" y="57"/>
                  </a:cubicBezTo>
                  <a:cubicBezTo>
                    <a:pt x="3231" y="56"/>
                    <a:pt x="3238" y="55"/>
                    <a:pt x="3241" y="55"/>
                  </a:cubicBezTo>
                  <a:cubicBezTo>
                    <a:pt x="3249" y="55"/>
                    <a:pt x="3237" y="57"/>
                    <a:pt x="3255" y="56"/>
                  </a:cubicBezTo>
                  <a:cubicBezTo>
                    <a:pt x="3258" y="53"/>
                    <a:pt x="3290" y="56"/>
                    <a:pt x="3263" y="53"/>
                  </a:cubicBezTo>
                  <a:cubicBezTo>
                    <a:pt x="3280" y="52"/>
                    <a:pt x="3281" y="53"/>
                    <a:pt x="3301" y="52"/>
                  </a:cubicBezTo>
                  <a:cubicBezTo>
                    <a:pt x="3294" y="51"/>
                    <a:pt x="3318" y="46"/>
                    <a:pt x="3335" y="45"/>
                  </a:cubicBezTo>
                  <a:cubicBezTo>
                    <a:pt x="3334" y="45"/>
                    <a:pt x="3338" y="46"/>
                    <a:pt x="3340" y="46"/>
                  </a:cubicBezTo>
                  <a:cubicBezTo>
                    <a:pt x="3374" y="46"/>
                    <a:pt x="3393" y="46"/>
                    <a:pt x="3425" y="45"/>
                  </a:cubicBezTo>
                  <a:cubicBezTo>
                    <a:pt x="3428" y="46"/>
                    <a:pt x="3444" y="46"/>
                    <a:pt x="3437" y="48"/>
                  </a:cubicBezTo>
                  <a:cubicBezTo>
                    <a:pt x="3442" y="47"/>
                    <a:pt x="3446" y="46"/>
                    <a:pt x="3456" y="46"/>
                  </a:cubicBezTo>
                  <a:cubicBezTo>
                    <a:pt x="3475" y="48"/>
                    <a:pt x="3434" y="47"/>
                    <a:pt x="3448" y="49"/>
                  </a:cubicBezTo>
                  <a:cubicBezTo>
                    <a:pt x="3450" y="48"/>
                    <a:pt x="3474" y="46"/>
                    <a:pt x="3488" y="45"/>
                  </a:cubicBezTo>
                  <a:cubicBezTo>
                    <a:pt x="3484" y="42"/>
                    <a:pt x="3455" y="45"/>
                    <a:pt x="3441" y="47"/>
                  </a:cubicBezTo>
                  <a:cubicBezTo>
                    <a:pt x="3441" y="43"/>
                    <a:pt x="3466" y="39"/>
                    <a:pt x="3499" y="37"/>
                  </a:cubicBezTo>
                  <a:cubicBezTo>
                    <a:pt x="3526" y="35"/>
                    <a:pt x="3511" y="38"/>
                    <a:pt x="3516" y="38"/>
                  </a:cubicBezTo>
                  <a:cubicBezTo>
                    <a:pt x="3566" y="37"/>
                    <a:pt x="3558" y="31"/>
                    <a:pt x="3600" y="32"/>
                  </a:cubicBezTo>
                  <a:cubicBezTo>
                    <a:pt x="3617" y="34"/>
                    <a:pt x="3601" y="36"/>
                    <a:pt x="3605" y="38"/>
                  </a:cubicBezTo>
                  <a:cubicBezTo>
                    <a:pt x="3583" y="39"/>
                    <a:pt x="3571" y="37"/>
                    <a:pt x="3556" y="38"/>
                  </a:cubicBezTo>
                  <a:cubicBezTo>
                    <a:pt x="3575" y="38"/>
                    <a:pt x="3575" y="38"/>
                    <a:pt x="3575" y="38"/>
                  </a:cubicBezTo>
                  <a:cubicBezTo>
                    <a:pt x="3568" y="39"/>
                    <a:pt x="3553" y="40"/>
                    <a:pt x="3545" y="40"/>
                  </a:cubicBezTo>
                  <a:cubicBezTo>
                    <a:pt x="3559" y="41"/>
                    <a:pt x="3630" y="38"/>
                    <a:pt x="3669" y="38"/>
                  </a:cubicBezTo>
                  <a:cubicBezTo>
                    <a:pt x="3676" y="37"/>
                    <a:pt x="3688" y="36"/>
                    <a:pt x="3682" y="36"/>
                  </a:cubicBezTo>
                  <a:cubicBezTo>
                    <a:pt x="3670" y="36"/>
                    <a:pt x="3670" y="36"/>
                    <a:pt x="3670" y="36"/>
                  </a:cubicBezTo>
                  <a:cubicBezTo>
                    <a:pt x="3658" y="35"/>
                    <a:pt x="3693" y="33"/>
                    <a:pt x="3677" y="33"/>
                  </a:cubicBezTo>
                  <a:cubicBezTo>
                    <a:pt x="3694" y="31"/>
                    <a:pt x="3712" y="29"/>
                    <a:pt x="3735" y="29"/>
                  </a:cubicBezTo>
                  <a:cubicBezTo>
                    <a:pt x="3740" y="31"/>
                    <a:pt x="3740" y="31"/>
                    <a:pt x="3740" y="31"/>
                  </a:cubicBezTo>
                  <a:cubicBezTo>
                    <a:pt x="3739" y="31"/>
                    <a:pt x="3724" y="30"/>
                    <a:pt x="3718" y="31"/>
                  </a:cubicBezTo>
                  <a:cubicBezTo>
                    <a:pt x="3728" y="30"/>
                    <a:pt x="3754" y="33"/>
                    <a:pt x="3764" y="30"/>
                  </a:cubicBezTo>
                  <a:cubicBezTo>
                    <a:pt x="3748" y="29"/>
                    <a:pt x="3748" y="29"/>
                    <a:pt x="3748" y="29"/>
                  </a:cubicBezTo>
                  <a:cubicBezTo>
                    <a:pt x="3764" y="27"/>
                    <a:pt x="3785" y="23"/>
                    <a:pt x="3805" y="23"/>
                  </a:cubicBezTo>
                  <a:cubicBezTo>
                    <a:pt x="3796" y="21"/>
                    <a:pt x="3800" y="23"/>
                    <a:pt x="3786" y="21"/>
                  </a:cubicBezTo>
                  <a:cubicBezTo>
                    <a:pt x="3799" y="24"/>
                    <a:pt x="3733" y="22"/>
                    <a:pt x="3754" y="26"/>
                  </a:cubicBezTo>
                  <a:cubicBezTo>
                    <a:pt x="3739" y="23"/>
                    <a:pt x="3728" y="25"/>
                    <a:pt x="3709" y="24"/>
                  </a:cubicBezTo>
                  <a:cubicBezTo>
                    <a:pt x="3710" y="24"/>
                    <a:pt x="3713" y="24"/>
                    <a:pt x="3698" y="24"/>
                  </a:cubicBezTo>
                  <a:cubicBezTo>
                    <a:pt x="3697" y="24"/>
                    <a:pt x="3695" y="26"/>
                    <a:pt x="3694" y="26"/>
                  </a:cubicBezTo>
                  <a:cubicBezTo>
                    <a:pt x="3698" y="26"/>
                    <a:pt x="3702" y="26"/>
                    <a:pt x="3703" y="27"/>
                  </a:cubicBezTo>
                  <a:cubicBezTo>
                    <a:pt x="3694" y="29"/>
                    <a:pt x="3667" y="30"/>
                    <a:pt x="3658" y="31"/>
                  </a:cubicBezTo>
                  <a:cubicBezTo>
                    <a:pt x="3648" y="31"/>
                    <a:pt x="3662" y="30"/>
                    <a:pt x="3656" y="29"/>
                  </a:cubicBezTo>
                  <a:cubicBezTo>
                    <a:pt x="3643" y="31"/>
                    <a:pt x="3643" y="31"/>
                    <a:pt x="3643" y="31"/>
                  </a:cubicBezTo>
                  <a:cubicBezTo>
                    <a:pt x="3641" y="29"/>
                    <a:pt x="3615" y="29"/>
                    <a:pt x="3639" y="27"/>
                  </a:cubicBezTo>
                  <a:cubicBezTo>
                    <a:pt x="3618" y="28"/>
                    <a:pt x="3618" y="28"/>
                    <a:pt x="3618" y="28"/>
                  </a:cubicBezTo>
                  <a:cubicBezTo>
                    <a:pt x="3605" y="27"/>
                    <a:pt x="3587" y="27"/>
                    <a:pt x="3577" y="28"/>
                  </a:cubicBezTo>
                  <a:cubicBezTo>
                    <a:pt x="3566" y="28"/>
                    <a:pt x="3551" y="31"/>
                    <a:pt x="3560" y="29"/>
                  </a:cubicBezTo>
                  <a:cubicBezTo>
                    <a:pt x="3526" y="31"/>
                    <a:pt x="3526" y="31"/>
                    <a:pt x="3526" y="31"/>
                  </a:cubicBezTo>
                  <a:cubicBezTo>
                    <a:pt x="3525" y="31"/>
                    <a:pt x="3525" y="31"/>
                    <a:pt x="3525" y="31"/>
                  </a:cubicBezTo>
                  <a:cubicBezTo>
                    <a:pt x="3492" y="32"/>
                    <a:pt x="3456" y="36"/>
                    <a:pt x="3418" y="34"/>
                  </a:cubicBezTo>
                  <a:cubicBezTo>
                    <a:pt x="3407" y="35"/>
                    <a:pt x="3395" y="35"/>
                    <a:pt x="3376" y="35"/>
                  </a:cubicBezTo>
                  <a:cubicBezTo>
                    <a:pt x="3372" y="34"/>
                    <a:pt x="3372" y="34"/>
                    <a:pt x="3372" y="34"/>
                  </a:cubicBezTo>
                  <a:cubicBezTo>
                    <a:pt x="3358" y="35"/>
                    <a:pt x="3329" y="34"/>
                    <a:pt x="3323" y="36"/>
                  </a:cubicBezTo>
                  <a:cubicBezTo>
                    <a:pt x="3307" y="32"/>
                    <a:pt x="3252" y="37"/>
                    <a:pt x="3227" y="37"/>
                  </a:cubicBezTo>
                  <a:cubicBezTo>
                    <a:pt x="3226" y="39"/>
                    <a:pt x="3226" y="39"/>
                    <a:pt x="3226" y="39"/>
                  </a:cubicBezTo>
                  <a:cubicBezTo>
                    <a:pt x="3208" y="39"/>
                    <a:pt x="3191" y="40"/>
                    <a:pt x="3170" y="42"/>
                  </a:cubicBezTo>
                  <a:cubicBezTo>
                    <a:pt x="3171" y="43"/>
                    <a:pt x="3171" y="43"/>
                    <a:pt x="3171" y="43"/>
                  </a:cubicBezTo>
                  <a:cubicBezTo>
                    <a:pt x="3152" y="45"/>
                    <a:pt x="3123" y="43"/>
                    <a:pt x="3093" y="45"/>
                  </a:cubicBezTo>
                  <a:cubicBezTo>
                    <a:pt x="3095" y="44"/>
                    <a:pt x="3102" y="44"/>
                    <a:pt x="3108" y="44"/>
                  </a:cubicBezTo>
                  <a:cubicBezTo>
                    <a:pt x="3072" y="41"/>
                    <a:pt x="3033" y="49"/>
                    <a:pt x="3001" y="47"/>
                  </a:cubicBezTo>
                  <a:cubicBezTo>
                    <a:pt x="2993" y="48"/>
                    <a:pt x="2987" y="48"/>
                    <a:pt x="2981" y="48"/>
                  </a:cubicBezTo>
                  <a:cubicBezTo>
                    <a:pt x="2982" y="48"/>
                    <a:pt x="2983" y="48"/>
                    <a:pt x="2983" y="47"/>
                  </a:cubicBezTo>
                  <a:cubicBezTo>
                    <a:pt x="2982" y="47"/>
                    <a:pt x="2981" y="48"/>
                    <a:pt x="2980" y="48"/>
                  </a:cubicBezTo>
                  <a:cubicBezTo>
                    <a:pt x="2976" y="47"/>
                    <a:pt x="2973" y="47"/>
                    <a:pt x="2969" y="47"/>
                  </a:cubicBezTo>
                  <a:cubicBezTo>
                    <a:pt x="2972" y="47"/>
                    <a:pt x="2975" y="48"/>
                    <a:pt x="2978" y="48"/>
                  </a:cubicBezTo>
                  <a:cubicBezTo>
                    <a:pt x="2972" y="48"/>
                    <a:pt x="2962" y="48"/>
                    <a:pt x="2953" y="49"/>
                  </a:cubicBezTo>
                  <a:cubicBezTo>
                    <a:pt x="2949" y="47"/>
                    <a:pt x="2949" y="47"/>
                    <a:pt x="2949" y="47"/>
                  </a:cubicBezTo>
                  <a:cubicBezTo>
                    <a:pt x="2949" y="47"/>
                    <a:pt x="2948" y="47"/>
                    <a:pt x="2947" y="47"/>
                  </a:cubicBezTo>
                  <a:cubicBezTo>
                    <a:pt x="2938" y="47"/>
                    <a:pt x="2940" y="48"/>
                    <a:pt x="2945" y="50"/>
                  </a:cubicBezTo>
                  <a:cubicBezTo>
                    <a:pt x="2940" y="50"/>
                    <a:pt x="2936" y="51"/>
                    <a:pt x="2933" y="51"/>
                  </a:cubicBezTo>
                  <a:cubicBezTo>
                    <a:pt x="2925" y="48"/>
                    <a:pt x="2909" y="53"/>
                    <a:pt x="2898" y="50"/>
                  </a:cubicBezTo>
                  <a:cubicBezTo>
                    <a:pt x="2893" y="52"/>
                    <a:pt x="2858" y="52"/>
                    <a:pt x="2849" y="56"/>
                  </a:cubicBezTo>
                  <a:cubicBezTo>
                    <a:pt x="2848" y="57"/>
                    <a:pt x="2848" y="57"/>
                    <a:pt x="2847" y="57"/>
                  </a:cubicBezTo>
                  <a:cubicBezTo>
                    <a:pt x="2847" y="57"/>
                    <a:pt x="2845" y="57"/>
                    <a:pt x="2849" y="56"/>
                  </a:cubicBezTo>
                  <a:cubicBezTo>
                    <a:pt x="2839" y="56"/>
                    <a:pt x="2829" y="56"/>
                    <a:pt x="2820" y="57"/>
                  </a:cubicBezTo>
                  <a:cubicBezTo>
                    <a:pt x="2815" y="55"/>
                    <a:pt x="2815" y="55"/>
                    <a:pt x="2815" y="55"/>
                  </a:cubicBezTo>
                  <a:cubicBezTo>
                    <a:pt x="2793" y="59"/>
                    <a:pt x="2793" y="59"/>
                    <a:pt x="2793" y="59"/>
                  </a:cubicBezTo>
                  <a:cubicBezTo>
                    <a:pt x="2779" y="58"/>
                    <a:pt x="2774" y="57"/>
                    <a:pt x="2787" y="55"/>
                  </a:cubicBezTo>
                  <a:cubicBezTo>
                    <a:pt x="2755" y="59"/>
                    <a:pt x="2761" y="57"/>
                    <a:pt x="2733" y="60"/>
                  </a:cubicBezTo>
                  <a:cubicBezTo>
                    <a:pt x="2734" y="59"/>
                    <a:pt x="2734" y="59"/>
                    <a:pt x="2734" y="59"/>
                  </a:cubicBezTo>
                  <a:cubicBezTo>
                    <a:pt x="2724" y="59"/>
                    <a:pt x="2709" y="62"/>
                    <a:pt x="2703" y="61"/>
                  </a:cubicBezTo>
                  <a:cubicBezTo>
                    <a:pt x="2680" y="58"/>
                    <a:pt x="2593" y="63"/>
                    <a:pt x="2536" y="62"/>
                  </a:cubicBezTo>
                  <a:cubicBezTo>
                    <a:pt x="2547" y="67"/>
                    <a:pt x="2509" y="61"/>
                    <a:pt x="2507" y="65"/>
                  </a:cubicBezTo>
                  <a:cubicBezTo>
                    <a:pt x="2504" y="64"/>
                    <a:pt x="2496" y="63"/>
                    <a:pt x="2505" y="62"/>
                  </a:cubicBezTo>
                  <a:cubicBezTo>
                    <a:pt x="2476" y="64"/>
                    <a:pt x="2461" y="62"/>
                    <a:pt x="2441" y="65"/>
                  </a:cubicBezTo>
                  <a:cubicBezTo>
                    <a:pt x="2438" y="64"/>
                    <a:pt x="2447" y="63"/>
                    <a:pt x="2444" y="63"/>
                  </a:cubicBezTo>
                  <a:cubicBezTo>
                    <a:pt x="2442" y="63"/>
                    <a:pt x="2435" y="64"/>
                    <a:pt x="2432" y="63"/>
                  </a:cubicBezTo>
                  <a:cubicBezTo>
                    <a:pt x="2429" y="63"/>
                    <a:pt x="2433" y="62"/>
                    <a:pt x="2437" y="62"/>
                  </a:cubicBezTo>
                  <a:cubicBezTo>
                    <a:pt x="2410" y="63"/>
                    <a:pt x="2407" y="66"/>
                    <a:pt x="2406" y="70"/>
                  </a:cubicBezTo>
                  <a:cubicBezTo>
                    <a:pt x="2391" y="68"/>
                    <a:pt x="2384" y="69"/>
                    <a:pt x="2372" y="71"/>
                  </a:cubicBezTo>
                  <a:cubicBezTo>
                    <a:pt x="2367" y="70"/>
                    <a:pt x="2358" y="70"/>
                    <a:pt x="2376" y="69"/>
                  </a:cubicBezTo>
                  <a:cubicBezTo>
                    <a:pt x="2366" y="69"/>
                    <a:pt x="2313" y="69"/>
                    <a:pt x="2312" y="72"/>
                  </a:cubicBezTo>
                  <a:cubicBezTo>
                    <a:pt x="2309" y="71"/>
                    <a:pt x="2297" y="72"/>
                    <a:pt x="2295" y="72"/>
                  </a:cubicBezTo>
                  <a:cubicBezTo>
                    <a:pt x="2271" y="73"/>
                    <a:pt x="2269" y="73"/>
                    <a:pt x="2246" y="73"/>
                  </a:cubicBezTo>
                  <a:cubicBezTo>
                    <a:pt x="2253" y="74"/>
                    <a:pt x="2253" y="74"/>
                    <a:pt x="2253" y="74"/>
                  </a:cubicBezTo>
                  <a:cubicBezTo>
                    <a:pt x="2244" y="77"/>
                    <a:pt x="2234" y="75"/>
                    <a:pt x="2215" y="76"/>
                  </a:cubicBezTo>
                  <a:cubicBezTo>
                    <a:pt x="2216" y="75"/>
                    <a:pt x="2216" y="75"/>
                    <a:pt x="2216" y="75"/>
                  </a:cubicBezTo>
                  <a:cubicBezTo>
                    <a:pt x="2174" y="74"/>
                    <a:pt x="2198" y="77"/>
                    <a:pt x="2156" y="76"/>
                  </a:cubicBezTo>
                  <a:cubicBezTo>
                    <a:pt x="2158" y="78"/>
                    <a:pt x="2158" y="78"/>
                    <a:pt x="2158" y="78"/>
                  </a:cubicBezTo>
                  <a:cubicBezTo>
                    <a:pt x="2154" y="82"/>
                    <a:pt x="2121" y="76"/>
                    <a:pt x="2097" y="78"/>
                  </a:cubicBezTo>
                  <a:cubicBezTo>
                    <a:pt x="2106" y="79"/>
                    <a:pt x="2106" y="79"/>
                    <a:pt x="2106" y="79"/>
                  </a:cubicBezTo>
                  <a:cubicBezTo>
                    <a:pt x="2093" y="81"/>
                    <a:pt x="2069" y="75"/>
                    <a:pt x="2055" y="75"/>
                  </a:cubicBezTo>
                  <a:cubicBezTo>
                    <a:pt x="2052" y="74"/>
                    <a:pt x="2060" y="74"/>
                    <a:pt x="2064" y="74"/>
                  </a:cubicBezTo>
                  <a:cubicBezTo>
                    <a:pt x="2029" y="72"/>
                    <a:pt x="2060" y="76"/>
                    <a:pt x="2034" y="78"/>
                  </a:cubicBezTo>
                  <a:cubicBezTo>
                    <a:pt x="2029" y="76"/>
                    <a:pt x="2040" y="74"/>
                    <a:pt x="2022" y="74"/>
                  </a:cubicBezTo>
                  <a:cubicBezTo>
                    <a:pt x="2014" y="73"/>
                    <a:pt x="1972" y="80"/>
                    <a:pt x="1948" y="78"/>
                  </a:cubicBezTo>
                  <a:cubicBezTo>
                    <a:pt x="1953" y="79"/>
                    <a:pt x="1958" y="80"/>
                    <a:pt x="1946" y="81"/>
                  </a:cubicBezTo>
                  <a:cubicBezTo>
                    <a:pt x="1928" y="82"/>
                    <a:pt x="1897" y="79"/>
                    <a:pt x="1880" y="82"/>
                  </a:cubicBezTo>
                  <a:cubicBezTo>
                    <a:pt x="1878" y="82"/>
                    <a:pt x="1877" y="82"/>
                    <a:pt x="1877" y="82"/>
                  </a:cubicBezTo>
                  <a:cubicBezTo>
                    <a:pt x="1863" y="84"/>
                    <a:pt x="1831" y="85"/>
                    <a:pt x="1822" y="87"/>
                  </a:cubicBezTo>
                  <a:cubicBezTo>
                    <a:pt x="1809" y="80"/>
                    <a:pt x="1735" y="93"/>
                    <a:pt x="1735" y="87"/>
                  </a:cubicBezTo>
                  <a:cubicBezTo>
                    <a:pt x="1692" y="89"/>
                    <a:pt x="1692" y="89"/>
                    <a:pt x="1692" y="89"/>
                  </a:cubicBezTo>
                  <a:cubicBezTo>
                    <a:pt x="1693" y="88"/>
                    <a:pt x="1693" y="88"/>
                    <a:pt x="1693" y="88"/>
                  </a:cubicBezTo>
                  <a:cubicBezTo>
                    <a:pt x="1665" y="88"/>
                    <a:pt x="1655" y="90"/>
                    <a:pt x="1646" y="92"/>
                  </a:cubicBezTo>
                  <a:cubicBezTo>
                    <a:pt x="1639" y="92"/>
                    <a:pt x="1644" y="91"/>
                    <a:pt x="1644" y="91"/>
                  </a:cubicBezTo>
                  <a:cubicBezTo>
                    <a:pt x="1604" y="90"/>
                    <a:pt x="1600" y="91"/>
                    <a:pt x="1566" y="95"/>
                  </a:cubicBezTo>
                  <a:cubicBezTo>
                    <a:pt x="1562" y="93"/>
                    <a:pt x="1562" y="93"/>
                    <a:pt x="1562" y="93"/>
                  </a:cubicBezTo>
                  <a:cubicBezTo>
                    <a:pt x="1553" y="94"/>
                    <a:pt x="1504" y="92"/>
                    <a:pt x="1464" y="95"/>
                  </a:cubicBezTo>
                  <a:cubicBezTo>
                    <a:pt x="1464" y="95"/>
                    <a:pt x="1465" y="94"/>
                    <a:pt x="1466" y="94"/>
                  </a:cubicBezTo>
                  <a:cubicBezTo>
                    <a:pt x="1422" y="98"/>
                    <a:pt x="1361" y="92"/>
                    <a:pt x="1345" y="99"/>
                  </a:cubicBezTo>
                  <a:cubicBezTo>
                    <a:pt x="1316" y="102"/>
                    <a:pt x="1316" y="102"/>
                    <a:pt x="1316" y="102"/>
                  </a:cubicBezTo>
                  <a:cubicBezTo>
                    <a:pt x="1354" y="101"/>
                    <a:pt x="1310" y="105"/>
                    <a:pt x="1326" y="106"/>
                  </a:cubicBezTo>
                  <a:cubicBezTo>
                    <a:pt x="1311" y="107"/>
                    <a:pt x="1287" y="105"/>
                    <a:pt x="1305" y="104"/>
                  </a:cubicBezTo>
                  <a:cubicBezTo>
                    <a:pt x="1308" y="104"/>
                    <a:pt x="1308" y="104"/>
                    <a:pt x="1308" y="104"/>
                  </a:cubicBezTo>
                  <a:cubicBezTo>
                    <a:pt x="1315" y="100"/>
                    <a:pt x="1261" y="104"/>
                    <a:pt x="1262" y="102"/>
                  </a:cubicBezTo>
                  <a:cubicBezTo>
                    <a:pt x="1187" y="104"/>
                    <a:pt x="1113" y="104"/>
                    <a:pt x="1043" y="106"/>
                  </a:cubicBezTo>
                  <a:cubicBezTo>
                    <a:pt x="1051" y="109"/>
                    <a:pt x="1051" y="109"/>
                    <a:pt x="1051" y="109"/>
                  </a:cubicBezTo>
                  <a:cubicBezTo>
                    <a:pt x="1027" y="109"/>
                    <a:pt x="1027" y="109"/>
                    <a:pt x="1027" y="109"/>
                  </a:cubicBezTo>
                  <a:cubicBezTo>
                    <a:pt x="1020" y="109"/>
                    <a:pt x="1018" y="107"/>
                    <a:pt x="1036" y="107"/>
                  </a:cubicBezTo>
                  <a:cubicBezTo>
                    <a:pt x="1026" y="105"/>
                    <a:pt x="1006" y="109"/>
                    <a:pt x="1006" y="110"/>
                  </a:cubicBezTo>
                  <a:cubicBezTo>
                    <a:pt x="972" y="110"/>
                    <a:pt x="1019" y="106"/>
                    <a:pt x="1009" y="106"/>
                  </a:cubicBezTo>
                  <a:cubicBezTo>
                    <a:pt x="994" y="107"/>
                    <a:pt x="994" y="107"/>
                    <a:pt x="994" y="107"/>
                  </a:cubicBezTo>
                  <a:cubicBezTo>
                    <a:pt x="998" y="107"/>
                    <a:pt x="998" y="107"/>
                    <a:pt x="998" y="107"/>
                  </a:cubicBezTo>
                  <a:cubicBezTo>
                    <a:pt x="986" y="109"/>
                    <a:pt x="985" y="110"/>
                    <a:pt x="964" y="110"/>
                  </a:cubicBezTo>
                  <a:cubicBezTo>
                    <a:pt x="951" y="110"/>
                    <a:pt x="957" y="109"/>
                    <a:pt x="952" y="109"/>
                  </a:cubicBezTo>
                  <a:cubicBezTo>
                    <a:pt x="952" y="109"/>
                    <a:pt x="950" y="109"/>
                    <a:pt x="944" y="109"/>
                  </a:cubicBezTo>
                  <a:cubicBezTo>
                    <a:pt x="913" y="110"/>
                    <a:pt x="913" y="110"/>
                    <a:pt x="913" y="110"/>
                  </a:cubicBezTo>
                  <a:cubicBezTo>
                    <a:pt x="925" y="112"/>
                    <a:pt x="925" y="112"/>
                    <a:pt x="925" y="112"/>
                  </a:cubicBezTo>
                  <a:cubicBezTo>
                    <a:pt x="912" y="114"/>
                    <a:pt x="896" y="112"/>
                    <a:pt x="911" y="115"/>
                  </a:cubicBezTo>
                  <a:cubicBezTo>
                    <a:pt x="890" y="111"/>
                    <a:pt x="795" y="117"/>
                    <a:pt x="782" y="116"/>
                  </a:cubicBezTo>
                  <a:cubicBezTo>
                    <a:pt x="763" y="119"/>
                    <a:pt x="744" y="119"/>
                    <a:pt x="721" y="120"/>
                  </a:cubicBezTo>
                  <a:cubicBezTo>
                    <a:pt x="727" y="120"/>
                    <a:pt x="730" y="122"/>
                    <a:pt x="710" y="123"/>
                  </a:cubicBezTo>
                  <a:cubicBezTo>
                    <a:pt x="717" y="117"/>
                    <a:pt x="675" y="121"/>
                    <a:pt x="658" y="118"/>
                  </a:cubicBezTo>
                  <a:cubicBezTo>
                    <a:pt x="666" y="120"/>
                    <a:pt x="600" y="121"/>
                    <a:pt x="622" y="123"/>
                  </a:cubicBezTo>
                  <a:cubicBezTo>
                    <a:pt x="605" y="123"/>
                    <a:pt x="621" y="121"/>
                    <a:pt x="608" y="121"/>
                  </a:cubicBezTo>
                  <a:cubicBezTo>
                    <a:pt x="568" y="124"/>
                    <a:pt x="520" y="122"/>
                    <a:pt x="470" y="124"/>
                  </a:cubicBezTo>
                  <a:cubicBezTo>
                    <a:pt x="469" y="125"/>
                    <a:pt x="477" y="125"/>
                    <a:pt x="467" y="127"/>
                  </a:cubicBezTo>
                  <a:cubicBezTo>
                    <a:pt x="441" y="124"/>
                    <a:pt x="441" y="124"/>
                    <a:pt x="441" y="124"/>
                  </a:cubicBezTo>
                  <a:cubicBezTo>
                    <a:pt x="431" y="125"/>
                    <a:pt x="432" y="128"/>
                    <a:pt x="414" y="126"/>
                  </a:cubicBezTo>
                  <a:cubicBezTo>
                    <a:pt x="416" y="127"/>
                    <a:pt x="420" y="128"/>
                    <a:pt x="413" y="128"/>
                  </a:cubicBezTo>
                  <a:cubicBezTo>
                    <a:pt x="316" y="128"/>
                    <a:pt x="215" y="137"/>
                    <a:pt x="115" y="133"/>
                  </a:cubicBezTo>
                  <a:cubicBezTo>
                    <a:pt x="128" y="134"/>
                    <a:pt x="119" y="134"/>
                    <a:pt x="109" y="135"/>
                  </a:cubicBezTo>
                  <a:cubicBezTo>
                    <a:pt x="116" y="135"/>
                    <a:pt x="109" y="137"/>
                    <a:pt x="110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1" y="139"/>
                    <a:pt x="24" y="137"/>
                    <a:pt x="20" y="140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16" y="144"/>
                    <a:pt x="58" y="146"/>
                    <a:pt x="55" y="150"/>
                  </a:cubicBezTo>
                  <a:close/>
                  <a:moveTo>
                    <a:pt x="2426" y="78"/>
                  </a:moveTo>
                  <a:cubicBezTo>
                    <a:pt x="2409" y="78"/>
                    <a:pt x="2409" y="78"/>
                    <a:pt x="2409" y="78"/>
                  </a:cubicBezTo>
                  <a:cubicBezTo>
                    <a:pt x="2414" y="77"/>
                    <a:pt x="2419" y="77"/>
                    <a:pt x="2426" y="78"/>
                  </a:cubicBezTo>
                  <a:close/>
                  <a:moveTo>
                    <a:pt x="949" y="110"/>
                  </a:moveTo>
                  <a:cubicBezTo>
                    <a:pt x="954" y="110"/>
                    <a:pt x="954" y="110"/>
                    <a:pt x="954" y="110"/>
                  </a:cubicBezTo>
                  <a:cubicBezTo>
                    <a:pt x="943" y="111"/>
                    <a:pt x="946" y="110"/>
                    <a:pt x="949" y="110"/>
                  </a:cubicBezTo>
                  <a:close/>
                  <a:moveTo>
                    <a:pt x="4370" y="9"/>
                  </a:moveTo>
                  <a:cubicBezTo>
                    <a:pt x="4356" y="11"/>
                    <a:pt x="4356" y="11"/>
                    <a:pt x="4356" y="11"/>
                  </a:cubicBezTo>
                  <a:cubicBezTo>
                    <a:pt x="4356" y="11"/>
                    <a:pt x="4356" y="11"/>
                    <a:pt x="4372" y="9"/>
                  </a:cubicBezTo>
                  <a:cubicBezTo>
                    <a:pt x="4372" y="9"/>
                    <a:pt x="4372" y="9"/>
                    <a:pt x="4370" y="9"/>
                  </a:cubicBezTo>
                  <a:close/>
                  <a:moveTo>
                    <a:pt x="3793" y="28"/>
                  </a:moveTo>
                  <a:cubicBezTo>
                    <a:pt x="3797" y="26"/>
                    <a:pt x="3785" y="27"/>
                    <a:pt x="3773" y="28"/>
                  </a:cubicBezTo>
                  <a:cubicBezTo>
                    <a:pt x="3774" y="30"/>
                    <a:pt x="3784" y="29"/>
                    <a:pt x="3795" y="28"/>
                  </a:cubicBezTo>
                  <a:cubicBezTo>
                    <a:pt x="3795" y="28"/>
                    <a:pt x="3794" y="28"/>
                    <a:pt x="3793" y="28"/>
                  </a:cubicBezTo>
                  <a:close/>
                  <a:moveTo>
                    <a:pt x="3504" y="46"/>
                  </a:moveTo>
                  <a:cubicBezTo>
                    <a:pt x="3502" y="46"/>
                    <a:pt x="3476" y="48"/>
                    <a:pt x="3501" y="48"/>
                  </a:cubicBezTo>
                  <a:cubicBezTo>
                    <a:pt x="3502" y="47"/>
                    <a:pt x="3522" y="46"/>
                    <a:pt x="3504" y="46"/>
                  </a:cubicBezTo>
                  <a:close/>
                  <a:moveTo>
                    <a:pt x="3731" y="33"/>
                  </a:moveTo>
                  <a:cubicBezTo>
                    <a:pt x="3728" y="33"/>
                    <a:pt x="3721" y="33"/>
                    <a:pt x="3716" y="34"/>
                  </a:cubicBezTo>
                  <a:cubicBezTo>
                    <a:pt x="3722" y="34"/>
                    <a:pt x="3728" y="33"/>
                    <a:pt x="3731" y="33"/>
                  </a:cubicBezTo>
                  <a:close/>
                  <a:moveTo>
                    <a:pt x="3782" y="33"/>
                  </a:moveTo>
                  <a:cubicBezTo>
                    <a:pt x="3778" y="31"/>
                    <a:pt x="3778" y="31"/>
                    <a:pt x="3778" y="31"/>
                  </a:cubicBezTo>
                  <a:cubicBezTo>
                    <a:pt x="3772" y="33"/>
                    <a:pt x="3772" y="33"/>
                    <a:pt x="3772" y="33"/>
                  </a:cubicBezTo>
                  <a:cubicBezTo>
                    <a:pt x="3782" y="33"/>
                    <a:pt x="3782" y="33"/>
                    <a:pt x="3782" y="33"/>
                  </a:cubicBezTo>
                  <a:close/>
                  <a:moveTo>
                    <a:pt x="3552" y="45"/>
                  </a:moveTo>
                  <a:cubicBezTo>
                    <a:pt x="3561" y="43"/>
                    <a:pt x="3561" y="43"/>
                    <a:pt x="3561" y="43"/>
                  </a:cubicBezTo>
                  <a:cubicBezTo>
                    <a:pt x="3556" y="43"/>
                    <a:pt x="3555" y="43"/>
                    <a:pt x="3552" y="42"/>
                  </a:cubicBezTo>
                  <a:lnTo>
                    <a:pt x="3552" y="45"/>
                  </a:lnTo>
                  <a:close/>
                  <a:moveTo>
                    <a:pt x="3758" y="35"/>
                  </a:moveTo>
                  <a:cubicBezTo>
                    <a:pt x="3752" y="34"/>
                    <a:pt x="3752" y="34"/>
                    <a:pt x="3752" y="34"/>
                  </a:cubicBezTo>
                  <a:cubicBezTo>
                    <a:pt x="3740" y="35"/>
                    <a:pt x="3740" y="35"/>
                    <a:pt x="3740" y="35"/>
                  </a:cubicBezTo>
                  <a:cubicBezTo>
                    <a:pt x="3758" y="35"/>
                    <a:pt x="3758" y="35"/>
                    <a:pt x="3758" y="35"/>
                  </a:cubicBezTo>
                  <a:close/>
                  <a:moveTo>
                    <a:pt x="4088" y="12"/>
                  </a:moveTo>
                  <a:cubicBezTo>
                    <a:pt x="4090" y="12"/>
                    <a:pt x="4092" y="13"/>
                    <a:pt x="4092" y="13"/>
                  </a:cubicBezTo>
                  <a:cubicBezTo>
                    <a:pt x="4102" y="12"/>
                    <a:pt x="4102" y="12"/>
                    <a:pt x="4102" y="12"/>
                  </a:cubicBezTo>
                  <a:cubicBezTo>
                    <a:pt x="4098" y="12"/>
                    <a:pt x="4091" y="12"/>
                    <a:pt x="4088" y="12"/>
                  </a:cubicBezTo>
                  <a:close/>
                  <a:moveTo>
                    <a:pt x="4091" y="20"/>
                  </a:moveTo>
                  <a:cubicBezTo>
                    <a:pt x="4089" y="21"/>
                    <a:pt x="4089" y="21"/>
                    <a:pt x="4089" y="21"/>
                  </a:cubicBezTo>
                  <a:cubicBezTo>
                    <a:pt x="4096" y="21"/>
                    <a:pt x="4089" y="22"/>
                    <a:pt x="4089" y="22"/>
                  </a:cubicBezTo>
                  <a:cubicBezTo>
                    <a:pt x="4094" y="22"/>
                    <a:pt x="4105" y="21"/>
                    <a:pt x="4091" y="20"/>
                  </a:cubicBezTo>
                  <a:close/>
                  <a:moveTo>
                    <a:pt x="4076" y="15"/>
                  </a:moveTo>
                  <a:cubicBezTo>
                    <a:pt x="4059" y="17"/>
                    <a:pt x="4059" y="17"/>
                    <a:pt x="4059" y="17"/>
                  </a:cubicBezTo>
                  <a:cubicBezTo>
                    <a:pt x="4075" y="17"/>
                    <a:pt x="4075" y="17"/>
                    <a:pt x="4075" y="17"/>
                  </a:cubicBezTo>
                  <a:cubicBezTo>
                    <a:pt x="4075" y="16"/>
                    <a:pt x="4072" y="16"/>
                    <a:pt x="4076" y="15"/>
                  </a:cubicBezTo>
                  <a:close/>
                  <a:moveTo>
                    <a:pt x="4062" y="19"/>
                  </a:moveTo>
                  <a:cubicBezTo>
                    <a:pt x="4062" y="19"/>
                    <a:pt x="4062" y="19"/>
                    <a:pt x="4061" y="18"/>
                  </a:cubicBezTo>
                  <a:cubicBezTo>
                    <a:pt x="4061" y="19"/>
                    <a:pt x="4061" y="19"/>
                    <a:pt x="4062" y="19"/>
                  </a:cubicBezTo>
                  <a:close/>
                  <a:moveTo>
                    <a:pt x="4049" y="15"/>
                  </a:moveTo>
                  <a:cubicBezTo>
                    <a:pt x="4048" y="14"/>
                    <a:pt x="4046" y="14"/>
                    <a:pt x="4037" y="13"/>
                  </a:cubicBezTo>
                  <a:cubicBezTo>
                    <a:pt x="4043" y="15"/>
                    <a:pt x="4043" y="15"/>
                    <a:pt x="4043" y="15"/>
                  </a:cubicBezTo>
                  <a:lnTo>
                    <a:pt x="4049" y="15"/>
                  </a:lnTo>
                  <a:close/>
                  <a:moveTo>
                    <a:pt x="4090" y="23"/>
                  </a:moveTo>
                  <a:cubicBezTo>
                    <a:pt x="4089" y="23"/>
                    <a:pt x="4090" y="23"/>
                    <a:pt x="4089" y="22"/>
                  </a:cubicBezTo>
                  <a:cubicBezTo>
                    <a:pt x="4087" y="23"/>
                    <a:pt x="4087" y="23"/>
                    <a:pt x="4090" y="23"/>
                  </a:cubicBezTo>
                  <a:close/>
                  <a:moveTo>
                    <a:pt x="4077" y="22"/>
                  </a:moveTo>
                  <a:cubicBezTo>
                    <a:pt x="4080" y="22"/>
                    <a:pt x="4081" y="21"/>
                    <a:pt x="4089" y="21"/>
                  </a:cubicBezTo>
                  <a:cubicBezTo>
                    <a:pt x="4079" y="20"/>
                    <a:pt x="4066" y="19"/>
                    <a:pt x="4062" y="19"/>
                  </a:cubicBezTo>
                  <a:cubicBezTo>
                    <a:pt x="4066" y="20"/>
                    <a:pt x="4069" y="21"/>
                    <a:pt x="4077" y="22"/>
                  </a:cubicBezTo>
                  <a:close/>
                  <a:moveTo>
                    <a:pt x="3918" y="17"/>
                  </a:moveTo>
                  <a:cubicBezTo>
                    <a:pt x="3921" y="17"/>
                    <a:pt x="3926" y="18"/>
                    <a:pt x="3930" y="18"/>
                  </a:cubicBezTo>
                  <a:cubicBezTo>
                    <a:pt x="3926" y="17"/>
                    <a:pt x="3919" y="17"/>
                    <a:pt x="3918" y="17"/>
                  </a:cubicBezTo>
                  <a:close/>
                  <a:moveTo>
                    <a:pt x="3986" y="14"/>
                  </a:moveTo>
                  <a:cubicBezTo>
                    <a:pt x="3993" y="12"/>
                    <a:pt x="3977" y="12"/>
                    <a:pt x="3984" y="11"/>
                  </a:cubicBezTo>
                  <a:cubicBezTo>
                    <a:pt x="3973" y="12"/>
                    <a:pt x="3964" y="13"/>
                    <a:pt x="3956" y="14"/>
                  </a:cubicBezTo>
                  <a:cubicBezTo>
                    <a:pt x="3965" y="13"/>
                    <a:pt x="3974" y="13"/>
                    <a:pt x="3986" y="14"/>
                  </a:cubicBezTo>
                  <a:close/>
                  <a:moveTo>
                    <a:pt x="3942" y="16"/>
                  </a:moveTo>
                  <a:cubicBezTo>
                    <a:pt x="3946" y="15"/>
                    <a:pt x="3951" y="15"/>
                    <a:pt x="3956" y="14"/>
                  </a:cubicBezTo>
                  <a:cubicBezTo>
                    <a:pt x="3951" y="14"/>
                    <a:pt x="3947" y="15"/>
                    <a:pt x="3942" y="16"/>
                  </a:cubicBezTo>
                  <a:close/>
                  <a:moveTo>
                    <a:pt x="4026" y="12"/>
                  </a:moveTo>
                  <a:cubicBezTo>
                    <a:pt x="4026" y="12"/>
                    <a:pt x="4026" y="12"/>
                    <a:pt x="4019" y="13"/>
                  </a:cubicBezTo>
                  <a:cubicBezTo>
                    <a:pt x="4035" y="11"/>
                    <a:pt x="4035" y="11"/>
                    <a:pt x="4035" y="11"/>
                  </a:cubicBezTo>
                  <a:cubicBezTo>
                    <a:pt x="4035" y="11"/>
                    <a:pt x="4035" y="11"/>
                    <a:pt x="4026" y="12"/>
                  </a:cubicBezTo>
                  <a:close/>
                  <a:moveTo>
                    <a:pt x="4086" y="11"/>
                  </a:moveTo>
                  <a:cubicBezTo>
                    <a:pt x="4086" y="11"/>
                    <a:pt x="4086" y="11"/>
                    <a:pt x="4087" y="11"/>
                  </a:cubicBezTo>
                  <a:cubicBezTo>
                    <a:pt x="4087" y="11"/>
                    <a:pt x="4086" y="11"/>
                    <a:pt x="4086" y="11"/>
                  </a:cubicBezTo>
                  <a:close/>
                  <a:moveTo>
                    <a:pt x="4161" y="12"/>
                  </a:moveTo>
                  <a:cubicBezTo>
                    <a:pt x="4168" y="11"/>
                    <a:pt x="4168" y="11"/>
                    <a:pt x="4168" y="11"/>
                  </a:cubicBezTo>
                  <a:cubicBezTo>
                    <a:pt x="4167" y="11"/>
                    <a:pt x="4165" y="11"/>
                    <a:pt x="4161" y="12"/>
                  </a:cubicBezTo>
                  <a:close/>
                  <a:moveTo>
                    <a:pt x="4174" y="10"/>
                  </a:moveTo>
                  <a:cubicBezTo>
                    <a:pt x="4188" y="8"/>
                    <a:pt x="4188" y="8"/>
                    <a:pt x="4188" y="8"/>
                  </a:cubicBezTo>
                  <a:cubicBezTo>
                    <a:pt x="4185" y="8"/>
                    <a:pt x="4173" y="8"/>
                    <a:pt x="4177" y="7"/>
                  </a:cubicBezTo>
                  <a:cubicBezTo>
                    <a:pt x="4163" y="8"/>
                    <a:pt x="4166" y="9"/>
                    <a:pt x="4174" y="10"/>
                  </a:cubicBezTo>
                  <a:close/>
                  <a:moveTo>
                    <a:pt x="4196" y="12"/>
                  </a:moveTo>
                  <a:cubicBezTo>
                    <a:pt x="4224" y="11"/>
                    <a:pt x="4220" y="9"/>
                    <a:pt x="4192" y="10"/>
                  </a:cubicBezTo>
                  <a:cubicBezTo>
                    <a:pt x="4200" y="11"/>
                    <a:pt x="4211" y="11"/>
                    <a:pt x="4196" y="12"/>
                  </a:cubicBezTo>
                  <a:close/>
                  <a:moveTo>
                    <a:pt x="4092" y="13"/>
                  </a:moveTo>
                  <a:cubicBezTo>
                    <a:pt x="4076" y="14"/>
                    <a:pt x="4076" y="14"/>
                    <a:pt x="4076" y="14"/>
                  </a:cubicBezTo>
                  <a:cubicBezTo>
                    <a:pt x="4090" y="14"/>
                    <a:pt x="4093" y="14"/>
                    <a:pt x="4092" y="13"/>
                  </a:cubicBezTo>
                  <a:close/>
                  <a:moveTo>
                    <a:pt x="4224" y="7"/>
                  </a:moveTo>
                  <a:cubicBezTo>
                    <a:pt x="4222" y="8"/>
                    <a:pt x="4219" y="8"/>
                    <a:pt x="4213" y="8"/>
                  </a:cubicBezTo>
                  <a:cubicBezTo>
                    <a:pt x="4215" y="8"/>
                    <a:pt x="4214" y="9"/>
                    <a:pt x="4213" y="9"/>
                  </a:cubicBezTo>
                  <a:cubicBezTo>
                    <a:pt x="4215" y="9"/>
                    <a:pt x="4218" y="8"/>
                    <a:pt x="4226" y="8"/>
                  </a:cubicBezTo>
                  <a:cubicBezTo>
                    <a:pt x="4225" y="8"/>
                    <a:pt x="4224" y="8"/>
                    <a:pt x="4224" y="7"/>
                  </a:cubicBezTo>
                  <a:close/>
                  <a:moveTo>
                    <a:pt x="1883" y="80"/>
                  </a:moveTo>
                  <a:cubicBezTo>
                    <a:pt x="1878" y="81"/>
                    <a:pt x="1876" y="81"/>
                    <a:pt x="1877" y="82"/>
                  </a:cubicBezTo>
                  <a:cubicBezTo>
                    <a:pt x="1882" y="81"/>
                    <a:pt x="1884" y="81"/>
                    <a:pt x="1883" y="80"/>
                  </a:cubicBezTo>
                  <a:close/>
                  <a:moveTo>
                    <a:pt x="3860" y="18"/>
                  </a:moveTo>
                  <a:cubicBezTo>
                    <a:pt x="3844" y="21"/>
                    <a:pt x="3844" y="21"/>
                    <a:pt x="3844" y="21"/>
                  </a:cubicBezTo>
                  <a:cubicBezTo>
                    <a:pt x="3856" y="20"/>
                    <a:pt x="3856" y="20"/>
                    <a:pt x="3856" y="20"/>
                  </a:cubicBezTo>
                  <a:lnTo>
                    <a:pt x="3860" y="18"/>
                  </a:lnTo>
                  <a:close/>
                  <a:moveTo>
                    <a:pt x="4117" y="15"/>
                  </a:moveTo>
                  <a:cubicBezTo>
                    <a:pt x="4108" y="16"/>
                    <a:pt x="4089" y="18"/>
                    <a:pt x="4107" y="19"/>
                  </a:cubicBezTo>
                  <a:cubicBezTo>
                    <a:pt x="4114" y="17"/>
                    <a:pt x="4103" y="17"/>
                    <a:pt x="4117" y="15"/>
                  </a:cubicBezTo>
                  <a:close/>
                  <a:moveTo>
                    <a:pt x="4175" y="11"/>
                  </a:moveTo>
                  <a:cubicBezTo>
                    <a:pt x="4174" y="12"/>
                    <a:pt x="4177" y="11"/>
                    <a:pt x="4184" y="10"/>
                  </a:cubicBezTo>
                  <a:cubicBezTo>
                    <a:pt x="4168" y="11"/>
                    <a:pt x="4168" y="11"/>
                    <a:pt x="4168" y="11"/>
                  </a:cubicBezTo>
                  <a:cubicBezTo>
                    <a:pt x="4170" y="12"/>
                    <a:pt x="4170" y="13"/>
                    <a:pt x="4175" y="11"/>
                  </a:cubicBezTo>
                  <a:close/>
                  <a:moveTo>
                    <a:pt x="4184" y="12"/>
                  </a:moveTo>
                  <a:cubicBezTo>
                    <a:pt x="4153" y="15"/>
                    <a:pt x="4153" y="15"/>
                    <a:pt x="4153" y="15"/>
                  </a:cubicBezTo>
                  <a:cubicBezTo>
                    <a:pt x="4158" y="15"/>
                    <a:pt x="4158" y="15"/>
                    <a:pt x="4158" y="15"/>
                  </a:cubicBezTo>
                  <a:cubicBezTo>
                    <a:pt x="4184" y="12"/>
                    <a:pt x="4184" y="12"/>
                    <a:pt x="4184" y="12"/>
                  </a:cubicBezTo>
                  <a:close/>
                  <a:moveTo>
                    <a:pt x="4213" y="9"/>
                  </a:moveTo>
                  <a:cubicBezTo>
                    <a:pt x="4212" y="9"/>
                    <a:pt x="4212" y="9"/>
                    <a:pt x="4213" y="9"/>
                  </a:cubicBezTo>
                  <a:close/>
                  <a:moveTo>
                    <a:pt x="3808" y="28"/>
                  </a:moveTo>
                  <a:cubicBezTo>
                    <a:pt x="3810" y="27"/>
                    <a:pt x="3804" y="28"/>
                    <a:pt x="3798" y="28"/>
                  </a:cubicBezTo>
                  <a:lnTo>
                    <a:pt x="3808" y="28"/>
                  </a:lnTo>
                  <a:close/>
                  <a:moveTo>
                    <a:pt x="3756" y="21"/>
                  </a:moveTo>
                  <a:cubicBezTo>
                    <a:pt x="3742" y="22"/>
                    <a:pt x="3742" y="22"/>
                    <a:pt x="3742" y="22"/>
                  </a:cubicBezTo>
                  <a:cubicBezTo>
                    <a:pt x="3756" y="22"/>
                    <a:pt x="3756" y="22"/>
                    <a:pt x="3756" y="22"/>
                  </a:cubicBezTo>
                  <a:cubicBezTo>
                    <a:pt x="3756" y="22"/>
                    <a:pt x="3754" y="22"/>
                    <a:pt x="3756" y="21"/>
                  </a:cubicBezTo>
                  <a:close/>
                  <a:moveTo>
                    <a:pt x="3989" y="24"/>
                  </a:moveTo>
                  <a:cubicBezTo>
                    <a:pt x="3989" y="23"/>
                    <a:pt x="3989" y="23"/>
                    <a:pt x="3989" y="23"/>
                  </a:cubicBezTo>
                  <a:cubicBezTo>
                    <a:pt x="4004" y="23"/>
                    <a:pt x="4000" y="22"/>
                    <a:pt x="4002" y="21"/>
                  </a:cubicBezTo>
                  <a:cubicBezTo>
                    <a:pt x="3976" y="23"/>
                    <a:pt x="3976" y="23"/>
                    <a:pt x="3976" y="23"/>
                  </a:cubicBezTo>
                  <a:lnTo>
                    <a:pt x="3989" y="24"/>
                  </a:lnTo>
                  <a:close/>
                  <a:moveTo>
                    <a:pt x="4323" y="11"/>
                  </a:moveTo>
                  <a:cubicBezTo>
                    <a:pt x="4326" y="12"/>
                    <a:pt x="4326" y="12"/>
                    <a:pt x="4326" y="12"/>
                  </a:cubicBezTo>
                  <a:cubicBezTo>
                    <a:pt x="4334" y="9"/>
                    <a:pt x="4334" y="9"/>
                    <a:pt x="4334" y="9"/>
                  </a:cubicBezTo>
                  <a:cubicBezTo>
                    <a:pt x="4312" y="10"/>
                    <a:pt x="4284" y="13"/>
                    <a:pt x="4268" y="12"/>
                  </a:cubicBezTo>
                  <a:cubicBezTo>
                    <a:pt x="4278" y="15"/>
                    <a:pt x="4305" y="11"/>
                    <a:pt x="4323" y="11"/>
                  </a:cubicBezTo>
                  <a:close/>
                  <a:moveTo>
                    <a:pt x="3897" y="30"/>
                  </a:moveTo>
                  <a:cubicBezTo>
                    <a:pt x="3904" y="30"/>
                    <a:pt x="3904" y="30"/>
                    <a:pt x="3904" y="30"/>
                  </a:cubicBezTo>
                  <a:cubicBezTo>
                    <a:pt x="3903" y="29"/>
                    <a:pt x="3903" y="29"/>
                    <a:pt x="3903" y="29"/>
                  </a:cubicBezTo>
                  <a:cubicBezTo>
                    <a:pt x="3893" y="29"/>
                    <a:pt x="3887" y="30"/>
                    <a:pt x="3897" y="30"/>
                  </a:cubicBezTo>
                  <a:close/>
                  <a:moveTo>
                    <a:pt x="3823" y="19"/>
                  </a:moveTo>
                  <a:cubicBezTo>
                    <a:pt x="3814" y="21"/>
                    <a:pt x="3814" y="21"/>
                    <a:pt x="3814" y="21"/>
                  </a:cubicBezTo>
                  <a:cubicBezTo>
                    <a:pt x="3822" y="21"/>
                    <a:pt x="3822" y="21"/>
                    <a:pt x="3822" y="21"/>
                  </a:cubicBezTo>
                  <a:lnTo>
                    <a:pt x="3823" y="19"/>
                  </a:lnTo>
                  <a:close/>
                  <a:moveTo>
                    <a:pt x="41" y="135"/>
                  </a:moveTo>
                  <a:cubicBezTo>
                    <a:pt x="26" y="134"/>
                    <a:pt x="26" y="134"/>
                    <a:pt x="26" y="134"/>
                  </a:cubicBezTo>
                  <a:cubicBezTo>
                    <a:pt x="36" y="135"/>
                    <a:pt x="36" y="135"/>
                    <a:pt x="36" y="135"/>
                  </a:cubicBezTo>
                  <a:lnTo>
                    <a:pt x="41" y="135"/>
                  </a:lnTo>
                  <a:close/>
                  <a:moveTo>
                    <a:pt x="3682" y="25"/>
                  </a:moveTo>
                  <a:cubicBezTo>
                    <a:pt x="3682" y="25"/>
                    <a:pt x="3682" y="24"/>
                    <a:pt x="3682" y="24"/>
                  </a:cubicBezTo>
                  <a:cubicBezTo>
                    <a:pt x="3682" y="24"/>
                    <a:pt x="3682" y="25"/>
                    <a:pt x="3682" y="25"/>
                  </a:cubicBezTo>
                  <a:close/>
                  <a:moveTo>
                    <a:pt x="3658" y="27"/>
                  </a:moveTo>
                  <a:cubicBezTo>
                    <a:pt x="3663" y="28"/>
                    <a:pt x="3661" y="24"/>
                    <a:pt x="3664" y="26"/>
                  </a:cubicBezTo>
                  <a:cubicBezTo>
                    <a:pt x="3670" y="23"/>
                    <a:pt x="3629" y="29"/>
                    <a:pt x="3658" y="27"/>
                  </a:cubicBezTo>
                  <a:close/>
                  <a:moveTo>
                    <a:pt x="3928" y="19"/>
                  </a:moveTo>
                  <a:cubicBezTo>
                    <a:pt x="3929" y="18"/>
                    <a:pt x="3930" y="18"/>
                    <a:pt x="3931" y="18"/>
                  </a:cubicBezTo>
                  <a:cubicBezTo>
                    <a:pt x="3930" y="18"/>
                    <a:pt x="3929" y="18"/>
                    <a:pt x="3928" y="19"/>
                  </a:cubicBezTo>
                  <a:close/>
                  <a:moveTo>
                    <a:pt x="3682" y="25"/>
                  </a:moveTo>
                  <a:cubicBezTo>
                    <a:pt x="3680" y="25"/>
                    <a:pt x="3677" y="26"/>
                    <a:pt x="3672" y="26"/>
                  </a:cubicBezTo>
                  <a:cubicBezTo>
                    <a:pt x="3683" y="26"/>
                    <a:pt x="3683" y="26"/>
                    <a:pt x="3683" y="26"/>
                  </a:cubicBezTo>
                  <a:cubicBezTo>
                    <a:pt x="3682" y="25"/>
                    <a:pt x="3682" y="25"/>
                    <a:pt x="3682" y="25"/>
                  </a:cubicBezTo>
                  <a:close/>
                  <a:moveTo>
                    <a:pt x="4003" y="16"/>
                  </a:moveTo>
                  <a:cubicBezTo>
                    <a:pt x="4001" y="15"/>
                    <a:pt x="4001" y="15"/>
                    <a:pt x="4002" y="16"/>
                  </a:cubicBezTo>
                  <a:cubicBezTo>
                    <a:pt x="3998" y="16"/>
                    <a:pt x="3995" y="17"/>
                    <a:pt x="3993" y="17"/>
                  </a:cubicBezTo>
                  <a:cubicBezTo>
                    <a:pt x="3997" y="17"/>
                    <a:pt x="4001" y="16"/>
                    <a:pt x="4004" y="16"/>
                  </a:cubicBezTo>
                  <a:cubicBezTo>
                    <a:pt x="4004" y="16"/>
                    <a:pt x="4004" y="16"/>
                    <a:pt x="4003" y="16"/>
                  </a:cubicBezTo>
                  <a:close/>
                  <a:moveTo>
                    <a:pt x="3993" y="17"/>
                  </a:moveTo>
                  <a:cubicBezTo>
                    <a:pt x="3987" y="17"/>
                    <a:pt x="3982" y="18"/>
                    <a:pt x="3975" y="18"/>
                  </a:cubicBezTo>
                  <a:cubicBezTo>
                    <a:pt x="3975" y="18"/>
                    <a:pt x="3975" y="18"/>
                    <a:pt x="3977" y="18"/>
                  </a:cubicBezTo>
                  <a:cubicBezTo>
                    <a:pt x="3984" y="18"/>
                    <a:pt x="3988" y="18"/>
                    <a:pt x="3993" y="17"/>
                  </a:cubicBezTo>
                  <a:close/>
                  <a:moveTo>
                    <a:pt x="3947" y="18"/>
                  </a:moveTo>
                  <a:cubicBezTo>
                    <a:pt x="3932" y="18"/>
                    <a:pt x="3932" y="18"/>
                    <a:pt x="3932" y="18"/>
                  </a:cubicBezTo>
                  <a:cubicBezTo>
                    <a:pt x="3932" y="18"/>
                    <a:pt x="3932" y="18"/>
                    <a:pt x="3931" y="18"/>
                  </a:cubicBezTo>
                  <a:cubicBezTo>
                    <a:pt x="3930" y="18"/>
                    <a:pt x="3930" y="19"/>
                    <a:pt x="3929" y="19"/>
                  </a:cubicBezTo>
                  <a:cubicBezTo>
                    <a:pt x="3936" y="19"/>
                    <a:pt x="3941" y="18"/>
                    <a:pt x="3947" y="18"/>
                  </a:cubicBezTo>
                  <a:close/>
                  <a:moveTo>
                    <a:pt x="3971" y="16"/>
                  </a:moveTo>
                  <a:cubicBezTo>
                    <a:pt x="3963" y="17"/>
                    <a:pt x="3956" y="18"/>
                    <a:pt x="3947" y="18"/>
                  </a:cubicBezTo>
                  <a:cubicBezTo>
                    <a:pt x="3975" y="18"/>
                    <a:pt x="3975" y="18"/>
                    <a:pt x="3975" y="18"/>
                  </a:cubicBezTo>
                  <a:cubicBezTo>
                    <a:pt x="3977" y="17"/>
                    <a:pt x="3981" y="16"/>
                    <a:pt x="3971" y="16"/>
                  </a:cubicBezTo>
                  <a:close/>
                  <a:moveTo>
                    <a:pt x="3867" y="27"/>
                  </a:moveTo>
                  <a:cubicBezTo>
                    <a:pt x="3845" y="29"/>
                    <a:pt x="3849" y="27"/>
                    <a:pt x="3838" y="27"/>
                  </a:cubicBezTo>
                  <a:cubicBezTo>
                    <a:pt x="3847" y="29"/>
                    <a:pt x="3810" y="31"/>
                    <a:pt x="3815" y="33"/>
                  </a:cubicBezTo>
                  <a:cubicBezTo>
                    <a:pt x="3834" y="32"/>
                    <a:pt x="3834" y="32"/>
                    <a:pt x="3834" y="32"/>
                  </a:cubicBezTo>
                  <a:cubicBezTo>
                    <a:pt x="3835" y="32"/>
                    <a:pt x="3828" y="33"/>
                    <a:pt x="3833" y="33"/>
                  </a:cubicBezTo>
                  <a:cubicBezTo>
                    <a:pt x="3834" y="32"/>
                    <a:pt x="3853" y="30"/>
                    <a:pt x="3869" y="31"/>
                  </a:cubicBezTo>
                  <a:cubicBezTo>
                    <a:pt x="3885" y="29"/>
                    <a:pt x="3875" y="23"/>
                    <a:pt x="3861" y="21"/>
                  </a:cubicBezTo>
                  <a:cubicBezTo>
                    <a:pt x="3860" y="22"/>
                    <a:pt x="3860" y="22"/>
                    <a:pt x="3844" y="24"/>
                  </a:cubicBezTo>
                  <a:cubicBezTo>
                    <a:pt x="3850" y="24"/>
                    <a:pt x="3880" y="26"/>
                    <a:pt x="3867" y="27"/>
                  </a:cubicBezTo>
                  <a:close/>
                  <a:moveTo>
                    <a:pt x="3899" y="20"/>
                  </a:moveTo>
                  <a:cubicBezTo>
                    <a:pt x="3891" y="20"/>
                    <a:pt x="3886" y="19"/>
                    <a:pt x="3875" y="18"/>
                  </a:cubicBezTo>
                  <a:cubicBezTo>
                    <a:pt x="3864" y="19"/>
                    <a:pt x="3862" y="20"/>
                    <a:pt x="3861" y="21"/>
                  </a:cubicBezTo>
                  <a:cubicBezTo>
                    <a:pt x="3894" y="20"/>
                    <a:pt x="3894" y="20"/>
                    <a:pt x="3894" y="20"/>
                  </a:cubicBezTo>
                  <a:cubicBezTo>
                    <a:pt x="3899" y="20"/>
                    <a:pt x="3899" y="20"/>
                    <a:pt x="3899" y="20"/>
                  </a:cubicBezTo>
                  <a:close/>
                  <a:moveTo>
                    <a:pt x="4283" y="15"/>
                  </a:moveTo>
                  <a:cubicBezTo>
                    <a:pt x="4278" y="15"/>
                    <a:pt x="4262" y="15"/>
                    <a:pt x="4263" y="15"/>
                  </a:cubicBezTo>
                  <a:cubicBezTo>
                    <a:pt x="4274" y="16"/>
                    <a:pt x="4274" y="16"/>
                    <a:pt x="4274" y="16"/>
                  </a:cubicBezTo>
                  <a:cubicBezTo>
                    <a:pt x="4283" y="15"/>
                    <a:pt x="4283" y="15"/>
                    <a:pt x="4283" y="15"/>
                  </a:cubicBezTo>
                  <a:close/>
                  <a:moveTo>
                    <a:pt x="3918" y="24"/>
                  </a:moveTo>
                  <a:cubicBezTo>
                    <a:pt x="3938" y="23"/>
                    <a:pt x="3932" y="22"/>
                    <a:pt x="3943" y="21"/>
                  </a:cubicBezTo>
                  <a:cubicBezTo>
                    <a:pt x="3911" y="22"/>
                    <a:pt x="3953" y="19"/>
                    <a:pt x="3929" y="19"/>
                  </a:cubicBezTo>
                  <a:cubicBezTo>
                    <a:pt x="3924" y="21"/>
                    <a:pt x="3908" y="22"/>
                    <a:pt x="3918" y="24"/>
                  </a:cubicBezTo>
                  <a:close/>
                  <a:moveTo>
                    <a:pt x="3928" y="19"/>
                  </a:moveTo>
                  <a:cubicBezTo>
                    <a:pt x="3899" y="20"/>
                    <a:pt x="3899" y="20"/>
                    <a:pt x="3899" y="20"/>
                  </a:cubicBezTo>
                  <a:cubicBezTo>
                    <a:pt x="3906" y="20"/>
                    <a:pt x="3914" y="19"/>
                    <a:pt x="3929" y="19"/>
                  </a:cubicBezTo>
                  <a:cubicBezTo>
                    <a:pt x="3923" y="19"/>
                    <a:pt x="3925" y="19"/>
                    <a:pt x="3928" y="19"/>
                  </a:cubicBezTo>
                  <a:close/>
                  <a:moveTo>
                    <a:pt x="679" y="938"/>
                  </a:moveTo>
                  <a:cubicBezTo>
                    <a:pt x="689" y="938"/>
                    <a:pt x="689" y="938"/>
                    <a:pt x="689" y="938"/>
                  </a:cubicBezTo>
                  <a:cubicBezTo>
                    <a:pt x="683" y="938"/>
                    <a:pt x="677" y="937"/>
                    <a:pt x="679" y="938"/>
                  </a:cubicBezTo>
                  <a:close/>
                  <a:moveTo>
                    <a:pt x="1710" y="981"/>
                  </a:moveTo>
                  <a:cubicBezTo>
                    <a:pt x="1718" y="981"/>
                    <a:pt x="1725" y="981"/>
                    <a:pt x="1736" y="984"/>
                  </a:cubicBezTo>
                  <a:cubicBezTo>
                    <a:pt x="1719" y="977"/>
                    <a:pt x="1719" y="977"/>
                    <a:pt x="1719" y="977"/>
                  </a:cubicBezTo>
                  <a:cubicBezTo>
                    <a:pt x="1719" y="977"/>
                    <a:pt x="1719" y="977"/>
                    <a:pt x="1710" y="981"/>
                  </a:cubicBezTo>
                  <a:close/>
                  <a:moveTo>
                    <a:pt x="2443" y="1009"/>
                  </a:moveTo>
                  <a:cubicBezTo>
                    <a:pt x="2443" y="1009"/>
                    <a:pt x="2443" y="1009"/>
                    <a:pt x="2454" y="1007"/>
                  </a:cubicBezTo>
                  <a:cubicBezTo>
                    <a:pt x="2447" y="1007"/>
                    <a:pt x="2444" y="1007"/>
                    <a:pt x="2442" y="1008"/>
                  </a:cubicBezTo>
                  <a:cubicBezTo>
                    <a:pt x="2442" y="1008"/>
                    <a:pt x="2442" y="1008"/>
                    <a:pt x="2443" y="1009"/>
                  </a:cubicBezTo>
                  <a:close/>
                  <a:moveTo>
                    <a:pt x="1521" y="976"/>
                  </a:moveTo>
                  <a:cubicBezTo>
                    <a:pt x="1520" y="975"/>
                    <a:pt x="1518" y="975"/>
                    <a:pt x="1514" y="975"/>
                  </a:cubicBezTo>
                  <a:cubicBezTo>
                    <a:pt x="1516" y="975"/>
                    <a:pt x="1518" y="975"/>
                    <a:pt x="1521" y="976"/>
                  </a:cubicBezTo>
                  <a:close/>
                  <a:moveTo>
                    <a:pt x="2644" y="1012"/>
                  </a:moveTo>
                  <a:cubicBezTo>
                    <a:pt x="2647" y="1010"/>
                    <a:pt x="2647" y="1010"/>
                    <a:pt x="2647" y="1010"/>
                  </a:cubicBezTo>
                  <a:cubicBezTo>
                    <a:pt x="2647" y="1010"/>
                    <a:pt x="2647" y="1010"/>
                    <a:pt x="2641" y="1012"/>
                  </a:cubicBezTo>
                  <a:cubicBezTo>
                    <a:pt x="2641" y="1012"/>
                    <a:pt x="2641" y="1012"/>
                    <a:pt x="2644" y="1012"/>
                  </a:cubicBezTo>
                  <a:close/>
                  <a:moveTo>
                    <a:pt x="1521" y="976"/>
                  </a:moveTo>
                  <a:cubicBezTo>
                    <a:pt x="1526" y="977"/>
                    <a:pt x="1504" y="976"/>
                    <a:pt x="1509" y="977"/>
                  </a:cubicBezTo>
                  <a:cubicBezTo>
                    <a:pt x="1530" y="977"/>
                    <a:pt x="1512" y="979"/>
                    <a:pt x="1535" y="979"/>
                  </a:cubicBezTo>
                  <a:cubicBezTo>
                    <a:pt x="1542" y="977"/>
                    <a:pt x="1535" y="977"/>
                    <a:pt x="1521" y="976"/>
                  </a:cubicBezTo>
                  <a:close/>
                  <a:moveTo>
                    <a:pt x="3460" y="1029"/>
                  </a:moveTo>
                  <a:cubicBezTo>
                    <a:pt x="3459" y="1029"/>
                    <a:pt x="3459" y="1029"/>
                    <a:pt x="3459" y="1029"/>
                  </a:cubicBezTo>
                  <a:cubicBezTo>
                    <a:pt x="3465" y="1030"/>
                    <a:pt x="3468" y="1030"/>
                    <a:pt x="3460" y="1029"/>
                  </a:cubicBezTo>
                  <a:close/>
                  <a:moveTo>
                    <a:pt x="2796" y="1020"/>
                  </a:moveTo>
                  <a:cubicBezTo>
                    <a:pt x="2813" y="1020"/>
                    <a:pt x="2813" y="1020"/>
                    <a:pt x="2813" y="1020"/>
                  </a:cubicBezTo>
                  <a:cubicBezTo>
                    <a:pt x="2815" y="1018"/>
                    <a:pt x="2808" y="1020"/>
                    <a:pt x="2796" y="1020"/>
                  </a:cubicBezTo>
                  <a:close/>
                  <a:moveTo>
                    <a:pt x="3364" y="1033"/>
                  </a:moveTo>
                  <a:cubicBezTo>
                    <a:pt x="3361" y="1033"/>
                    <a:pt x="3358" y="1033"/>
                    <a:pt x="3355" y="1033"/>
                  </a:cubicBezTo>
                  <a:cubicBezTo>
                    <a:pt x="3360" y="1033"/>
                    <a:pt x="3363" y="1033"/>
                    <a:pt x="3364" y="1033"/>
                  </a:cubicBezTo>
                  <a:close/>
                  <a:moveTo>
                    <a:pt x="1272" y="962"/>
                  </a:moveTo>
                  <a:cubicBezTo>
                    <a:pt x="1272" y="962"/>
                    <a:pt x="1272" y="962"/>
                    <a:pt x="1277" y="962"/>
                  </a:cubicBezTo>
                  <a:cubicBezTo>
                    <a:pt x="1273" y="958"/>
                    <a:pt x="1273" y="958"/>
                    <a:pt x="1273" y="958"/>
                  </a:cubicBezTo>
                  <a:cubicBezTo>
                    <a:pt x="1273" y="958"/>
                    <a:pt x="1273" y="958"/>
                    <a:pt x="1272" y="962"/>
                  </a:cubicBezTo>
                  <a:close/>
                  <a:moveTo>
                    <a:pt x="2945" y="1022"/>
                  </a:moveTo>
                  <a:cubicBezTo>
                    <a:pt x="2945" y="1022"/>
                    <a:pt x="2945" y="1022"/>
                    <a:pt x="2936" y="1020"/>
                  </a:cubicBezTo>
                  <a:cubicBezTo>
                    <a:pt x="2937" y="1021"/>
                    <a:pt x="2931" y="1022"/>
                    <a:pt x="2945" y="1022"/>
                  </a:cubicBezTo>
                  <a:close/>
                  <a:moveTo>
                    <a:pt x="588" y="931"/>
                  </a:moveTo>
                  <a:cubicBezTo>
                    <a:pt x="588" y="931"/>
                    <a:pt x="588" y="931"/>
                    <a:pt x="593" y="931"/>
                  </a:cubicBezTo>
                  <a:cubicBezTo>
                    <a:pt x="593" y="931"/>
                    <a:pt x="593" y="931"/>
                    <a:pt x="626" y="932"/>
                  </a:cubicBezTo>
                  <a:cubicBezTo>
                    <a:pt x="625" y="931"/>
                    <a:pt x="623" y="930"/>
                    <a:pt x="612" y="929"/>
                  </a:cubicBezTo>
                  <a:cubicBezTo>
                    <a:pt x="601" y="930"/>
                    <a:pt x="596" y="931"/>
                    <a:pt x="588" y="931"/>
                  </a:cubicBezTo>
                  <a:close/>
                  <a:moveTo>
                    <a:pt x="705" y="943"/>
                  </a:moveTo>
                  <a:cubicBezTo>
                    <a:pt x="705" y="943"/>
                    <a:pt x="705" y="943"/>
                    <a:pt x="715" y="943"/>
                  </a:cubicBezTo>
                  <a:cubicBezTo>
                    <a:pt x="709" y="941"/>
                    <a:pt x="709" y="941"/>
                    <a:pt x="709" y="941"/>
                  </a:cubicBezTo>
                  <a:cubicBezTo>
                    <a:pt x="709" y="941"/>
                    <a:pt x="709" y="941"/>
                    <a:pt x="705" y="943"/>
                  </a:cubicBezTo>
                  <a:close/>
                  <a:moveTo>
                    <a:pt x="714" y="938"/>
                  </a:moveTo>
                  <a:cubicBezTo>
                    <a:pt x="702" y="937"/>
                    <a:pt x="690" y="936"/>
                    <a:pt x="694" y="938"/>
                  </a:cubicBezTo>
                  <a:cubicBezTo>
                    <a:pt x="693" y="938"/>
                    <a:pt x="692" y="938"/>
                    <a:pt x="692" y="938"/>
                  </a:cubicBezTo>
                  <a:cubicBezTo>
                    <a:pt x="703" y="939"/>
                    <a:pt x="713" y="940"/>
                    <a:pt x="714" y="938"/>
                  </a:cubicBezTo>
                  <a:close/>
                  <a:moveTo>
                    <a:pt x="3355" y="1033"/>
                  </a:moveTo>
                  <a:cubicBezTo>
                    <a:pt x="3352" y="1033"/>
                    <a:pt x="3348" y="1033"/>
                    <a:pt x="3345" y="1032"/>
                  </a:cubicBezTo>
                  <a:cubicBezTo>
                    <a:pt x="3349" y="1033"/>
                    <a:pt x="3352" y="1033"/>
                    <a:pt x="3355" y="1033"/>
                  </a:cubicBezTo>
                  <a:close/>
                  <a:moveTo>
                    <a:pt x="649" y="937"/>
                  </a:moveTo>
                  <a:cubicBezTo>
                    <a:pt x="638" y="937"/>
                    <a:pt x="642" y="939"/>
                    <a:pt x="620" y="937"/>
                  </a:cubicBezTo>
                  <a:cubicBezTo>
                    <a:pt x="607" y="936"/>
                    <a:pt x="637" y="935"/>
                    <a:pt x="643" y="935"/>
                  </a:cubicBezTo>
                  <a:cubicBezTo>
                    <a:pt x="627" y="933"/>
                    <a:pt x="627" y="933"/>
                    <a:pt x="626" y="932"/>
                  </a:cubicBezTo>
                  <a:cubicBezTo>
                    <a:pt x="612" y="934"/>
                    <a:pt x="602" y="939"/>
                    <a:pt x="618" y="941"/>
                  </a:cubicBezTo>
                  <a:cubicBezTo>
                    <a:pt x="634" y="940"/>
                    <a:pt x="653" y="942"/>
                    <a:pt x="654" y="943"/>
                  </a:cubicBezTo>
                  <a:cubicBezTo>
                    <a:pt x="659" y="943"/>
                    <a:pt x="652" y="942"/>
                    <a:pt x="653" y="942"/>
                  </a:cubicBezTo>
                  <a:cubicBezTo>
                    <a:pt x="653" y="942"/>
                    <a:pt x="653" y="942"/>
                    <a:pt x="672" y="943"/>
                  </a:cubicBezTo>
                  <a:cubicBezTo>
                    <a:pt x="677" y="941"/>
                    <a:pt x="640" y="939"/>
                    <a:pt x="649" y="937"/>
                  </a:cubicBezTo>
                  <a:close/>
                  <a:moveTo>
                    <a:pt x="983" y="957"/>
                  </a:moveTo>
                  <a:cubicBezTo>
                    <a:pt x="965" y="957"/>
                    <a:pt x="985" y="958"/>
                    <a:pt x="986" y="959"/>
                  </a:cubicBezTo>
                  <a:cubicBezTo>
                    <a:pt x="1011" y="959"/>
                    <a:pt x="985" y="957"/>
                    <a:pt x="983" y="957"/>
                  </a:cubicBezTo>
                  <a:close/>
                  <a:moveTo>
                    <a:pt x="1005" y="952"/>
                  </a:moveTo>
                  <a:cubicBezTo>
                    <a:pt x="1005" y="952"/>
                    <a:pt x="1005" y="952"/>
                    <a:pt x="985" y="951"/>
                  </a:cubicBezTo>
                  <a:cubicBezTo>
                    <a:pt x="982" y="951"/>
                    <a:pt x="989" y="952"/>
                    <a:pt x="994" y="952"/>
                  </a:cubicBezTo>
                  <a:cubicBezTo>
                    <a:pt x="1001" y="953"/>
                    <a:pt x="1007" y="952"/>
                    <a:pt x="1005" y="952"/>
                  </a:cubicBezTo>
                  <a:close/>
                  <a:moveTo>
                    <a:pt x="935" y="956"/>
                  </a:moveTo>
                  <a:cubicBezTo>
                    <a:pt x="935" y="953"/>
                    <a:pt x="935" y="953"/>
                    <a:pt x="935" y="953"/>
                  </a:cubicBezTo>
                  <a:cubicBezTo>
                    <a:pt x="932" y="954"/>
                    <a:pt x="931" y="954"/>
                    <a:pt x="926" y="954"/>
                  </a:cubicBezTo>
                  <a:cubicBezTo>
                    <a:pt x="926" y="954"/>
                    <a:pt x="926" y="954"/>
                    <a:pt x="935" y="956"/>
                  </a:cubicBezTo>
                  <a:close/>
                  <a:moveTo>
                    <a:pt x="771" y="944"/>
                  </a:moveTo>
                  <a:cubicBezTo>
                    <a:pt x="766" y="943"/>
                    <a:pt x="759" y="943"/>
                    <a:pt x="756" y="943"/>
                  </a:cubicBezTo>
                  <a:cubicBezTo>
                    <a:pt x="759" y="943"/>
                    <a:pt x="765" y="944"/>
                    <a:pt x="771" y="944"/>
                  </a:cubicBezTo>
                  <a:close/>
                  <a:moveTo>
                    <a:pt x="729" y="945"/>
                  </a:moveTo>
                  <a:cubicBezTo>
                    <a:pt x="729" y="945"/>
                    <a:pt x="729" y="945"/>
                    <a:pt x="747" y="945"/>
                  </a:cubicBezTo>
                  <a:cubicBezTo>
                    <a:pt x="735" y="944"/>
                    <a:pt x="735" y="944"/>
                    <a:pt x="735" y="944"/>
                  </a:cubicBezTo>
                  <a:cubicBezTo>
                    <a:pt x="735" y="944"/>
                    <a:pt x="735" y="944"/>
                    <a:pt x="729" y="945"/>
                  </a:cubicBezTo>
                  <a:close/>
                  <a:moveTo>
                    <a:pt x="665" y="932"/>
                  </a:moveTo>
                  <a:cubicBezTo>
                    <a:pt x="665" y="932"/>
                    <a:pt x="665" y="932"/>
                    <a:pt x="673" y="932"/>
                  </a:cubicBezTo>
                  <a:cubicBezTo>
                    <a:pt x="673" y="932"/>
                    <a:pt x="673" y="932"/>
                    <a:pt x="664" y="930"/>
                  </a:cubicBezTo>
                  <a:lnTo>
                    <a:pt x="665" y="932"/>
                  </a:lnTo>
                  <a:close/>
                  <a:moveTo>
                    <a:pt x="1541" y="957"/>
                  </a:moveTo>
                  <a:cubicBezTo>
                    <a:pt x="1543" y="955"/>
                    <a:pt x="1530" y="957"/>
                    <a:pt x="1518" y="958"/>
                  </a:cubicBezTo>
                  <a:cubicBezTo>
                    <a:pt x="1538" y="958"/>
                    <a:pt x="1538" y="958"/>
                    <a:pt x="1538" y="958"/>
                  </a:cubicBezTo>
                  <a:cubicBezTo>
                    <a:pt x="1538" y="958"/>
                    <a:pt x="1538" y="958"/>
                    <a:pt x="1541" y="957"/>
                  </a:cubicBezTo>
                  <a:close/>
                  <a:moveTo>
                    <a:pt x="2604" y="990"/>
                  </a:moveTo>
                  <a:cubicBezTo>
                    <a:pt x="2603" y="991"/>
                    <a:pt x="2605" y="991"/>
                    <a:pt x="2610" y="992"/>
                  </a:cubicBezTo>
                  <a:cubicBezTo>
                    <a:pt x="2611" y="991"/>
                    <a:pt x="2609" y="991"/>
                    <a:pt x="2604" y="990"/>
                  </a:cubicBezTo>
                  <a:close/>
                  <a:moveTo>
                    <a:pt x="2626" y="1009"/>
                  </a:moveTo>
                  <a:cubicBezTo>
                    <a:pt x="2627" y="1010"/>
                    <a:pt x="2630" y="1010"/>
                    <a:pt x="2633" y="1010"/>
                  </a:cubicBezTo>
                  <a:cubicBezTo>
                    <a:pt x="2633" y="1010"/>
                    <a:pt x="2633" y="1010"/>
                    <a:pt x="2626" y="1009"/>
                  </a:cubicBezTo>
                  <a:close/>
                  <a:moveTo>
                    <a:pt x="1046" y="943"/>
                  </a:moveTo>
                  <a:cubicBezTo>
                    <a:pt x="1021" y="943"/>
                    <a:pt x="1021" y="943"/>
                    <a:pt x="1021" y="943"/>
                  </a:cubicBezTo>
                  <a:cubicBezTo>
                    <a:pt x="1024" y="945"/>
                    <a:pt x="1034" y="943"/>
                    <a:pt x="1046" y="943"/>
                  </a:cubicBezTo>
                  <a:close/>
                  <a:moveTo>
                    <a:pt x="2087" y="983"/>
                  </a:moveTo>
                  <a:cubicBezTo>
                    <a:pt x="2088" y="983"/>
                    <a:pt x="2090" y="984"/>
                    <a:pt x="2091" y="984"/>
                  </a:cubicBezTo>
                  <a:cubicBezTo>
                    <a:pt x="2090" y="983"/>
                    <a:pt x="2088" y="983"/>
                    <a:pt x="2087" y="983"/>
                  </a:cubicBezTo>
                  <a:close/>
                  <a:moveTo>
                    <a:pt x="4477" y="1045"/>
                  </a:moveTo>
                  <a:cubicBezTo>
                    <a:pt x="4477" y="1045"/>
                    <a:pt x="4477" y="1045"/>
                    <a:pt x="4473" y="1048"/>
                  </a:cubicBezTo>
                  <a:cubicBezTo>
                    <a:pt x="4476" y="1047"/>
                    <a:pt x="4483" y="1047"/>
                    <a:pt x="4486" y="1048"/>
                  </a:cubicBezTo>
                  <a:lnTo>
                    <a:pt x="4477" y="1045"/>
                  </a:lnTo>
                  <a:close/>
                  <a:moveTo>
                    <a:pt x="1148" y="957"/>
                  </a:moveTo>
                  <a:cubicBezTo>
                    <a:pt x="1148" y="957"/>
                    <a:pt x="1148" y="957"/>
                    <a:pt x="1147" y="957"/>
                  </a:cubicBezTo>
                  <a:cubicBezTo>
                    <a:pt x="1146" y="958"/>
                    <a:pt x="1146" y="958"/>
                    <a:pt x="1148" y="957"/>
                  </a:cubicBezTo>
                  <a:close/>
                  <a:moveTo>
                    <a:pt x="4417" y="1045"/>
                  </a:moveTo>
                  <a:cubicBezTo>
                    <a:pt x="4417" y="1045"/>
                    <a:pt x="4417" y="1045"/>
                    <a:pt x="4376" y="1046"/>
                  </a:cubicBezTo>
                  <a:cubicBezTo>
                    <a:pt x="4377" y="1046"/>
                    <a:pt x="4370" y="1044"/>
                    <a:pt x="4377" y="1044"/>
                  </a:cubicBezTo>
                  <a:cubicBezTo>
                    <a:pt x="4367" y="1043"/>
                    <a:pt x="4358" y="1043"/>
                    <a:pt x="4371" y="1042"/>
                  </a:cubicBezTo>
                  <a:cubicBezTo>
                    <a:pt x="4272" y="1046"/>
                    <a:pt x="4171" y="1037"/>
                    <a:pt x="4074" y="1037"/>
                  </a:cubicBezTo>
                  <a:cubicBezTo>
                    <a:pt x="4067" y="1037"/>
                    <a:pt x="4071" y="1036"/>
                    <a:pt x="4073" y="1035"/>
                  </a:cubicBezTo>
                  <a:cubicBezTo>
                    <a:pt x="4055" y="1037"/>
                    <a:pt x="4056" y="1033"/>
                    <a:pt x="4046" y="1032"/>
                  </a:cubicBezTo>
                  <a:cubicBezTo>
                    <a:pt x="4046" y="1032"/>
                    <a:pt x="4046" y="1032"/>
                    <a:pt x="4020" y="1036"/>
                  </a:cubicBezTo>
                  <a:cubicBezTo>
                    <a:pt x="4010" y="1033"/>
                    <a:pt x="4018" y="1033"/>
                    <a:pt x="4017" y="1032"/>
                  </a:cubicBezTo>
                  <a:cubicBezTo>
                    <a:pt x="3967" y="1030"/>
                    <a:pt x="3919" y="1032"/>
                    <a:pt x="3879" y="1029"/>
                  </a:cubicBezTo>
                  <a:cubicBezTo>
                    <a:pt x="3866" y="1029"/>
                    <a:pt x="3882" y="1031"/>
                    <a:pt x="3865" y="1031"/>
                  </a:cubicBezTo>
                  <a:cubicBezTo>
                    <a:pt x="3887" y="1029"/>
                    <a:pt x="3821" y="1028"/>
                    <a:pt x="3829" y="1026"/>
                  </a:cubicBezTo>
                  <a:cubicBezTo>
                    <a:pt x="3812" y="1029"/>
                    <a:pt x="3770" y="1025"/>
                    <a:pt x="3777" y="1031"/>
                  </a:cubicBezTo>
                  <a:cubicBezTo>
                    <a:pt x="3757" y="1030"/>
                    <a:pt x="3760" y="1028"/>
                    <a:pt x="3766" y="1028"/>
                  </a:cubicBezTo>
                  <a:cubicBezTo>
                    <a:pt x="3743" y="1027"/>
                    <a:pt x="3724" y="1027"/>
                    <a:pt x="3705" y="1024"/>
                  </a:cubicBezTo>
                  <a:cubicBezTo>
                    <a:pt x="3692" y="1025"/>
                    <a:pt x="3597" y="1020"/>
                    <a:pt x="3576" y="1023"/>
                  </a:cubicBezTo>
                  <a:cubicBezTo>
                    <a:pt x="3591" y="1021"/>
                    <a:pt x="3575" y="1022"/>
                    <a:pt x="3562" y="1021"/>
                  </a:cubicBezTo>
                  <a:cubicBezTo>
                    <a:pt x="3562" y="1021"/>
                    <a:pt x="3562" y="1021"/>
                    <a:pt x="3574" y="1019"/>
                  </a:cubicBezTo>
                  <a:cubicBezTo>
                    <a:pt x="3574" y="1019"/>
                    <a:pt x="3574" y="1019"/>
                    <a:pt x="3543" y="1018"/>
                  </a:cubicBezTo>
                  <a:cubicBezTo>
                    <a:pt x="3537" y="1018"/>
                    <a:pt x="3535" y="1018"/>
                    <a:pt x="3535" y="1018"/>
                  </a:cubicBezTo>
                  <a:cubicBezTo>
                    <a:pt x="3530" y="1018"/>
                    <a:pt x="3536" y="1019"/>
                    <a:pt x="3523" y="1019"/>
                  </a:cubicBezTo>
                  <a:cubicBezTo>
                    <a:pt x="3502" y="1019"/>
                    <a:pt x="3501" y="1018"/>
                    <a:pt x="3489" y="1016"/>
                  </a:cubicBezTo>
                  <a:cubicBezTo>
                    <a:pt x="3489" y="1016"/>
                    <a:pt x="3489" y="1016"/>
                    <a:pt x="3493" y="1016"/>
                  </a:cubicBezTo>
                  <a:cubicBezTo>
                    <a:pt x="3493" y="1016"/>
                    <a:pt x="3493" y="1016"/>
                    <a:pt x="3478" y="1015"/>
                  </a:cubicBezTo>
                  <a:cubicBezTo>
                    <a:pt x="3468" y="1015"/>
                    <a:pt x="3515" y="1019"/>
                    <a:pt x="3481" y="1019"/>
                  </a:cubicBezTo>
                  <a:cubicBezTo>
                    <a:pt x="3481" y="1018"/>
                    <a:pt x="3461" y="1014"/>
                    <a:pt x="3451" y="1016"/>
                  </a:cubicBezTo>
                  <a:cubicBezTo>
                    <a:pt x="3469" y="1016"/>
                    <a:pt x="3467" y="1018"/>
                    <a:pt x="3460" y="1018"/>
                  </a:cubicBezTo>
                  <a:cubicBezTo>
                    <a:pt x="3460" y="1018"/>
                    <a:pt x="3460" y="1018"/>
                    <a:pt x="3436" y="1018"/>
                  </a:cubicBezTo>
                  <a:cubicBezTo>
                    <a:pt x="3436" y="1018"/>
                    <a:pt x="3436" y="1018"/>
                    <a:pt x="3444" y="1015"/>
                  </a:cubicBezTo>
                  <a:cubicBezTo>
                    <a:pt x="3374" y="1013"/>
                    <a:pt x="3300" y="1013"/>
                    <a:pt x="3225" y="1011"/>
                  </a:cubicBezTo>
                  <a:cubicBezTo>
                    <a:pt x="3226" y="1013"/>
                    <a:pt x="3172" y="1009"/>
                    <a:pt x="3179" y="1013"/>
                  </a:cubicBezTo>
                  <a:cubicBezTo>
                    <a:pt x="3179" y="1013"/>
                    <a:pt x="3179" y="1013"/>
                    <a:pt x="3182" y="1013"/>
                  </a:cubicBezTo>
                  <a:cubicBezTo>
                    <a:pt x="3200" y="1014"/>
                    <a:pt x="3176" y="1016"/>
                    <a:pt x="3161" y="1015"/>
                  </a:cubicBezTo>
                  <a:cubicBezTo>
                    <a:pt x="3177" y="1014"/>
                    <a:pt x="3133" y="1010"/>
                    <a:pt x="3171" y="1011"/>
                  </a:cubicBezTo>
                  <a:cubicBezTo>
                    <a:pt x="3171" y="1011"/>
                    <a:pt x="3171" y="1011"/>
                    <a:pt x="3142" y="1008"/>
                  </a:cubicBezTo>
                  <a:cubicBezTo>
                    <a:pt x="3126" y="1001"/>
                    <a:pt x="3065" y="1007"/>
                    <a:pt x="3021" y="1003"/>
                  </a:cubicBezTo>
                  <a:cubicBezTo>
                    <a:pt x="3022" y="1004"/>
                    <a:pt x="3023" y="1004"/>
                    <a:pt x="3023" y="1004"/>
                  </a:cubicBezTo>
                  <a:cubicBezTo>
                    <a:pt x="2983" y="1001"/>
                    <a:pt x="2934" y="1003"/>
                    <a:pt x="2925" y="1002"/>
                  </a:cubicBezTo>
                  <a:cubicBezTo>
                    <a:pt x="2925" y="1002"/>
                    <a:pt x="2925" y="1002"/>
                    <a:pt x="2921" y="1004"/>
                  </a:cubicBezTo>
                  <a:cubicBezTo>
                    <a:pt x="2887" y="1000"/>
                    <a:pt x="2883" y="999"/>
                    <a:pt x="2843" y="1000"/>
                  </a:cubicBezTo>
                  <a:cubicBezTo>
                    <a:pt x="2843" y="1000"/>
                    <a:pt x="2848" y="1001"/>
                    <a:pt x="2841" y="1001"/>
                  </a:cubicBezTo>
                  <a:cubicBezTo>
                    <a:pt x="2832" y="999"/>
                    <a:pt x="2822" y="997"/>
                    <a:pt x="2794" y="997"/>
                  </a:cubicBezTo>
                  <a:cubicBezTo>
                    <a:pt x="2794" y="997"/>
                    <a:pt x="2794" y="997"/>
                    <a:pt x="2795" y="998"/>
                  </a:cubicBezTo>
                  <a:cubicBezTo>
                    <a:pt x="2795" y="998"/>
                    <a:pt x="2795" y="998"/>
                    <a:pt x="2752" y="996"/>
                  </a:cubicBezTo>
                  <a:cubicBezTo>
                    <a:pt x="2752" y="1002"/>
                    <a:pt x="2678" y="990"/>
                    <a:pt x="2665" y="996"/>
                  </a:cubicBezTo>
                  <a:cubicBezTo>
                    <a:pt x="2656" y="994"/>
                    <a:pt x="2624" y="993"/>
                    <a:pt x="2610" y="992"/>
                  </a:cubicBezTo>
                  <a:cubicBezTo>
                    <a:pt x="2610" y="992"/>
                    <a:pt x="2609" y="992"/>
                    <a:pt x="2607" y="992"/>
                  </a:cubicBezTo>
                  <a:cubicBezTo>
                    <a:pt x="2590" y="989"/>
                    <a:pt x="2559" y="992"/>
                    <a:pt x="2541" y="991"/>
                  </a:cubicBezTo>
                  <a:cubicBezTo>
                    <a:pt x="2529" y="990"/>
                    <a:pt x="2534" y="989"/>
                    <a:pt x="2539" y="988"/>
                  </a:cubicBezTo>
                  <a:cubicBezTo>
                    <a:pt x="2515" y="990"/>
                    <a:pt x="2473" y="983"/>
                    <a:pt x="2465" y="984"/>
                  </a:cubicBezTo>
                  <a:cubicBezTo>
                    <a:pt x="2447" y="984"/>
                    <a:pt x="2458" y="986"/>
                    <a:pt x="2453" y="988"/>
                  </a:cubicBezTo>
                  <a:cubicBezTo>
                    <a:pt x="2427" y="986"/>
                    <a:pt x="2458" y="982"/>
                    <a:pt x="2423" y="984"/>
                  </a:cubicBezTo>
                  <a:cubicBezTo>
                    <a:pt x="2427" y="984"/>
                    <a:pt x="2435" y="984"/>
                    <a:pt x="2432" y="985"/>
                  </a:cubicBezTo>
                  <a:cubicBezTo>
                    <a:pt x="2418" y="985"/>
                    <a:pt x="2394" y="991"/>
                    <a:pt x="2381" y="989"/>
                  </a:cubicBezTo>
                  <a:cubicBezTo>
                    <a:pt x="2381" y="989"/>
                    <a:pt x="2381" y="989"/>
                    <a:pt x="2390" y="988"/>
                  </a:cubicBezTo>
                  <a:cubicBezTo>
                    <a:pt x="2365" y="986"/>
                    <a:pt x="2332" y="992"/>
                    <a:pt x="2328" y="988"/>
                  </a:cubicBezTo>
                  <a:cubicBezTo>
                    <a:pt x="2328" y="988"/>
                    <a:pt x="2328" y="988"/>
                    <a:pt x="2330" y="986"/>
                  </a:cubicBezTo>
                  <a:cubicBezTo>
                    <a:pt x="2288" y="987"/>
                    <a:pt x="2312" y="984"/>
                    <a:pt x="2270" y="985"/>
                  </a:cubicBezTo>
                  <a:cubicBezTo>
                    <a:pt x="2270" y="985"/>
                    <a:pt x="2270" y="985"/>
                    <a:pt x="2271" y="986"/>
                  </a:cubicBezTo>
                  <a:cubicBezTo>
                    <a:pt x="2252" y="985"/>
                    <a:pt x="2242" y="987"/>
                    <a:pt x="2233" y="984"/>
                  </a:cubicBezTo>
                  <a:cubicBezTo>
                    <a:pt x="2233" y="984"/>
                    <a:pt x="2233" y="984"/>
                    <a:pt x="2240" y="983"/>
                  </a:cubicBezTo>
                  <a:cubicBezTo>
                    <a:pt x="2217" y="983"/>
                    <a:pt x="2215" y="983"/>
                    <a:pt x="2191" y="982"/>
                  </a:cubicBezTo>
                  <a:cubicBezTo>
                    <a:pt x="2189" y="982"/>
                    <a:pt x="2177" y="981"/>
                    <a:pt x="2174" y="982"/>
                  </a:cubicBezTo>
                  <a:cubicBezTo>
                    <a:pt x="2173" y="979"/>
                    <a:pt x="2120" y="979"/>
                    <a:pt x="2110" y="979"/>
                  </a:cubicBezTo>
                  <a:cubicBezTo>
                    <a:pt x="2128" y="980"/>
                    <a:pt x="2119" y="980"/>
                    <a:pt x="2114" y="981"/>
                  </a:cubicBezTo>
                  <a:cubicBezTo>
                    <a:pt x="2103" y="979"/>
                    <a:pt x="2096" y="978"/>
                    <a:pt x="2081" y="980"/>
                  </a:cubicBezTo>
                  <a:cubicBezTo>
                    <a:pt x="2079" y="976"/>
                    <a:pt x="2077" y="973"/>
                    <a:pt x="2050" y="972"/>
                  </a:cubicBezTo>
                  <a:cubicBezTo>
                    <a:pt x="2054" y="972"/>
                    <a:pt x="2058" y="973"/>
                    <a:pt x="2055" y="973"/>
                  </a:cubicBezTo>
                  <a:cubicBezTo>
                    <a:pt x="2052" y="974"/>
                    <a:pt x="2045" y="973"/>
                    <a:pt x="2043" y="973"/>
                  </a:cubicBezTo>
                  <a:cubicBezTo>
                    <a:pt x="2040" y="973"/>
                    <a:pt x="2049" y="974"/>
                    <a:pt x="2046" y="975"/>
                  </a:cubicBezTo>
                  <a:cubicBezTo>
                    <a:pt x="2026" y="972"/>
                    <a:pt x="2011" y="974"/>
                    <a:pt x="1982" y="972"/>
                  </a:cubicBezTo>
                  <a:cubicBezTo>
                    <a:pt x="1991" y="973"/>
                    <a:pt x="1983" y="974"/>
                    <a:pt x="1980" y="975"/>
                  </a:cubicBezTo>
                  <a:cubicBezTo>
                    <a:pt x="1978" y="971"/>
                    <a:pt x="1940" y="977"/>
                    <a:pt x="1951" y="972"/>
                  </a:cubicBezTo>
                  <a:cubicBezTo>
                    <a:pt x="1894" y="973"/>
                    <a:pt x="1807" y="968"/>
                    <a:pt x="1784" y="971"/>
                  </a:cubicBezTo>
                  <a:cubicBezTo>
                    <a:pt x="1778" y="972"/>
                    <a:pt x="1763" y="969"/>
                    <a:pt x="1753" y="969"/>
                  </a:cubicBezTo>
                  <a:cubicBezTo>
                    <a:pt x="1753" y="969"/>
                    <a:pt x="1753" y="969"/>
                    <a:pt x="1754" y="970"/>
                  </a:cubicBezTo>
                  <a:cubicBezTo>
                    <a:pt x="1726" y="967"/>
                    <a:pt x="1732" y="969"/>
                    <a:pt x="1700" y="965"/>
                  </a:cubicBezTo>
                  <a:cubicBezTo>
                    <a:pt x="1713" y="967"/>
                    <a:pt x="1708" y="968"/>
                    <a:pt x="1694" y="969"/>
                  </a:cubicBezTo>
                  <a:cubicBezTo>
                    <a:pt x="1694" y="969"/>
                    <a:pt x="1694" y="969"/>
                    <a:pt x="1672" y="965"/>
                  </a:cubicBezTo>
                  <a:cubicBezTo>
                    <a:pt x="1672" y="965"/>
                    <a:pt x="1672" y="965"/>
                    <a:pt x="1667" y="967"/>
                  </a:cubicBezTo>
                  <a:cubicBezTo>
                    <a:pt x="1658" y="966"/>
                    <a:pt x="1648" y="966"/>
                    <a:pt x="1638" y="966"/>
                  </a:cubicBezTo>
                  <a:cubicBezTo>
                    <a:pt x="1642" y="967"/>
                    <a:pt x="1640" y="967"/>
                    <a:pt x="1640" y="967"/>
                  </a:cubicBezTo>
                  <a:cubicBezTo>
                    <a:pt x="1639" y="967"/>
                    <a:pt x="1639" y="967"/>
                    <a:pt x="1638" y="966"/>
                  </a:cubicBezTo>
                  <a:cubicBezTo>
                    <a:pt x="1629" y="963"/>
                    <a:pt x="1594" y="963"/>
                    <a:pt x="1589" y="961"/>
                  </a:cubicBezTo>
                  <a:cubicBezTo>
                    <a:pt x="1578" y="964"/>
                    <a:pt x="1562" y="959"/>
                    <a:pt x="1554" y="962"/>
                  </a:cubicBezTo>
                  <a:cubicBezTo>
                    <a:pt x="1551" y="962"/>
                    <a:pt x="1547" y="961"/>
                    <a:pt x="1542" y="961"/>
                  </a:cubicBezTo>
                  <a:cubicBezTo>
                    <a:pt x="1547" y="959"/>
                    <a:pt x="1549" y="958"/>
                    <a:pt x="1540" y="958"/>
                  </a:cubicBezTo>
                  <a:cubicBezTo>
                    <a:pt x="1539" y="958"/>
                    <a:pt x="1538" y="958"/>
                    <a:pt x="1538" y="958"/>
                  </a:cubicBezTo>
                  <a:cubicBezTo>
                    <a:pt x="1538" y="958"/>
                    <a:pt x="1538" y="958"/>
                    <a:pt x="1534" y="960"/>
                  </a:cubicBezTo>
                  <a:cubicBezTo>
                    <a:pt x="1525" y="959"/>
                    <a:pt x="1515" y="959"/>
                    <a:pt x="1509" y="959"/>
                  </a:cubicBezTo>
                  <a:cubicBezTo>
                    <a:pt x="1512" y="959"/>
                    <a:pt x="1515" y="958"/>
                    <a:pt x="1518" y="958"/>
                  </a:cubicBezTo>
                  <a:cubicBezTo>
                    <a:pt x="1514" y="958"/>
                    <a:pt x="1511" y="958"/>
                    <a:pt x="1507" y="959"/>
                  </a:cubicBezTo>
                  <a:cubicBezTo>
                    <a:pt x="1506" y="959"/>
                    <a:pt x="1505" y="958"/>
                    <a:pt x="1504" y="958"/>
                  </a:cubicBezTo>
                  <a:cubicBezTo>
                    <a:pt x="1504" y="959"/>
                    <a:pt x="1505" y="959"/>
                    <a:pt x="1506" y="959"/>
                  </a:cubicBezTo>
                  <a:cubicBezTo>
                    <a:pt x="1500" y="959"/>
                    <a:pt x="1494" y="959"/>
                    <a:pt x="1486" y="958"/>
                  </a:cubicBezTo>
                  <a:cubicBezTo>
                    <a:pt x="1454" y="960"/>
                    <a:pt x="1415" y="952"/>
                    <a:pt x="1379" y="955"/>
                  </a:cubicBezTo>
                  <a:cubicBezTo>
                    <a:pt x="1385" y="955"/>
                    <a:pt x="1392" y="955"/>
                    <a:pt x="1394" y="956"/>
                  </a:cubicBezTo>
                  <a:cubicBezTo>
                    <a:pt x="1364" y="954"/>
                    <a:pt x="1335" y="956"/>
                    <a:pt x="1316" y="954"/>
                  </a:cubicBezTo>
                  <a:cubicBezTo>
                    <a:pt x="1316" y="954"/>
                    <a:pt x="1316" y="954"/>
                    <a:pt x="1317" y="953"/>
                  </a:cubicBezTo>
                  <a:cubicBezTo>
                    <a:pt x="1296" y="951"/>
                    <a:pt x="1279" y="950"/>
                    <a:pt x="1261" y="950"/>
                  </a:cubicBezTo>
                  <a:cubicBezTo>
                    <a:pt x="1261" y="950"/>
                    <a:pt x="1261" y="950"/>
                    <a:pt x="1260" y="948"/>
                  </a:cubicBezTo>
                  <a:cubicBezTo>
                    <a:pt x="1235" y="948"/>
                    <a:pt x="1180" y="942"/>
                    <a:pt x="1164" y="946"/>
                  </a:cubicBezTo>
                  <a:cubicBezTo>
                    <a:pt x="1158" y="944"/>
                    <a:pt x="1129" y="945"/>
                    <a:pt x="1115" y="944"/>
                  </a:cubicBezTo>
                  <a:cubicBezTo>
                    <a:pt x="1115" y="944"/>
                    <a:pt x="1115" y="944"/>
                    <a:pt x="1111" y="945"/>
                  </a:cubicBezTo>
                  <a:cubicBezTo>
                    <a:pt x="1092" y="945"/>
                    <a:pt x="1080" y="945"/>
                    <a:pt x="1069" y="944"/>
                  </a:cubicBezTo>
                  <a:cubicBezTo>
                    <a:pt x="1031" y="946"/>
                    <a:pt x="995" y="942"/>
                    <a:pt x="962" y="941"/>
                  </a:cubicBezTo>
                  <a:cubicBezTo>
                    <a:pt x="962" y="941"/>
                    <a:pt x="962" y="941"/>
                    <a:pt x="961" y="941"/>
                  </a:cubicBezTo>
                  <a:cubicBezTo>
                    <a:pt x="961" y="941"/>
                    <a:pt x="961" y="941"/>
                    <a:pt x="927" y="939"/>
                  </a:cubicBezTo>
                  <a:cubicBezTo>
                    <a:pt x="936" y="941"/>
                    <a:pt x="921" y="938"/>
                    <a:pt x="910" y="938"/>
                  </a:cubicBezTo>
                  <a:cubicBezTo>
                    <a:pt x="900" y="937"/>
                    <a:pt x="882" y="937"/>
                    <a:pt x="869" y="938"/>
                  </a:cubicBezTo>
                  <a:cubicBezTo>
                    <a:pt x="869" y="938"/>
                    <a:pt x="869" y="938"/>
                    <a:pt x="848" y="937"/>
                  </a:cubicBezTo>
                  <a:cubicBezTo>
                    <a:pt x="872" y="939"/>
                    <a:pt x="846" y="939"/>
                    <a:pt x="844" y="941"/>
                  </a:cubicBezTo>
                  <a:cubicBezTo>
                    <a:pt x="844" y="941"/>
                    <a:pt x="844" y="941"/>
                    <a:pt x="831" y="939"/>
                  </a:cubicBezTo>
                  <a:cubicBezTo>
                    <a:pt x="825" y="940"/>
                    <a:pt x="839" y="941"/>
                    <a:pt x="829" y="941"/>
                  </a:cubicBezTo>
                  <a:cubicBezTo>
                    <a:pt x="820" y="940"/>
                    <a:pt x="793" y="939"/>
                    <a:pt x="784" y="937"/>
                  </a:cubicBezTo>
                  <a:cubicBezTo>
                    <a:pt x="785" y="936"/>
                    <a:pt x="789" y="936"/>
                    <a:pt x="793" y="936"/>
                  </a:cubicBezTo>
                  <a:cubicBezTo>
                    <a:pt x="792" y="936"/>
                    <a:pt x="790" y="935"/>
                    <a:pt x="789" y="935"/>
                  </a:cubicBezTo>
                  <a:cubicBezTo>
                    <a:pt x="774" y="935"/>
                    <a:pt x="777" y="935"/>
                    <a:pt x="778" y="934"/>
                  </a:cubicBezTo>
                  <a:cubicBezTo>
                    <a:pt x="759" y="936"/>
                    <a:pt x="748" y="934"/>
                    <a:pt x="733" y="936"/>
                  </a:cubicBezTo>
                  <a:cubicBezTo>
                    <a:pt x="754" y="933"/>
                    <a:pt x="688" y="935"/>
                    <a:pt x="701" y="932"/>
                  </a:cubicBezTo>
                  <a:cubicBezTo>
                    <a:pt x="687" y="934"/>
                    <a:pt x="691" y="932"/>
                    <a:pt x="682" y="934"/>
                  </a:cubicBezTo>
                  <a:cubicBezTo>
                    <a:pt x="702" y="934"/>
                    <a:pt x="723" y="937"/>
                    <a:pt x="739" y="939"/>
                  </a:cubicBezTo>
                  <a:cubicBezTo>
                    <a:pt x="739" y="939"/>
                    <a:pt x="739" y="939"/>
                    <a:pt x="723" y="940"/>
                  </a:cubicBezTo>
                  <a:cubicBezTo>
                    <a:pt x="733" y="943"/>
                    <a:pt x="759" y="940"/>
                    <a:pt x="769" y="941"/>
                  </a:cubicBezTo>
                  <a:cubicBezTo>
                    <a:pt x="763" y="940"/>
                    <a:pt x="748" y="941"/>
                    <a:pt x="747" y="941"/>
                  </a:cubicBezTo>
                  <a:cubicBezTo>
                    <a:pt x="747" y="941"/>
                    <a:pt x="747" y="941"/>
                    <a:pt x="752" y="939"/>
                  </a:cubicBezTo>
                  <a:cubicBezTo>
                    <a:pt x="775" y="939"/>
                    <a:pt x="793" y="941"/>
                    <a:pt x="810" y="943"/>
                  </a:cubicBezTo>
                  <a:cubicBezTo>
                    <a:pt x="794" y="943"/>
                    <a:pt x="829" y="945"/>
                    <a:pt x="817" y="946"/>
                  </a:cubicBezTo>
                  <a:cubicBezTo>
                    <a:pt x="817" y="946"/>
                    <a:pt x="817" y="946"/>
                    <a:pt x="805" y="946"/>
                  </a:cubicBezTo>
                  <a:cubicBezTo>
                    <a:pt x="799" y="946"/>
                    <a:pt x="811" y="948"/>
                    <a:pt x="818" y="949"/>
                  </a:cubicBezTo>
                  <a:cubicBezTo>
                    <a:pt x="857" y="949"/>
                    <a:pt x="928" y="952"/>
                    <a:pt x="942" y="951"/>
                  </a:cubicBezTo>
                  <a:cubicBezTo>
                    <a:pt x="934" y="951"/>
                    <a:pt x="919" y="950"/>
                    <a:pt x="912" y="949"/>
                  </a:cubicBezTo>
                  <a:cubicBezTo>
                    <a:pt x="912" y="949"/>
                    <a:pt x="912" y="949"/>
                    <a:pt x="931" y="949"/>
                  </a:cubicBezTo>
                  <a:cubicBezTo>
                    <a:pt x="916" y="948"/>
                    <a:pt x="904" y="950"/>
                    <a:pt x="882" y="949"/>
                  </a:cubicBezTo>
                  <a:cubicBezTo>
                    <a:pt x="886" y="946"/>
                    <a:pt x="870" y="944"/>
                    <a:pt x="887" y="942"/>
                  </a:cubicBezTo>
                  <a:cubicBezTo>
                    <a:pt x="929" y="941"/>
                    <a:pt x="921" y="948"/>
                    <a:pt x="971" y="949"/>
                  </a:cubicBezTo>
                  <a:cubicBezTo>
                    <a:pt x="976" y="949"/>
                    <a:pt x="961" y="945"/>
                    <a:pt x="988" y="948"/>
                  </a:cubicBezTo>
                  <a:cubicBezTo>
                    <a:pt x="1021" y="950"/>
                    <a:pt x="1046" y="954"/>
                    <a:pt x="1046" y="958"/>
                  </a:cubicBezTo>
                  <a:cubicBezTo>
                    <a:pt x="1032" y="956"/>
                    <a:pt x="1003" y="953"/>
                    <a:pt x="999" y="956"/>
                  </a:cubicBezTo>
                  <a:cubicBezTo>
                    <a:pt x="1013" y="957"/>
                    <a:pt x="1037" y="959"/>
                    <a:pt x="1039" y="960"/>
                  </a:cubicBezTo>
                  <a:cubicBezTo>
                    <a:pt x="1053" y="958"/>
                    <a:pt x="1012" y="959"/>
                    <a:pt x="1031" y="957"/>
                  </a:cubicBezTo>
                  <a:cubicBezTo>
                    <a:pt x="1041" y="957"/>
                    <a:pt x="1045" y="958"/>
                    <a:pt x="1050" y="959"/>
                  </a:cubicBezTo>
                  <a:cubicBezTo>
                    <a:pt x="1043" y="957"/>
                    <a:pt x="1059" y="957"/>
                    <a:pt x="1062" y="956"/>
                  </a:cubicBezTo>
                  <a:cubicBezTo>
                    <a:pt x="1094" y="957"/>
                    <a:pt x="1113" y="957"/>
                    <a:pt x="1147" y="957"/>
                  </a:cubicBezTo>
                  <a:cubicBezTo>
                    <a:pt x="1149" y="957"/>
                    <a:pt x="1153" y="956"/>
                    <a:pt x="1152" y="956"/>
                  </a:cubicBezTo>
                  <a:cubicBezTo>
                    <a:pt x="1169" y="957"/>
                    <a:pt x="1193" y="962"/>
                    <a:pt x="1186" y="963"/>
                  </a:cubicBezTo>
                  <a:cubicBezTo>
                    <a:pt x="1206" y="964"/>
                    <a:pt x="1207" y="963"/>
                    <a:pt x="1224" y="964"/>
                  </a:cubicBezTo>
                  <a:cubicBezTo>
                    <a:pt x="1197" y="966"/>
                    <a:pt x="1229" y="964"/>
                    <a:pt x="1232" y="966"/>
                  </a:cubicBezTo>
                  <a:cubicBezTo>
                    <a:pt x="1250" y="967"/>
                    <a:pt x="1238" y="965"/>
                    <a:pt x="1246" y="965"/>
                  </a:cubicBezTo>
                  <a:cubicBezTo>
                    <a:pt x="1249" y="965"/>
                    <a:pt x="1256" y="966"/>
                    <a:pt x="1256" y="967"/>
                  </a:cubicBezTo>
                  <a:cubicBezTo>
                    <a:pt x="1267" y="965"/>
                    <a:pt x="1236" y="961"/>
                    <a:pt x="1249" y="959"/>
                  </a:cubicBezTo>
                  <a:cubicBezTo>
                    <a:pt x="1257" y="958"/>
                    <a:pt x="1294" y="956"/>
                    <a:pt x="1297" y="956"/>
                  </a:cubicBezTo>
                  <a:cubicBezTo>
                    <a:pt x="1305" y="959"/>
                    <a:pt x="1302" y="968"/>
                    <a:pt x="1290" y="971"/>
                  </a:cubicBezTo>
                  <a:cubicBezTo>
                    <a:pt x="1291" y="972"/>
                    <a:pt x="1306" y="970"/>
                    <a:pt x="1314" y="970"/>
                  </a:cubicBezTo>
                  <a:cubicBezTo>
                    <a:pt x="1336" y="968"/>
                    <a:pt x="1347" y="973"/>
                    <a:pt x="1365" y="972"/>
                  </a:cubicBezTo>
                  <a:cubicBezTo>
                    <a:pt x="1365" y="972"/>
                    <a:pt x="1365" y="972"/>
                    <a:pt x="1352" y="970"/>
                  </a:cubicBezTo>
                  <a:cubicBezTo>
                    <a:pt x="1355" y="970"/>
                    <a:pt x="1381" y="971"/>
                    <a:pt x="1386" y="972"/>
                  </a:cubicBezTo>
                  <a:cubicBezTo>
                    <a:pt x="1386" y="971"/>
                    <a:pt x="1372" y="967"/>
                    <a:pt x="1380" y="966"/>
                  </a:cubicBezTo>
                  <a:cubicBezTo>
                    <a:pt x="1413" y="967"/>
                    <a:pt x="1444" y="973"/>
                    <a:pt x="1442" y="975"/>
                  </a:cubicBezTo>
                  <a:cubicBezTo>
                    <a:pt x="1442" y="975"/>
                    <a:pt x="1442" y="975"/>
                    <a:pt x="1392" y="971"/>
                  </a:cubicBezTo>
                  <a:cubicBezTo>
                    <a:pt x="1390" y="973"/>
                    <a:pt x="1427" y="974"/>
                    <a:pt x="1425" y="977"/>
                  </a:cubicBezTo>
                  <a:cubicBezTo>
                    <a:pt x="1425" y="977"/>
                    <a:pt x="1425" y="977"/>
                    <a:pt x="1471" y="978"/>
                  </a:cubicBezTo>
                  <a:cubicBezTo>
                    <a:pt x="1465" y="977"/>
                    <a:pt x="1448" y="976"/>
                    <a:pt x="1455" y="975"/>
                  </a:cubicBezTo>
                  <a:cubicBezTo>
                    <a:pt x="1474" y="976"/>
                    <a:pt x="1465" y="975"/>
                    <a:pt x="1478" y="974"/>
                  </a:cubicBezTo>
                  <a:cubicBezTo>
                    <a:pt x="1456" y="971"/>
                    <a:pt x="1414" y="962"/>
                    <a:pt x="1399" y="959"/>
                  </a:cubicBezTo>
                  <a:cubicBezTo>
                    <a:pt x="1399" y="959"/>
                    <a:pt x="1399" y="959"/>
                    <a:pt x="1423" y="961"/>
                  </a:cubicBezTo>
                  <a:cubicBezTo>
                    <a:pt x="1423" y="961"/>
                    <a:pt x="1423" y="961"/>
                    <a:pt x="1429" y="960"/>
                  </a:cubicBezTo>
                  <a:cubicBezTo>
                    <a:pt x="1460" y="962"/>
                    <a:pt x="1488" y="972"/>
                    <a:pt x="1496" y="974"/>
                  </a:cubicBezTo>
                  <a:cubicBezTo>
                    <a:pt x="1514" y="974"/>
                    <a:pt x="1508" y="969"/>
                    <a:pt x="1504" y="968"/>
                  </a:cubicBezTo>
                  <a:cubicBezTo>
                    <a:pt x="1539" y="969"/>
                    <a:pt x="1538" y="976"/>
                    <a:pt x="1573" y="976"/>
                  </a:cubicBezTo>
                  <a:cubicBezTo>
                    <a:pt x="1573" y="976"/>
                    <a:pt x="1573" y="976"/>
                    <a:pt x="1560" y="977"/>
                  </a:cubicBezTo>
                  <a:cubicBezTo>
                    <a:pt x="1568" y="978"/>
                    <a:pt x="1599" y="978"/>
                    <a:pt x="1596" y="979"/>
                  </a:cubicBezTo>
                  <a:cubicBezTo>
                    <a:pt x="1602" y="978"/>
                    <a:pt x="1608" y="975"/>
                    <a:pt x="1603" y="974"/>
                  </a:cubicBezTo>
                  <a:cubicBezTo>
                    <a:pt x="1603" y="974"/>
                    <a:pt x="1603" y="974"/>
                    <a:pt x="1633" y="979"/>
                  </a:cubicBezTo>
                  <a:cubicBezTo>
                    <a:pt x="1628" y="978"/>
                    <a:pt x="1631" y="975"/>
                    <a:pt x="1629" y="974"/>
                  </a:cubicBezTo>
                  <a:cubicBezTo>
                    <a:pt x="1641" y="974"/>
                    <a:pt x="1649" y="978"/>
                    <a:pt x="1644" y="979"/>
                  </a:cubicBezTo>
                  <a:cubicBezTo>
                    <a:pt x="1667" y="977"/>
                    <a:pt x="1662" y="979"/>
                    <a:pt x="1681" y="976"/>
                  </a:cubicBezTo>
                  <a:cubicBezTo>
                    <a:pt x="1688" y="976"/>
                    <a:pt x="1680" y="980"/>
                    <a:pt x="1675" y="980"/>
                  </a:cubicBezTo>
                  <a:cubicBezTo>
                    <a:pt x="1691" y="982"/>
                    <a:pt x="1701" y="982"/>
                    <a:pt x="1709" y="981"/>
                  </a:cubicBezTo>
                  <a:cubicBezTo>
                    <a:pt x="1682" y="979"/>
                    <a:pt x="1702" y="973"/>
                    <a:pt x="1696" y="969"/>
                  </a:cubicBezTo>
                  <a:cubicBezTo>
                    <a:pt x="1696" y="969"/>
                    <a:pt x="1696" y="969"/>
                    <a:pt x="1755" y="983"/>
                  </a:cubicBezTo>
                  <a:cubicBezTo>
                    <a:pt x="1753" y="982"/>
                    <a:pt x="1748" y="978"/>
                    <a:pt x="1748" y="978"/>
                  </a:cubicBezTo>
                  <a:cubicBezTo>
                    <a:pt x="1753" y="981"/>
                    <a:pt x="1814" y="984"/>
                    <a:pt x="1848" y="984"/>
                  </a:cubicBezTo>
                  <a:cubicBezTo>
                    <a:pt x="1842" y="983"/>
                    <a:pt x="1869" y="982"/>
                    <a:pt x="1881" y="984"/>
                  </a:cubicBezTo>
                  <a:cubicBezTo>
                    <a:pt x="1879" y="983"/>
                    <a:pt x="1876" y="983"/>
                    <a:pt x="1871" y="983"/>
                  </a:cubicBezTo>
                  <a:cubicBezTo>
                    <a:pt x="1893" y="981"/>
                    <a:pt x="1900" y="989"/>
                    <a:pt x="1922" y="987"/>
                  </a:cubicBezTo>
                  <a:cubicBezTo>
                    <a:pt x="1902" y="986"/>
                    <a:pt x="1898" y="985"/>
                    <a:pt x="1899" y="984"/>
                  </a:cubicBezTo>
                  <a:cubicBezTo>
                    <a:pt x="1915" y="985"/>
                    <a:pt x="1954" y="985"/>
                    <a:pt x="1946" y="989"/>
                  </a:cubicBezTo>
                  <a:cubicBezTo>
                    <a:pt x="1956" y="988"/>
                    <a:pt x="1966" y="989"/>
                    <a:pt x="1965" y="987"/>
                  </a:cubicBezTo>
                  <a:cubicBezTo>
                    <a:pt x="1965" y="987"/>
                    <a:pt x="1965" y="987"/>
                    <a:pt x="2005" y="991"/>
                  </a:cubicBezTo>
                  <a:cubicBezTo>
                    <a:pt x="2002" y="990"/>
                    <a:pt x="2000" y="989"/>
                    <a:pt x="2012" y="989"/>
                  </a:cubicBezTo>
                  <a:cubicBezTo>
                    <a:pt x="1989" y="989"/>
                    <a:pt x="1967" y="984"/>
                    <a:pt x="1955" y="987"/>
                  </a:cubicBezTo>
                  <a:cubicBezTo>
                    <a:pt x="1954" y="984"/>
                    <a:pt x="1963" y="983"/>
                    <a:pt x="1952" y="981"/>
                  </a:cubicBezTo>
                  <a:cubicBezTo>
                    <a:pt x="1996" y="983"/>
                    <a:pt x="2020" y="988"/>
                    <a:pt x="2048" y="992"/>
                  </a:cubicBezTo>
                  <a:cubicBezTo>
                    <a:pt x="2048" y="992"/>
                    <a:pt x="2048" y="992"/>
                    <a:pt x="2086" y="991"/>
                  </a:cubicBezTo>
                  <a:cubicBezTo>
                    <a:pt x="2086" y="991"/>
                    <a:pt x="2086" y="991"/>
                    <a:pt x="2088" y="992"/>
                  </a:cubicBezTo>
                  <a:cubicBezTo>
                    <a:pt x="2088" y="992"/>
                    <a:pt x="2088" y="992"/>
                    <a:pt x="2095" y="990"/>
                  </a:cubicBezTo>
                  <a:cubicBezTo>
                    <a:pt x="2100" y="990"/>
                    <a:pt x="2103" y="991"/>
                    <a:pt x="2104" y="991"/>
                  </a:cubicBezTo>
                  <a:cubicBezTo>
                    <a:pt x="2105" y="991"/>
                    <a:pt x="2103" y="990"/>
                    <a:pt x="2102" y="990"/>
                  </a:cubicBezTo>
                  <a:cubicBezTo>
                    <a:pt x="2106" y="990"/>
                    <a:pt x="2109" y="990"/>
                    <a:pt x="2111" y="991"/>
                  </a:cubicBezTo>
                  <a:cubicBezTo>
                    <a:pt x="2113" y="989"/>
                    <a:pt x="2106" y="987"/>
                    <a:pt x="2099" y="986"/>
                  </a:cubicBezTo>
                  <a:cubicBezTo>
                    <a:pt x="2095" y="986"/>
                    <a:pt x="2092" y="986"/>
                    <a:pt x="2088" y="987"/>
                  </a:cubicBezTo>
                  <a:cubicBezTo>
                    <a:pt x="2081" y="985"/>
                    <a:pt x="2075" y="984"/>
                    <a:pt x="2086" y="983"/>
                  </a:cubicBezTo>
                  <a:cubicBezTo>
                    <a:pt x="2087" y="983"/>
                    <a:pt x="2087" y="983"/>
                    <a:pt x="2087" y="983"/>
                  </a:cubicBezTo>
                  <a:cubicBezTo>
                    <a:pt x="2085" y="982"/>
                    <a:pt x="2085" y="982"/>
                    <a:pt x="2087" y="981"/>
                  </a:cubicBezTo>
                  <a:cubicBezTo>
                    <a:pt x="2087" y="981"/>
                    <a:pt x="2087" y="981"/>
                    <a:pt x="2116" y="983"/>
                  </a:cubicBezTo>
                  <a:cubicBezTo>
                    <a:pt x="2113" y="984"/>
                    <a:pt x="2108" y="984"/>
                    <a:pt x="2102" y="985"/>
                  </a:cubicBezTo>
                  <a:cubicBezTo>
                    <a:pt x="2121" y="988"/>
                    <a:pt x="2142" y="990"/>
                    <a:pt x="2125" y="992"/>
                  </a:cubicBezTo>
                  <a:cubicBezTo>
                    <a:pt x="2125" y="992"/>
                    <a:pt x="2125" y="992"/>
                    <a:pt x="2148" y="991"/>
                  </a:cubicBezTo>
                  <a:cubicBezTo>
                    <a:pt x="2174" y="994"/>
                    <a:pt x="2170" y="994"/>
                    <a:pt x="2202" y="997"/>
                  </a:cubicBezTo>
                  <a:cubicBezTo>
                    <a:pt x="2204" y="996"/>
                    <a:pt x="2195" y="995"/>
                    <a:pt x="2201" y="994"/>
                  </a:cubicBezTo>
                  <a:cubicBezTo>
                    <a:pt x="2224" y="998"/>
                    <a:pt x="2258" y="992"/>
                    <a:pt x="2263" y="995"/>
                  </a:cubicBezTo>
                  <a:cubicBezTo>
                    <a:pt x="2282" y="996"/>
                    <a:pt x="2271" y="998"/>
                    <a:pt x="2283" y="999"/>
                  </a:cubicBezTo>
                  <a:cubicBezTo>
                    <a:pt x="2283" y="999"/>
                    <a:pt x="2281" y="998"/>
                    <a:pt x="2285" y="998"/>
                  </a:cubicBezTo>
                  <a:cubicBezTo>
                    <a:pt x="2285" y="998"/>
                    <a:pt x="2285" y="998"/>
                    <a:pt x="2299" y="1000"/>
                  </a:cubicBezTo>
                  <a:cubicBezTo>
                    <a:pt x="2305" y="1000"/>
                    <a:pt x="2286" y="999"/>
                    <a:pt x="2302" y="998"/>
                  </a:cubicBezTo>
                  <a:cubicBezTo>
                    <a:pt x="2330" y="1001"/>
                    <a:pt x="2346" y="1002"/>
                    <a:pt x="2369" y="1002"/>
                  </a:cubicBezTo>
                  <a:cubicBezTo>
                    <a:pt x="2403" y="1003"/>
                    <a:pt x="2355" y="1005"/>
                    <a:pt x="2384" y="1006"/>
                  </a:cubicBezTo>
                  <a:cubicBezTo>
                    <a:pt x="2388" y="1004"/>
                    <a:pt x="2392" y="1002"/>
                    <a:pt x="2409" y="1003"/>
                  </a:cubicBezTo>
                  <a:cubicBezTo>
                    <a:pt x="2418" y="1004"/>
                    <a:pt x="2417" y="1005"/>
                    <a:pt x="2432" y="1007"/>
                  </a:cubicBezTo>
                  <a:cubicBezTo>
                    <a:pt x="2432" y="1007"/>
                    <a:pt x="2432" y="1007"/>
                    <a:pt x="2431" y="1004"/>
                  </a:cubicBezTo>
                  <a:cubicBezTo>
                    <a:pt x="2446" y="1004"/>
                    <a:pt x="2457" y="1005"/>
                    <a:pt x="2457" y="1003"/>
                  </a:cubicBezTo>
                  <a:cubicBezTo>
                    <a:pt x="2469" y="1005"/>
                    <a:pt x="2477" y="1005"/>
                    <a:pt x="2484" y="1005"/>
                  </a:cubicBezTo>
                  <a:cubicBezTo>
                    <a:pt x="2492" y="1004"/>
                    <a:pt x="2497" y="1003"/>
                    <a:pt x="2503" y="1006"/>
                  </a:cubicBezTo>
                  <a:cubicBezTo>
                    <a:pt x="2532" y="1005"/>
                    <a:pt x="2531" y="1011"/>
                    <a:pt x="2549" y="1006"/>
                  </a:cubicBezTo>
                  <a:cubicBezTo>
                    <a:pt x="2535" y="1006"/>
                    <a:pt x="2519" y="1004"/>
                    <a:pt x="2527" y="1003"/>
                  </a:cubicBezTo>
                  <a:cubicBezTo>
                    <a:pt x="2527" y="1003"/>
                    <a:pt x="2527" y="1003"/>
                    <a:pt x="2547" y="1005"/>
                  </a:cubicBezTo>
                  <a:cubicBezTo>
                    <a:pt x="2549" y="1004"/>
                    <a:pt x="2535" y="1004"/>
                    <a:pt x="2545" y="1004"/>
                  </a:cubicBezTo>
                  <a:cubicBezTo>
                    <a:pt x="2550" y="1004"/>
                    <a:pt x="2562" y="1006"/>
                    <a:pt x="2567" y="1007"/>
                  </a:cubicBezTo>
                  <a:cubicBezTo>
                    <a:pt x="2567" y="1007"/>
                    <a:pt x="2567" y="1007"/>
                    <a:pt x="2600" y="1008"/>
                  </a:cubicBezTo>
                  <a:cubicBezTo>
                    <a:pt x="2596" y="1008"/>
                    <a:pt x="2596" y="1007"/>
                    <a:pt x="2602" y="1007"/>
                  </a:cubicBezTo>
                  <a:cubicBezTo>
                    <a:pt x="2602" y="1007"/>
                    <a:pt x="2602" y="1007"/>
                    <a:pt x="2622" y="1009"/>
                  </a:cubicBezTo>
                  <a:cubicBezTo>
                    <a:pt x="2623" y="1009"/>
                    <a:pt x="2629" y="1008"/>
                    <a:pt x="2636" y="1008"/>
                  </a:cubicBezTo>
                  <a:cubicBezTo>
                    <a:pt x="2667" y="1008"/>
                    <a:pt x="2661" y="1014"/>
                    <a:pt x="2685" y="1012"/>
                  </a:cubicBezTo>
                  <a:cubicBezTo>
                    <a:pt x="2681" y="1012"/>
                    <a:pt x="2681" y="1012"/>
                    <a:pt x="2677" y="1012"/>
                  </a:cubicBezTo>
                  <a:cubicBezTo>
                    <a:pt x="2677" y="1012"/>
                    <a:pt x="2677" y="1012"/>
                    <a:pt x="2690" y="1011"/>
                  </a:cubicBezTo>
                  <a:cubicBezTo>
                    <a:pt x="2692" y="1017"/>
                    <a:pt x="2762" y="1014"/>
                    <a:pt x="2764" y="1019"/>
                  </a:cubicBezTo>
                  <a:cubicBezTo>
                    <a:pt x="2782" y="1018"/>
                    <a:pt x="2765" y="1018"/>
                    <a:pt x="2743" y="1015"/>
                  </a:cubicBezTo>
                  <a:cubicBezTo>
                    <a:pt x="2743" y="1015"/>
                    <a:pt x="2743" y="1015"/>
                    <a:pt x="2762" y="1014"/>
                  </a:cubicBezTo>
                  <a:cubicBezTo>
                    <a:pt x="2754" y="1013"/>
                    <a:pt x="2748" y="1014"/>
                    <a:pt x="2740" y="1013"/>
                  </a:cubicBezTo>
                  <a:cubicBezTo>
                    <a:pt x="2764" y="1011"/>
                    <a:pt x="2787" y="1015"/>
                    <a:pt x="2800" y="1017"/>
                  </a:cubicBezTo>
                  <a:cubicBezTo>
                    <a:pt x="2810" y="1016"/>
                    <a:pt x="2793" y="1012"/>
                    <a:pt x="2819" y="1014"/>
                  </a:cubicBezTo>
                  <a:cubicBezTo>
                    <a:pt x="2857" y="1016"/>
                    <a:pt x="2812" y="1018"/>
                    <a:pt x="2835" y="1019"/>
                  </a:cubicBezTo>
                  <a:cubicBezTo>
                    <a:pt x="2835" y="1019"/>
                    <a:pt x="2835" y="1019"/>
                    <a:pt x="2851" y="1017"/>
                  </a:cubicBezTo>
                  <a:cubicBezTo>
                    <a:pt x="2880" y="1020"/>
                    <a:pt x="2901" y="1018"/>
                    <a:pt x="2926" y="1019"/>
                  </a:cubicBezTo>
                  <a:cubicBezTo>
                    <a:pt x="2931" y="1019"/>
                    <a:pt x="2934" y="1020"/>
                    <a:pt x="2935" y="1020"/>
                  </a:cubicBezTo>
                  <a:cubicBezTo>
                    <a:pt x="2961" y="1019"/>
                    <a:pt x="2989" y="1024"/>
                    <a:pt x="3009" y="1024"/>
                  </a:cubicBezTo>
                  <a:cubicBezTo>
                    <a:pt x="3004" y="1023"/>
                    <a:pt x="3020" y="1022"/>
                    <a:pt x="3022" y="1022"/>
                  </a:cubicBezTo>
                  <a:cubicBezTo>
                    <a:pt x="3022" y="1022"/>
                    <a:pt x="3022" y="1022"/>
                    <a:pt x="3057" y="1024"/>
                  </a:cubicBezTo>
                  <a:cubicBezTo>
                    <a:pt x="3042" y="1023"/>
                    <a:pt x="3042" y="1022"/>
                    <a:pt x="3040" y="1020"/>
                  </a:cubicBezTo>
                  <a:cubicBezTo>
                    <a:pt x="3051" y="1021"/>
                    <a:pt x="3056" y="1022"/>
                    <a:pt x="3063" y="1022"/>
                  </a:cubicBezTo>
                  <a:cubicBezTo>
                    <a:pt x="3059" y="1021"/>
                    <a:pt x="3054" y="1021"/>
                    <a:pt x="3060" y="1020"/>
                  </a:cubicBezTo>
                  <a:cubicBezTo>
                    <a:pt x="3060" y="1020"/>
                    <a:pt x="3060" y="1020"/>
                    <a:pt x="3097" y="1024"/>
                  </a:cubicBezTo>
                  <a:cubicBezTo>
                    <a:pt x="3087" y="1024"/>
                    <a:pt x="3087" y="1024"/>
                    <a:pt x="3087" y="1024"/>
                  </a:cubicBezTo>
                  <a:cubicBezTo>
                    <a:pt x="3096" y="1024"/>
                    <a:pt x="3116" y="1026"/>
                    <a:pt x="3129" y="1025"/>
                  </a:cubicBezTo>
                  <a:cubicBezTo>
                    <a:pt x="3128" y="1024"/>
                    <a:pt x="3123" y="1024"/>
                    <a:pt x="3122" y="1023"/>
                  </a:cubicBezTo>
                  <a:cubicBezTo>
                    <a:pt x="3111" y="1024"/>
                    <a:pt x="3105" y="1023"/>
                    <a:pt x="3099" y="1021"/>
                  </a:cubicBezTo>
                  <a:cubicBezTo>
                    <a:pt x="3125" y="1022"/>
                    <a:pt x="3106" y="1021"/>
                    <a:pt x="3118" y="1020"/>
                  </a:cubicBezTo>
                  <a:cubicBezTo>
                    <a:pt x="3136" y="1021"/>
                    <a:pt x="3143" y="1023"/>
                    <a:pt x="3138" y="1024"/>
                  </a:cubicBezTo>
                  <a:cubicBezTo>
                    <a:pt x="3159" y="1024"/>
                    <a:pt x="3165" y="1024"/>
                    <a:pt x="3186" y="1026"/>
                  </a:cubicBezTo>
                  <a:cubicBezTo>
                    <a:pt x="3186" y="1026"/>
                    <a:pt x="3186" y="1026"/>
                    <a:pt x="3182" y="1024"/>
                  </a:cubicBezTo>
                  <a:cubicBezTo>
                    <a:pt x="3182" y="1024"/>
                    <a:pt x="3182" y="1024"/>
                    <a:pt x="3201" y="1025"/>
                  </a:cubicBezTo>
                  <a:cubicBezTo>
                    <a:pt x="3201" y="1025"/>
                    <a:pt x="3201" y="1025"/>
                    <a:pt x="3185" y="1022"/>
                  </a:cubicBezTo>
                  <a:cubicBezTo>
                    <a:pt x="3222" y="1022"/>
                    <a:pt x="3192" y="1026"/>
                    <a:pt x="3232" y="1026"/>
                  </a:cubicBezTo>
                  <a:cubicBezTo>
                    <a:pt x="3232" y="1026"/>
                    <a:pt x="3232" y="1026"/>
                    <a:pt x="3233" y="1024"/>
                  </a:cubicBezTo>
                  <a:cubicBezTo>
                    <a:pt x="3248" y="1025"/>
                    <a:pt x="3253" y="1029"/>
                    <a:pt x="3266" y="1027"/>
                  </a:cubicBezTo>
                  <a:cubicBezTo>
                    <a:pt x="3281" y="1028"/>
                    <a:pt x="3240" y="1029"/>
                    <a:pt x="3275" y="1030"/>
                  </a:cubicBezTo>
                  <a:cubicBezTo>
                    <a:pt x="3282" y="1029"/>
                    <a:pt x="3295" y="1029"/>
                    <a:pt x="3305" y="1029"/>
                  </a:cubicBezTo>
                  <a:cubicBezTo>
                    <a:pt x="3316" y="1030"/>
                    <a:pt x="3300" y="1031"/>
                    <a:pt x="3292" y="1031"/>
                  </a:cubicBezTo>
                  <a:cubicBezTo>
                    <a:pt x="3342" y="1033"/>
                    <a:pt x="3323" y="1025"/>
                    <a:pt x="3371" y="1029"/>
                  </a:cubicBezTo>
                  <a:cubicBezTo>
                    <a:pt x="3359" y="1030"/>
                    <a:pt x="3371" y="1032"/>
                    <a:pt x="3364" y="1033"/>
                  </a:cubicBezTo>
                  <a:cubicBezTo>
                    <a:pt x="3376" y="1032"/>
                    <a:pt x="3388" y="1032"/>
                    <a:pt x="3401" y="1033"/>
                  </a:cubicBezTo>
                  <a:cubicBezTo>
                    <a:pt x="3401" y="1033"/>
                    <a:pt x="3401" y="1033"/>
                    <a:pt x="3389" y="1030"/>
                  </a:cubicBezTo>
                  <a:cubicBezTo>
                    <a:pt x="3396" y="1030"/>
                    <a:pt x="3403" y="1031"/>
                    <a:pt x="3407" y="1031"/>
                  </a:cubicBezTo>
                  <a:cubicBezTo>
                    <a:pt x="3407" y="1031"/>
                    <a:pt x="3407" y="1031"/>
                    <a:pt x="3406" y="1030"/>
                  </a:cubicBezTo>
                  <a:cubicBezTo>
                    <a:pt x="3429" y="1035"/>
                    <a:pt x="3450" y="1029"/>
                    <a:pt x="3464" y="1035"/>
                  </a:cubicBezTo>
                  <a:cubicBezTo>
                    <a:pt x="3454" y="1030"/>
                    <a:pt x="3482" y="1036"/>
                    <a:pt x="3492" y="1035"/>
                  </a:cubicBezTo>
                  <a:cubicBezTo>
                    <a:pt x="3472" y="1031"/>
                    <a:pt x="3435" y="1032"/>
                    <a:pt x="3433" y="1029"/>
                  </a:cubicBezTo>
                  <a:cubicBezTo>
                    <a:pt x="3442" y="1028"/>
                    <a:pt x="3450" y="1030"/>
                    <a:pt x="3459" y="1029"/>
                  </a:cubicBezTo>
                  <a:cubicBezTo>
                    <a:pt x="3453" y="1029"/>
                    <a:pt x="3444" y="1028"/>
                    <a:pt x="3441" y="1027"/>
                  </a:cubicBezTo>
                  <a:cubicBezTo>
                    <a:pt x="3472" y="1026"/>
                    <a:pt x="3489" y="1030"/>
                    <a:pt x="3507" y="1031"/>
                  </a:cubicBezTo>
                  <a:cubicBezTo>
                    <a:pt x="3507" y="1031"/>
                    <a:pt x="3507" y="1031"/>
                    <a:pt x="3475" y="1030"/>
                  </a:cubicBezTo>
                  <a:cubicBezTo>
                    <a:pt x="3477" y="1033"/>
                    <a:pt x="3489" y="1031"/>
                    <a:pt x="3498" y="1033"/>
                  </a:cubicBezTo>
                  <a:cubicBezTo>
                    <a:pt x="3513" y="1033"/>
                    <a:pt x="3526" y="1035"/>
                    <a:pt x="3538" y="1035"/>
                  </a:cubicBezTo>
                  <a:cubicBezTo>
                    <a:pt x="3536" y="1035"/>
                    <a:pt x="3535" y="1035"/>
                    <a:pt x="3533" y="1035"/>
                  </a:cubicBezTo>
                  <a:cubicBezTo>
                    <a:pt x="3537" y="1035"/>
                    <a:pt x="3537" y="1035"/>
                    <a:pt x="3540" y="1035"/>
                  </a:cubicBezTo>
                  <a:cubicBezTo>
                    <a:pt x="3539" y="1035"/>
                    <a:pt x="3539" y="1035"/>
                    <a:pt x="3538" y="1035"/>
                  </a:cubicBezTo>
                  <a:cubicBezTo>
                    <a:pt x="3569" y="1035"/>
                    <a:pt x="3579" y="1030"/>
                    <a:pt x="3592" y="1030"/>
                  </a:cubicBezTo>
                  <a:cubicBezTo>
                    <a:pt x="3606" y="1030"/>
                    <a:pt x="3632" y="1033"/>
                    <a:pt x="3623" y="1035"/>
                  </a:cubicBezTo>
                  <a:cubicBezTo>
                    <a:pt x="3634" y="1036"/>
                    <a:pt x="3576" y="1032"/>
                    <a:pt x="3596" y="1037"/>
                  </a:cubicBezTo>
                  <a:cubicBezTo>
                    <a:pt x="3616" y="1032"/>
                    <a:pt x="3637" y="1040"/>
                    <a:pt x="3681" y="1038"/>
                  </a:cubicBezTo>
                  <a:cubicBezTo>
                    <a:pt x="3662" y="1036"/>
                    <a:pt x="3693" y="1036"/>
                    <a:pt x="3675" y="1033"/>
                  </a:cubicBezTo>
                  <a:cubicBezTo>
                    <a:pt x="3696" y="1035"/>
                    <a:pt x="3697" y="1036"/>
                    <a:pt x="3706" y="1038"/>
                  </a:cubicBezTo>
                  <a:cubicBezTo>
                    <a:pt x="3706" y="1038"/>
                    <a:pt x="3706" y="1038"/>
                    <a:pt x="3713" y="1036"/>
                  </a:cubicBezTo>
                  <a:cubicBezTo>
                    <a:pt x="3740" y="1040"/>
                    <a:pt x="3719" y="1039"/>
                    <a:pt x="3760" y="1042"/>
                  </a:cubicBezTo>
                  <a:cubicBezTo>
                    <a:pt x="3747" y="1041"/>
                    <a:pt x="3777" y="1041"/>
                    <a:pt x="3766" y="1039"/>
                  </a:cubicBezTo>
                  <a:cubicBezTo>
                    <a:pt x="3778" y="1040"/>
                    <a:pt x="3789" y="1040"/>
                    <a:pt x="3797" y="1042"/>
                  </a:cubicBezTo>
                  <a:cubicBezTo>
                    <a:pt x="3797" y="1042"/>
                    <a:pt x="3797" y="1042"/>
                    <a:pt x="3796" y="1041"/>
                  </a:cubicBezTo>
                  <a:cubicBezTo>
                    <a:pt x="3838" y="1043"/>
                    <a:pt x="3830" y="1040"/>
                    <a:pt x="3868" y="1043"/>
                  </a:cubicBezTo>
                  <a:cubicBezTo>
                    <a:pt x="3868" y="1043"/>
                    <a:pt x="3868" y="1043"/>
                    <a:pt x="3865" y="1044"/>
                  </a:cubicBezTo>
                  <a:cubicBezTo>
                    <a:pt x="3914" y="1048"/>
                    <a:pt x="3978" y="1048"/>
                    <a:pt x="4029" y="1051"/>
                  </a:cubicBezTo>
                  <a:cubicBezTo>
                    <a:pt x="4029" y="1051"/>
                    <a:pt x="4029" y="1051"/>
                    <a:pt x="4013" y="1051"/>
                  </a:cubicBezTo>
                  <a:cubicBezTo>
                    <a:pt x="4021" y="1051"/>
                    <a:pt x="4047" y="1053"/>
                    <a:pt x="4062" y="1052"/>
                  </a:cubicBezTo>
                  <a:cubicBezTo>
                    <a:pt x="4050" y="1052"/>
                    <a:pt x="4050" y="1052"/>
                    <a:pt x="4050" y="1052"/>
                  </a:cubicBezTo>
                  <a:cubicBezTo>
                    <a:pt x="4051" y="1051"/>
                    <a:pt x="4057" y="1049"/>
                    <a:pt x="4069" y="1049"/>
                  </a:cubicBezTo>
                  <a:cubicBezTo>
                    <a:pt x="4069" y="1049"/>
                    <a:pt x="4069" y="1049"/>
                    <a:pt x="4074" y="1051"/>
                  </a:cubicBezTo>
                  <a:cubicBezTo>
                    <a:pt x="4074" y="1051"/>
                    <a:pt x="4074" y="1051"/>
                    <a:pt x="4079" y="1050"/>
                  </a:cubicBezTo>
                  <a:cubicBezTo>
                    <a:pt x="4098" y="1051"/>
                    <a:pt x="4074" y="1052"/>
                    <a:pt x="4093" y="1053"/>
                  </a:cubicBezTo>
                  <a:cubicBezTo>
                    <a:pt x="4104" y="1049"/>
                    <a:pt x="4174" y="1054"/>
                    <a:pt x="4191" y="1051"/>
                  </a:cubicBezTo>
                  <a:cubicBezTo>
                    <a:pt x="4203" y="1055"/>
                    <a:pt x="4155" y="1050"/>
                    <a:pt x="4169" y="1054"/>
                  </a:cubicBezTo>
                  <a:cubicBezTo>
                    <a:pt x="4175" y="1053"/>
                    <a:pt x="4177" y="1053"/>
                    <a:pt x="4189" y="1053"/>
                  </a:cubicBezTo>
                  <a:cubicBezTo>
                    <a:pt x="4189" y="1053"/>
                    <a:pt x="4189" y="1053"/>
                    <a:pt x="4185" y="1055"/>
                  </a:cubicBezTo>
                  <a:cubicBezTo>
                    <a:pt x="4242" y="1055"/>
                    <a:pt x="4264" y="1054"/>
                    <a:pt x="4315" y="1056"/>
                  </a:cubicBezTo>
                  <a:cubicBezTo>
                    <a:pt x="4315" y="1056"/>
                    <a:pt x="4315" y="1056"/>
                    <a:pt x="4313" y="1056"/>
                  </a:cubicBezTo>
                  <a:cubicBezTo>
                    <a:pt x="4332" y="1056"/>
                    <a:pt x="4341" y="1056"/>
                    <a:pt x="4349" y="1058"/>
                  </a:cubicBezTo>
                  <a:cubicBezTo>
                    <a:pt x="4353" y="1057"/>
                    <a:pt x="4340" y="1056"/>
                    <a:pt x="4347" y="1056"/>
                  </a:cubicBezTo>
                  <a:cubicBezTo>
                    <a:pt x="4379" y="1062"/>
                    <a:pt x="4411" y="1054"/>
                    <a:pt x="4431" y="1058"/>
                  </a:cubicBezTo>
                  <a:cubicBezTo>
                    <a:pt x="4428" y="1054"/>
                    <a:pt x="4470" y="1052"/>
                    <a:pt x="4453" y="1048"/>
                  </a:cubicBezTo>
                  <a:cubicBezTo>
                    <a:pt x="4453" y="1048"/>
                    <a:pt x="4453" y="1048"/>
                    <a:pt x="4466" y="1049"/>
                  </a:cubicBezTo>
                  <a:cubicBezTo>
                    <a:pt x="4462" y="1046"/>
                    <a:pt x="4425" y="1048"/>
                    <a:pt x="4417" y="1045"/>
                  </a:cubicBezTo>
                  <a:close/>
                  <a:moveTo>
                    <a:pt x="2061" y="988"/>
                  </a:moveTo>
                  <a:cubicBezTo>
                    <a:pt x="2068" y="987"/>
                    <a:pt x="2073" y="987"/>
                    <a:pt x="2078" y="988"/>
                  </a:cubicBezTo>
                  <a:lnTo>
                    <a:pt x="2061" y="988"/>
                  </a:lnTo>
                  <a:close/>
                  <a:moveTo>
                    <a:pt x="3533" y="1019"/>
                  </a:moveTo>
                  <a:cubicBezTo>
                    <a:pt x="3533" y="1019"/>
                    <a:pt x="3533" y="1019"/>
                    <a:pt x="3538" y="1019"/>
                  </a:cubicBezTo>
                  <a:cubicBezTo>
                    <a:pt x="3541" y="1019"/>
                    <a:pt x="3544" y="1020"/>
                    <a:pt x="3533" y="1019"/>
                  </a:cubicBezTo>
                  <a:close/>
                  <a:moveTo>
                    <a:pt x="2099" y="986"/>
                  </a:moveTo>
                  <a:cubicBezTo>
                    <a:pt x="2100" y="985"/>
                    <a:pt x="2101" y="985"/>
                    <a:pt x="2102" y="985"/>
                  </a:cubicBezTo>
                  <a:cubicBezTo>
                    <a:pt x="2098" y="985"/>
                    <a:pt x="2094" y="984"/>
                    <a:pt x="2091" y="984"/>
                  </a:cubicBezTo>
                  <a:cubicBezTo>
                    <a:pt x="2093" y="984"/>
                    <a:pt x="2096" y="985"/>
                    <a:pt x="2099" y="986"/>
                  </a:cubicBezTo>
                  <a:close/>
                  <a:moveTo>
                    <a:pt x="1046" y="943"/>
                  </a:moveTo>
                  <a:cubicBezTo>
                    <a:pt x="1055" y="943"/>
                    <a:pt x="1062" y="943"/>
                    <a:pt x="1069" y="944"/>
                  </a:cubicBezTo>
                  <a:cubicBezTo>
                    <a:pt x="1071" y="944"/>
                    <a:pt x="1073" y="944"/>
                    <a:pt x="1074" y="943"/>
                  </a:cubicBezTo>
                  <a:cubicBezTo>
                    <a:pt x="1065" y="942"/>
                    <a:pt x="1055" y="942"/>
                    <a:pt x="1046" y="943"/>
                  </a:cubicBezTo>
                  <a:close/>
                  <a:moveTo>
                    <a:pt x="1256" y="967"/>
                  </a:moveTo>
                  <a:cubicBezTo>
                    <a:pt x="1254" y="967"/>
                    <a:pt x="1252" y="968"/>
                    <a:pt x="1246" y="968"/>
                  </a:cubicBezTo>
                  <a:cubicBezTo>
                    <a:pt x="1254" y="968"/>
                    <a:pt x="1257" y="968"/>
                    <a:pt x="1256" y="967"/>
                  </a:cubicBezTo>
                  <a:close/>
                  <a:moveTo>
                    <a:pt x="2567" y="1007"/>
                  </a:moveTo>
                  <a:cubicBezTo>
                    <a:pt x="2567" y="1007"/>
                    <a:pt x="2567" y="1007"/>
                    <a:pt x="2569" y="1008"/>
                  </a:cubicBezTo>
                  <a:cubicBezTo>
                    <a:pt x="2571" y="1008"/>
                    <a:pt x="2570" y="1008"/>
                    <a:pt x="2567" y="1007"/>
                  </a:cubicBezTo>
                  <a:close/>
                  <a:moveTo>
                    <a:pt x="2504" y="1006"/>
                  </a:moveTo>
                  <a:cubicBezTo>
                    <a:pt x="2503" y="1006"/>
                    <a:pt x="2503" y="1006"/>
                    <a:pt x="2503" y="1006"/>
                  </a:cubicBezTo>
                  <a:cubicBezTo>
                    <a:pt x="2500" y="1006"/>
                    <a:pt x="2497" y="1006"/>
                    <a:pt x="2494" y="1006"/>
                  </a:cubicBezTo>
                  <a:cubicBezTo>
                    <a:pt x="2498" y="1006"/>
                    <a:pt x="2502" y="1007"/>
                    <a:pt x="2504" y="1006"/>
                  </a:cubicBezTo>
                  <a:close/>
                  <a:moveTo>
                    <a:pt x="2626" y="1009"/>
                  </a:moveTo>
                  <a:cubicBezTo>
                    <a:pt x="2624" y="1009"/>
                    <a:pt x="2623" y="1009"/>
                    <a:pt x="2622" y="1009"/>
                  </a:cubicBezTo>
                  <a:cubicBezTo>
                    <a:pt x="2622" y="1009"/>
                    <a:pt x="2623" y="1009"/>
                    <a:pt x="2626" y="1009"/>
                  </a:cubicBezTo>
                  <a:close/>
                  <a:moveTo>
                    <a:pt x="2462" y="1010"/>
                  </a:moveTo>
                  <a:cubicBezTo>
                    <a:pt x="2484" y="1009"/>
                    <a:pt x="2499" y="1010"/>
                    <a:pt x="2511" y="1008"/>
                  </a:cubicBezTo>
                  <a:cubicBezTo>
                    <a:pt x="2511" y="1008"/>
                    <a:pt x="2511" y="1008"/>
                    <a:pt x="2492" y="1006"/>
                  </a:cubicBezTo>
                  <a:cubicBezTo>
                    <a:pt x="2492" y="1006"/>
                    <a:pt x="2493" y="1006"/>
                    <a:pt x="2494" y="1006"/>
                  </a:cubicBezTo>
                  <a:cubicBezTo>
                    <a:pt x="2490" y="1006"/>
                    <a:pt x="2486" y="1005"/>
                    <a:pt x="2484" y="1005"/>
                  </a:cubicBezTo>
                  <a:cubicBezTo>
                    <a:pt x="2505" y="1007"/>
                    <a:pt x="2467" y="1009"/>
                    <a:pt x="2462" y="1010"/>
                  </a:cubicBezTo>
                  <a:close/>
                  <a:moveTo>
                    <a:pt x="2125" y="992"/>
                  </a:moveTo>
                  <a:cubicBezTo>
                    <a:pt x="2122" y="992"/>
                    <a:pt x="2117" y="992"/>
                    <a:pt x="2110" y="993"/>
                  </a:cubicBezTo>
                  <a:lnTo>
                    <a:pt x="2125" y="992"/>
                  </a:lnTo>
                  <a:close/>
                  <a:moveTo>
                    <a:pt x="1853" y="984"/>
                  </a:moveTo>
                  <a:cubicBezTo>
                    <a:pt x="1852" y="984"/>
                    <a:pt x="1850" y="984"/>
                    <a:pt x="1848" y="984"/>
                  </a:cubicBezTo>
                  <a:cubicBezTo>
                    <a:pt x="1848" y="984"/>
                    <a:pt x="1848" y="984"/>
                    <a:pt x="1848" y="984"/>
                  </a:cubicBezTo>
                  <a:cubicBezTo>
                    <a:pt x="1853" y="984"/>
                    <a:pt x="1853" y="984"/>
                    <a:pt x="1853" y="984"/>
                  </a:cubicBezTo>
                  <a:close/>
                  <a:moveTo>
                    <a:pt x="1644" y="979"/>
                  </a:moveTo>
                  <a:cubicBezTo>
                    <a:pt x="1643" y="979"/>
                    <a:pt x="1643" y="979"/>
                    <a:pt x="1642" y="979"/>
                  </a:cubicBezTo>
                  <a:cubicBezTo>
                    <a:pt x="1643" y="979"/>
                    <a:pt x="1643" y="979"/>
                    <a:pt x="1644" y="979"/>
                  </a:cubicBezTo>
                  <a:close/>
                  <a:moveTo>
                    <a:pt x="2111" y="991"/>
                  </a:moveTo>
                  <a:cubicBezTo>
                    <a:pt x="2111" y="991"/>
                    <a:pt x="2110" y="991"/>
                    <a:pt x="2109" y="992"/>
                  </a:cubicBezTo>
                  <a:cubicBezTo>
                    <a:pt x="2113" y="992"/>
                    <a:pt x="2113" y="991"/>
                    <a:pt x="2111" y="991"/>
                  </a:cubicBezTo>
                  <a:close/>
                  <a:moveTo>
                    <a:pt x="411" y="925"/>
                  </a:moveTo>
                  <a:cubicBezTo>
                    <a:pt x="411" y="925"/>
                    <a:pt x="411" y="925"/>
                    <a:pt x="395" y="924"/>
                  </a:cubicBezTo>
                  <a:cubicBezTo>
                    <a:pt x="394" y="925"/>
                    <a:pt x="397" y="925"/>
                    <a:pt x="411" y="925"/>
                  </a:cubicBezTo>
                  <a:close/>
                  <a:moveTo>
                    <a:pt x="319" y="922"/>
                  </a:moveTo>
                  <a:cubicBezTo>
                    <a:pt x="319" y="922"/>
                    <a:pt x="319" y="922"/>
                    <a:pt x="303" y="921"/>
                  </a:cubicBezTo>
                  <a:cubicBezTo>
                    <a:pt x="310" y="922"/>
                    <a:pt x="313" y="923"/>
                    <a:pt x="312" y="922"/>
                  </a:cubicBezTo>
                  <a:cubicBezTo>
                    <a:pt x="317" y="924"/>
                    <a:pt x="317" y="923"/>
                    <a:pt x="319" y="922"/>
                  </a:cubicBezTo>
                  <a:close/>
                  <a:moveTo>
                    <a:pt x="319" y="922"/>
                  </a:moveTo>
                  <a:cubicBezTo>
                    <a:pt x="319" y="922"/>
                    <a:pt x="319" y="922"/>
                    <a:pt x="326" y="923"/>
                  </a:cubicBezTo>
                  <a:cubicBezTo>
                    <a:pt x="322" y="922"/>
                    <a:pt x="320" y="922"/>
                    <a:pt x="319" y="922"/>
                  </a:cubicBezTo>
                  <a:close/>
                  <a:moveTo>
                    <a:pt x="1" y="911"/>
                  </a:moveTo>
                  <a:cubicBezTo>
                    <a:pt x="2" y="912"/>
                    <a:pt x="0" y="913"/>
                    <a:pt x="7" y="913"/>
                  </a:cubicBezTo>
                  <a:cubicBezTo>
                    <a:pt x="6" y="914"/>
                    <a:pt x="13" y="912"/>
                    <a:pt x="1" y="911"/>
                  </a:cubicBezTo>
                  <a:close/>
                  <a:moveTo>
                    <a:pt x="558" y="930"/>
                  </a:moveTo>
                  <a:cubicBezTo>
                    <a:pt x="573" y="930"/>
                    <a:pt x="581" y="931"/>
                    <a:pt x="588" y="931"/>
                  </a:cubicBezTo>
                  <a:cubicBezTo>
                    <a:pt x="588" y="931"/>
                    <a:pt x="588" y="931"/>
                    <a:pt x="559" y="930"/>
                  </a:cubicBezTo>
                  <a:cubicBezTo>
                    <a:pt x="562" y="930"/>
                    <a:pt x="564" y="930"/>
                    <a:pt x="558" y="930"/>
                  </a:cubicBezTo>
                  <a:close/>
                  <a:moveTo>
                    <a:pt x="114" y="920"/>
                  </a:moveTo>
                  <a:cubicBezTo>
                    <a:pt x="130" y="922"/>
                    <a:pt x="130" y="922"/>
                    <a:pt x="130" y="922"/>
                  </a:cubicBezTo>
                  <a:cubicBezTo>
                    <a:pt x="116" y="920"/>
                    <a:pt x="116" y="920"/>
                    <a:pt x="116" y="920"/>
                  </a:cubicBezTo>
                  <a:cubicBezTo>
                    <a:pt x="114" y="920"/>
                    <a:pt x="114" y="920"/>
                    <a:pt x="114" y="920"/>
                  </a:cubicBezTo>
                  <a:close/>
                  <a:moveTo>
                    <a:pt x="274" y="919"/>
                  </a:moveTo>
                  <a:cubicBezTo>
                    <a:pt x="268" y="919"/>
                    <a:pt x="265" y="919"/>
                    <a:pt x="263" y="918"/>
                  </a:cubicBezTo>
                  <a:cubicBezTo>
                    <a:pt x="263" y="919"/>
                    <a:pt x="262" y="919"/>
                    <a:pt x="261" y="919"/>
                  </a:cubicBezTo>
                  <a:cubicBezTo>
                    <a:pt x="269" y="920"/>
                    <a:pt x="272" y="920"/>
                    <a:pt x="274" y="920"/>
                  </a:cubicBezTo>
                  <a:cubicBezTo>
                    <a:pt x="273" y="920"/>
                    <a:pt x="272" y="920"/>
                    <a:pt x="274" y="919"/>
                  </a:cubicBezTo>
                  <a:close/>
                  <a:moveTo>
                    <a:pt x="385" y="923"/>
                  </a:moveTo>
                  <a:cubicBezTo>
                    <a:pt x="385" y="923"/>
                    <a:pt x="385" y="923"/>
                    <a:pt x="395" y="924"/>
                  </a:cubicBezTo>
                  <a:cubicBezTo>
                    <a:pt x="395" y="924"/>
                    <a:pt x="397" y="923"/>
                    <a:pt x="399" y="923"/>
                  </a:cubicBezTo>
                  <a:cubicBezTo>
                    <a:pt x="396" y="923"/>
                    <a:pt x="389" y="923"/>
                    <a:pt x="385" y="923"/>
                  </a:cubicBezTo>
                  <a:close/>
                  <a:moveTo>
                    <a:pt x="213" y="927"/>
                  </a:moveTo>
                  <a:cubicBezTo>
                    <a:pt x="213" y="927"/>
                    <a:pt x="213" y="927"/>
                    <a:pt x="224" y="926"/>
                  </a:cubicBezTo>
                  <a:cubicBezTo>
                    <a:pt x="225" y="926"/>
                    <a:pt x="209" y="926"/>
                    <a:pt x="204" y="926"/>
                  </a:cubicBezTo>
                  <a:cubicBezTo>
                    <a:pt x="204" y="926"/>
                    <a:pt x="204" y="926"/>
                    <a:pt x="213" y="927"/>
                  </a:cubicBezTo>
                  <a:close/>
                  <a:moveTo>
                    <a:pt x="219" y="923"/>
                  </a:moveTo>
                  <a:cubicBezTo>
                    <a:pt x="203" y="924"/>
                    <a:pt x="175" y="921"/>
                    <a:pt x="152" y="920"/>
                  </a:cubicBezTo>
                  <a:cubicBezTo>
                    <a:pt x="152" y="920"/>
                    <a:pt x="152" y="920"/>
                    <a:pt x="161" y="923"/>
                  </a:cubicBezTo>
                  <a:cubicBezTo>
                    <a:pt x="161" y="923"/>
                    <a:pt x="161" y="923"/>
                    <a:pt x="164" y="922"/>
                  </a:cubicBezTo>
                  <a:cubicBezTo>
                    <a:pt x="182" y="922"/>
                    <a:pt x="209" y="926"/>
                    <a:pt x="219" y="923"/>
                  </a:cubicBezTo>
                  <a:close/>
                  <a:moveTo>
                    <a:pt x="643" y="932"/>
                  </a:moveTo>
                  <a:cubicBezTo>
                    <a:pt x="643" y="932"/>
                    <a:pt x="643" y="932"/>
                    <a:pt x="627" y="929"/>
                  </a:cubicBezTo>
                  <a:cubicBezTo>
                    <a:pt x="631" y="931"/>
                    <a:pt x="631" y="931"/>
                    <a:pt x="631" y="931"/>
                  </a:cubicBezTo>
                  <a:cubicBezTo>
                    <a:pt x="631" y="931"/>
                    <a:pt x="631" y="931"/>
                    <a:pt x="643" y="932"/>
                  </a:cubicBezTo>
                  <a:close/>
                  <a:moveTo>
                    <a:pt x="823" y="936"/>
                  </a:moveTo>
                  <a:cubicBezTo>
                    <a:pt x="826" y="935"/>
                    <a:pt x="824" y="938"/>
                    <a:pt x="829" y="937"/>
                  </a:cubicBezTo>
                  <a:cubicBezTo>
                    <a:pt x="858" y="939"/>
                    <a:pt x="817" y="934"/>
                    <a:pt x="823" y="936"/>
                  </a:cubicBezTo>
                  <a:close/>
                  <a:moveTo>
                    <a:pt x="501" y="925"/>
                  </a:moveTo>
                  <a:cubicBezTo>
                    <a:pt x="513" y="924"/>
                    <a:pt x="522" y="924"/>
                    <a:pt x="531" y="925"/>
                  </a:cubicBezTo>
                  <a:cubicBezTo>
                    <a:pt x="523" y="924"/>
                    <a:pt x="514" y="923"/>
                    <a:pt x="503" y="922"/>
                  </a:cubicBezTo>
                  <a:cubicBezTo>
                    <a:pt x="510" y="923"/>
                    <a:pt x="494" y="923"/>
                    <a:pt x="501" y="925"/>
                  </a:cubicBezTo>
                  <a:close/>
                  <a:moveTo>
                    <a:pt x="815" y="936"/>
                  </a:moveTo>
                  <a:cubicBezTo>
                    <a:pt x="810" y="936"/>
                    <a:pt x="807" y="936"/>
                    <a:pt x="805" y="935"/>
                  </a:cubicBezTo>
                  <a:cubicBezTo>
                    <a:pt x="805" y="935"/>
                    <a:pt x="804" y="936"/>
                    <a:pt x="804" y="936"/>
                  </a:cubicBezTo>
                  <a:lnTo>
                    <a:pt x="815" y="936"/>
                  </a:lnTo>
                  <a:close/>
                  <a:moveTo>
                    <a:pt x="4460" y="1043"/>
                  </a:moveTo>
                  <a:cubicBezTo>
                    <a:pt x="4460" y="1043"/>
                    <a:pt x="4460" y="1043"/>
                    <a:pt x="4445" y="1044"/>
                  </a:cubicBezTo>
                  <a:cubicBezTo>
                    <a:pt x="4450" y="1044"/>
                    <a:pt x="4450" y="1044"/>
                    <a:pt x="4450" y="1044"/>
                  </a:cubicBezTo>
                  <a:cubicBezTo>
                    <a:pt x="4450" y="1044"/>
                    <a:pt x="4450" y="1044"/>
                    <a:pt x="4460" y="1043"/>
                  </a:cubicBezTo>
                  <a:close/>
                  <a:moveTo>
                    <a:pt x="805" y="935"/>
                  </a:moveTo>
                  <a:cubicBezTo>
                    <a:pt x="805" y="935"/>
                    <a:pt x="805" y="935"/>
                    <a:pt x="805" y="935"/>
                  </a:cubicBezTo>
                  <a:cubicBezTo>
                    <a:pt x="805" y="935"/>
                    <a:pt x="805" y="935"/>
                    <a:pt x="805" y="935"/>
                  </a:cubicBezTo>
                  <a:close/>
                  <a:moveTo>
                    <a:pt x="557" y="929"/>
                  </a:moveTo>
                  <a:cubicBezTo>
                    <a:pt x="561" y="929"/>
                    <a:pt x="566" y="928"/>
                    <a:pt x="569" y="928"/>
                  </a:cubicBezTo>
                  <a:cubicBezTo>
                    <a:pt x="568" y="928"/>
                    <a:pt x="561" y="928"/>
                    <a:pt x="557" y="929"/>
                  </a:cubicBezTo>
                  <a:close/>
                  <a:moveTo>
                    <a:pt x="745" y="933"/>
                  </a:moveTo>
                  <a:cubicBezTo>
                    <a:pt x="745" y="933"/>
                    <a:pt x="745" y="933"/>
                    <a:pt x="731" y="932"/>
                  </a:cubicBezTo>
                  <a:cubicBezTo>
                    <a:pt x="733" y="933"/>
                    <a:pt x="731" y="933"/>
                    <a:pt x="731" y="933"/>
                  </a:cubicBezTo>
                  <a:lnTo>
                    <a:pt x="745" y="933"/>
                  </a:lnTo>
                  <a:close/>
                  <a:moveTo>
                    <a:pt x="531" y="925"/>
                  </a:moveTo>
                  <a:cubicBezTo>
                    <a:pt x="536" y="926"/>
                    <a:pt x="541" y="926"/>
                    <a:pt x="545" y="927"/>
                  </a:cubicBezTo>
                  <a:cubicBezTo>
                    <a:pt x="540" y="926"/>
                    <a:pt x="536" y="925"/>
                    <a:pt x="531" y="925"/>
                  </a:cubicBezTo>
                  <a:close/>
                  <a:moveTo>
                    <a:pt x="274" y="920"/>
                  </a:moveTo>
                  <a:cubicBezTo>
                    <a:pt x="274" y="920"/>
                    <a:pt x="275" y="920"/>
                    <a:pt x="274" y="920"/>
                  </a:cubicBezTo>
                  <a:close/>
                  <a:moveTo>
                    <a:pt x="400" y="922"/>
                  </a:moveTo>
                  <a:cubicBezTo>
                    <a:pt x="401" y="922"/>
                    <a:pt x="401" y="922"/>
                    <a:pt x="401" y="922"/>
                  </a:cubicBezTo>
                  <a:cubicBezTo>
                    <a:pt x="401" y="922"/>
                    <a:pt x="400" y="922"/>
                    <a:pt x="400" y="922"/>
                  </a:cubicBezTo>
                  <a:close/>
                  <a:moveTo>
                    <a:pt x="444" y="926"/>
                  </a:moveTo>
                  <a:cubicBezTo>
                    <a:pt x="450" y="924"/>
                    <a:pt x="450" y="924"/>
                    <a:pt x="450" y="924"/>
                  </a:cubicBezTo>
                  <a:cubicBezTo>
                    <a:pt x="441" y="925"/>
                    <a:pt x="439" y="925"/>
                    <a:pt x="438" y="926"/>
                  </a:cubicBezTo>
                  <a:lnTo>
                    <a:pt x="444" y="926"/>
                  </a:lnTo>
                  <a:close/>
                  <a:moveTo>
                    <a:pt x="583" y="940"/>
                  </a:moveTo>
                  <a:cubicBezTo>
                    <a:pt x="590" y="940"/>
                    <a:pt x="590" y="940"/>
                    <a:pt x="590" y="940"/>
                  </a:cubicBezTo>
                  <a:cubicBezTo>
                    <a:pt x="600" y="940"/>
                    <a:pt x="594" y="939"/>
                    <a:pt x="584" y="939"/>
                  </a:cubicBezTo>
                  <a:cubicBezTo>
                    <a:pt x="584" y="939"/>
                    <a:pt x="584" y="939"/>
                    <a:pt x="583" y="940"/>
                  </a:cubicBezTo>
                  <a:close/>
                  <a:moveTo>
                    <a:pt x="498" y="934"/>
                  </a:moveTo>
                  <a:cubicBezTo>
                    <a:pt x="498" y="934"/>
                    <a:pt x="498" y="934"/>
                    <a:pt x="498" y="935"/>
                  </a:cubicBezTo>
                  <a:cubicBezTo>
                    <a:pt x="511" y="934"/>
                    <a:pt x="511" y="934"/>
                    <a:pt x="511" y="934"/>
                  </a:cubicBezTo>
                  <a:cubicBezTo>
                    <a:pt x="511" y="934"/>
                    <a:pt x="511" y="934"/>
                    <a:pt x="485" y="932"/>
                  </a:cubicBezTo>
                  <a:cubicBezTo>
                    <a:pt x="487" y="933"/>
                    <a:pt x="483" y="934"/>
                    <a:pt x="498" y="934"/>
                  </a:cubicBezTo>
                  <a:close/>
                  <a:moveTo>
                    <a:pt x="510" y="929"/>
                  </a:moveTo>
                  <a:cubicBezTo>
                    <a:pt x="512" y="929"/>
                    <a:pt x="512" y="929"/>
                    <a:pt x="512" y="929"/>
                  </a:cubicBezTo>
                  <a:cubicBezTo>
                    <a:pt x="505" y="929"/>
                    <a:pt x="500" y="928"/>
                    <a:pt x="494" y="928"/>
                  </a:cubicBezTo>
                  <a:cubicBezTo>
                    <a:pt x="499" y="929"/>
                    <a:pt x="503" y="929"/>
                    <a:pt x="510" y="929"/>
                  </a:cubicBezTo>
                  <a:close/>
                  <a:moveTo>
                    <a:pt x="452" y="922"/>
                  </a:moveTo>
                  <a:cubicBezTo>
                    <a:pt x="468" y="924"/>
                    <a:pt x="468" y="924"/>
                    <a:pt x="468" y="924"/>
                  </a:cubicBezTo>
                  <a:cubicBezTo>
                    <a:pt x="461" y="923"/>
                    <a:pt x="461" y="923"/>
                    <a:pt x="461" y="923"/>
                  </a:cubicBezTo>
                  <a:cubicBezTo>
                    <a:pt x="452" y="922"/>
                    <a:pt x="452" y="922"/>
                    <a:pt x="452" y="922"/>
                  </a:cubicBezTo>
                  <a:close/>
                  <a:moveTo>
                    <a:pt x="544" y="932"/>
                  </a:moveTo>
                  <a:cubicBezTo>
                    <a:pt x="555" y="933"/>
                    <a:pt x="549" y="934"/>
                    <a:pt x="569" y="935"/>
                  </a:cubicBezTo>
                  <a:cubicBezTo>
                    <a:pt x="579" y="933"/>
                    <a:pt x="563" y="932"/>
                    <a:pt x="558" y="930"/>
                  </a:cubicBezTo>
                  <a:cubicBezTo>
                    <a:pt x="534" y="930"/>
                    <a:pt x="576" y="933"/>
                    <a:pt x="544" y="932"/>
                  </a:cubicBezTo>
                  <a:close/>
                  <a:moveTo>
                    <a:pt x="556" y="929"/>
                  </a:moveTo>
                  <a:cubicBezTo>
                    <a:pt x="557" y="929"/>
                    <a:pt x="558" y="929"/>
                    <a:pt x="559" y="930"/>
                  </a:cubicBezTo>
                  <a:cubicBezTo>
                    <a:pt x="558" y="929"/>
                    <a:pt x="557" y="929"/>
                    <a:pt x="556" y="929"/>
                  </a:cubicBezTo>
                  <a:close/>
                  <a:moveTo>
                    <a:pt x="555" y="929"/>
                  </a:moveTo>
                  <a:cubicBezTo>
                    <a:pt x="540" y="929"/>
                    <a:pt x="540" y="929"/>
                    <a:pt x="540" y="929"/>
                  </a:cubicBezTo>
                  <a:cubicBezTo>
                    <a:pt x="546" y="929"/>
                    <a:pt x="551" y="930"/>
                    <a:pt x="558" y="930"/>
                  </a:cubicBezTo>
                  <a:cubicBezTo>
                    <a:pt x="557" y="930"/>
                    <a:pt x="557" y="929"/>
                    <a:pt x="556" y="929"/>
                  </a:cubicBezTo>
                  <a:cubicBezTo>
                    <a:pt x="555" y="929"/>
                    <a:pt x="554" y="929"/>
                    <a:pt x="555" y="929"/>
                  </a:cubicBezTo>
                  <a:close/>
                  <a:moveTo>
                    <a:pt x="484" y="927"/>
                  </a:moveTo>
                  <a:cubicBezTo>
                    <a:pt x="483" y="927"/>
                    <a:pt x="483" y="927"/>
                    <a:pt x="483" y="927"/>
                  </a:cubicBezTo>
                  <a:cubicBezTo>
                    <a:pt x="486" y="927"/>
                    <a:pt x="490" y="928"/>
                    <a:pt x="494" y="928"/>
                  </a:cubicBezTo>
                  <a:cubicBezTo>
                    <a:pt x="492" y="928"/>
                    <a:pt x="489" y="927"/>
                    <a:pt x="485" y="927"/>
                  </a:cubicBezTo>
                  <a:cubicBezTo>
                    <a:pt x="486" y="926"/>
                    <a:pt x="486" y="926"/>
                    <a:pt x="484" y="927"/>
                  </a:cubicBezTo>
                  <a:close/>
                  <a:moveTo>
                    <a:pt x="512" y="929"/>
                  </a:moveTo>
                  <a:cubicBezTo>
                    <a:pt x="540" y="929"/>
                    <a:pt x="540" y="929"/>
                    <a:pt x="540" y="929"/>
                  </a:cubicBezTo>
                  <a:cubicBezTo>
                    <a:pt x="531" y="929"/>
                    <a:pt x="524" y="928"/>
                    <a:pt x="516" y="927"/>
                  </a:cubicBezTo>
                  <a:cubicBezTo>
                    <a:pt x="506" y="927"/>
                    <a:pt x="510" y="928"/>
                    <a:pt x="512" y="929"/>
                  </a:cubicBezTo>
                  <a:close/>
                  <a:moveTo>
                    <a:pt x="291" y="923"/>
                  </a:moveTo>
                  <a:cubicBezTo>
                    <a:pt x="276" y="922"/>
                    <a:pt x="287" y="922"/>
                    <a:pt x="295" y="921"/>
                  </a:cubicBezTo>
                  <a:cubicBezTo>
                    <a:pt x="267" y="920"/>
                    <a:pt x="263" y="922"/>
                    <a:pt x="291" y="923"/>
                  </a:cubicBezTo>
                  <a:close/>
                  <a:moveTo>
                    <a:pt x="329" y="926"/>
                  </a:moveTo>
                  <a:cubicBezTo>
                    <a:pt x="334" y="926"/>
                    <a:pt x="334" y="926"/>
                    <a:pt x="334" y="926"/>
                  </a:cubicBezTo>
                  <a:cubicBezTo>
                    <a:pt x="334" y="926"/>
                    <a:pt x="334" y="926"/>
                    <a:pt x="303" y="923"/>
                  </a:cubicBezTo>
                  <a:cubicBezTo>
                    <a:pt x="303" y="923"/>
                    <a:pt x="303" y="923"/>
                    <a:pt x="329" y="926"/>
                  </a:cubicBezTo>
                  <a:close/>
                  <a:moveTo>
                    <a:pt x="380" y="930"/>
                  </a:moveTo>
                  <a:cubicBezTo>
                    <a:pt x="398" y="929"/>
                    <a:pt x="379" y="927"/>
                    <a:pt x="370" y="926"/>
                  </a:cubicBezTo>
                  <a:cubicBezTo>
                    <a:pt x="384" y="928"/>
                    <a:pt x="373" y="928"/>
                    <a:pt x="380" y="930"/>
                  </a:cubicBezTo>
                  <a:close/>
                  <a:moveTo>
                    <a:pt x="410" y="933"/>
                  </a:moveTo>
                  <a:cubicBezTo>
                    <a:pt x="418" y="932"/>
                    <a:pt x="421" y="931"/>
                    <a:pt x="425" y="930"/>
                  </a:cubicBezTo>
                  <a:cubicBezTo>
                    <a:pt x="421" y="930"/>
                    <a:pt x="408" y="931"/>
                    <a:pt x="398" y="932"/>
                  </a:cubicBezTo>
                  <a:cubicBezTo>
                    <a:pt x="406" y="932"/>
                    <a:pt x="407" y="933"/>
                    <a:pt x="410" y="933"/>
                  </a:cubicBezTo>
                  <a:close/>
                  <a:moveTo>
                    <a:pt x="299" y="919"/>
                  </a:moveTo>
                  <a:cubicBezTo>
                    <a:pt x="299" y="919"/>
                    <a:pt x="299" y="919"/>
                    <a:pt x="313" y="921"/>
                  </a:cubicBezTo>
                  <a:cubicBezTo>
                    <a:pt x="321" y="920"/>
                    <a:pt x="324" y="919"/>
                    <a:pt x="310" y="918"/>
                  </a:cubicBezTo>
                  <a:cubicBezTo>
                    <a:pt x="314" y="919"/>
                    <a:pt x="302" y="919"/>
                    <a:pt x="299" y="919"/>
                  </a:cubicBezTo>
                  <a:close/>
                  <a:moveTo>
                    <a:pt x="426" y="929"/>
                  </a:moveTo>
                  <a:cubicBezTo>
                    <a:pt x="425" y="930"/>
                    <a:pt x="425" y="930"/>
                    <a:pt x="425" y="930"/>
                  </a:cubicBezTo>
                  <a:cubicBezTo>
                    <a:pt x="426" y="930"/>
                    <a:pt x="426" y="930"/>
                    <a:pt x="426" y="929"/>
                  </a:cubicBezTo>
                  <a:close/>
                  <a:moveTo>
                    <a:pt x="398" y="933"/>
                  </a:moveTo>
                  <a:cubicBezTo>
                    <a:pt x="398" y="933"/>
                    <a:pt x="391" y="932"/>
                    <a:pt x="398" y="932"/>
                  </a:cubicBezTo>
                  <a:cubicBezTo>
                    <a:pt x="398" y="932"/>
                    <a:pt x="398" y="932"/>
                    <a:pt x="396" y="931"/>
                  </a:cubicBezTo>
                  <a:cubicBezTo>
                    <a:pt x="382" y="932"/>
                    <a:pt x="393" y="933"/>
                    <a:pt x="398" y="933"/>
                  </a:cubicBezTo>
                  <a:close/>
                  <a:moveTo>
                    <a:pt x="412" y="928"/>
                  </a:moveTo>
                  <a:cubicBezTo>
                    <a:pt x="412" y="928"/>
                    <a:pt x="412" y="928"/>
                    <a:pt x="428" y="928"/>
                  </a:cubicBezTo>
                  <a:cubicBezTo>
                    <a:pt x="428" y="928"/>
                    <a:pt x="428" y="928"/>
                    <a:pt x="411" y="926"/>
                  </a:cubicBezTo>
                  <a:cubicBezTo>
                    <a:pt x="415" y="927"/>
                    <a:pt x="412" y="927"/>
                    <a:pt x="412" y="928"/>
                  </a:cubicBezTo>
                  <a:close/>
                  <a:moveTo>
                    <a:pt x="397" y="934"/>
                  </a:moveTo>
                  <a:cubicBezTo>
                    <a:pt x="400" y="934"/>
                    <a:pt x="400" y="934"/>
                    <a:pt x="398" y="933"/>
                  </a:cubicBezTo>
                  <a:cubicBezTo>
                    <a:pt x="397" y="934"/>
                    <a:pt x="398" y="934"/>
                    <a:pt x="397" y="934"/>
                  </a:cubicBezTo>
                  <a:close/>
                  <a:moveTo>
                    <a:pt x="4483" y="35"/>
                  </a:moveTo>
                  <a:cubicBezTo>
                    <a:pt x="0" y="161"/>
                    <a:pt x="0" y="161"/>
                    <a:pt x="0" y="161"/>
                  </a:cubicBezTo>
                  <a:cubicBezTo>
                    <a:pt x="0" y="904"/>
                    <a:pt x="0" y="904"/>
                    <a:pt x="0" y="904"/>
                  </a:cubicBezTo>
                  <a:cubicBezTo>
                    <a:pt x="4483" y="1030"/>
                    <a:pt x="4483" y="1030"/>
                    <a:pt x="4483" y="1030"/>
                  </a:cubicBezTo>
                  <a:lnTo>
                    <a:pt x="4483" y="3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9AD421-AAB5-448D-A291-160DDBEA08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0059" y="5958505"/>
            <a:ext cx="15010423" cy="1648017"/>
          </a:xfrm>
        </p:spPr>
        <p:txBody>
          <a:bodyPr anchor="ctr" anchorCtr="0"/>
          <a:lstStyle>
            <a:lvl1pPr algn="l"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section 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8650F0-B54C-4101-A93A-3961D465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73EA-EBE7-419D-B323-D9AD6B03D55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C430DB-201F-4C80-A27C-8E296101C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C48B75-BC83-4AF3-9227-E79005672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859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E4067A7-C615-4492-BF8E-E43C195C8B81}"/>
              </a:ext>
            </a:extLst>
          </p:cNvPr>
          <p:cNvGrpSpPr/>
          <p:nvPr userDrawn="1"/>
        </p:nvGrpSpPr>
        <p:grpSpPr>
          <a:xfrm>
            <a:off x="-3167" y="3884952"/>
            <a:ext cx="24388762" cy="5795047"/>
            <a:chOff x="-1587" y="1538446"/>
            <a:chExt cx="12195175" cy="2897188"/>
          </a:xfrm>
        </p:grpSpPr>
        <p:sp>
          <p:nvSpPr>
            <p:cNvPr id="22" name="Right Triangle 21">
              <a:extLst>
                <a:ext uri="{FF2B5EF4-FFF2-40B4-BE49-F238E27FC236}">
                  <a16:creationId xmlns="" xmlns:a16="http://schemas.microsoft.com/office/drawing/2014/main" id="{251D1805-2EF8-4B6F-9C9D-A87449107E81}"/>
                </a:ext>
              </a:extLst>
            </p:cNvPr>
            <p:cNvSpPr/>
            <p:nvPr userDrawn="1"/>
          </p:nvSpPr>
          <p:spPr>
            <a:xfrm>
              <a:off x="0" y="1665210"/>
              <a:ext cx="12192000" cy="457086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="" xmlns:a16="http://schemas.microsoft.com/office/drawing/2014/main" id="{D3AC8B5F-D32D-4ABC-8C14-425876D36D0D}"/>
                </a:ext>
              </a:extLst>
            </p:cNvPr>
            <p:cNvSpPr/>
            <p:nvPr userDrawn="1"/>
          </p:nvSpPr>
          <p:spPr>
            <a:xfrm flipV="1">
              <a:off x="0" y="3711281"/>
              <a:ext cx="12192000" cy="629102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="" xmlns:a16="http://schemas.microsoft.com/office/drawing/2014/main" id="{A3E97885-21A5-4A64-8073-D25BD17F77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587" y="1538446"/>
              <a:ext cx="12195175" cy="2897188"/>
            </a:xfrm>
            <a:custGeom>
              <a:avLst/>
              <a:gdLst>
                <a:gd name="T0" fmla="*/ 1983 w 4486"/>
                <a:gd name="T1" fmla="*/ 97 h 1062"/>
                <a:gd name="T2" fmla="*/ 1995 w 4486"/>
                <a:gd name="T3" fmla="*/ 97 h 1062"/>
                <a:gd name="T4" fmla="*/ 2376 w 4486"/>
                <a:gd name="T5" fmla="*/ 84 h 1062"/>
                <a:gd name="T6" fmla="*/ 2777 w 4486"/>
                <a:gd name="T7" fmla="*/ 71 h 1062"/>
                <a:gd name="T8" fmla="*/ 2388 w 4486"/>
                <a:gd name="T9" fmla="*/ 76 h 1062"/>
                <a:gd name="T10" fmla="*/ 425 w 4486"/>
                <a:gd name="T11" fmla="*/ 144 h 1062"/>
                <a:gd name="T12" fmla="*/ 989 w 4486"/>
                <a:gd name="T13" fmla="*/ 125 h 1062"/>
                <a:gd name="T14" fmla="*/ 1302 w 4486"/>
                <a:gd name="T15" fmla="*/ 114 h 1062"/>
                <a:gd name="T16" fmla="*/ 1652 w 4486"/>
                <a:gd name="T17" fmla="*/ 110 h 1062"/>
                <a:gd name="T18" fmla="*/ 2003 w 4486"/>
                <a:gd name="T19" fmla="*/ 96 h 1062"/>
                <a:gd name="T20" fmla="*/ 2401 w 4486"/>
                <a:gd name="T21" fmla="*/ 73 h 1062"/>
                <a:gd name="T22" fmla="*/ 2639 w 4486"/>
                <a:gd name="T23" fmla="*/ 74 h 1062"/>
                <a:gd name="T24" fmla="*/ 3032 w 4486"/>
                <a:gd name="T25" fmla="*/ 65 h 1062"/>
                <a:gd name="T26" fmla="*/ 3425 w 4486"/>
                <a:gd name="T27" fmla="*/ 45 h 1062"/>
                <a:gd name="T28" fmla="*/ 3764 w 4486"/>
                <a:gd name="T29" fmla="*/ 30 h 1062"/>
                <a:gd name="T30" fmla="*/ 3372 w 4486"/>
                <a:gd name="T31" fmla="*/ 34 h 1062"/>
                <a:gd name="T32" fmla="*/ 2849 w 4486"/>
                <a:gd name="T33" fmla="*/ 56 h 1062"/>
                <a:gd name="T34" fmla="*/ 2312 w 4486"/>
                <a:gd name="T35" fmla="*/ 72 h 1062"/>
                <a:gd name="T36" fmla="*/ 1692 w 4486"/>
                <a:gd name="T37" fmla="*/ 89 h 1062"/>
                <a:gd name="T38" fmla="*/ 994 w 4486"/>
                <a:gd name="T39" fmla="*/ 107 h 1062"/>
                <a:gd name="T40" fmla="*/ 109 w 4486"/>
                <a:gd name="T41" fmla="*/ 135 h 1062"/>
                <a:gd name="T42" fmla="*/ 3504 w 4486"/>
                <a:gd name="T43" fmla="*/ 46 h 1062"/>
                <a:gd name="T44" fmla="*/ 4102 w 4486"/>
                <a:gd name="T45" fmla="*/ 12 h 1062"/>
                <a:gd name="T46" fmla="*/ 4077 w 4486"/>
                <a:gd name="T47" fmla="*/ 22 h 1062"/>
                <a:gd name="T48" fmla="*/ 4086 w 4486"/>
                <a:gd name="T49" fmla="*/ 11 h 1062"/>
                <a:gd name="T50" fmla="*/ 1877 w 4486"/>
                <a:gd name="T51" fmla="*/ 82 h 1062"/>
                <a:gd name="T52" fmla="*/ 3798 w 4486"/>
                <a:gd name="T53" fmla="*/ 28 h 1062"/>
                <a:gd name="T54" fmla="*/ 3823 w 4486"/>
                <a:gd name="T55" fmla="*/ 19 h 1062"/>
                <a:gd name="T56" fmla="*/ 3682 w 4486"/>
                <a:gd name="T57" fmla="*/ 25 h 1062"/>
                <a:gd name="T58" fmla="*/ 3838 w 4486"/>
                <a:gd name="T59" fmla="*/ 27 h 1062"/>
                <a:gd name="T60" fmla="*/ 3918 w 4486"/>
                <a:gd name="T61" fmla="*/ 24 h 1062"/>
                <a:gd name="T62" fmla="*/ 2647 w 4486"/>
                <a:gd name="T63" fmla="*/ 1010 h 1062"/>
                <a:gd name="T64" fmla="*/ 2945 w 4486"/>
                <a:gd name="T65" fmla="*/ 1022 h 1062"/>
                <a:gd name="T66" fmla="*/ 620 w 4486"/>
                <a:gd name="T67" fmla="*/ 937 h 1062"/>
                <a:gd name="T68" fmla="*/ 756 w 4486"/>
                <a:gd name="T69" fmla="*/ 943 h 1062"/>
                <a:gd name="T70" fmla="*/ 1046 w 4486"/>
                <a:gd name="T71" fmla="*/ 943 h 1062"/>
                <a:gd name="T72" fmla="*/ 4020 w 4486"/>
                <a:gd name="T73" fmla="*/ 1036 h 1062"/>
                <a:gd name="T74" fmla="*/ 3436 w 4486"/>
                <a:gd name="T75" fmla="*/ 1018 h 1062"/>
                <a:gd name="T76" fmla="*/ 2541 w 4486"/>
                <a:gd name="T77" fmla="*/ 991 h 1062"/>
                <a:gd name="T78" fmla="*/ 2055 w 4486"/>
                <a:gd name="T79" fmla="*/ 973 h 1062"/>
                <a:gd name="T80" fmla="*/ 1538 w 4486"/>
                <a:gd name="T81" fmla="*/ 958 h 1062"/>
                <a:gd name="T82" fmla="*/ 927 w 4486"/>
                <a:gd name="T83" fmla="*/ 939 h 1062"/>
                <a:gd name="T84" fmla="*/ 817 w 4486"/>
                <a:gd name="T85" fmla="*/ 946 h 1062"/>
                <a:gd name="T86" fmla="*/ 1232 w 4486"/>
                <a:gd name="T87" fmla="*/ 966 h 1062"/>
                <a:gd name="T88" fmla="*/ 1496 w 4486"/>
                <a:gd name="T89" fmla="*/ 974 h 1062"/>
                <a:gd name="T90" fmla="*/ 1946 w 4486"/>
                <a:gd name="T91" fmla="*/ 989 h 1062"/>
                <a:gd name="T92" fmla="*/ 2125 w 4486"/>
                <a:gd name="T93" fmla="*/ 992 h 1062"/>
                <a:gd name="T94" fmla="*/ 2545 w 4486"/>
                <a:gd name="T95" fmla="*/ 1004 h 1062"/>
                <a:gd name="T96" fmla="*/ 3022 w 4486"/>
                <a:gd name="T97" fmla="*/ 1022 h 1062"/>
                <a:gd name="T98" fmla="*/ 3305 w 4486"/>
                <a:gd name="T99" fmla="*/ 1029 h 1062"/>
                <a:gd name="T100" fmla="*/ 3592 w 4486"/>
                <a:gd name="T101" fmla="*/ 1030 h 1062"/>
                <a:gd name="T102" fmla="*/ 4093 w 4486"/>
                <a:gd name="T103" fmla="*/ 1053 h 1062"/>
                <a:gd name="T104" fmla="*/ 2102 w 4486"/>
                <a:gd name="T105" fmla="*/ 985 h 1062"/>
                <a:gd name="T106" fmla="*/ 2462 w 4486"/>
                <a:gd name="T107" fmla="*/ 1010 h 1062"/>
                <a:gd name="T108" fmla="*/ 395 w 4486"/>
                <a:gd name="T109" fmla="*/ 924 h 1062"/>
                <a:gd name="T110" fmla="*/ 274 w 4486"/>
                <a:gd name="T111" fmla="*/ 919 h 1062"/>
                <a:gd name="T112" fmla="*/ 631 w 4486"/>
                <a:gd name="T113" fmla="*/ 931 h 1062"/>
                <a:gd name="T114" fmla="*/ 557 w 4486"/>
                <a:gd name="T115" fmla="*/ 929 h 1062"/>
                <a:gd name="T116" fmla="*/ 590 w 4486"/>
                <a:gd name="T117" fmla="*/ 940 h 1062"/>
                <a:gd name="T118" fmla="*/ 556 w 4486"/>
                <a:gd name="T119" fmla="*/ 929 h 1062"/>
                <a:gd name="T120" fmla="*/ 329 w 4486"/>
                <a:gd name="T121" fmla="*/ 926 h 1062"/>
                <a:gd name="T122" fmla="*/ 396 w 4486"/>
                <a:gd name="T123" fmla="*/ 931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86" h="1062">
                  <a:moveTo>
                    <a:pt x="1864" y="100"/>
                  </a:moveTo>
                  <a:cubicBezTo>
                    <a:pt x="1863" y="100"/>
                    <a:pt x="1862" y="100"/>
                    <a:pt x="1861" y="100"/>
                  </a:cubicBezTo>
                  <a:cubicBezTo>
                    <a:pt x="1864" y="100"/>
                    <a:pt x="1865" y="100"/>
                    <a:pt x="1864" y="100"/>
                  </a:cubicBezTo>
                  <a:close/>
                  <a:moveTo>
                    <a:pt x="1132" y="124"/>
                  </a:moveTo>
                  <a:cubicBezTo>
                    <a:pt x="1135" y="124"/>
                    <a:pt x="1139" y="124"/>
                    <a:pt x="1142" y="124"/>
                  </a:cubicBezTo>
                  <a:cubicBezTo>
                    <a:pt x="1138" y="124"/>
                    <a:pt x="1135" y="124"/>
                    <a:pt x="1132" y="124"/>
                  </a:cubicBezTo>
                  <a:close/>
                  <a:moveTo>
                    <a:pt x="1861" y="100"/>
                  </a:moveTo>
                  <a:cubicBezTo>
                    <a:pt x="1854" y="101"/>
                    <a:pt x="1854" y="101"/>
                    <a:pt x="1854" y="101"/>
                  </a:cubicBezTo>
                  <a:cubicBezTo>
                    <a:pt x="1857" y="101"/>
                    <a:pt x="1860" y="101"/>
                    <a:pt x="1861" y="100"/>
                  </a:cubicBezTo>
                  <a:close/>
                  <a:moveTo>
                    <a:pt x="1028" y="121"/>
                  </a:moveTo>
                  <a:cubicBezTo>
                    <a:pt x="1027" y="121"/>
                    <a:pt x="1027" y="121"/>
                    <a:pt x="1027" y="121"/>
                  </a:cubicBezTo>
                  <a:cubicBezTo>
                    <a:pt x="1019" y="122"/>
                    <a:pt x="1022" y="122"/>
                    <a:pt x="1028" y="121"/>
                  </a:cubicBezTo>
                  <a:close/>
                  <a:moveTo>
                    <a:pt x="1132" y="124"/>
                  </a:moveTo>
                  <a:cubicBezTo>
                    <a:pt x="1129" y="124"/>
                    <a:pt x="1126" y="124"/>
                    <a:pt x="1123" y="124"/>
                  </a:cubicBezTo>
                  <a:cubicBezTo>
                    <a:pt x="1124" y="124"/>
                    <a:pt x="1127" y="124"/>
                    <a:pt x="1132" y="124"/>
                  </a:cubicBezTo>
                  <a:close/>
                  <a:moveTo>
                    <a:pt x="3215" y="51"/>
                  </a:moveTo>
                  <a:cubicBezTo>
                    <a:pt x="3214" y="47"/>
                    <a:pt x="3214" y="47"/>
                    <a:pt x="3214" y="47"/>
                  </a:cubicBezTo>
                  <a:cubicBezTo>
                    <a:pt x="3210" y="51"/>
                    <a:pt x="3210" y="51"/>
                    <a:pt x="3210" y="51"/>
                  </a:cubicBezTo>
                  <a:cubicBezTo>
                    <a:pt x="3215" y="51"/>
                    <a:pt x="3215" y="51"/>
                    <a:pt x="3215" y="51"/>
                  </a:cubicBezTo>
                  <a:close/>
                  <a:moveTo>
                    <a:pt x="1983" y="97"/>
                  </a:moveTo>
                  <a:cubicBezTo>
                    <a:pt x="1985" y="97"/>
                    <a:pt x="1989" y="97"/>
                    <a:pt x="1993" y="97"/>
                  </a:cubicBezTo>
                  <a:cubicBezTo>
                    <a:pt x="1990" y="97"/>
                    <a:pt x="1987" y="97"/>
                    <a:pt x="1984" y="97"/>
                  </a:cubicBezTo>
                  <a:cubicBezTo>
                    <a:pt x="1984" y="97"/>
                    <a:pt x="1984" y="97"/>
                    <a:pt x="1983" y="97"/>
                  </a:cubicBezTo>
                  <a:close/>
                  <a:moveTo>
                    <a:pt x="3340" y="46"/>
                  </a:moveTo>
                  <a:cubicBezTo>
                    <a:pt x="3339" y="46"/>
                    <a:pt x="3339" y="46"/>
                    <a:pt x="3339" y="46"/>
                  </a:cubicBezTo>
                  <a:cubicBezTo>
                    <a:pt x="3341" y="47"/>
                    <a:pt x="3341" y="47"/>
                    <a:pt x="3340" y="46"/>
                  </a:cubicBezTo>
                  <a:close/>
                  <a:moveTo>
                    <a:pt x="3241" y="58"/>
                  </a:moveTo>
                  <a:cubicBezTo>
                    <a:pt x="3235" y="58"/>
                    <a:pt x="3233" y="57"/>
                    <a:pt x="3231" y="57"/>
                  </a:cubicBezTo>
                  <a:cubicBezTo>
                    <a:pt x="3230" y="58"/>
                    <a:pt x="3233" y="58"/>
                    <a:pt x="3241" y="58"/>
                  </a:cubicBezTo>
                  <a:close/>
                  <a:moveTo>
                    <a:pt x="3413" y="33"/>
                  </a:moveTo>
                  <a:cubicBezTo>
                    <a:pt x="3414" y="34"/>
                    <a:pt x="3416" y="34"/>
                    <a:pt x="3418" y="34"/>
                  </a:cubicBezTo>
                  <a:cubicBezTo>
                    <a:pt x="3425" y="33"/>
                    <a:pt x="3432" y="33"/>
                    <a:pt x="3441" y="33"/>
                  </a:cubicBezTo>
                  <a:cubicBezTo>
                    <a:pt x="3432" y="32"/>
                    <a:pt x="3422" y="32"/>
                    <a:pt x="3413" y="33"/>
                  </a:cubicBezTo>
                  <a:close/>
                  <a:moveTo>
                    <a:pt x="2843" y="69"/>
                  </a:moveTo>
                  <a:cubicBezTo>
                    <a:pt x="2843" y="69"/>
                    <a:pt x="2844" y="69"/>
                    <a:pt x="2845" y="69"/>
                  </a:cubicBezTo>
                  <a:cubicBezTo>
                    <a:pt x="2844" y="69"/>
                    <a:pt x="2844" y="69"/>
                    <a:pt x="2843" y="69"/>
                  </a:cubicBezTo>
                  <a:close/>
                  <a:moveTo>
                    <a:pt x="3466" y="33"/>
                  </a:moveTo>
                  <a:cubicBezTo>
                    <a:pt x="3441" y="33"/>
                    <a:pt x="3441" y="33"/>
                    <a:pt x="3441" y="33"/>
                  </a:cubicBezTo>
                  <a:cubicBezTo>
                    <a:pt x="3453" y="33"/>
                    <a:pt x="3463" y="35"/>
                    <a:pt x="3466" y="33"/>
                  </a:cubicBezTo>
                  <a:close/>
                  <a:moveTo>
                    <a:pt x="1995" y="97"/>
                  </a:moveTo>
                  <a:cubicBezTo>
                    <a:pt x="1976" y="99"/>
                    <a:pt x="1976" y="99"/>
                    <a:pt x="1976" y="99"/>
                  </a:cubicBezTo>
                  <a:cubicBezTo>
                    <a:pt x="1988" y="101"/>
                    <a:pt x="2003" y="100"/>
                    <a:pt x="2025" y="101"/>
                  </a:cubicBezTo>
                  <a:cubicBezTo>
                    <a:pt x="2020" y="100"/>
                    <a:pt x="1982" y="98"/>
                    <a:pt x="2003" y="96"/>
                  </a:cubicBezTo>
                  <a:cubicBezTo>
                    <a:pt x="2001" y="96"/>
                    <a:pt x="1997" y="96"/>
                    <a:pt x="1993" y="97"/>
                  </a:cubicBezTo>
                  <a:cubicBezTo>
                    <a:pt x="1994" y="97"/>
                    <a:pt x="1994" y="97"/>
                    <a:pt x="1995" y="97"/>
                  </a:cubicBezTo>
                  <a:close/>
                  <a:moveTo>
                    <a:pt x="2639" y="74"/>
                  </a:moveTo>
                  <a:cubicBezTo>
                    <a:pt x="2639" y="74"/>
                    <a:pt x="2639" y="74"/>
                    <a:pt x="2639" y="74"/>
                  </a:cubicBezTo>
                  <a:cubicBezTo>
                    <a:pt x="2637" y="74"/>
                    <a:pt x="2635" y="74"/>
                    <a:pt x="2634" y="74"/>
                  </a:cubicBezTo>
                  <a:cubicBezTo>
                    <a:pt x="2634" y="74"/>
                    <a:pt x="2634" y="74"/>
                    <a:pt x="2639" y="74"/>
                  </a:cubicBezTo>
                  <a:close/>
                  <a:moveTo>
                    <a:pt x="2400" y="73"/>
                  </a:moveTo>
                  <a:cubicBezTo>
                    <a:pt x="2398" y="73"/>
                    <a:pt x="2397" y="73"/>
                    <a:pt x="2396" y="74"/>
                  </a:cubicBezTo>
                  <a:cubicBezTo>
                    <a:pt x="2397" y="74"/>
                    <a:pt x="2399" y="74"/>
                    <a:pt x="2400" y="73"/>
                  </a:cubicBezTo>
                  <a:close/>
                  <a:moveTo>
                    <a:pt x="1918" y="99"/>
                  </a:moveTo>
                  <a:cubicBezTo>
                    <a:pt x="1920" y="98"/>
                    <a:pt x="1920" y="98"/>
                    <a:pt x="1920" y="98"/>
                  </a:cubicBezTo>
                  <a:cubicBezTo>
                    <a:pt x="1917" y="99"/>
                    <a:pt x="1916" y="99"/>
                    <a:pt x="1918" y="99"/>
                  </a:cubicBezTo>
                  <a:close/>
                  <a:moveTo>
                    <a:pt x="2377" y="82"/>
                  </a:moveTo>
                  <a:cubicBezTo>
                    <a:pt x="2376" y="81"/>
                    <a:pt x="2375" y="81"/>
                    <a:pt x="2375" y="81"/>
                  </a:cubicBezTo>
                  <a:cubicBezTo>
                    <a:pt x="2373" y="81"/>
                    <a:pt x="2373" y="82"/>
                    <a:pt x="2377" y="82"/>
                  </a:cubicBezTo>
                  <a:close/>
                  <a:moveTo>
                    <a:pt x="2361" y="82"/>
                  </a:moveTo>
                  <a:cubicBezTo>
                    <a:pt x="2376" y="84"/>
                    <a:pt x="2376" y="84"/>
                    <a:pt x="2376" y="84"/>
                  </a:cubicBezTo>
                  <a:cubicBezTo>
                    <a:pt x="2369" y="82"/>
                    <a:pt x="2364" y="82"/>
                    <a:pt x="2361" y="82"/>
                  </a:cubicBezTo>
                  <a:close/>
                  <a:moveTo>
                    <a:pt x="3502" y="40"/>
                  </a:moveTo>
                  <a:cubicBezTo>
                    <a:pt x="3482" y="41"/>
                    <a:pt x="3482" y="41"/>
                    <a:pt x="3482" y="41"/>
                  </a:cubicBezTo>
                  <a:cubicBezTo>
                    <a:pt x="3480" y="41"/>
                    <a:pt x="3486" y="42"/>
                    <a:pt x="3493" y="41"/>
                  </a:cubicBezTo>
                  <a:cubicBezTo>
                    <a:pt x="3498" y="41"/>
                    <a:pt x="3505" y="40"/>
                    <a:pt x="3502" y="40"/>
                  </a:cubicBezTo>
                  <a:close/>
                  <a:moveTo>
                    <a:pt x="1674" y="111"/>
                  </a:moveTo>
                  <a:cubicBezTo>
                    <a:pt x="1691" y="111"/>
                    <a:pt x="1691" y="111"/>
                    <a:pt x="1691" y="111"/>
                  </a:cubicBezTo>
                  <a:cubicBezTo>
                    <a:pt x="1679" y="111"/>
                    <a:pt x="1672" y="109"/>
                    <a:pt x="1674" y="111"/>
                  </a:cubicBezTo>
                  <a:close/>
                  <a:moveTo>
                    <a:pt x="1542" y="114"/>
                  </a:moveTo>
                  <a:cubicBezTo>
                    <a:pt x="1556" y="114"/>
                    <a:pt x="1550" y="112"/>
                    <a:pt x="1551" y="111"/>
                  </a:cubicBezTo>
                  <a:cubicBezTo>
                    <a:pt x="1542" y="114"/>
                    <a:pt x="1542" y="114"/>
                    <a:pt x="1542" y="114"/>
                  </a:cubicBezTo>
                  <a:close/>
                  <a:moveTo>
                    <a:pt x="1846" y="103"/>
                  </a:moveTo>
                  <a:cubicBezTo>
                    <a:pt x="1840" y="101"/>
                    <a:pt x="1840" y="101"/>
                    <a:pt x="1840" y="101"/>
                  </a:cubicBezTo>
                  <a:cubicBezTo>
                    <a:pt x="1843" y="103"/>
                    <a:pt x="1843" y="103"/>
                    <a:pt x="1843" y="103"/>
                  </a:cubicBezTo>
                  <a:cubicBezTo>
                    <a:pt x="1846" y="103"/>
                    <a:pt x="1846" y="103"/>
                    <a:pt x="1846" y="103"/>
                  </a:cubicBezTo>
                  <a:close/>
                  <a:moveTo>
                    <a:pt x="13" y="139"/>
                  </a:moveTo>
                  <a:cubicBezTo>
                    <a:pt x="9" y="136"/>
                    <a:pt x="9" y="136"/>
                    <a:pt x="9" y="136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3" y="138"/>
                    <a:pt x="10" y="138"/>
                    <a:pt x="13" y="139"/>
                  </a:cubicBezTo>
                  <a:close/>
                  <a:moveTo>
                    <a:pt x="2777" y="71"/>
                  </a:moveTo>
                  <a:cubicBezTo>
                    <a:pt x="2768" y="67"/>
                    <a:pt x="2768" y="67"/>
                    <a:pt x="2768" y="67"/>
                  </a:cubicBezTo>
                  <a:cubicBezTo>
                    <a:pt x="2751" y="74"/>
                    <a:pt x="2751" y="74"/>
                    <a:pt x="2751" y="74"/>
                  </a:cubicBezTo>
                  <a:cubicBezTo>
                    <a:pt x="2762" y="71"/>
                    <a:pt x="2769" y="71"/>
                    <a:pt x="2777" y="71"/>
                  </a:cubicBezTo>
                  <a:close/>
                  <a:moveTo>
                    <a:pt x="2966" y="66"/>
                  </a:moveTo>
                  <a:cubicBezTo>
                    <a:pt x="2969" y="65"/>
                    <a:pt x="2971" y="65"/>
                    <a:pt x="2973" y="65"/>
                  </a:cubicBezTo>
                  <a:cubicBezTo>
                    <a:pt x="2969" y="65"/>
                    <a:pt x="2967" y="65"/>
                    <a:pt x="2966" y="66"/>
                  </a:cubicBezTo>
                  <a:close/>
                  <a:moveTo>
                    <a:pt x="2966" y="66"/>
                  </a:moveTo>
                  <a:cubicBezTo>
                    <a:pt x="2952" y="67"/>
                    <a:pt x="2945" y="67"/>
                    <a:pt x="2952" y="69"/>
                  </a:cubicBezTo>
                  <a:cubicBezTo>
                    <a:pt x="2975" y="69"/>
                    <a:pt x="2957" y="67"/>
                    <a:pt x="2978" y="67"/>
                  </a:cubicBezTo>
                  <a:cubicBezTo>
                    <a:pt x="2983" y="66"/>
                    <a:pt x="2961" y="67"/>
                    <a:pt x="2966" y="66"/>
                  </a:cubicBezTo>
                  <a:close/>
                  <a:moveTo>
                    <a:pt x="2044" y="100"/>
                  </a:moveTo>
                  <a:cubicBezTo>
                    <a:pt x="2045" y="99"/>
                    <a:pt x="2045" y="99"/>
                    <a:pt x="2045" y="99"/>
                  </a:cubicBezTo>
                  <a:cubicBezTo>
                    <a:pt x="2043" y="98"/>
                    <a:pt x="2040" y="98"/>
                    <a:pt x="2033" y="98"/>
                  </a:cubicBezTo>
                  <a:cubicBezTo>
                    <a:pt x="2044" y="100"/>
                    <a:pt x="2044" y="100"/>
                    <a:pt x="2044" y="100"/>
                  </a:cubicBezTo>
                  <a:close/>
                  <a:moveTo>
                    <a:pt x="2946" y="46"/>
                  </a:moveTo>
                  <a:cubicBezTo>
                    <a:pt x="2949" y="47"/>
                    <a:pt x="2949" y="47"/>
                    <a:pt x="2949" y="47"/>
                  </a:cubicBezTo>
                  <a:cubicBezTo>
                    <a:pt x="2969" y="47"/>
                    <a:pt x="2969" y="47"/>
                    <a:pt x="2969" y="47"/>
                  </a:cubicBezTo>
                  <a:cubicBezTo>
                    <a:pt x="2957" y="46"/>
                    <a:pt x="2944" y="44"/>
                    <a:pt x="2946" y="46"/>
                  </a:cubicBezTo>
                  <a:close/>
                  <a:moveTo>
                    <a:pt x="2385" y="75"/>
                  </a:moveTo>
                  <a:cubicBezTo>
                    <a:pt x="2386" y="75"/>
                    <a:pt x="2387" y="75"/>
                    <a:pt x="2388" y="76"/>
                  </a:cubicBezTo>
                  <a:cubicBezTo>
                    <a:pt x="2391" y="75"/>
                    <a:pt x="2394" y="74"/>
                    <a:pt x="2396" y="74"/>
                  </a:cubicBezTo>
                  <a:cubicBezTo>
                    <a:pt x="2393" y="74"/>
                    <a:pt x="2389" y="75"/>
                    <a:pt x="2385" y="75"/>
                  </a:cubicBezTo>
                  <a:close/>
                  <a:moveTo>
                    <a:pt x="4479" y="2"/>
                  </a:moveTo>
                  <a:cubicBezTo>
                    <a:pt x="4486" y="2"/>
                    <a:pt x="4484" y="1"/>
                    <a:pt x="4485" y="0"/>
                  </a:cubicBezTo>
                  <a:cubicBezTo>
                    <a:pt x="4473" y="1"/>
                    <a:pt x="4480" y="3"/>
                    <a:pt x="4479" y="2"/>
                  </a:cubicBezTo>
                  <a:close/>
                  <a:moveTo>
                    <a:pt x="55" y="150"/>
                  </a:moveTo>
                  <a:cubicBezTo>
                    <a:pt x="75" y="146"/>
                    <a:pt x="107" y="154"/>
                    <a:pt x="139" y="148"/>
                  </a:cubicBezTo>
                  <a:cubicBezTo>
                    <a:pt x="146" y="148"/>
                    <a:pt x="133" y="149"/>
                    <a:pt x="137" y="150"/>
                  </a:cubicBezTo>
                  <a:cubicBezTo>
                    <a:pt x="145" y="148"/>
                    <a:pt x="154" y="148"/>
                    <a:pt x="174" y="148"/>
                  </a:cubicBezTo>
                  <a:cubicBezTo>
                    <a:pt x="172" y="148"/>
                    <a:pt x="172" y="148"/>
                    <a:pt x="172" y="148"/>
                  </a:cubicBezTo>
                  <a:cubicBezTo>
                    <a:pt x="223" y="146"/>
                    <a:pt x="245" y="147"/>
                    <a:pt x="302" y="147"/>
                  </a:cubicBezTo>
                  <a:cubicBezTo>
                    <a:pt x="298" y="145"/>
                    <a:pt x="298" y="145"/>
                    <a:pt x="298" y="145"/>
                  </a:cubicBezTo>
                  <a:cubicBezTo>
                    <a:pt x="310" y="145"/>
                    <a:pt x="312" y="145"/>
                    <a:pt x="318" y="146"/>
                  </a:cubicBezTo>
                  <a:cubicBezTo>
                    <a:pt x="332" y="141"/>
                    <a:pt x="284" y="147"/>
                    <a:pt x="296" y="143"/>
                  </a:cubicBezTo>
                  <a:cubicBezTo>
                    <a:pt x="313" y="146"/>
                    <a:pt x="383" y="140"/>
                    <a:pt x="394" y="145"/>
                  </a:cubicBezTo>
                  <a:cubicBezTo>
                    <a:pt x="413" y="144"/>
                    <a:pt x="389" y="143"/>
                    <a:pt x="408" y="141"/>
                  </a:cubicBezTo>
                  <a:cubicBezTo>
                    <a:pt x="413" y="143"/>
                    <a:pt x="413" y="143"/>
                    <a:pt x="413" y="143"/>
                  </a:cubicBezTo>
                  <a:cubicBezTo>
                    <a:pt x="418" y="140"/>
                    <a:pt x="418" y="140"/>
                    <a:pt x="418" y="140"/>
                  </a:cubicBezTo>
                  <a:cubicBezTo>
                    <a:pt x="430" y="140"/>
                    <a:pt x="436" y="143"/>
                    <a:pt x="437" y="144"/>
                  </a:cubicBezTo>
                  <a:cubicBezTo>
                    <a:pt x="425" y="144"/>
                    <a:pt x="425" y="144"/>
                    <a:pt x="425" y="144"/>
                  </a:cubicBezTo>
                  <a:cubicBezTo>
                    <a:pt x="440" y="145"/>
                    <a:pt x="466" y="143"/>
                    <a:pt x="474" y="143"/>
                  </a:cubicBezTo>
                  <a:cubicBezTo>
                    <a:pt x="458" y="143"/>
                    <a:pt x="458" y="143"/>
                    <a:pt x="458" y="143"/>
                  </a:cubicBezTo>
                  <a:cubicBezTo>
                    <a:pt x="509" y="139"/>
                    <a:pt x="573" y="139"/>
                    <a:pt x="622" y="135"/>
                  </a:cubicBezTo>
                  <a:cubicBezTo>
                    <a:pt x="619" y="134"/>
                    <a:pt x="619" y="134"/>
                    <a:pt x="619" y="134"/>
                  </a:cubicBezTo>
                  <a:cubicBezTo>
                    <a:pt x="657" y="131"/>
                    <a:pt x="649" y="134"/>
                    <a:pt x="691" y="132"/>
                  </a:cubicBezTo>
                  <a:cubicBezTo>
                    <a:pt x="690" y="133"/>
                    <a:pt x="690" y="133"/>
                    <a:pt x="690" y="133"/>
                  </a:cubicBezTo>
                  <a:cubicBezTo>
                    <a:pt x="698" y="131"/>
                    <a:pt x="709" y="131"/>
                    <a:pt x="721" y="130"/>
                  </a:cubicBezTo>
                  <a:cubicBezTo>
                    <a:pt x="710" y="132"/>
                    <a:pt x="740" y="132"/>
                    <a:pt x="727" y="133"/>
                  </a:cubicBezTo>
                  <a:cubicBezTo>
                    <a:pt x="768" y="130"/>
                    <a:pt x="747" y="131"/>
                    <a:pt x="774" y="127"/>
                  </a:cubicBezTo>
                  <a:cubicBezTo>
                    <a:pt x="781" y="129"/>
                    <a:pt x="781" y="129"/>
                    <a:pt x="781" y="129"/>
                  </a:cubicBezTo>
                  <a:cubicBezTo>
                    <a:pt x="790" y="127"/>
                    <a:pt x="791" y="126"/>
                    <a:pt x="812" y="125"/>
                  </a:cubicBezTo>
                  <a:cubicBezTo>
                    <a:pt x="794" y="127"/>
                    <a:pt x="825" y="127"/>
                    <a:pt x="806" y="129"/>
                  </a:cubicBezTo>
                  <a:cubicBezTo>
                    <a:pt x="850" y="131"/>
                    <a:pt x="871" y="124"/>
                    <a:pt x="891" y="128"/>
                  </a:cubicBezTo>
                  <a:cubicBezTo>
                    <a:pt x="911" y="124"/>
                    <a:pt x="853" y="127"/>
                    <a:pt x="864" y="126"/>
                  </a:cubicBezTo>
                  <a:cubicBezTo>
                    <a:pt x="855" y="125"/>
                    <a:pt x="881" y="122"/>
                    <a:pt x="895" y="122"/>
                  </a:cubicBezTo>
                  <a:cubicBezTo>
                    <a:pt x="908" y="122"/>
                    <a:pt x="918" y="126"/>
                    <a:pt x="949" y="126"/>
                  </a:cubicBezTo>
                  <a:cubicBezTo>
                    <a:pt x="948" y="126"/>
                    <a:pt x="948" y="126"/>
                    <a:pt x="947" y="126"/>
                  </a:cubicBezTo>
                  <a:cubicBezTo>
                    <a:pt x="950" y="126"/>
                    <a:pt x="950" y="126"/>
                    <a:pt x="954" y="126"/>
                  </a:cubicBezTo>
                  <a:cubicBezTo>
                    <a:pt x="952" y="126"/>
                    <a:pt x="951" y="126"/>
                    <a:pt x="949" y="126"/>
                  </a:cubicBezTo>
                  <a:cubicBezTo>
                    <a:pt x="961" y="127"/>
                    <a:pt x="974" y="124"/>
                    <a:pt x="989" y="125"/>
                  </a:cubicBezTo>
                  <a:cubicBezTo>
                    <a:pt x="998" y="123"/>
                    <a:pt x="1010" y="125"/>
                    <a:pt x="1012" y="122"/>
                  </a:cubicBezTo>
                  <a:cubicBezTo>
                    <a:pt x="980" y="123"/>
                    <a:pt x="980" y="123"/>
                    <a:pt x="980" y="123"/>
                  </a:cubicBezTo>
                  <a:cubicBezTo>
                    <a:pt x="998" y="122"/>
                    <a:pt x="1015" y="118"/>
                    <a:pt x="1046" y="119"/>
                  </a:cubicBezTo>
                  <a:cubicBezTo>
                    <a:pt x="1043" y="120"/>
                    <a:pt x="1034" y="121"/>
                    <a:pt x="1028" y="121"/>
                  </a:cubicBezTo>
                  <a:cubicBezTo>
                    <a:pt x="1037" y="122"/>
                    <a:pt x="1045" y="120"/>
                    <a:pt x="1054" y="121"/>
                  </a:cubicBezTo>
                  <a:cubicBezTo>
                    <a:pt x="1052" y="124"/>
                    <a:pt x="1015" y="123"/>
                    <a:pt x="995" y="126"/>
                  </a:cubicBezTo>
                  <a:cubicBezTo>
                    <a:pt x="1005" y="127"/>
                    <a:pt x="1033" y="122"/>
                    <a:pt x="1023" y="126"/>
                  </a:cubicBezTo>
                  <a:cubicBezTo>
                    <a:pt x="1037" y="121"/>
                    <a:pt x="1058" y="126"/>
                    <a:pt x="1081" y="122"/>
                  </a:cubicBezTo>
                  <a:cubicBezTo>
                    <a:pt x="1080" y="123"/>
                    <a:pt x="1080" y="123"/>
                    <a:pt x="1080" y="123"/>
                  </a:cubicBezTo>
                  <a:cubicBezTo>
                    <a:pt x="1084" y="123"/>
                    <a:pt x="1091" y="122"/>
                    <a:pt x="1098" y="122"/>
                  </a:cubicBezTo>
                  <a:cubicBezTo>
                    <a:pt x="1086" y="125"/>
                    <a:pt x="1086" y="125"/>
                    <a:pt x="1086" y="125"/>
                  </a:cubicBezTo>
                  <a:cubicBezTo>
                    <a:pt x="1098" y="123"/>
                    <a:pt x="1110" y="124"/>
                    <a:pt x="1123" y="124"/>
                  </a:cubicBezTo>
                  <a:cubicBezTo>
                    <a:pt x="1116" y="123"/>
                    <a:pt x="1128" y="122"/>
                    <a:pt x="1116" y="121"/>
                  </a:cubicBezTo>
                  <a:cubicBezTo>
                    <a:pt x="1164" y="117"/>
                    <a:pt x="1145" y="125"/>
                    <a:pt x="1195" y="123"/>
                  </a:cubicBezTo>
                  <a:cubicBezTo>
                    <a:pt x="1187" y="123"/>
                    <a:pt x="1171" y="122"/>
                    <a:pt x="1182" y="121"/>
                  </a:cubicBezTo>
                  <a:cubicBezTo>
                    <a:pt x="1192" y="121"/>
                    <a:pt x="1205" y="121"/>
                    <a:pt x="1212" y="122"/>
                  </a:cubicBezTo>
                  <a:cubicBezTo>
                    <a:pt x="1247" y="121"/>
                    <a:pt x="1206" y="120"/>
                    <a:pt x="1221" y="119"/>
                  </a:cubicBezTo>
                  <a:cubicBezTo>
                    <a:pt x="1234" y="121"/>
                    <a:pt x="1239" y="117"/>
                    <a:pt x="1254" y="116"/>
                  </a:cubicBezTo>
                  <a:cubicBezTo>
                    <a:pt x="1255" y="118"/>
                    <a:pt x="1255" y="118"/>
                    <a:pt x="1255" y="118"/>
                  </a:cubicBezTo>
                  <a:cubicBezTo>
                    <a:pt x="1295" y="118"/>
                    <a:pt x="1265" y="114"/>
                    <a:pt x="1302" y="114"/>
                  </a:cubicBezTo>
                  <a:cubicBezTo>
                    <a:pt x="1286" y="117"/>
                    <a:pt x="1286" y="117"/>
                    <a:pt x="1286" y="117"/>
                  </a:cubicBezTo>
                  <a:cubicBezTo>
                    <a:pt x="1305" y="116"/>
                    <a:pt x="1305" y="116"/>
                    <a:pt x="1305" y="116"/>
                  </a:cubicBezTo>
                  <a:cubicBezTo>
                    <a:pt x="1301" y="118"/>
                    <a:pt x="1301" y="118"/>
                    <a:pt x="1301" y="118"/>
                  </a:cubicBezTo>
                  <a:cubicBezTo>
                    <a:pt x="1322" y="116"/>
                    <a:pt x="1328" y="116"/>
                    <a:pt x="1349" y="116"/>
                  </a:cubicBezTo>
                  <a:cubicBezTo>
                    <a:pt x="1344" y="115"/>
                    <a:pt x="1351" y="112"/>
                    <a:pt x="1369" y="111"/>
                  </a:cubicBezTo>
                  <a:cubicBezTo>
                    <a:pt x="1381" y="112"/>
                    <a:pt x="1362" y="114"/>
                    <a:pt x="1388" y="112"/>
                  </a:cubicBezTo>
                  <a:cubicBezTo>
                    <a:pt x="1382" y="115"/>
                    <a:pt x="1376" y="116"/>
                    <a:pt x="1365" y="115"/>
                  </a:cubicBezTo>
                  <a:cubicBezTo>
                    <a:pt x="1364" y="116"/>
                    <a:pt x="1359" y="116"/>
                    <a:pt x="1358" y="117"/>
                  </a:cubicBezTo>
                  <a:cubicBezTo>
                    <a:pt x="1371" y="118"/>
                    <a:pt x="1391" y="116"/>
                    <a:pt x="1400" y="116"/>
                  </a:cubicBezTo>
                  <a:cubicBezTo>
                    <a:pt x="1390" y="116"/>
                    <a:pt x="1390" y="116"/>
                    <a:pt x="1390" y="116"/>
                  </a:cubicBezTo>
                  <a:cubicBezTo>
                    <a:pt x="1427" y="111"/>
                    <a:pt x="1427" y="111"/>
                    <a:pt x="1427" y="111"/>
                  </a:cubicBezTo>
                  <a:cubicBezTo>
                    <a:pt x="1433" y="112"/>
                    <a:pt x="1428" y="112"/>
                    <a:pt x="1424" y="114"/>
                  </a:cubicBezTo>
                  <a:cubicBezTo>
                    <a:pt x="1431" y="114"/>
                    <a:pt x="1436" y="112"/>
                    <a:pt x="1447" y="111"/>
                  </a:cubicBezTo>
                  <a:cubicBezTo>
                    <a:pt x="1445" y="114"/>
                    <a:pt x="1445" y="115"/>
                    <a:pt x="1430" y="116"/>
                  </a:cubicBezTo>
                  <a:cubicBezTo>
                    <a:pt x="1465" y="114"/>
                    <a:pt x="1465" y="114"/>
                    <a:pt x="1465" y="114"/>
                  </a:cubicBezTo>
                  <a:cubicBezTo>
                    <a:pt x="1467" y="114"/>
                    <a:pt x="1483" y="115"/>
                    <a:pt x="1478" y="116"/>
                  </a:cubicBezTo>
                  <a:cubicBezTo>
                    <a:pt x="1498" y="116"/>
                    <a:pt x="1526" y="110"/>
                    <a:pt x="1552" y="111"/>
                  </a:cubicBezTo>
                  <a:cubicBezTo>
                    <a:pt x="1553" y="111"/>
                    <a:pt x="1556" y="110"/>
                    <a:pt x="1561" y="110"/>
                  </a:cubicBezTo>
                  <a:cubicBezTo>
                    <a:pt x="1586" y="109"/>
                    <a:pt x="1607" y="111"/>
                    <a:pt x="1636" y="108"/>
                  </a:cubicBezTo>
                  <a:cubicBezTo>
                    <a:pt x="1652" y="110"/>
                    <a:pt x="1652" y="110"/>
                    <a:pt x="1652" y="110"/>
                  </a:cubicBezTo>
                  <a:cubicBezTo>
                    <a:pt x="1675" y="109"/>
                    <a:pt x="1630" y="107"/>
                    <a:pt x="1668" y="105"/>
                  </a:cubicBezTo>
                  <a:cubicBezTo>
                    <a:pt x="1694" y="103"/>
                    <a:pt x="1677" y="107"/>
                    <a:pt x="1687" y="108"/>
                  </a:cubicBezTo>
                  <a:cubicBezTo>
                    <a:pt x="1700" y="106"/>
                    <a:pt x="1723" y="102"/>
                    <a:pt x="1747" y="104"/>
                  </a:cubicBezTo>
                  <a:cubicBezTo>
                    <a:pt x="1739" y="105"/>
                    <a:pt x="1733" y="104"/>
                    <a:pt x="1725" y="105"/>
                  </a:cubicBezTo>
                  <a:cubicBezTo>
                    <a:pt x="1744" y="106"/>
                    <a:pt x="1744" y="106"/>
                    <a:pt x="1744" y="106"/>
                  </a:cubicBezTo>
                  <a:cubicBezTo>
                    <a:pt x="1722" y="109"/>
                    <a:pt x="1705" y="109"/>
                    <a:pt x="1723" y="110"/>
                  </a:cubicBezTo>
                  <a:cubicBezTo>
                    <a:pt x="1725" y="105"/>
                    <a:pt x="1795" y="108"/>
                    <a:pt x="1797" y="102"/>
                  </a:cubicBezTo>
                  <a:cubicBezTo>
                    <a:pt x="1810" y="103"/>
                    <a:pt x="1810" y="103"/>
                    <a:pt x="1810" y="103"/>
                  </a:cubicBezTo>
                  <a:cubicBezTo>
                    <a:pt x="1806" y="103"/>
                    <a:pt x="1806" y="103"/>
                    <a:pt x="1802" y="103"/>
                  </a:cubicBezTo>
                  <a:cubicBezTo>
                    <a:pt x="1826" y="105"/>
                    <a:pt x="1820" y="99"/>
                    <a:pt x="1851" y="99"/>
                  </a:cubicBezTo>
                  <a:cubicBezTo>
                    <a:pt x="1858" y="99"/>
                    <a:pt x="1864" y="99"/>
                    <a:pt x="1864" y="100"/>
                  </a:cubicBezTo>
                  <a:cubicBezTo>
                    <a:pt x="1885" y="98"/>
                    <a:pt x="1885" y="98"/>
                    <a:pt x="1885" y="98"/>
                  </a:cubicBezTo>
                  <a:cubicBezTo>
                    <a:pt x="1891" y="98"/>
                    <a:pt x="1891" y="99"/>
                    <a:pt x="1887" y="99"/>
                  </a:cubicBezTo>
                  <a:cubicBezTo>
                    <a:pt x="1920" y="98"/>
                    <a:pt x="1920" y="98"/>
                    <a:pt x="1920" y="98"/>
                  </a:cubicBezTo>
                  <a:cubicBezTo>
                    <a:pt x="1925" y="97"/>
                    <a:pt x="1937" y="95"/>
                    <a:pt x="1942" y="95"/>
                  </a:cubicBezTo>
                  <a:cubicBezTo>
                    <a:pt x="1952" y="95"/>
                    <a:pt x="1938" y="95"/>
                    <a:pt x="1940" y="96"/>
                  </a:cubicBezTo>
                  <a:cubicBezTo>
                    <a:pt x="1960" y="94"/>
                    <a:pt x="1960" y="94"/>
                    <a:pt x="1960" y="94"/>
                  </a:cubicBezTo>
                  <a:cubicBezTo>
                    <a:pt x="1968" y="95"/>
                    <a:pt x="1952" y="97"/>
                    <a:pt x="1938" y="97"/>
                  </a:cubicBezTo>
                  <a:cubicBezTo>
                    <a:pt x="1955" y="102"/>
                    <a:pt x="1955" y="96"/>
                    <a:pt x="1984" y="97"/>
                  </a:cubicBezTo>
                  <a:cubicBezTo>
                    <a:pt x="1990" y="94"/>
                    <a:pt x="1995" y="95"/>
                    <a:pt x="2003" y="96"/>
                  </a:cubicBezTo>
                  <a:cubicBezTo>
                    <a:pt x="2010" y="96"/>
                    <a:pt x="2018" y="96"/>
                    <a:pt x="2030" y="94"/>
                  </a:cubicBezTo>
                  <a:cubicBezTo>
                    <a:pt x="2030" y="96"/>
                    <a:pt x="2041" y="95"/>
                    <a:pt x="2056" y="95"/>
                  </a:cubicBezTo>
                  <a:cubicBezTo>
                    <a:pt x="2055" y="98"/>
                    <a:pt x="2055" y="98"/>
                    <a:pt x="2055" y="98"/>
                  </a:cubicBezTo>
                  <a:cubicBezTo>
                    <a:pt x="2070" y="96"/>
                    <a:pt x="2069" y="95"/>
                    <a:pt x="2078" y="94"/>
                  </a:cubicBezTo>
                  <a:cubicBezTo>
                    <a:pt x="2095" y="93"/>
                    <a:pt x="2099" y="95"/>
                    <a:pt x="2103" y="97"/>
                  </a:cubicBezTo>
                  <a:cubicBezTo>
                    <a:pt x="2131" y="96"/>
                    <a:pt x="2084" y="94"/>
                    <a:pt x="2117" y="93"/>
                  </a:cubicBezTo>
                  <a:cubicBezTo>
                    <a:pt x="2140" y="93"/>
                    <a:pt x="2156" y="92"/>
                    <a:pt x="2184" y="89"/>
                  </a:cubicBezTo>
                  <a:cubicBezTo>
                    <a:pt x="2200" y="90"/>
                    <a:pt x="2181" y="91"/>
                    <a:pt x="2187" y="91"/>
                  </a:cubicBezTo>
                  <a:cubicBezTo>
                    <a:pt x="2201" y="89"/>
                    <a:pt x="2201" y="89"/>
                    <a:pt x="2201" y="89"/>
                  </a:cubicBezTo>
                  <a:cubicBezTo>
                    <a:pt x="2205" y="89"/>
                    <a:pt x="2203" y="90"/>
                    <a:pt x="2203" y="90"/>
                  </a:cubicBezTo>
                  <a:cubicBezTo>
                    <a:pt x="2215" y="89"/>
                    <a:pt x="2204" y="87"/>
                    <a:pt x="2223" y="86"/>
                  </a:cubicBezTo>
                  <a:cubicBezTo>
                    <a:pt x="2228" y="82"/>
                    <a:pt x="2262" y="89"/>
                    <a:pt x="2285" y="85"/>
                  </a:cubicBezTo>
                  <a:cubicBezTo>
                    <a:pt x="2291" y="86"/>
                    <a:pt x="2282" y="87"/>
                    <a:pt x="2284" y="88"/>
                  </a:cubicBezTo>
                  <a:cubicBezTo>
                    <a:pt x="2316" y="85"/>
                    <a:pt x="2312" y="85"/>
                    <a:pt x="2338" y="81"/>
                  </a:cubicBezTo>
                  <a:cubicBezTo>
                    <a:pt x="2361" y="82"/>
                    <a:pt x="2361" y="82"/>
                    <a:pt x="2361" y="82"/>
                  </a:cubicBezTo>
                  <a:cubicBezTo>
                    <a:pt x="2344" y="80"/>
                    <a:pt x="2365" y="78"/>
                    <a:pt x="2385" y="75"/>
                  </a:cubicBezTo>
                  <a:cubicBezTo>
                    <a:pt x="2379" y="74"/>
                    <a:pt x="2373" y="74"/>
                    <a:pt x="2370" y="73"/>
                  </a:cubicBezTo>
                  <a:cubicBezTo>
                    <a:pt x="2400" y="71"/>
                    <a:pt x="2400" y="71"/>
                    <a:pt x="2400" y="71"/>
                  </a:cubicBezTo>
                  <a:cubicBezTo>
                    <a:pt x="2402" y="72"/>
                    <a:pt x="2402" y="72"/>
                    <a:pt x="2400" y="73"/>
                  </a:cubicBezTo>
                  <a:cubicBezTo>
                    <a:pt x="2400" y="73"/>
                    <a:pt x="2400" y="73"/>
                    <a:pt x="2401" y="73"/>
                  </a:cubicBezTo>
                  <a:cubicBezTo>
                    <a:pt x="2412" y="74"/>
                    <a:pt x="2406" y="75"/>
                    <a:pt x="2399" y="77"/>
                  </a:cubicBezTo>
                  <a:cubicBezTo>
                    <a:pt x="2395" y="76"/>
                    <a:pt x="2392" y="76"/>
                    <a:pt x="2388" y="76"/>
                  </a:cubicBezTo>
                  <a:cubicBezTo>
                    <a:pt x="2381" y="77"/>
                    <a:pt x="2373" y="79"/>
                    <a:pt x="2375" y="81"/>
                  </a:cubicBezTo>
                  <a:cubicBezTo>
                    <a:pt x="2377" y="80"/>
                    <a:pt x="2381" y="80"/>
                    <a:pt x="2385" y="80"/>
                  </a:cubicBezTo>
                  <a:cubicBezTo>
                    <a:pt x="2384" y="80"/>
                    <a:pt x="2382" y="81"/>
                    <a:pt x="2383" y="81"/>
                  </a:cubicBezTo>
                  <a:cubicBezTo>
                    <a:pt x="2384" y="81"/>
                    <a:pt x="2387" y="80"/>
                    <a:pt x="2392" y="80"/>
                  </a:cubicBezTo>
                  <a:cubicBezTo>
                    <a:pt x="2399" y="82"/>
                    <a:pt x="2399" y="82"/>
                    <a:pt x="2399" y="82"/>
                  </a:cubicBezTo>
                  <a:cubicBezTo>
                    <a:pt x="2401" y="81"/>
                    <a:pt x="2401" y="81"/>
                    <a:pt x="2401" y="81"/>
                  </a:cubicBezTo>
                  <a:cubicBezTo>
                    <a:pt x="2439" y="82"/>
                    <a:pt x="2439" y="82"/>
                    <a:pt x="2439" y="82"/>
                  </a:cubicBezTo>
                  <a:cubicBezTo>
                    <a:pt x="2467" y="78"/>
                    <a:pt x="2491" y="73"/>
                    <a:pt x="2535" y="71"/>
                  </a:cubicBezTo>
                  <a:cubicBezTo>
                    <a:pt x="2524" y="73"/>
                    <a:pt x="2533" y="74"/>
                    <a:pt x="2532" y="77"/>
                  </a:cubicBezTo>
                  <a:cubicBezTo>
                    <a:pt x="2520" y="74"/>
                    <a:pt x="2498" y="79"/>
                    <a:pt x="2475" y="79"/>
                  </a:cubicBezTo>
                  <a:cubicBezTo>
                    <a:pt x="2487" y="79"/>
                    <a:pt x="2485" y="80"/>
                    <a:pt x="2482" y="81"/>
                  </a:cubicBezTo>
                  <a:cubicBezTo>
                    <a:pt x="2522" y="77"/>
                    <a:pt x="2522" y="77"/>
                    <a:pt x="2522" y="77"/>
                  </a:cubicBezTo>
                  <a:cubicBezTo>
                    <a:pt x="2521" y="79"/>
                    <a:pt x="2531" y="78"/>
                    <a:pt x="2541" y="79"/>
                  </a:cubicBezTo>
                  <a:cubicBezTo>
                    <a:pt x="2533" y="75"/>
                    <a:pt x="2572" y="75"/>
                    <a:pt x="2588" y="74"/>
                  </a:cubicBezTo>
                  <a:cubicBezTo>
                    <a:pt x="2589" y="75"/>
                    <a:pt x="2585" y="76"/>
                    <a:pt x="2565" y="77"/>
                  </a:cubicBezTo>
                  <a:cubicBezTo>
                    <a:pt x="2587" y="79"/>
                    <a:pt x="2594" y="71"/>
                    <a:pt x="2616" y="73"/>
                  </a:cubicBezTo>
                  <a:cubicBezTo>
                    <a:pt x="2611" y="73"/>
                    <a:pt x="2608" y="73"/>
                    <a:pt x="2606" y="74"/>
                  </a:cubicBezTo>
                  <a:cubicBezTo>
                    <a:pt x="2618" y="72"/>
                    <a:pt x="2645" y="73"/>
                    <a:pt x="2639" y="74"/>
                  </a:cubicBezTo>
                  <a:cubicBezTo>
                    <a:pt x="2673" y="74"/>
                    <a:pt x="2734" y="71"/>
                    <a:pt x="2739" y="68"/>
                  </a:cubicBezTo>
                  <a:cubicBezTo>
                    <a:pt x="2739" y="68"/>
                    <a:pt x="2734" y="72"/>
                    <a:pt x="2732" y="73"/>
                  </a:cubicBezTo>
                  <a:cubicBezTo>
                    <a:pt x="2791" y="59"/>
                    <a:pt x="2791" y="59"/>
                    <a:pt x="2791" y="59"/>
                  </a:cubicBezTo>
                  <a:cubicBezTo>
                    <a:pt x="2785" y="63"/>
                    <a:pt x="2805" y="69"/>
                    <a:pt x="2778" y="71"/>
                  </a:cubicBezTo>
                  <a:cubicBezTo>
                    <a:pt x="2786" y="72"/>
                    <a:pt x="2796" y="72"/>
                    <a:pt x="2812" y="70"/>
                  </a:cubicBezTo>
                  <a:cubicBezTo>
                    <a:pt x="2807" y="70"/>
                    <a:pt x="2799" y="66"/>
                    <a:pt x="2806" y="66"/>
                  </a:cubicBezTo>
                  <a:cubicBezTo>
                    <a:pt x="2825" y="69"/>
                    <a:pt x="2820" y="67"/>
                    <a:pt x="2843" y="69"/>
                  </a:cubicBezTo>
                  <a:cubicBezTo>
                    <a:pt x="2838" y="68"/>
                    <a:pt x="2846" y="64"/>
                    <a:pt x="2858" y="64"/>
                  </a:cubicBezTo>
                  <a:cubicBezTo>
                    <a:pt x="2856" y="65"/>
                    <a:pt x="2859" y="68"/>
                    <a:pt x="2854" y="69"/>
                  </a:cubicBezTo>
                  <a:cubicBezTo>
                    <a:pt x="2884" y="64"/>
                    <a:pt x="2884" y="64"/>
                    <a:pt x="2884" y="64"/>
                  </a:cubicBezTo>
                  <a:cubicBezTo>
                    <a:pt x="2879" y="65"/>
                    <a:pt x="2885" y="68"/>
                    <a:pt x="2891" y="69"/>
                  </a:cubicBezTo>
                  <a:cubicBezTo>
                    <a:pt x="2888" y="68"/>
                    <a:pt x="2919" y="68"/>
                    <a:pt x="2927" y="67"/>
                  </a:cubicBezTo>
                  <a:cubicBezTo>
                    <a:pt x="2914" y="66"/>
                    <a:pt x="2914" y="66"/>
                    <a:pt x="2914" y="66"/>
                  </a:cubicBezTo>
                  <a:cubicBezTo>
                    <a:pt x="2949" y="66"/>
                    <a:pt x="2948" y="59"/>
                    <a:pt x="2983" y="58"/>
                  </a:cubicBezTo>
                  <a:cubicBezTo>
                    <a:pt x="2979" y="59"/>
                    <a:pt x="2973" y="64"/>
                    <a:pt x="2991" y="64"/>
                  </a:cubicBezTo>
                  <a:cubicBezTo>
                    <a:pt x="2999" y="62"/>
                    <a:pt x="3027" y="51"/>
                    <a:pt x="3058" y="49"/>
                  </a:cubicBezTo>
                  <a:cubicBezTo>
                    <a:pt x="3064" y="50"/>
                    <a:pt x="3064" y="50"/>
                    <a:pt x="3064" y="50"/>
                  </a:cubicBezTo>
                  <a:cubicBezTo>
                    <a:pt x="3088" y="48"/>
                    <a:pt x="3088" y="48"/>
                    <a:pt x="3088" y="48"/>
                  </a:cubicBezTo>
                  <a:cubicBezTo>
                    <a:pt x="3073" y="51"/>
                    <a:pt x="3031" y="61"/>
                    <a:pt x="3009" y="64"/>
                  </a:cubicBezTo>
                  <a:cubicBezTo>
                    <a:pt x="3022" y="65"/>
                    <a:pt x="3013" y="66"/>
                    <a:pt x="3032" y="65"/>
                  </a:cubicBezTo>
                  <a:cubicBezTo>
                    <a:pt x="3039" y="66"/>
                    <a:pt x="3022" y="67"/>
                    <a:pt x="3016" y="68"/>
                  </a:cubicBezTo>
                  <a:cubicBezTo>
                    <a:pt x="3062" y="67"/>
                    <a:pt x="3062" y="67"/>
                    <a:pt x="3062" y="67"/>
                  </a:cubicBezTo>
                  <a:cubicBezTo>
                    <a:pt x="3060" y="64"/>
                    <a:pt x="3097" y="63"/>
                    <a:pt x="3095" y="61"/>
                  </a:cubicBezTo>
                  <a:cubicBezTo>
                    <a:pt x="3045" y="65"/>
                    <a:pt x="3045" y="65"/>
                    <a:pt x="3045" y="65"/>
                  </a:cubicBezTo>
                  <a:cubicBezTo>
                    <a:pt x="3043" y="63"/>
                    <a:pt x="3074" y="57"/>
                    <a:pt x="3107" y="56"/>
                  </a:cubicBezTo>
                  <a:cubicBezTo>
                    <a:pt x="3115" y="57"/>
                    <a:pt x="3101" y="61"/>
                    <a:pt x="3101" y="62"/>
                  </a:cubicBezTo>
                  <a:cubicBezTo>
                    <a:pt x="3106" y="61"/>
                    <a:pt x="3132" y="60"/>
                    <a:pt x="3135" y="60"/>
                  </a:cubicBezTo>
                  <a:cubicBezTo>
                    <a:pt x="3122" y="62"/>
                    <a:pt x="3122" y="62"/>
                    <a:pt x="3122" y="62"/>
                  </a:cubicBezTo>
                  <a:cubicBezTo>
                    <a:pt x="3140" y="63"/>
                    <a:pt x="3151" y="58"/>
                    <a:pt x="3173" y="60"/>
                  </a:cubicBezTo>
                  <a:cubicBezTo>
                    <a:pt x="3181" y="60"/>
                    <a:pt x="3196" y="62"/>
                    <a:pt x="3197" y="61"/>
                  </a:cubicBezTo>
                  <a:cubicBezTo>
                    <a:pt x="3185" y="58"/>
                    <a:pt x="3182" y="48"/>
                    <a:pt x="3190" y="45"/>
                  </a:cubicBezTo>
                  <a:cubicBezTo>
                    <a:pt x="3193" y="45"/>
                    <a:pt x="3230" y="47"/>
                    <a:pt x="3238" y="48"/>
                  </a:cubicBezTo>
                  <a:cubicBezTo>
                    <a:pt x="3251" y="50"/>
                    <a:pt x="3220" y="55"/>
                    <a:pt x="3231" y="57"/>
                  </a:cubicBezTo>
                  <a:cubicBezTo>
                    <a:pt x="3231" y="56"/>
                    <a:pt x="3238" y="55"/>
                    <a:pt x="3241" y="55"/>
                  </a:cubicBezTo>
                  <a:cubicBezTo>
                    <a:pt x="3249" y="55"/>
                    <a:pt x="3237" y="57"/>
                    <a:pt x="3255" y="56"/>
                  </a:cubicBezTo>
                  <a:cubicBezTo>
                    <a:pt x="3258" y="53"/>
                    <a:pt x="3290" y="56"/>
                    <a:pt x="3263" y="53"/>
                  </a:cubicBezTo>
                  <a:cubicBezTo>
                    <a:pt x="3280" y="52"/>
                    <a:pt x="3281" y="53"/>
                    <a:pt x="3301" y="52"/>
                  </a:cubicBezTo>
                  <a:cubicBezTo>
                    <a:pt x="3294" y="51"/>
                    <a:pt x="3318" y="46"/>
                    <a:pt x="3335" y="45"/>
                  </a:cubicBezTo>
                  <a:cubicBezTo>
                    <a:pt x="3334" y="45"/>
                    <a:pt x="3338" y="46"/>
                    <a:pt x="3340" y="46"/>
                  </a:cubicBezTo>
                  <a:cubicBezTo>
                    <a:pt x="3374" y="46"/>
                    <a:pt x="3393" y="46"/>
                    <a:pt x="3425" y="45"/>
                  </a:cubicBezTo>
                  <a:cubicBezTo>
                    <a:pt x="3428" y="46"/>
                    <a:pt x="3444" y="46"/>
                    <a:pt x="3437" y="48"/>
                  </a:cubicBezTo>
                  <a:cubicBezTo>
                    <a:pt x="3442" y="47"/>
                    <a:pt x="3446" y="46"/>
                    <a:pt x="3456" y="46"/>
                  </a:cubicBezTo>
                  <a:cubicBezTo>
                    <a:pt x="3475" y="48"/>
                    <a:pt x="3434" y="47"/>
                    <a:pt x="3448" y="49"/>
                  </a:cubicBezTo>
                  <a:cubicBezTo>
                    <a:pt x="3450" y="48"/>
                    <a:pt x="3474" y="46"/>
                    <a:pt x="3488" y="45"/>
                  </a:cubicBezTo>
                  <a:cubicBezTo>
                    <a:pt x="3484" y="42"/>
                    <a:pt x="3455" y="45"/>
                    <a:pt x="3441" y="47"/>
                  </a:cubicBezTo>
                  <a:cubicBezTo>
                    <a:pt x="3441" y="43"/>
                    <a:pt x="3466" y="39"/>
                    <a:pt x="3499" y="37"/>
                  </a:cubicBezTo>
                  <a:cubicBezTo>
                    <a:pt x="3526" y="35"/>
                    <a:pt x="3511" y="38"/>
                    <a:pt x="3516" y="38"/>
                  </a:cubicBezTo>
                  <a:cubicBezTo>
                    <a:pt x="3566" y="37"/>
                    <a:pt x="3558" y="31"/>
                    <a:pt x="3600" y="32"/>
                  </a:cubicBezTo>
                  <a:cubicBezTo>
                    <a:pt x="3617" y="34"/>
                    <a:pt x="3601" y="36"/>
                    <a:pt x="3605" y="38"/>
                  </a:cubicBezTo>
                  <a:cubicBezTo>
                    <a:pt x="3583" y="39"/>
                    <a:pt x="3571" y="37"/>
                    <a:pt x="3556" y="38"/>
                  </a:cubicBezTo>
                  <a:cubicBezTo>
                    <a:pt x="3575" y="38"/>
                    <a:pt x="3575" y="38"/>
                    <a:pt x="3575" y="38"/>
                  </a:cubicBezTo>
                  <a:cubicBezTo>
                    <a:pt x="3568" y="39"/>
                    <a:pt x="3553" y="40"/>
                    <a:pt x="3545" y="40"/>
                  </a:cubicBezTo>
                  <a:cubicBezTo>
                    <a:pt x="3559" y="41"/>
                    <a:pt x="3630" y="38"/>
                    <a:pt x="3669" y="38"/>
                  </a:cubicBezTo>
                  <a:cubicBezTo>
                    <a:pt x="3676" y="37"/>
                    <a:pt x="3688" y="36"/>
                    <a:pt x="3682" y="36"/>
                  </a:cubicBezTo>
                  <a:cubicBezTo>
                    <a:pt x="3670" y="36"/>
                    <a:pt x="3670" y="36"/>
                    <a:pt x="3670" y="36"/>
                  </a:cubicBezTo>
                  <a:cubicBezTo>
                    <a:pt x="3658" y="35"/>
                    <a:pt x="3693" y="33"/>
                    <a:pt x="3677" y="33"/>
                  </a:cubicBezTo>
                  <a:cubicBezTo>
                    <a:pt x="3694" y="31"/>
                    <a:pt x="3712" y="29"/>
                    <a:pt x="3735" y="29"/>
                  </a:cubicBezTo>
                  <a:cubicBezTo>
                    <a:pt x="3740" y="31"/>
                    <a:pt x="3740" y="31"/>
                    <a:pt x="3740" y="31"/>
                  </a:cubicBezTo>
                  <a:cubicBezTo>
                    <a:pt x="3739" y="31"/>
                    <a:pt x="3724" y="30"/>
                    <a:pt x="3718" y="31"/>
                  </a:cubicBezTo>
                  <a:cubicBezTo>
                    <a:pt x="3728" y="30"/>
                    <a:pt x="3754" y="33"/>
                    <a:pt x="3764" y="30"/>
                  </a:cubicBezTo>
                  <a:cubicBezTo>
                    <a:pt x="3748" y="29"/>
                    <a:pt x="3748" y="29"/>
                    <a:pt x="3748" y="29"/>
                  </a:cubicBezTo>
                  <a:cubicBezTo>
                    <a:pt x="3764" y="27"/>
                    <a:pt x="3785" y="23"/>
                    <a:pt x="3805" y="23"/>
                  </a:cubicBezTo>
                  <a:cubicBezTo>
                    <a:pt x="3796" y="21"/>
                    <a:pt x="3800" y="23"/>
                    <a:pt x="3786" y="21"/>
                  </a:cubicBezTo>
                  <a:cubicBezTo>
                    <a:pt x="3799" y="24"/>
                    <a:pt x="3733" y="22"/>
                    <a:pt x="3754" y="26"/>
                  </a:cubicBezTo>
                  <a:cubicBezTo>
                    <a:pt x="3739" y="23"/>
                    <a:pt x="3728" y="25"/>
                    <a:pt x="3709" y="24"/>
                  </a:cubicBezTo>
                  <a:cubicBezTo>
                    <a:pt x="3710" y="24"/>
                    <a:pt x="3713" y="24"/>
                    <a:pt x="3698" y="24"/>
                  </a:cubicBezTo>
                  <a:cubicBezTo>
                    <a:pt x="3697" y="24"/>
                    <a:pt x="3695" y="26"/>
                    <a:pt x="3694" y="26"/>
                  </a:cubicBezTo>
                  <a:cubicBezTo>
                    <a:pt x="3698" y="26"/>
                    <a:pt x="3702" y="26"/>
                    <a:pt x="3703" y="27"/>
                  </a:cubicBezTo>
                  <a:cubicBezTo>
                    <a:pt x="3694" y="29"/>
                    <a:pt x="3667" y="30"/>
                    <a:pt x="3658" y="31"/>
                  </a:cubicBezTo>
                  <a:cubicBezTo>
                    <a:pt x="3648" y="31"/>
                    <a:pt x="3662" y="30"/>
                    <a:pt x="3656" y="29"/>
                  </a:cubicBezTo>
                  <a:cubicBezTo>
                    <a:pt x="3643" y="31"/>
                    <a:pt x="3643" y="31"/>
                    <a:pt x="3643" y="31"/>
                  </a:cubicBezTo>
                  <a:cubicBezTo>
                    <a:pt x="3641" y="29"/>
                    <a:pt x="3615" y="29"/>
                    <a:pt x="3639" y="27"/>
                  </a:cubicBezTo>
                  <a:cubicBezTo>
                    <a:pt x="3618" y="28"/>
                    <a:pt x="3618" y="28"/>
                    <a:pt x="3618" y="28"/>
                  </a:cubicBezTo>
                  <a:cubicBezTo>
                    <a:pt x="3605" y="27"/>
                    <a:pt x="3587" y="27"/>
                    <a:pt x="3577" y="28"/>
                  </a:cubicBezTo>
                  <a:cubicBezTo>
                    <a:pt x="3566" y="28"/>
                    <a:pt x="3551" y="31"/>
                    <a:pt x="3560" y="29"/>
                  </a:cubicBezTo>
                  <a:cubicBezTo>
                    <a:pt x="3526" y="31"/>
                    <a:pt x="3526" y="31"/>
                    <a:pt x="3526" y="31"/>
                  </a:cubicBezTo>
                  <a:cubicBezTo>
                    <a:pt x="3525" y="31"/>
                    <a:pt x="3525" y="31"/>
                    <a:pt x="3525" y="31"/>
                  </a:cubicBezTo>
                  <a:cubicBezTo>
                    <a:pt x="3492" y="32"/>
                    <a:pt x="3456" y="36"/>
                    <a:pt x="3418" y="34"/>
                  </a:cubicBezTo>
                  <a:cubicBezTo>
                    <a:pt x="3407" y="35"/>
                    <a:pt x="3395" y="35"/>
                    <a:pt x="3376" y="35"/>
                  </a:cubicBezTo>
                  <a:cubicBezTo>
                    <a:pt x="3372" y="34"/>
                    <a:pt x="3372" y="34"/>
                    <a:pt x="3372" y="34"/>
                  </a:cubicBezTo>
                  <a:cubicBezTo>
                    <a:pt x="3358" y="35"/>
                    <a:pt x="3329" y="34"/>
                    <a:pt x="3323" y="36"/>
                  </a:cubicBezTo>
                  <a:cubicBezTo>
                    <a:pt x="3307" y="32"/>
                    <a:pt x="3252" y="37"/>
                    <a:pt x="3227" y="37"/>
                  </a:cubicBezTo>
                  <a:cubicBezTo>
                    <a:pt x="3226" y="39"/>
                    <a:pt x="3226" y="39"/>
                    <a:pt x="3226" y="39"/>
                  </a:cubicBezTo>
                  <a:cubicBezTo>
                    <a:pt x="3208" y="39"/>
                    <a:pt x="3191" y="40"/>
                    <a:pt x="3170" y="42"/>
                  </a:cubicBezTo>
                  <a:cubicBezTo>
                    <a:pt x="3171" y="43"/>
                    <a:pt x="3171" y="43"/>
                    <a:pt x="3171" y="43"/>
                  </a:cubicBezTo>
                  <a:cubicBezTo>
                    <a:pt x="3152" y="45"/>
                    <a:pt x="3123" y="43"/>
                    <a:pt x="3093" y="45"/>
                  </a:cubicBezTo>
                  <a:cubicBezTo>
                    <a:pt x="3095" y="44"/>
                    <a:pt x="3102" y="44"/>
                    <a:pt x="3108" y="44"/>
                  </a:cubicBezTo>
                  <a:cubicBezTo>
                    <a:pt x="3072" y="41"/>
                    <a:pt x="3033" y="49"/>
                    <a:pt x="3001" y="47"/>
                  </a:cubicBezTo>
                  <a:cubicBezTo>
                    <a:pt x="2993" y="48"/>
                    <a:pt x="2987" y="48"/>
                    <a:pt x="2981" y="48"/>
                  </a:cubicBezTo>
                  <a:cubicBezTo>
                    <a:pt x="2982" y="48"/>
                    <a:pt x="2983" y="48"/>
                    <a:pt x="2983" y="47"/>
                  </a:cubicBezTo>
                  <a:cubicBezTo>
                    <a:pt x="2982" y="47"/>
                    <a:pt x="2981" y="48"/>
                    <a:pt x="2980" y="48"/>
                  </a:cubicBezTo>
                  <a:cubicBezTo>
                    <a:pt x="2976" y="47"/>
                    <a:pt x="2973" y="47"/>
                    <a:pt x="2969" y="47"/>
                  </a:cubicBezTo>
                  <a:cubicBezTo>
                    <a:pt x="2972" y="47"/>
                    <a:pt x="2975" y="48"/>
                    <a:pt x="2978" y="48"/>
                  </a:cubicBezTo>
                  <a:cubicBezTo>
                    <a:pt x="2972" y="48"/>
                    <a:pt x="2962" y="48"/>
                    <a:pt x="2953" y="49"/>
                  </a:cubicBezTo>
                  <a:cubicBezTo>
                    <a:pt x="2949" y="47"/>
                    <a:pt x="2949" y="47"/>
                    <a:pt x="2949" y="47"/>
                  </a:cubicBezTo>
                  <a:cubicBezTo>
                    <a:pt x="2949" y="47"/>
                    <a:pt x="2948" y="47"/>
                    <a:pt x="2947" y="47"/>
                  </a:cubicBezTo>
                  <a:cubicBezTo>
                    <a:pt x="2938" y="47"/>
                    <a:pt x="2940" y="48"/>
                    <a:pt x="2945" y="50"/>
                  </a:cubicBezTo>
                  <a:cubicBezTo>
                    <a:pt x="2940" y="50"/>
                    <a:pt x="2936" y="51"/>
                    <a:pt x="2933" y="51"/>
                  </a:cubicBezTo>
                  <a:cubicBezTo>
                    <a:pt x="2925" y="48"/>
                    <a:pt x="2909" y="53"/>
                    <a:pt x="2898" y="50"/>
                  </a:cubicBezTo>
                  <a:cubicBezTo>
                    <a:pt x="2893" y="52"/>
                    <a:pt x="2858" y="52"/>
                    <a:pt x="2849" y="56"/>
                  </a:cubicBezTo>
                  <a:cubicBezTo>
                    <a:pt x="2848" y="57"/>
                    <a:pt x="2848" y="57"/>
                    <a:pt x="2847" y="57"/>
                  </a:cubicBezTo>
                  <a:cubicBezTo>
                    <a:pt x="2847" y="57"/>
                    <a:pt x="2845" y="57"/>
                    <a:pt x="2849" y="56"/>
                  </a:cubicBezTo>
                  <a:cubicBezTo>
                    <a:pt x="2839" y="56"/>
                    <a:pt x="2829" y="56"/>
                    <a:pt x="2820" y="57"/>
                  </a:cubicBezTo>
                  <a:cubicBezTo>
                    <a:pt x="2815" y="55"/>
                    <a:pt x="2815" y="55"/>
                    <a:pt x="2815" y="55"/>
                  </a:cubicBezTo>
                  <a:cubicBezTo>
                    <a:pt x="2793" y="59"/>
                    <a:pt x="2793" y="59"/>
                    <a:pt x="2793" y="59"/>
                  </a:cubicBezTo>
                  <a:cubicBezTo>
                    <a:pt x="2779" y="58"/>
                    <a:pt x="2774" y="57"/>
                    <a:pt x="2787" y="55"/>
                  </a:cubicBezTo>
                  <a:cubicBezTo>
                    <a:pt x="2755" y="59"/>
                    <a:pt x="2761" y="57"/>
                    <a:pt x="2733" y="60"/>
                  </a:cubicBezTo>
                  <a:cubicBezTo>
                    <a:pt x="2734" y="59"/>
                    <a:pt x="2734" y="59"/>
                    <a:pt x="2734" y="59"/>
                  </a:cubicBezTo>
                  <a:cubicBezTo>
                    <a:pt x="2724" y="59"/>
                    <a:pt x="2709" y="62"/>
                    <a:pt x="2703" y="61"/>
                  </a:cubicBezTo>
                  <a:cubicBezTo>
                    <a:pt x="2680" y="58"/>
                    <a:pt x="2593" y="63"/>
                    <a:pt x="2536" y="62"/>
                  </a:cubicBezTo>
                  <a:cubicBezTo>
                    <a:pt x="2547" y="67"/>
                    <a:pt x="2509" y="61"/>
                    <a:pt x="2507" y="65"/>
                  </a:cubicBezTo>
                  <a:cubicBezTo>
                    <a:pt x="2504" y="64"/>
                    <a:pt x="2496" y="63"/>
                    <a:pt x="2505" y="62"/>
                  </a:cubicBezTo>
                  <a:cubicBezTo>
                    <a:pt x="2476" y="64"/>
                    <a:pt x="2461" y="62"/>
                    <a:pt x="2441" y="65"/>
                  </a:cubicBezTo>
                  <a:cubicBezTo>
                    <a:pt x="2438" y="64"/>
                    <a:pt x="2447" y="63"/>
                    <a:pt x="2444" y="63"/>
                  </a:cubicBezTo>
                  <a:cubicBezTo>
                    <a:pt x="2442" y="63"/>
                    <a:pt x="2435" y="64"/>
                    <a:pt x="2432" y="63"/>
                  </a:cubicBezTo>
                  <a:cubicBezTo>
                    <a:pt x="2429" y="63"/>
                    <a:pt x="2433" y="62"/>
                    <a:pt x="2437" y="62"/>
                  </a:cubicBezTo>
                  <a:cubicBezTo>
                    <a:pt x="2410" y="63"/>
                    <a:pt x="2407" y="66"/>
                    <a:pt x="2406" y="70"/>
                  </a:cubicBezTo>
                  <a:cubicBezTo>
                    <a:pt x="2391" y="68"/>
                    <a:pt x="2384" y="69"/>
                    <a:pt x="2372" y="71"/>
                  </a:cubicBezTo>
                  <a:cubicBezTo>
                    <a:pt x="2367" y="70"/>
                    <a:pt x="2358" y="70"/>
                    <a:pt x="2376" y="69"/>
                  </a:cubicBezTo>
                  <a:cubicBezTo>
                    <a:pt x="2366" y="69"/>
                    <a:pt x="2313" y="69"/>
                    <a:pt x="2312" y="72"/>
                  </a:cubicBezTo>
                  <a:cubicBezTo>
                    <a:pt x="2309" y="71"/>
                    <a:pt x="2297" y="72"/>
                    <a:pt x="2295" y="72"/>
                  </a:cubicBezTo>
                  <a:cubicBezTo>
                    <a:pt x="2271" y="73"/>
                    <a:pt x="2269" y="73"/>
                    <a:pt x="2246" y="73"/>
                  </a:cubicBezTo>
                  <a:cubicBezTo>
                    <a:pt x="2253" y="74"/>
                    <a:pt x="2253" y="74"/>
                    <a:pt x="2253" y="74"/>
                  </a:cubicBezTo>
                  <a:cubicBezTo>
                    <a:pt x="2244" y="77"/>
                    <a:pt x="2234" y="75"/>
                    <a:pt x="2215" y="76"/>
                  </a:cubicBezTo>
                  <a:cubicBezTo>
                    <a:pt x="2216" y="75"/>
                    <a:pt x="2216" y="75"/>
                    <a:pt x="2216" y="75"/>
                  </a:cubicBezTo>
                  <a:cubicBezTo>
                    <a:pt x="2174" y="74"/>
                    <a:pt x="2198" y="77"/>
                    <a:pt x="2156" y="76"/>
                  </a:cubicBezTo>
                  <a:cubicBezTo>
                    <a:pt x="2158" y="78"/>
                    <a:pt x="2158" y="78"/>
                    <a:pt x="2158" y="78"/>
                  </a:cubicBezTo>
                  <a:cubicBezTo>
                    <a:pt x="2154" y="82"/>
                    <a:pt x="2121" y="76"/>
                    <a:pt x="2097" y="78"/>
                  </a:cubicBezTo>
                  <a:cubicBezTo>
                    <a:pt x="2106" y="79"/>
                    <a:pt x="2106" y="79"/>
                    <a:pt x="2106" y="79"/>
                  </a:cubicBezTo>
                  <a:cubicBezTo>
                    <a:pt x="2093" y="81"/>
                    <a:pt x="2069" y="75"/>
                    <a:pt x="2055" y="75"/>
                  </a:cubicBezTo>
                  <a:cubicBezTo>
                    <a:pt x="2052" y="74"/>
                    <a:pt x="2060" y="74"/>
                    <a:pt x="2064" y="74"/>
                  </a:cubicBezTo>
                  <a:cubicBezTo>
                    <a:pt x="2029" y="72"/>
                    <a:pt x="2060" y="76"/>
                    <a:pt x="2034" y="78"/>
                  </a:cubicBezTo>
                  <a:cubicBezTo>
                    <a:pt x="2029" y="76"/>
                    <a:pt x="2040" y="74"/>
                    <a:pt x="2022" y="74"/>
                  </a:cubicBezTo>
                  <a:cubicBezTo>
                    <a:pt x="2014" y="73"/>
                    <a:pt x="1972" y="80"/>
                    <a:pt x="1948" y="78"/>
                  </a:cubicBezTo>
                  <a:cubicBezTo>
                    <a:pt x="1953" y="79"/>
                    <a:pt x="1958" y="80"/>
                    <a:pt x="1946" y="81"/>
                  </a:cubicBezTo>
                  <a:cubicBezTo>
                    <a:pt x="1928" y="82"/>
                    <a:pt x="1897" y="79"/>
                    <a:pt x="1880" y="82"/>
                  </a:cubicBezTo>
                  <a:cubicBezTo>
                    <a:pt x="1878" y="82"/>
                    <a:pt x="1877" y="82"/>
                    <a:pt x="1877" y="82"/>
                  </a:cubicBezTo>
                  <a:cubicBezTo>
                    <a:pt x="1863" y="84"/>
                    <a:pt x="1831" y="85"/>
                    <a:pt x="1822" y="87"/>
                  </a:cubicBezTo>
                  <a:cubicBezTo>
                    <a:pt x="1809" y="80"/>
                    <a:pt x="1735" y="93"/>
                    <a:pt x="1735" y="87"/>
                  </a:cubicBezTo>
                  <a:cubicBezTo>
                    <a:pt x="1692" y="89"/>
                    <a:pt x="1692" y="89"/>
                    <a:pt x="1692" y="89"/>
                  </a:cubicBezTo>
                  <a:cubicBezTo>
                    <a:pt x="1693" y="88"/>
                    <a:pt x="1693" y="88"/>
                    <a:pt x="1693" y="88"/>
                  </a:cubicBezTo>
                  <a:cubicBezTo>
                    <a:pt x="1665" y="88"/>
                    <a:pt x="1655" y="90"/>
                    <a:pt x="1646" y="92"/>
                  </a:cubicBezTo>
                  <a:cubicBezTo>
                    <a:pt x="1639" y="92"/>
                    <a:pt x="1644" y="91"/>
                    <a:pt x="1644" y="91"/>
                  </a:cubicBezTo>
                  <a:cubicBezTo>
                    <a:pt x="1604" y="90"/>
                    <a:pt x="1600" y="91"/>
                    <a:pt x="1566" y="95"/>
                  </a:cubicBezTo>
                  <a:cubicBezTo>
                    <a:pt x="1562" y="93"/>
                    <a:pt x="1562" y="93"/>
                    <a:pt x="1562" y="93"/>
                  </a:cubicBezTo>
                  <a:cubicBezTo>
                    <a:pt x="1553" y="94"/>
                    <a:pt x="1504" y="92"/>
                    <a:pt x="1464" y="95"/>
                  </a:cubicBezTo>
                  <a:cubicBezTo>
                    <a:pt x="1464" y="95"/>
                    <a:pt x="1465" y="94"/>
                    <a:pt x="1466" y="94"/>
                  </a:cubicBezTo>
                  <a:cubicBezTo>
                    <a:pt x="1422" y="98"/>
                    <a:pt x="1361" y="92"/>
                    <a:pt x="1345" y="99"/>
                  </a:cubicBezTo>
                  <a:cubicBezTo>
                    <a:pt x="1316" y="102"/>
                    <a:pt x="1316" y="102"/>
                    <a:pt x="1316" y="102"/>
                  </a:cubicBezTo>
                  <a:cubicBezTo>
                    <a:pt x="1354" y="101"/>
                    <a:pt x="1310" y="105"/>
                    <a:pt x="1326" y="106"/>
                  </a:cubicBezTo>
                  <a:cubicBezTo>
                    <a:pt x="1311" y="107"/>
                    <a:pt x="1287" y="105"/>
                    <a:pt x="1305" y="104"/>
                  </a:cubicBezTo>
                  <a:cubicBezTo>
                    <a:pt x="1308" y="104"/>
                    <a:pt x="1308" y="104"/>
                    <a:pt x="1308" y="104"/>
                  </a:cubicBezTo>
                  <a:cubicBezTo>
                    <a:pt x="1315" y="100"/>
                    <a:pt x="1261" y="104"/>
                    <a:pt x="1262" y="102"/>
                  </a:cubicBezTo>
                  <a:cubicBezTo>
                    <a:pt x="1187" y="104"/>
                    <a:pt x="1113" y="104"/>
                    <a:pt x="1043" y="106"/>
                  </a:cubicBezTo>
                  <a:cubicBezTo>
                    <a:pt x="1051" y="109"/>
                    <a:pt x="1051" y="109"/>
                    <a:pt x="1051" y="109"/>
                  </a:cubicBezTo>
                  <a:cubicBezTo>
                    <a:pt x="1027" y="109"/>
                    <a:pt x="1027" y="109"/>
                    <a:pt x="1027" y="109"/>
                  </a:cubicBezTo>
                  <a:cubicBezTo>
                    <a:pt x="1020" y="109"/>
                    <a:pt x="1018" y="107"/>
                    <a:pt x="1036" y="107"/>
                  </a:cubicBezTo>
                  <a:cubicBezTo>
                    <a:pt x="1026" y="105"/>
                    <a:pt x="1006" y="109"/>
                    <a:pt x="1006" y="110"/>
                  </a:cubicBezTo>
                  <a:cubicBezTo>
                    <a:pt x="972" y="110"/>
                    <a:pt x="1019" y="106"/>
                    <a:pt x="1009" y="106"/>
                  </a:cubicBezTo>
                  <a:cubicBezTo>
                    <a:pt x="994" y="107"/>
                    <a:pt x="994" y="107"/>
                    <a:pt x="994" y="107"/>
                  </a:cubicBezTo>
                  <a:cubicBezTo>
                    <a:pt x="998" y="107"/>
                    <a:pt x="998" y="107"/>
                    <a:pt x="998" y="107"/>
                  </a:cubicBezTo>
                  <a:cubicBezTo>
                    <a:pt x="986" y="109"/>
                    <a:pt x="985" y="110"/>
                    <a:pt x="964" y="110"/>
                  </a:cubicBezTo>
                  <a:cubicBezTo>
                    <a:pt x="951" y="110"/>
                    <a:pt x="957" y="109"/>
                    <a:pt x="952" y="109"/>
                  </a:cubicBezTo>
                  <a:cubicBezTo>
                    <a:pt x="952" y="109"/>
                    <a:pt x="950" y="109"/>
                    <a:pt x="944" y="109"/>
                  </a:cubicBezTo>
                  <a:cubicBezTo>
                    <a:pt x="913" y="110"/>
                    <a:pt x="913" y="110"/>
                    <a:pt x="913" y="110"/>
                  </a:cubicBezTo>
                  <a:cubicBezTo>
                    <a:pt x="925" y="112"/>
                    <a:pt x="925" y="112"/>
                    <a:pt x="925" y="112"/>
                  </a:cubicBezTo>
                  <a:cubicBezTo>
                    <a:pt x="912" y="114"/>
                    <a:pt x="896" y="112"/>
                    <a:pt x="911" y="115"/>
                  </a:cubicBezTo>
                  <a:cubicBezTo>
                    <a:pt x="890" y="111"/>
                    <a:pt x="795" y="117"/>
                    <a:pt x="782" y="116"/>
                  </a:cubicBezTo>
                  <a:cubicBezTo>
                    <a:pt x="763" y="119"/>
                    <a:pt x="744" y="119"/>
                    <a:pt x="721" y="120"/>
                  </a:cubicBezTo>
                  <a:cubicBezTo>
                    <a:pt x="727" y="120"/>
                    <a:pt x="730" y="122"/>
                    <a:pt x="710" y="123"/>
                  </a:cubicBezTo>
                  <a:cubicBezTo>
                    <a:pt x="717" y="117"/>
                    <a:pt x="675" y="121"/>
                    <a:pt x="658" y="118"/>
                  </a:cubicBezTo>
                  <a:cubicBezTo>
                    <a:pt x="666" y="120"/>
                    <a:pt x="600" y="121"/>
                    <a:pt x="622" y="123"/>
                  </a:cubicBezTo>
                  <a:cubicBezTo>
                    <a:pt x="605" y="123"/>
                    <a:pt x="621" y="121"/>
                    <a:pt x="608" y="121"/>
                  </a:cubicBezTo>
                  <a:cubicBezTo>
                    <a:pt x="568" y="124"/>
                    <a:pt x="520" y="122"/>
                    <a:pt x="470" y="124"/>
                  </a:cubicBezTo>
                  <a:cubicBezTo>
                    <a:pt x="469" y="125"/>
                    <a:pt x="477" y="125"/>
                    <a:pt x="467" y="127"/>
                  </a:cubicBezTo>
                  <a:cubicBezTo>
                    <a:pt x="441" y="124"/>
                    <a:pt x="441" y="124"/>
                    <a:pt x="441" y="124"/>
                  </a:cubicBezTo>
                  <a:cubicBezTo>
                    <a:pt x="431" y="125"/>
                    <a:pt x="432" y="128"/>
                    <a:pt x="414" y="126"/>
                  </a:cubicBezTo>
                  <a:cubicBezTo>
                    <a:pt x="416" y="127"/>
                    <a:pt x="420" y="128"/>
                    <a:pt x="413" y="128"/>
                  </a:cubicBezTo>
                  <a:cubicBezTo>
                    <a:pt x="316" y="128"/>
                    <a:pt x="215" y="137"/>
                    <a:pt x="115" y="133"/>
                  </a:cubicBezTo>
                  <a:cubicBezTo>
                    <a:pt x="128" y="134"/>
                    <a:pt x="119" y="134"/>
                    <a:pt x="109" y="135"/>
                  </a:cubicBezTo>
                  <a:cubicBezTo>
                    <a:pt x="116" y="135"/>
                    <a:pt x="109" y="137"/>
                    <a:pt x="110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1" y="139"/>
                    <a:pt x="24" y="137"/>
                    <a:pt x="20" y="140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16" y="144"/>
                    <a:pt x="58" y="146"/>
                    <a:pt x="55" y="150"/>
                  </a:cubicBezTo>
                  <a:close/>
                  <a:moveTo>
                    <a:pt x="2426" y="78"/>
                  </a:moveTo>
                  <a:cubicBezTo>
                    <a:pt x="2409" y="78"/>
                    <a:pt x="2409" y="78"/>
                    <a:pt x="2409" y="78"/>
                  </a:cubicBezTo>
                  <a:cubicBezTo>
                    <a:pt x="2414" y="77"/>
                    <a:pt x="2419" y="77"/>
                    <a:pt x="2426" y="78"/>
                  </a:cubicBezTo>
                  <a:close/>
                  <a:moveTo>
                    <a:pt x="949" y="110"/>
                  </a:moveTo>
                  <a:cubicBezTo>
                    <a:pt x="954" y="110"/>
                    <a:pt x="954" y="110"/>
                    <a:pt x="954" y="110"/>
                  </a:cubicBezTo>
                  <a:cubicBezTo>
                    <a:pt x="943" y="111"/>
                    <a:pt x="946" y="110"/>
                    <a:pt x="949" y="110"/>
                  </a:cubicBezTo>
                  <a:close/>
                  <a:moveTo>
                    <a:pt x="4370" y="9"/>
                  </a:moveTo>
                  <a:cubicBezTo>
                    <a:pt x="4356" y="11"/>
                    <a:pt x="4356" y="11"/>
                    <a:pt x="4356" y="11"/>
                  </a:cubicBezTo>
                  <a:cubicBezTo>
                    <a:pt x="4356" y="11"/>
                    <a:pt x="4356" y="11"/>
                    <a:pt x="4372" y="9"/>
                  </a:cubicBezTo>
                  <a:cubicBezTo>
                    <a:pt x="4372" y="9"/>
                    <a:pt x="4372" y="9"/>
                    <a:pt x="4370" y="9"/>
                  </a:cubicBezTo>
                  <a:close/>
                  <a:moveTo>
                    <a:pt x="3793" y="28"/>
                  </a:moveTo>
                  <a:cubicBezTo>
                    <a:pt x="3797" y="26"/>
                    <a:pt x="3785" y="27"/>
                    <a:pt x="3773" y="28"/>
                  </a:cubicBezTo>
                  <a:cubicBezTo>
                    <a:pt x="3774" y="30"/>
                    <a:pt x="3784" y="29"/>
                    <a:pt x="3795" y="28"/>
                  </a:cubicBezTo>
                  <a:cubicBezTo>
                    <a:pt x="3795" y="28"/>
                    <a:pt x="3794" y="28"/>
                    <a:pt x="3793" y="28"/>
                  </a:cubicBezTo>
                  <a:close/>
                  <a:moveTo>
                    <a:pt x="3504" y="46"/>
                  </a:moveTo>
                  <a:cubicBezTo>
                    <a:pt x="3502" y="46"/>
                    <a:pt x="3476" y="48"/>
                    <a:pt x="3501" y="48"/>
                  </a:cubicBezTo>
                  <a:cubicBezTo>
                    <a:pt x="3502" y="47"/>
                    <a:pt x="3522" y="46"/>
                    <a:pt x="3504" y="46"/>
                  </a:cubicBezTo>
                  <a:close/>
                  <a:moveTo>
                    <a:pt x="3731" y="33"/>
                  </a:moveTo>
                  <a:cubicBezTo>
                    <a:pt x="3728" y="33"/>
                    <a:pt x="3721" y="33"/>
                    <a:pt x="3716" y="34"/>
                  </a:cubicBezTo>
                  <a:cubicBezTo>
                    <a:pt x="3722" y="34"/>
                    <a:pt x="3728" y="33"/>
                    <a:pt x="3731" y="33"/>
                  </a:cubicBezTo>
                  <a:close/>
                  <a:moveTo>
                    <a:pt x="3782" y="33"/>
                  </a:moveTo>
                  <a:cubicBezTo>
                    <a:pt x="3778" y="31"/>
                    <a:pt x="3778" y="31"/>
                    <a:pt x="3778" y="31"/>
                  </a:cubicBezTo>
                  <a:cubicBezTo>
                    <a:pt x="3772" y="33"/>
                    <a:pt x="3772" y="33"/>
                    <a:pt x="3772" y="33"/>
                  </a:cubicBezTo>
                  <a:cubicBezTo>
                    <a:pt x="3782" y="33"/>
                    <a:pt x="3782" y="33"/>
                    <a:pt x="3782" y="33"/>
                  </a:cubicBezTo>
                  <a:close/>
                  <a:moveTo>
                    <a:pt x="3552" y="45"/>
                  </a:moveTo>
                  <a:cubicBezTo>
                    <a:pt x="3561" y="43"/>
                    <a:pt x="3561" y="43"/>
                    <a:pt x="3561" y="43"/>
                  </a:cubicBezTo>
                  <a:cubicBezTo>
                    <a:pt x="3556" y="43"/>
                    <a:pt x="3555" y="43"/>
                    <a:pt x="3552" y="42"/>
                  </a:cubicBezTo>
                  <a:lnTo>
                    <a:pt x="3552" y="45"/>
                  </a:lnTo>
                  <a:close/>
                  <a:moveTo>
                    <a:pt x="3758" y="35"/>
                  </a:moveTo>
                  <a:cubicBezTo>
                    <a:pt x="3752" y="34"/>
                    <a:pt x="3752" y="34"/>
                    <a:pt x="3752" y="34"/>
                  </a:cubicBezTo>
                  <a:cubicBezTo>
                    <a:pt x="3740" y="35"/>
                    <a:pt x="3740" y="35"/>
                    <a:pt x="3740" y="35"/>
                  </a:cubicBezTo>
                  <a:cubicBezTo>
                    <a:pt x="3758" y="35"/>
                    <a:pt x="3758" y="35"/>
                    <a:pt x="3758" y="35"/>
                  </a:cubicBezTo>
                  <a:close/>
                  <a:moveTo>
                    <a:pt x="4088" y="12"/>
                  </a:moveTo>
                  <a:cubicBezTo>
                    <a:pt x="4090" y="12"/>
                    <a:pt x="4092" y="13"/>
                    <a:pt x="4092" y="13"/>
                  </a:cubicBezTo>
                  <a:cubicBezTo>
                    <a:pt x="4102" y="12"/>
                    <a:pt x="4102" y="12"/>
                    <a:pt x="4102" y="12"/>
                  </a:cubicBezTo>
                  <a:cubicBezTo>
                    <a:pt x="4098" y="12"/>
                    <a:pt x="4091" y="12"/>
                    <a:pt x="4088" y="12"/>
                  </a:cubicBezTo>
                  <a:close/>
                  <a:moveTo>
                    <a:pt x="4091" y="20"/>
                  </a:moveTo>
                  <a:cubicBezTo>
                    <a:pt x="4089" y="21"/>
                    <a:pt x="4089" y="21"/>
                    <a:pt x="4089" y="21"/>
                  </a:cubicBezTo>
                  <a:cubicBezTo>
                    <a:pt x="4096" y="21"/>
                    <a:pt x="4089" y="22"/>
                    <a:pt x="4089" y="22"/>
                  </a:cubicBezTo>
                  <a:cubicBezTo>
                    <a:pt x="4094" y="22"/>
                    <a:pt x="4105" y="21"/>
                    <a:pt x="4091" y="20"/>
                  </a:cubicBezTo>
                  <a:close/>
                  <a:moveTo>
                    <a:pt x="4076" y="15"/>
                  </a:moveTo>
                  <a:cubicBezTo>
                    <a:pt x="4059" y="17"/>
                    <a:pt x="4059" y="17"/>
                    <a:pt x="4059" y="17"/>
                  </a:cubicBezTo>
                  <a:cubicBezTo>
                    <a:pt x="4075" y="17"/>
                    <a:pt x="4075" y="17"/>
                    <a:pt x="4075" y="17"/>
                  </a:cubicBezTo>
                  <a:cubicBezTo>
                    <a:pt x="4075" y="16"/>
                    <a:pt x="4072" y="16"/>
                    <a:pt x="4076" y="15"/>
                  </a:cubicBezTo>
                  <a:close/>
                  <a:moveTo>
                    <a:pt x="4062" y="19"/>
                  </a:moveTo>
                  <a:cubicBezTo>
                    <a:pt x="4062" y="19"/>
                    <a:pt x="4062" y="19"/>
                    <a:pt x="4061" y="18"/>
                  </a:cubicBezTo>
                  <a:cubicBezTo>
                    <a:pt x="4061" y="19"/>
                    <a:pt x="4061" y="19"/>
                    <a:pt x="4062" y="19"/>
                  </a:cubicBezTo>
                  <a:close/>
                  <a:moveTo>
                    <a:pt x="4049" y="15"/>
                  </a:moveTo>
                  <a:cubicBezTo>
                    <a:pt x="4048" y="14"/>
                    <a:pt x="4046" y="14"/>
                    <a:pt x="4037" y="13"/>
                  </a:cubicBezTo>
                  <a:cubicBezTo>
                    <a:pt x="4043" y="15"/>
                    <a:pt x="4043" y="15"/>
                    <a:pt x="4043" y="15"/>
                  </a:cubicBezTo>
                  <a:lnTo>
                    <a:pt x="4049" y="15"/>
                  </a:lnTo>
                  <a:close/>
                  <a:moveTo>
                    <a:pt x="4090" y="23"/>
                  </a:moveTo>
                  <a:cubicBezTo>
                    <a:pt x="4089" y="23"/>
                    <a:pt x="4090" y="23"/>
                    <a:pt x="4089" y="22"/>
                  </a:cubicBezTo>
                  <a:cubicBezTo>
                    <a:pt x="4087" y="23"/>
                    <a:pt x="4087" y="23"/>
                    <a:pt x="4090" y="23"/>
                  </a:cubicBezTo>
                  <a:close/>
                  <a:moveTo>
                    <a:pt x="4077" y="22"/>
                  </a:moveTo>
                  <a:cubicBezTo>
                    <a:pt x="4080" y="22"/>
                    <a:pt x="4081" y="21"/>
                    <a:pt x="4089" y="21"/>
                  </a:cubicBezTo>
                  <a:cubicBezTo>
                    <a:pt x="4079" y="20"/>
                    <a:pt x="4066" y="19"/>
                    <a:pt x="4062" y="19"/>
                  </a:cubicBezTo>
                  <a:cubicBezTo>
                    <a:pt x="4066" y="20"/>
                    <a:pt x="4069" y="21"/>
                    <a:pt x="4077" y="22"/>
                  </a:cubicBezTo>
                  <a:close/>
                  <a:moveTo>
                    <a:pt x="3918" y="17"/>
                  </a:moveTo>
                  <a:cubicBezTo>
                    <a:pt x="3921" y="17"/>
                    <a:pt x="3926" y="18"/>
                    <a:pt x="3930" y="18"/>
                  </a:cubicBezTo>
                  <a:cubicBezTo>
                    <a:pt x="3926" y="17"/>
                    <a:pt x="3919" y="17"/>
                    <a:pt x="3918" y="17"/>
                  </a:cubicBezTo>
                  <a:close/>
                  <a:moveTo>
                    <a:pt x="3986" y="14"/>
                  </a:moveTo>
                  <a:cubicBezTo>
                    <a:pt x="3993" y="12"/>
                    <a:pt x="3977" y="12"/>
                    <a:pt x="3984" y="11"/>
                  </a:cubicBezTo>
                  <a:cubicBezTo>
                    <a:pt x="3973" y="12"/>
                    <a:pt x="3964" y="13"/>
                    <a:pt x="3956" y="14"/>
                  </a:cubicBezTo>
                  <a:cubicBezTo>
                    <a:pt x="3965" y="13"/>
                    <a:pt x="3974" y="13"/>
                    <a:pt x="3986" y="14"/>
                  </a:cubicBezTo>
                  <a:close/>
                  <a:moveTo>
                    <a:pt x="3942" y="16"/>
                  </a:moveTo>
                  <a:cubicBezTo>
                    <a:pt x="3946" y="15"/>
                    <a:pt x="3951" y="15"/>
                    <a:pt x="3956" y="14"/>
                  </a:cubicBezTo>
                  <a:cubicBezTo>
                    <a:pt x="3951" y="14"/>
                    <a:pt x="3947" y="15"/>
                    <a:pt x="3942" y="16"/>
                  </a:cubicBezTo>
                  <a:close/>
                  <a:moveTo>
                    <a:pt x="4026" y="12"/>
                  </a:moveTo>
                  <a:cubicBezTo>
                    <a:pt x="4026" y="12"/>
                    <a:pt x="4026" y="12"/>
                    <a:pt x="4019" y="13"/>
                  </a:cubicBezTo>
                  <a:cubicBezTo>
                    <a:pt x="4035" y="11"/>
                    <a:pt x="4035" y="11"/>
                    <a:pt x="4035" y="11"/>
                  </a:cubicBezTo>
                  <a:cubicBezTo>
                    <a:pt x="4035" y="11"/>
                    <a:pt x="4035" y="11"/>
                    <a:pt x="4026" y="12"/>
                  </a:cubicBezTo>
                  <a:close/>
                  <a:moveTo>
                    <a:pt x="4086" y="11"/>
                  </a:moveTo>
                  <a:cubicBezTo>
                    <a:pt x="4086" y="11"/>
                    <a:pt x="4086" y="11"/>
                    <a:pt x="4087" y="11"/>
                  </a:cubicBezTo>
                  <a:cubicBezTo>
                    <a:pt x="4087" y="11"/>
                    <a:pt x="4086" y="11"/>
                    <a:pt x="4086" y="11"/>
                  </a:cubicBezTo>
                  <a:close/>
                  <a:moveTo>
                    <a:pt x="4161" y="12"/>
                  </a:moveTo>
                  <a:cubicBezTo>
                    <a:pt x="4168" y="11"/>
                    <a:pt x="4168" y="11"/>
                    <a:pt x="4168" y="11"/>
                  </a:cubicBezTo>
                  <a:cubicBezTo>
                    <a:pt x="4167" y="11"/>
                    <a:pt x="4165" y="11"/>
                    <a:pt x="4161" y="12"/>
                  </a:cubicBezTo>
                  <a:close/>
                  <a:moveTo>
                    <a:pt x="4174" y="10"/>
                  </a:moveTo>
                  <a:cubicBezTo>
                    <a:pt x="4188" y="8"/>
                    <a:pt x="4188" y="8"/>
                    <a:pt x="4188" y="8"/>
                  </a:cubicBezTo>
                  <a:cubicBezTo>
                    <a:pt x="4185" y="8"/>
                    <a:pt x="4173" y="8"/>
                    <a:pt x="4177" y="7"/>
                  </a:cubicBezTo>
                  <a:cubicBezTo>
                    <a:pt x="4163" y="8"/>
                    <a:pt x="4166" y="9"/>
                    <a:pt x="4174" y="10"/>
                  </a:cubicBezTo>
                  <a:close/>
                  <a:moveTo>
                    <a:pt x="4196" y="12"/>
                  </a:moveTo>
                  <a:cubicBezTo>
                    <a:pt x="4224" y="11"/>
                    <a:pt x="4220" y="9"/>
                    <a:pt x="4192" y="10"/>
                  </a:cubicBezTo>
                  <a:cubicBezTo>
                    <a:pt x="4200" y="11"/>
                    <a:pt x="4211" y="11"/>
                    <a:pt x="4196" y="12"/>
                  </a:cubicBezTo>
                  <a:close/>
                  <a:moveTo>
                    <a:pt x="4092" y="13"/>
                  </a:moveTo>
                  <a:cubicBezTo>
                    <a:pt x="4076" y="14"/>
                    <a:pt x="4076" y="14"/>
                    <a:pt x="4076" y="14"/>
                  </a:cubicBezTo>
                  <a:cubicBezTo>
                    <a:pt x="4090" y="14"/>
                    <a:pt x="4093" y="14"/>
                    <a:pt x="4092" y="13"/>
                  </a:cubicBezTo>
                  <a:close/>
                  <a:moveTo>
                    <a:pt x="4224" y="7"/>
                  </a:moveTo>
                  <a:cubicBezTo>
                    <a:pt x="4222" y="8"/>
                    <a:pt x="4219" y="8"/>
                    <a:pt x="4213" y="8"/>
                  </a:cubicBezTo>
                  <a:cubicBezTo>
                    <a:pt x="4215" y="8"/>
                    <a:pt x="4214" y="9"/>
                    <a:pt x="4213" y="9"/>
                  </a:cubicBezTo>
                  <a:cubicBezTo>
                    <a:pt x="4215" y="9"/>
                    <a:pt x="4218" y="8"/>
                    <a:pt x="4226" y="8"/>
                  </a:cubicBezTo>
                  <a:cubicBezTo>
                    <a:pt x="4225" y="8"/>
                    <a:pt x="4224" y="8"/>
                    <a:pt x="4224" y="7"/>
                  </a:cubicBezTo>
                  <a:close/>
                  <a:moveTo>
                    <a:pt x="1883" y="80"/>
                  </a:moveTo>
                  <a:cubicBezTo>
                    <a:pt x="1878" y="81"/>
                    <a:pt x="1876" y="81"/>
                    <a:pt x="1877" y="82"/>
                  </a:cubicBezTo>
                  <a:cubicBezTo>
                    <a:pt x="1882" y="81"/>
                    <a:pt x="1884" y="81"/>
                    <a:pt x="1883" y="80"/>
                  </a:cubicBezTo>
                  <a:close/>
                  <a:moveTo>
                    <a:pt x="3860" y="18"/>
                  </a:moveTo>
                  <a:cubicBezTo>
                    <a:pt x="3844" y="21"/>
                    <a:pt x="3844" y="21"/>
                    <a:pt x="3844" y="21"/>
                  </a:cubicBezTo>
                  <a:cubicBezTo>
                    <a:pt x="3856" y="20"/>
                    <a:pt x="3856" y="20"/>
                    <a:pt x="3856" y="20"/>
                  </a:cubicBezTo>
                  <a:lnTo>
                    <a:pt x="3860" y="18"/>
                  </a:lnTo>
                  <a:close/>
                  <a:moveTo>
                    <a:pt x="4117" y="15"/>
                  </a:moveTo>
                  <a:cubicBezTo>
                    <a:pt x="4108" y="16"/>
                    <a:pt x="4089" y="18"/>
                    <a:pt x="4107" y="19"/>
                  </a:cubicBezTo>
                  <a:cubicBezTo>
                    <a:pt x="4114" y="17"/>
                    <a:pt x="4103" y="17"/>
                    <a:pt x="4117" y="15"/>
                  </a:cubicBezTo>
                  <a:close/>
                  <a:moveTo>
                    <a:pt x="4175" y="11"/>
                  </a:moveTo>
                  <a:cubicBezTo>
                    <a:pt x="4174" y="12"/>
                    <a:pt x="4177" y="11"/>
                    <a:pt x="4184" y="10"/>
                  </a:cubicBezTo>
                  <a:cubicBezTo>
                    <a:pt x="4168" y="11"/>
                    <a:pt x="4168" y="11"/>
                    <a:pt x="4168" y="11"/>
                  </a:cubicBezTo>
                  <a:cubicBezTo>
                    <a:pt x="4170" y="12"/>
                    <a:pt x="4170" y="13"/>
                    <a:pt x="4175" y="11"/>
                  </a:cubicBezTo>
                  <a:close/>
                  <a:moveTo>
                    <a:pt x="4184" y="12"/>
                  </a:moveTo>
                  <a:cubicBezTo>
                    <a:pt x="4153" y="15"/>
                    <a:pt x="4153" y="15"/>
                    <a:pt x="4153" y="15"/>
                  </a:cubicBezTo>
                  <a:cubicBezTo>
                    <a:pt x="4158" y="15"/>
                    <a:pt x="4158" y="15"/>
                    <a:pt x="4158" y="15"/>
                  </a:cubicBezTo>
                  <a:cubicBezTo>
                    <a:pt x="4184" y="12"/>
                    <a:pt x="4184" y="12"/>
                    <a:pt x="4184" y="12"/>
                  </a:cubicBezTo>
                  <a:close/>
                  <a:moveTo>
                    <a:pt x="4213" y="9"/>
                  </a:moveTo>
                  <a:cubicBezTo>
                    <a:pt x="4212" y="9"/>
                    <a:pt x="4212" y="9"/>
                    <a:pt x="4213" y="9"/>
                  </a:cubicBezTo>
                  <a:close/>
                  <a:moveTo>
                    <a:pt x="3808" y="28"/>
                  </a:moveTo>
                  <a:cubicBezTo>
                    <a:pt x="3810" y="27"/>
                    <a:pt x="3804" y="28"/>
                    <a:pt x="3798" y="28"/>
                  </a:cubicBezTo>
                  <a:lnTo>
                    <a:pt x="3808" y="28"/>
                  </a:lnTo>
                  <a:close/>
                  <a:moveTo>
                    <a:pt x="3756" y="21"/>
                  </a:moveTo>
                  <a:cubicBezTo>
                    <a:pt x="3742" y="22"/>
                    <a:pt x="3742" y="22"/>
                    <a:pt x="3742" y="22"/>
                  </a:cubicBezTo>
                  <a:cubicBezTo>
                    <a:pt x="3756" y="22"/>
                    <a:pt x="3756" y="22"/>
                    <a:pt x="3756" y="22"/>
                  </a:cubicBezTo>
                  <a:cubicBezTo>
                    <a:pt x="3756" y="22"/>
                    <a:pt x="3754" y="22"/>
                    <a:pt x="3756" y="21"/>
                  </a:cubicBezTo>
                  <a:close/>
                  <a:moveTo>
                    <a:pt x="3989" y="24"/>
                  </a:moveTo>
                  <a:cubicBezTo>
                    <a:pt x="3989" y="23"/>
                    <a:pt x="3989" y="23"/>
                    <a:pt x="3989" y="23"/>
                  </a:cubicBezTo>
                  <a:cubicBezTo>
                    <a:pt x="4004" y="23"/>
                    <a:pt x="4000" y="22"/>
                    <a:pt x="4002" y="21"/>
                  </a:cubicBezTo>
                  <a:cubicBezTo>
                    <a:pt x="3976" y="23"/>
                    <a:pt x="3976" y="23"/>
                    <a:pt x="3976" y="23"/>
                  </a:cubicBezTo>
                  <a:lnTo>
                    <a:pt x="3989" y="24"/>
                  </a:lnTo>
                  <a:close/>
                  <a:moveTo>
                    <a:pt x="4323" y="11"/>
                  </a:moveTo>
                  <a:cubicBezTo>
                    <a:pt x="4326" y="12"/>
                    <a:pt x="4326" y="12"/>
                    <a:pt x="4326" y="12"/>
                  </a:cubicBezTo>
                  <a:cubicBezTo>
                    <a:pt x="4334" y="9"/>
                    <a:pt x="4334" y="9"/>
                    <a:pt x="4334" y="9"/>
                  </a:cubicBezTo>
                  <a:cubicBezTo>
                    <a:pt x="4312" y="10"/>
                    <a:pt x="4284" y="13"/>
                    <a:pt x="4268" y="12"/>
                  </a:cubicBezTo>
                  <a:cubicBezTo>
                    <a:pt x="4278" y="15"/>
                    <a:pt x="4305" y="11"/>
                    <a:pt x="4323" y="11"/>
                  </a:cubicBezTo>
                  <a:close/>
                  <a:moveTo>
                    <a:pt x="3897" y="30"/>
                  </a:moveTo>
                  <a:cubicBezTo>
                    <a:pt x="3904" y="30"/>
                    <a:pt x="3904" y="30"/>
                    <a:pt x="3904" y="30"/>
                  </a:cubicBezTo>
                  <a:cubicBezTo>
                    <a:pt x="3903" y="29"/>
                    <a:pt x="3903" y="29"/>
                    <a:pt x="3903" y="29"/>
                  </a:cubicBezTo>
                  <a:cubicBezTo>
                    <a:pt x="3893" y="29"/>
                    <a:pt x="3887" y="30"/>
                    <a:pt x="3897" y="30"/>
                  </a:cubicBezTo>
                  <a:close/>
                  <a:moveTo>
                    <a:pt x="3823" y="19"/>
                  </a:moveTo>
                  <a:cubicBezTo>
                    <a:pt x="3814" y="21"/>
                    <a:pt x="3814" y="21"/>
                    <a:pt x="3814" y="21"/>
                  </a:cubicBezTo>
                  <a:cubicBezTo>
                    <a:pt x="3822" y="21"/>
                    <a:pt x="3822" y="21"/>
                    <a:pt x="3822" y="21"/>
                  </a:cubicBezTo>
                  <a:lnTo>
                    <a:pt x="3823" y="19"/>
                  </a:lnTo>
                  <a:close/>
                  <a:moveTo>
                    <a:pt x="41" y="135"/>
                  </a:moveTo>
                  <a:cubicBezTo>
                    <a:pt x="26" y="134"/>
                    <a:pt x="26" y="134"/>
                    <a:pt x="26" y="134"/>
                  </a:cubicBezTo>
                  <a:cubicBezTo>
                    <a:pt x="36" y="135"/>
                    <a:pt x="36" y="135"/>
                    <a:pt x="36" y="135"/>
                  </a:cubicBezTo>
                  <a:lnTo>
                    <a:pt x="41" y="135"/>
                  </a:lnTo>
                  <a:close/>
                  <a:moveTo>
                    <a:pt x="3682" y="25"/>
                  </a:moveTo>
                  <a:cubicBezTo>
                    <a:pt x="3682" y="25"/>
                    <a:pt x="3682" y="24"/>
                    <a:pt x="3682" y="24"/>
                  </a:cubicBezTo>
                  <a:cubicBezTo>
                    <a:pt x="3682" y="24"/>
                    <a:pt x="3682" y="25"/>
                    <a:pt x="3682" y="25"/>
                  </a:cubicBezTo>
                  <a:close/>
                  <a:moveTo>
                    <a:pt x="3658" y="27"/>
                  </a:moveTo>
                  <a:cubicBezTo>
                    <a:pt x="3663" y="28"/>
                    <a:pt x="3661" y="24"/>
                    <a:pt x="3664" y="26"/>
                  </a:cubicBezTo>
                  <a:cubicBezTo>
                    <a:pt x="3670" y="23"/>
                    <a:pt x="3629" y="29"/>
                    <a:pt x="3658" y="27"/>
                  </a:cubicBezTo>
                  <a:close/>
                  <a:moveTo>
                    <a:pt x="3928" y="19"/>
                  </a:moveTo>
                  <a:cubicBezTo>
                    <a:pt x="3929" y="18"/>
                    <a:pt x="3930" y="18"/>
                    <a:pt x="3931" y="18"/>
                  </a:cubicBezTo>
                  <a:cubicBezTo>
                    <a:pt x="3930" y="18"/>
                    <a:pt x="3929" y="18"/>
                    <a:pt x="3928" y="19"/>
                  </a:cubicBezTo>
                  <a:close/>
                  <a:moveTo>
                    <a:pt x="3682" y="25"/>
                  </a:moveTo>
                  <a:cubicBezTo>
                    <a:pt x="3680" y="25"/>
                    <a:pt x="3677" y="26"/>
                    <a:pt x="3672" y="26"/>
                  </a:cubicBezTo>
                  <a:cubicBezTo>
                    <a:pt x="3683" y="26"/>
                    <a:pt x="3683" y="26"/>
                    <a:pt x="3683" y="26"/>
                  </a:cubicBezTo>
                  <a:cubicBezTo>
                    <a:pt x="3682" y="25"/>
                    <a:pt x="3682" y="25"/>
                    <a:pt x="3682" y="25"/>
                  </a:cubicBezTo>
                  <a:close/>
                  <a:moveTo>
                    <a:pt x="4003" y="16"/>
                  </a:moveTo>
                  <a:cubicBezTo>
                    <a:pt x="4001" y="15"/>
                    <a:pt x="4001" y="15"/>
                    <a:pt x="4002" y="16"/>
                  </a:cubicBezTo>
                  <a:cubicBezTo>
                    <a:pt x="3998" y="16"/>
                    <a:pt x="3995" y="17"/>
                    <a:pt x="3993" y="17"/>
                  </a:cubicBezTo>
                  <a:cubicBezTo>
                    <a:pt x="3997" y="17"/>
                    <a:pt x="4001" y="16"/>
                    <a:pt x="4004" y="16"/>
                  </a:cubicBezTo>
                  <a:cubicBezTo>
                    <a:pt x="4004" y="16"/>
                    <a:pt x="4004" y="16"/>
                    <a:pt x="4003" y="16"/>
                  </a:cubicBezTo>
                  <a:close/>
                  <a:moveTo>
                    <a:pt x="3993" y="17"/>
                  </a:moveTo>
                  <a:cubicBezTo>
                    <a:pt x="3987" y="17"/>
                    <a:pt x="3982" y="18"/>
                    <a:pt x="3975" y="18"/>
                  </a:cubicBezTo>
                  <a:cubicBezTo>
                    <a:pt x="3975" y="18"/>
                    <a:pt x="3975" y="18"/>
                    <a:pt x="3977" y="18"/>
                  </a:cubicBezTo>
                  <a:cubicBezTo>
                    <a:pt x="3984" y="18"/>
                    <a:pt x="3988" y="18"/>
                    <a:pt x="3993" y="17"/>
                  </a:cubicBezTo>
                  <a:close/>
                  <a:moveTo>
                    <a:pt x="3947" y="18"/>
                  </a:moveTo>
                  <a:cubicBezTo>
                    <a:pt x="3932" y="18"/>
                    <a:pt x="3932" y="18"/>
                    <a:pt x="3932" y="18"/>
                  </a:cubicBezTo>
                  <a:cubicBezTo>
                    <a:pt x="3932" y="18"/>
                    <a:pt x="3932" y="18"/>
                    <a:pt x="3931" y="18"/>
                  </a:cubicBezTo>
                  <a:cubicBezTo>
                    <a:pt x="3930" y="18"/>
                    <a:pt x="3930" y="19"/>
                    <a:pt x="3929" y="19"/>
                  </a:cubicBezTo>
                  <a:cubicBezTo>
                    <a:pt x="3936" y="19"/>
                    <a:pt x="3941" y="18"/>
                    <a:pt x="3947" y="18"/>
                  </a:cubicBezTo>
                  <a:close/>
                  <a:moveTo>
                    <a:pt x="3971" y="16"/>
                  </a:moveTo>
                  <a:cubicBezTo>
                    <a:pt x="3963" y="17"/>
                    <a:pt x="3956" y="18"/>
                    <a:pt x="3947" y="18"/>
                  </a:cubicBezTo>
                  <a:cubicBezTo>
                    <a:pt x="3975" y="18"/>
                    <a:pt x="3975" y="18"/>
                    <a:pt x="3975" y="18"/>
                  </a:cubicBezTo>
                  <a:cubicBezTo>
                    <a:pt x="3977" y="17"/>
                    <a:pt x="3981" y="16"/>
                    <a:pt x="3971" y="16"/>
                  </a:cubicBezTo>
                  <a:close/>
                  <a:moveTo>
                    <a:pt x="3867" y="27"/>
                  </a:moveTo>
                  <a:cubicBezTo>
                    <a:pt x="3845" y="29"/>
                    <a:pt x="3849" y="27"/>
                    <a:pt x="3838" y="27"/>
                  </a:cubicBezTo>
                  <a:cubicBezTo>
                    <a:pt x="3847" y="29"/>
                    <a:pt x="3810" y="31"/>
                    <a:pt x="3815" y="33"/>
                  </a:cubicBezTo>
                  <a:cubicBezTo>
                    <a:pt x="3834" y="32"/>
                    <a:pt x="3834" y="32"/>
                    <a:pt x="3834" y="32"/>
                  </a:cubicBezTo>
                  <a:cubicBezTo>
                    <a:pt x="3835" y="32"/>
                    <a:pt x="3828" y="33"/>
                    <a:pt x="3833" y="33"/>
                  </a:cubicBezTo>
                  <a:cubicBezTo>
                    <a:pt x="3834" y="32"/>
                    <a:pt x="3853" y="30"/>
                    <a:pt x="3869" y="31"/>
                  </a:cubicBezTo>
                  <a:cubicBezTo>
                    <a:pt x="3885" y="29"/>
                    <a:pt x="3875" y="23"/>
                    <a:pt x="3861" y="21"/>
                  </a:cubicBezTo>
                  <a:cubicBezTo>
                    <a:pt x="3860" y="22"/>
                    <a:pt x="3860" y="22"/>
                    <a:pt x="3844" y="24"/>
                  </a:cubicBezTo>
                  <a:cubicBezTo>
                    <a:pt x="3850" y="24"/>
                    <a:pt x="3880" y="26"/>
                    <a:pt x="3867" y="27"/>
                  </a:cubicBezTo>
                  <a:close/>
                  <a:moveTo>
                    <a:pt x="3899" y="20"/>
                  </a:moveTo>
                  <a:cubicBezTo>
                    <a:pt x="3891" y="20"/>
                    <a:pt x="3886" y="19"/>
                    <a:pt x="3875" y="18"/>
                  </a:cubicBezTo>
                  <a:cubicBezTo>
                    <a:pt x="3864" y="19"/>
                    <a:pt x="3862" y="20"/>
                    <a:pt x="3861" y="21"/>
                  </a:cubicBezTo>
                  <a:cubicBezTo>
                    <a:pt x="3894" y="20"/>
                    <a:pt x="3894" y="20"/>
                    <a:pt x="3894" y="20"/>
                  </a:cubicBezTo>
                  <a:cubicBezTo>
                    <a:pt x="3899" y="20"/>
                    <a:pt x="3899" y="20"/>
                    <a:pt x="3899" y="20"/>
                  </a:cubicBezTo>
                  <a:close/>
                  <a:moveTo>
                    <a:pt x="4283" y="15"/>
                  </a:moveTo>
                  <a:cubicBezTo>
                    <a:pt x="4278" y="15"/>
                    <a:pt x="4262" y="15"/>
                    <a:pt x="4263" y="15"/>
                  </a:cubicBezTo>
                  <a:cubicBezTo>
                    <a:pt x="4274" y="16"/>
                    <a:pt x="4274" y="16"/>
                    <a:pt x="4274" y="16"/>
                  </a:cubicBezTo>
                  <a:cubicBezTo>
                    <a:pt x="4283" y="15"/>
                    <a:pt x="4283" y="15"/>
                    <a:pt x="4283" y="15"/>
                  </a:cubicBezTo>
                  <a:close/>
                  <a:moveTo>
                    <a:pt x="3918" y="24"/>
                  </a:moveTo>
                  <a:cubicBezTo>
                    <a:pt x="3938" y="23"/>
                    <a:pt x="3932" y="22"/>
                    <a:pt x="3943" y="21"/>
                  </a:cubicBezTo>
                  <a:cubicBezTo>
                    <a:pt x="3911" y="22"/>
                    <a:pt x="3953" y="19"/>
                    <a:pt x="3929" y="19"/>
                  </a:cubicBezTo>
                  <a:cubicBezTo>
                    <a:pt x="3924" y="21"/>
                    <a:pt x="3908" y="22"/>
                    <a:pt x="3918" y="24"/>
                  </a:cubicBezTo>
                  <a:close/>
                  <a:moveTo>
                    <a:pt x="3928" y="19"/>
                  </a:moveTo>
                  <a:cubicBezTo>
                    <a:pt x="3899" y="20"/>
                    <a:pt x="3899" y="20"/>
                    <a:pt x="3899" y="20"/>
                  </a:cubicBezTo>
                  <a:cubicBezTo>
                    <a:pt x="3906" y="20"/>
                    <a:pt x="3914" y="19"/>
                    <a:pt x="3929" y="19"/>
                  </a:cubicBezTo>
                  <a:cubicBezTo>
                    <a:pt x="3923" y="19"/>
                    <a:pt x="3925" y="19"/>
                    <a:pt x="3928" y="19"/>
                  </a:cubicBezTo>
                  <a:close/>
                  <a:moveTo>
                    <a:pt x="679" y="938"/>
                  </a:moveTo>
                  <a:cubicBezTo>
                    <a:pt x="689" y="938"/>
                    <a:pt x="689" y="938"/>
                    <a:pt x="689" y="938"/>
                  </a:cubicBezTo>
                  <a:cubicBezTo>
                    <a:pt x="683" y="938"/>
                    <a:pt x="677" y="937"/>
                    <a:pt x="679" y="938"/>
                  </a:cubicBezTo>
                  <a:close/>
                  <a:moveTo>
                    <a:pt x="1710" y="981"/>
                  </a:moveTo>
                  <a:cubicBezTo>
                    <a:pt x="1718" y="981"/>
                    <a:pt x="1725" y="981"/>
                    <a:pt x="1736" y="984"/>
                  </a:cubicBezTo>
                  <a:cubicBezTo>
                    <a:pt x="1719" y="977"/>
                    <a:pt x="1719" y="977"/>
                    <a:pt x="1719" y="977"/>
                  </a:cubicBezTo>
                  <a:cubicBezTo>
                    <a:pt x="1719" y="977"/>
                    <a:pt x="1719" y="977"/>
                    <a:pt x="1710" y="981"/>
                  </a:cubicBezTo>
                  <a:close/>
                  <a:moveTo>
                    <a:pt x="2443" y="1009"/>
                  </a:moveTo>
                  <a:cubicBezTo>
                    <a:pt x="2443" y="1009"/>
                    <a:pt x="2443" y="1009"/>
                    <a:pt x="2454" y="1007"/>
                  </a:cubicBezTo>
                  <a:cubicBezTo>
                    <a:pt x="2447" y="1007"/>
                    <a:pt x="2444" y="1007"/>
                    <a:pt x="2442" y="1008"/>
                  </a:cubicBezTo>
                  <a:cubicBezTo>
                    <a:pt x="2442" y="1008"/>
                    <a:pt x="2442" y="1008"/>
                    <a:pt x="2443" y="1009"/>
                  </a:cubicBezTo>
                  <a:close/>
                  <a:moveTo>
                    <a:pt x="1521" y="976"/>
                  </a:moveTo>
                  <a:cubicBezTo>
                    <a:pt x="1520" y="975"/>
                    <a:pt x="1518" y="975"/>
                    <a:pt x="1514" y="975"/>
                  </a:cubicBezTo>
                  <a:cubicBezTo>
                    <a:pt x="1516" y="975"/>
                    <a:pt x="1518" y="975"/>
                    <a:pt x="1521" y="976"/>
                  </a:cubicBezTo>
                  <a:close/>
                  <a:moveTo>
                    <a:pt x="2644" y="1012"/>
                  </a:moveTo>
                  <a:cubicBezTo>
                    <a:pt x="2647" y="1010"/>
                    <a:pt x="2647" y="1010"/>
                    <a:pt x="2647" y="1010"/>
                  </a:cubicBezTo>
                  <a:cubicBezTo>
                    <a:pt x="2647" y="1010"/>
                    <a:pt x="2647" y="1010"/>
                    <a:pt x="2641" y="1012"/>
                  </a:cubicBezTo>
                  <a:cubicBezTo>
                    <a:pt x="2641" y="1012"/>
                    <a:pt x="2641" y="1012"/>
                    <a:pt x="2644" y="1012"/>
                  </a:cubicBezTo>
                  <a:close/>
                  <a:moveTo>
                    <a:pt x="1521" y="976"/>
                  </a:moveTo>
                  <a:cubicBezTo>
                    <a:pt x="1526" y="977"/>
                    <a:pt x="1504" y="976"/>
                    <a:pt x="1509" y="977"/>
                  </a:cubicBezTo>
                  <a:cubicBezTo>
                    <a:pt x="1530" y="977"/>
                    <a:pt x="1512" y="979"/>
                    <a:pt x="1535" y="979"/>
                  </a:cubicBezTo>
                  <a:cubicBezTo>
                    <a:pt x="1542" y="977"/>
                    <a:pt x="1535" y="977"/>
                    <a:pt x="1521" y="976"/>
                  </a:cubicBezTo>
                  <a:close/>
                  <a:moveTo>
                    <a:pt x="3460" y="1029"/>
                  </a:moveTo>
                  <a:cubicBezTo>
                    <a:pt x="3459" y="1029"/>
                    <a:pt x="3459" y="1029"/>
                    <a:pt x="3459" y="1029"/>
                  </a:cubicBezTo>
                  <a:cubicBezTo>
                    <a:pt x="3465" y="1030"/>
                    <a:pt x="3468" y="1030"/>
                    <a:pt x="3460" y="1029"/>
                  </a:cubicBezTo>
                  <a:close/>
                  <a:moveTo>
                    <a:pt x="2796" y="1020"/>
                  </a:moveTo>
                  <a:cubicBezTo>
                    <a:pt x="2813" y="1020"/>
                    <a:pt x="2813" y="1020"/>
                    <a:pt x="2813" y="1020"/>
                  </a:cubicBezTo>
                  <a:cubicBezTo>
                    <a:pt x="2815" y="1018"/>
                    <a:pt x="2808" y="1020"/>
                    <a:pt x="2796" y="1020"/>
                  </a:cubicBezTo>
                  <a:close/>
                  <a:moveTo>
                    <a:pt x="3364" y="1033"/>
                  </a:moveTo>
                  <a:cubicBezTo>
                    <a:pt x="3361" y="1033"/>
                    <a:pt x="3358" y="1033"/>
                    <a:pt x="3355" y="1033"/>
                  </a:cubicBezTo>
                  <a:cubicBezTo>
                    <a:pt x="3360" y="1033"/>
                    <a:pt x="3363" y="1033"/>
                    <a:pt x="3364" y="1033"/>
                  </a:cubicBezTo>
                  <a:close/>
                  <a:moveTo>
                    <a:pt x="1272" y="962"/>
                  </a:moveTo>
                  <a:cubicBezTo>
                    <a:pt x="1272" y="962"/>
                    <a:pt x="1272" y="962"/>
                    <a:pt x="1277" y="962"/>
                  </a:cubicBezTo>
                  <a:cubicBezTo>
                    <a:pt x="1273" y="958"/>
                    <a:pt x="1273" y="958"/>
                    <a:pt x="1273" y="958"/>
                  </a:cubicBezTo>
                  <a:cubicBezTo>
                    <a:pt x="1273" y="958"/>
                    <a:pt x="1273" y="958"/>
                    <a:pt x="1272" y="962"/>
                  </a:cubicBezTo>
                  <a:close/>
                  <a:moveTo>
                    <a:pt x="2945" y="1022"/>
                  </a:moveTo>
                  <a:cubicBezTo>
                    <a:pt x="2945" y="1022"/>
                    <a:pt x="2945" y="1022"/>
                    <a:pt x="2936" y="1020"/>
                  </a:cubicBezTo>
                  <a:cubicBezTo>
                    <a:pt x="2937" y="1021"/>
                    <a:pt x="2931" y="1022"/>
                    <a:pt x="2945" y="1022"/>
                  </a:cubicBezTo>
                  <a:close/>
                  <a:moveTo>
                    <a:pt x="588" y="931"/>
                  </a:moveTo>
                  <a:cubicBezTo>
                    <a:pt x="588" y="931"/>
                    <a:pt x="588" y="931"/>
                    <a:pt x="593" y="931"/>
                  </a:cubicBezTo>
                  <a:cubicBezTo>
                    <a:pt x="593" y="931"/>
                    <a:pt x="593" y="931"/>
                    <a:pt x="626" y="932"/>
                  </a:cubicBezTo>
                  <a:cubicBezTo>
                    <a:pt x="625" y="931"/>
                    <a:pt x="623" y="930"/>
                    <a:pt x="612" y="929"/>
                  </a:cubicBezTo>
                  <a:cubicBezTo>
                    <a:pt x="601" y="930"/>
                    <a:pt x="596" y="931"/>
                    <a:pt x="588" y="931"/>
                  </a:cubicBezTo>
                  <a:close/>
                  <a:moveTo>
                    <a:pt x="705" y="943"/>
                  </a:moveTo>
                  <a:cubicBezTo>
                    <a:pt x="705" y="943"/>
                    <a:pt x="705" y="943"/>
                    <a:pt x="715" y="943"/>
                  </a:cubicBezTo>
                  <a:cubicBezTo>
                    <a:pt x="709" y="941"/>
                    <a:pt x="709" y="941"/>
                    <a:pt x="709" y="941"/>
                  </a:cubicBezTo>
                  <a:cubicBezTo>
                    <a:pt x="709" y="941"/>
                    <a:pt x="709" y="941"/>
                    <a:pt x="705" y="943"/>
                  </a:cubicBezTo>
                  <a:close/>
                  <a:moveTo>
                    <a:pt x="714" y="938"/>
                  </a:moveTo>
                  <a:cubicBezTo>
                    <a:pt x="702" y="937"/>
                    <a:pt x="690" y="936"/>
                    <a:pt x="694" y="938"/>
                  </a:cubicBezTo>
                  <a:cubicBezTo>
                    <a:pt x="693" y="938"/>
                    <a:pt x="692" y="938"/>
                    <a:pt x="692" y="938"/>
                  </a:cubicBezTo>
                  <a:cubicBezTo>
                    <a:pt x="703" y="939"/>
                    <a:pt x="713" y="940"/>
                    <a:pt x="714" y="938"/>
                  </a:cubicBezTo>
                  <a:close/>
                  <a:moveTo>
                    <a:pt x="3355" y="1033"/>
                  </a:moveTo>
                  <a:cubicBezTo>
                    <a:pt x="3352" y="1033"/>
                    <a:pt x="3348" y="1033"/>
                    <a:pt x="3345" y="1032"/>
                  </a:cubicBezTo>
                  <a:cubicBezTo>
                    <a:pt x="3349" y="1033"/>
                    <a:pt x="3352" y="1033"/>
                    <a:pt x="3355" y="1033"/>
                  </a:cubicBezTo>
                  <a:close/>
                  <a:moveTo>
                    <a:pt x="649" y="937"/>
                  </a:moveTo>
                  <a:cubicBezTo>
                    <a:pt x="638" y="937"/>
                    <a:pt x="642" y="939"/>
                    <a:pt x="620" y="937"/>
                  </a:cubicBezTo>
                  <a:cubicBezTo>
                    <a:pt x="607" y="936"/>
                    <a:pt x="637" y="935"/>
                    <a:pt x="643" y="935"/>
                  </a:cubicBezTo>
                  <a:cubicBezTo>
                    <a:pt x="627" y="933"/>
                    <a:pt x="627" y="933"/>
                    <a:pt x="626" y="932"/>
                  </a:cubicBezTo>
                  <a:cubicBezTo>
                    <a:pt x="612" y="934"/>
                    <a:pt x="602" y="939"/>
                    <a:pt x="618" y="941"/>
                  </a:cubicBezTo>
                  <a:cubicBezTo>
                    <a:pt x="634" y="940"/>
                    <a:pt x="653" y="942"/>
                    <a:pt x="654" y="943"/>
                  </a:cubicBezTo>
                  <a:cubicBezTo>
                    <a:pt x="659" y="943"/>
                    <a:pt x="652" y="942"/>
                    <a:pt x="653" y="942"/>
                  </a:cubicBezTo>
                  <a:cubicBezTo>
                    <a:pt x="653" y="942"/>
                    <a:pt x="653" y="942"/>
                    <a:pt x="672" y="943"/>
                  </a:cubicBezTo>
                  <a:cubicBezTo>
                    <a:pt x="677" y="941"/>
                    <a:pt x="640" y="939"/>
                    <a:pt x="649" y="937"/>
                  </a:cubicBezTo>
                  <a:close/>
                  <a:moveTo>
                    <a:pt x="983" y="957"/>
                  </a:moveTo>
                  <a:cubicBezTo>
                    <a:pt x="965" y="957"/>
                    <a:pt x="985" y="958"/>
                    <a:pt x="986" y="959"/>
                  </a:cubicBezTo>
                  <a:cubicBezTo>
                    <a:pt x="1011" y="959"/>
                    <a:pt x="985" y="957"/>
                    <a:pt x="983" y="957"/>
                  </a:cubicBezTo>
                  <a:close/>
                  <a:moveTo>
                    <a:pt x="1005" y="952"/>
                  </a:moveTo>
                  <a:cubicBezTo>
                    <a:pt x="1005" y="952"/>
                    <a:pt x="1005" y="952"/>
                    <a:pt x="985" y="951"/>
                  </a:cubicBezTo>
                  <a:cubicBezTo>
                    <a:pt x="982" y="951"/>
                    <a:pt x="989" y="952"/>
                    <a:pt x="994" y="952"/>
                  </a:cubicBezTo>
                  <a:cubicBezTo>
                    <a:pt x="1001" y="953"/>
                    <a:pt x="1007" y="952"/>
                    <a:pt x="1005" y="952"/>
                  </a:cubicBezTo>
                  <a:close/>
                  <a:moveTo>
                    <a:pt x="935" y="956"/>
                  </a:moveTo>
                  <a:cubicBezTo>
                    <a:pt x="935" y="953"/>
                    <a:pt x="935" y="953"/>
                    <a:pt x="935" y="953"/>
                  </a:cubicBezTo>
                  <a:cubicBezTo>
                    <a:pt x="932" y="954"/>
                    <a:pt x="931" y="954"/>
                    <a:pt x="926" y="954"/>
                  </a:cubicBezTo>
                  <a:cubicBezTo>
                    <a:pt x="926" y="954"/>
                    <a:pt x="926" y="954"/>
                    <a:pt x="935" y="956"/>
                  </a:cubicBezTo>
                  <a:close/>
                  <a:moveTo>
                    <a:pt x="771" y="944"/>
                  </a:moveTo>
                  <a:cubicBezTo>
                    <a:pt x="766" y="943"/>
                    <a:pt x="759" y="943"/>
                    <a:pt x="756" y="943"/>
                  </a:cubicBezTo>
                  <a:cubicBezTo>
                    <a:pt x="759" y="943"/>
                    <a:pt x="765" y="944"/>
                    <a:pt x="771" y="944"/>
                  </a:cubicBezTo>
                  <a:close/>
                  <a:moveTo>
                    <a:pt x="729" y="945"/>
                  </a:moveTo>
                  <a:cubicBezTo>
                    <a:pt x="729" y="945"/>
                    <a:pt x="729" y="945"/>
                    <a:pt x="747" y="945"/>
                  </a:cubicBezTo>
                  <a:cubicBezTo>
                    <a:pt x="735" y="944"/>
                    <a:pt x="735" y="944"/>
                    <a:pt x="735" y="944"/>
                  </a:cubicBezTo>
                  <a:cubicBezTo>
                    <a:pt x="735" y="944"/>
                    <a:pt x="735" y="944"/>
                    <a:pt x="729" y="945"/>
                  </a:cubicBezTo>
                  <a:close/>
                  <a:moveTo>
                    <a:pt x="665" y="932"/>
                  </a:moveTo>
                  <a:cubicBezTo>
                    <a:pt x="665" y="932"/>
                    <a:pt x="665" y="932"/>
                    <a:pt x="673" y="932"/>
                  </a:cubicBezTo>
                  <a:cubicBezTo>
                    <a:pt x="673" y="932"/>
                    <a:pt x="673" y="932"/>
                    <a:pt x="664" y="930"/>
                  </a:cubicBezTo>
                  <a:lnTo>
                    <a:pt x="665" y="932"/>
                  </a:lnTo>
                  <a:close/>
                  <a:moveTo>
                    <a:pt x="1541" y="957"/>
                  </a:moveTo>
                  <a:cubicBezTo>
                    <a:pt x="1543" y="955"/>
                    <a:pt x="1530" y="957"/>
                    <a:pt x="1518" y="958"/>
                  </a:cubicBezTo>
                  <a:cubicBezTo>
                    <a:pt x="1538" y="958"/>
                    <a:pt x="1538" y="958"/>
                    <a:pt x="1538" y="958"/>
                  </a:cubicBezTo>
                  <a:cubicBezTo>
                    <a:pt x="1538" y="958"/>
                    <a:pt x="1538" y="958"/>
                    <a:pt x="1541" y="957"/>
                  </a:cubicBezTo>
                  <a:close/>
                  <a:moveTo>
                    <a:pt x="2604" y="990"/>
                  </a:moveTo>
                  <a:cubicBezTo>
                    <a:pt x="2603" y="991"/>
                    <a:pt x="2605" y="991"/>
                    <a:pt x="2610" y="992"/>
                  </a:cubicBezTo>
                  <a:cubicBezTo>
                    <a:pt x="2611" y="991"/>
                    <a:pt x="2609" y="991"/>
                    <a:pt x="2604" y="990"/>
                  </a:cubicBezTo>
                  <a:close/>
                  <a:moveTo>
                    <a:pt x="2626" y="1009"/>
                  </a:moveTo>
                  <a:cubicBezTo>
                    <a:pt x="2627" y="1010"/>
                    <a:pt x="2630" y="1010"/>
                    <a:pt x="2633" y="1010"/>
                  </a:cubicBezTo>
                  <a:cubicBezTo>
                    <a:pt x="2633" y="1010"/>
                    <a:pt x="2633" y="1010"/>
                    <a:pt x="2626" y="1009"/>
                  </a:cubicBezTo>
                  <a:close/>
                  <a:moveTo>
                    <a:pt x="1046" y="943"/>
                  </a:moveTo>
                  <a:cubicBezTo>
                    <a:pt x="1021" y="943"/>
                    <a:pt x="1021" y="943"/>
                    <a:pt x="1021" y="943"/>
                  </a:cubicBezTo>
                  <a:cubicBezTo>
                    <a:pt x="1024" y="945"/>
                    <a:pt x="1034" y="943"/>
                    <a:pt x="1046" y="943"/>
                  </a:cubicBezTo>
                  <a:close/>
                  <a:moveTo>
                    <a:pt x="2087" y="983"/>
                  </a:moveTo>
                  <a:cubicBezTo>
                    <a:pt x="2088" y="983"/>
                    <a:pt x="2090" y="984"/>
                    <a:pt x="2091" y="984"/>
                  </a:cubicBezTo>
                  <a:cubicBezTo>
                    <a:pt x="2090" y="983"/>
                    <a:pt x="2088" y="983"/>
                    <a:pt x="2087" y="983"/>
                  </a:cubicBezTo>
                  <a:close/>
                  <a:moveTo>
                    <a:pt x="4477" y="1045"/>
                  </a:moveTo>
                  <a:cubicBezTo>
                    <a:pt x="4477" y="1045"/>
                    <a:pt x="4477" y="1045"/>
                    <a:pt x="4473" y="1048"/>
                  </a:cubicBezTo>
                  <a:cubicBezTo>
                    <a:pt x="4476" y="1047"/>
                    <a:pt x="4483" y="1047"/>
                    <a:pt x="4486" y="1048"/>
                  </a:cubicBezTo>
                  <a:lnTo>
                    <a:pt x="4477" y="1045"/>
                  </a:lnTo>
                  <a:close/>
                  <a:moveTo>
                    <a:pt x="1148" y="957"/>
                  </a:moveTo>
                  <a:cubicBezTo>
                    <a:pt x="1148" y="957"/>
                    <a:pt x="1148" y="957"/>
                    <a:pt x="1147" y="957"/>
                  </a:cubicBezTo>
                  <a:cubicBezTo>
                    <a:pt x="1146" y="958"/>
                    <a:pt x="1146" y="958"/>
                    <a:pt x="1148" y="957"/>
                  </a:cubicBezTo>
                  <a:close/>
                  <a:moveTo>
                    <a:pt x="4417" y="1045"/>
                  </a:moveTo>
                  <a:cubicBezTo>
                    <a:pt x="4417" y="1045"/>
                    <a:pt x="4417" y="1045"/>
                    <a:pt x="4376" y="1046"/>
                  </a:cubicBezTo>
                  <a:cubicBezTo>
                    <a:pt x="4377" y="1046"/>
                    <a:pt x="4370" y="1044"/>
                    <a:pt x="4377" y="1044"/>
                  </a:cubicBezTo>
                  <a:cubicBezTo>
                    <a:pt x="4367" y="1043"/>
                    <a:pt x="4358" y="1043"/>
                    <a:pt x="4371" y="1042"/>
                  </a:cubicBezTo>
                  <a:cubicBezTo>
                    <a:pt x="4272" y="1046"/>
                    <a:pt x="4171" y="1037"/>
                    <a:pt x="4074" y="1037"/>
                  </a:cubicBezTo>
                  <a:cubicBezTo>
                    <a:pt x="4067" y="1037"/>
                    <a:pt x="4071" y="1036"/>
                    <a:pt x="4073" y="1035"/>
                  </a:cubicBezTo>
                  <a:cubicBezTo>
                    <a:pt x="4055" y="1037"/>
                    <a:pt x="4056" y="1033"/>
                    <a:pt x="4046" y="1032"/>
                  </a:cubicBezTo>
                  <a:cubicBezTo>
                    <a:pt x="4046" y="1032"/>
                    <a:pt x="4046" y="1032"/>
                    <a:pt x="4020" y="1036"/>
                  </a:cubicBezTo>
                  <a:cubicBezTo>
                    <a:pt x="4010" y="1033"/>
                    <a:pt x="4018" y="1033"/>
                    <a:pt x="4017" y="1032"/>
                  </a:cubicBezTo>
                  <a:cubicBezTo>
                    <a:pt x="3967" y="1030"/>
                    <a:pt x="3919" y="1032"/>
                    <a:pt x="3879" y="1029"/>
                  </a:cubicBezTo>
                  <a:cubicBezTo>
                    <a:pt x="3866" y="1029"/>
                    <a:pt x="3882" y="1031"/>
                    <a:pt x="3865" y="1031"/>
                  </a:cubicBezTo>
                  <a:cubicBezTo>
                    <a:pt x="3887" y="1029"/>
                    <a:pt x="3821" y="1028"/>
                    <a:pt x="3829" y="1026"/>
                  </a:cubicBezTo>
                  <a:cubicBezTo>
                    <a:pt x="3812" y="1029"/>
                    <a:pt x="3770" y="1025"/>
                    <a:pt x="3777" y="1031"/>
                  </a:cubicBezTo>
                  <a:cubicBezTo>
                    <a:pt x="3757" y="1030"/>
                    <a:pt x="3760" y="1028"/>
                    <a:pt x="3766" y="1028"/>
                  </a:cubicBezTo>
                  <a:cubicBezTo>
                    <a:pt x="3743" y="1027"/>
                    <a:pt x="3724" y="1027"/>
                    <a:pt x="3705" y="1024"/>
                  </a:cubicBezTo>
                  <a:cubicBezTo>
                    <a:pt x="3692" y="1025"/>
                    <a:pt x="3597" y="1020"/>
                    <a:pt x="3576" y="1023"/>
                  </a:cubicBezTo>
                  <a:cubicBezTo>
                    <a:pt x="3591" y="1021"/>
                    <a:pt x="3575" y="1022"/>
                    <a:pt x="3562" y="1021"/>
                  </a:cubicBezTo>
                  <a:cubicBezTo>
                    <a:pt x="3562" y="1021"/>
                    <a:pt x="3562" y="1021"/>
                    <a:pt x="3574" y="1019"/>
                  </a:cubicBezTo>
                  <a:cubicBezTo>
                    <a:pt x="3574" y="1019"/>
                    <a:pt x="3574" y="1019"/>
                    <a:pt x="3543" y="1018"/>
                  </a:cubicBezTo>
                  <a:cubicBezTo>
                    <a:pt x="3537" y="1018"/>
                    <a:pt x="3535" y="1018"/>
                    <a:pt x="3535" y="1018"/>
                  </a:cubicBezTo>
                  <a:cubicBezTo>
                    <a:pt x="3530" y="1018"/>
                    <a:pt x="3536" y="1019"/>
                    <a:pt x="3523" y="1019"/>
                  </a:cubicBezTo>
                  <a:cubicBezTo>
                    <a:pt x="3502" y="1019"/>
                    <a:pt x="3501" y="1018"/>
                    <a:pt x="3489" y="1016"/>
                  </a:cubicBezTo>
                  <a:cubicBezTo>
                    <a:pt x="3489" y="1016"/>
                    <a:pt x="3489" y="1016"/>
                    <a:pt x="3493" y="1016"/>
                  </a:cubicBezTo>
                  <a:cubicBezTo>
                    <a:pt x="3493" y="1016"/>
                    <a:pt x="3493" y="1016"/>
                    <a:pt x="3478" y="1015"/>
                  </a:cubicBezTo>
                  <a:cubicBezTo>
                    <a:pt x="3468" y="1015"/>
                    <a:pt x="3515" y="1019"/>
                    <a:pt x="3481" y="1019"/>
                  </a:cubicBezTo>
                  <a:cubicBezTo>
                    <a:pt x="3481" y="1018"/>
                    <a:pt x="3461" y="1014"/>
                    <a:pt x="3451" y="1016"/>
                  </a:cubicBezTo>
                  <a:cubicBezTo>
                    <a:pt x="3469" y="1016"/>
                    <a:pt x="3467" y="1018"/>
                    <a:pt x="3460" y="1018"/>
                  </a:cubicBezTo>
                  <a:cubicBezTo>
                    <a:pt x="3460" y="1018"/>
                    <a:pt x="3460" y="1018"/>
                    <a:pt x="3436" y="1018"/>
                  </a:cubicBezTo>
                  <a:cubicBezTo>
                    <a:pt x="3436" y="1018"/>
                    <a:pt x="3436" y="1018"/>
                    <a:pt x="3444" y="1015"/>
                  </a:cubicBezTo>
                  <a:cubicBezTo>
                    <a:pt x="3374" y="1013"/>
                    <a:pt x="3300" y="1013"/>
                    <a:pt x="3225" y="1011"/>
                  </a:cubicBezTo>
                  <a:cubicBezTo>
                    <a:pt x="3226" y="1013"/>
                    <a:pt x="3172" y="1009"/>
                    <a:pt x="3179" y="1013"/>
                  </a:cubicBezTo>
                  <a:cubicBezTo>
                    <a:pt x="3179" y="1013"/>
                    <a:pt x="3179" y="1013"/>
                    <a:pt x="3182" y="1013"/>
                  </a:cubicBezTo>
                  <a:cubicBezTo>
                    <a:pt x="3200" y="1014"/>
                    <a:pt x="3176" y="1016"/>
                    <a:pt x="3161" y="1015"/>
                  </a:cubicBezTo>
                  <a:cubicBezTo>
                    <a:pt x="3177" y="1014"/>
                    <a:pt x="3133" y="1010"/>
                    <a:pt x="3171" y="1011"/>
                  </a:cubicBezTo>
                  <a:cubicBezTo>
                    <a:pt x="3171" y="1011"/>
                    <a:pt x="3171" y="1011"/>
                    <a:pt x="3142" y="1008"/>
                  </a:cubicBezTo>
                  <a:cubicBezTo>
                    <a:pt x="3126" y="1001"/>
                    <a:pt x="3065" y="1007"/>
                    <a:pt x="3021" y="1003"/>
                  </a:cubicBezTo>
                  <a:cubicBezTo>
                    <a:pt x="3022" y="1004"/>
                    <a:pt x="3023" y="1004"/>
                    <a:pt x="3023" y="1004"/>
                  </a:cubicBezTo>
                  <a:cubicBezTo>
                    <a:pt x="2983" y="1001"/>
                    <a:pt x="2934" y="1003"/>
                    <a:pt x="2925" y="1002"/>
                  </a:cubicBezTo>
                  <a:cubicBezTo>
                    <a:pt x="2925" y="1002"/>
                    <a:pt x="2925" y="1002"/>
                    <a:pt x="2921" y="1004"/>
                  </a:cubicBezTo>
                  <a:cubicBezTo>
                    <a:pt x="2887" y="1000"/>
                    <a:pt x="2883" y="999"/>
                    <a:pt x="2843" y="1000"/>
                  </a:cubicBezTo>
                  <a:cubicBezTo>
                    <a:pt x="2843" y="1000"/>
                    <a:pt x="2848" y="1001"/>
                    <a:pt x="2841" y="1001"/>
                  </a:cubicBezTo>
                  <a:cubicBezTo>
                    <a:pt x="2832" y="999"/>
                    <a:pt x="2822" y="997"/>
                    <a:pt x="2794" y="997"/>
                  </a:cubicBezTo>
                  <a:cubicBezTo>
                    <a:pt x="2794" y="997"/>
                    <a:pt x="2794" y="997"/>
                    <a:pt x="2795" y="998"/>
                  </a:cubicBezTo>
                  <a:cubicBezTo>
                    <a:pt x="2795" y="998"/>
                    <a:pt x="2795" y="998"/>
                    <a:pt x="2752" y="996"/>
                  </a:cubicBezTo>
                  <a:cubicBezTo>
                    <a:pt x="2752" y="1002"/>
                    <a:pt x="2678" y="990"/>
                    <a:pt x="2665" y="996"/>
                  </a:cubicBezTo>
                  <a:cubicBezTo>
                    <a:pt x="2656" y="994"/>
                    <a:pt x="2624" y="993"/>
                    <a:pt x="2610" y="992"/>
                  </a:cubicBezTo>
                  <a:cubicBezTo>
                    <a:pt x="2610" y="992"/>
                    <a:pt x="2609" y="992"/>
                    <a:pt x="2607" y="992"/>
                  </a:cubicBezTo>
                  <a:cubicBezTo>
                    <a:pt x="2590" y="989"/>
                    <a:pt x="2559" y="992"/>
                    <a:pt x="2541" y="991"/>
                  </a:cubicBezTo>
                  <a:cubicBezTo>
                    <a:pt x="2529" y="990"/>
                    <a:pt x="2534" y="989"/>
                    <a:pt x="2539" y="988"/>
                  </a:cubicBezTo>
                  <a:cubicBezTo>
                    <a:pt x="2515" y="990"/>
                    <a:pt x="2473" y="983"/>
                    <a:pt x="2465" y="984"/>
                  </a:cubicBezTo>
                  <a:cubicBezTo>
                    <a:pt x="2447" y="984"/>
                    <a:pt x="2458" y="986"/>
                    <a:pt x="2453" y="988"/>
                  </a:cubicBezTo>
                  <a:cubicBezTo>
                    <a:pt x="2427" y="986"/>
                    <a:pt x="2458" y="982"/>
                    <a:pt x="2423" y="984"/>
                  </a:cubicBezTo>
                  <a:cubicBezTo>
                    <a:pt x="2427" y="984"/>
                    <a:pt x="2435" y="984"/>
                    <a:pt x="2432" y="985"/>
                  </a:cubicBezTo>
                  <a:cubicBezTo>
                    <a:pt x="2418" y="985"/>
                    <a:pt x="2394" y="991"/>
                    <a:pt x="2381" y="989"/>
                  </a:cubicBezTo>
                  <a:cubicBezTo>
                    <a:pt x="2381" y="989"/>
                    <a:pt x="2381" y="989"/>
                    <a:pt x="2390" y="988"/>
                  </a:cubicBezTo>
                  <a:cubicBezTo>
                    <a:pt x="2365" y="986"/>
                    <a:pt x="2332" y="992"/>
                    <a:pt x="2328" y="988"/>
                  </a:cubicBezTo>
                  <a:cubicBezTo>
                    <a:pt x="2328" y="988"/>
                    <a:pt x="2328" y="988"/>
                    <a:pt x="2330" y="986"/>
                  </a:cubicBezTo>
                  <a:cubicBezTo>
                    <a:pt x="2288" y="987"/>
                    <a:pt x="2312" y="984"/>
                    <a:pt x="2270" y="985"/>
                  </a:cubicBezTo>
                  <a:cubicBezTo>
                    <a:pt x="2270" y="985"/>
                    <a:pt x="2270" y="985"/>
                    <a:pt x="2271" y="986"/>
                  </a:cubicBezTo>
                  <a:cubicBezTo>
                    <a:pt x="2252" y="985"/>
                    <a:pt x="2242" y="987"/>
                    <a:pt x="2233" y="984"/>
                  </a:cubicBezTo>
                  <a:cubicBezTo>
                    <a:pt x="2233" y="984"/>
                    <a:pt x="2233" y="984"/>
                    <a:pt x="2240" y="983"/>
                  </a:cubicBezTo>
                  <a:cubicBezTo>
                    <a:pt x="2217" y="983"/>
                    <a:pt x="2215" y="983"/>
                    <a:pt x="2191" y="982"/>
                  </a:cubicBezTo>
                  <a:cubicBezTo>
                    <a:pt x="2189" y="982"/>
                    <a:pt x="2177" y="981"/>
                    <a:pt x="2174" y="982"/>
                  </a:cubicBezTo>
                  <a:cubicBezTo>
                    <a:pt x="2173" y="979"/>
                    <a:pt x="2120" y="979"/>
                    <a:pt x="2110" y="979"/>
                  </a:cubicBezTo>
                  <a:cubicBezTo>
                    <a:pt x="2128" y="980"/>
                    <a:pt x="2119" y="980"/>
                    <a:pt x="2114" y="981"/>
                  </a:cubicBezTo>
                  <a:cubicBezTo>
                    <a:pt x="2103" y="979"/>
                    <a:pt x="2096" y="978"/>
                    <a:pt x="2081" y="980"/>
                  </a:cubicBezTo>
                  <a:cubicBezTo>
                    <a:pt x="2079" y="976"/>
                    <a:pt x="2077" y="973"/>
                    <a:pt x="2050" y="972"/>
                  </a:cubicBezTo>
                  <a:cubicBezTo>
                    <a:pt x="2054" y="972"/>
                    <a:pt x="2058" y="973"/>
                    <a:pt x="2055" y="973"/>
                  </a:cubicBezTo>
                  <a:cubicBezTo>
                    <a:pt x="2052" y="974"/>
                    <a:pt x="2045" y="973"/>
                    <a:pt x="2043" y="973"/>
                  </a:cubicBezTo>
                  <a:cubicBezTo>
                    <a:pt x="2040" y="973"/>
                    <a:pt x="2049" y="974"/>
                    <a:pt x="2046" y="975"/>
                  </a:cubicBezTo>
                  <a:cubicBezTo>
                    <a:pt x="2026" y="972"/>
                    <a:pt x="2011" y="974"/>
                    <a:pt x="1982" y="972"/>
                  </a:cubicBezTo>
                  <a:cubicBezTo>
                    <a:pt x="1991" y="973"/>
                    <a:pt x="1983" y="974"/>
                    <a:pt x="1980" y="975"/>
                  </a:cubicBezTo>
                  <a:cubicBezTo>
                    <a:pt x="1978" y="971"/>
                    <a:pt x="1940" y="977"/>
                    <a:pt x="1951" y="972"/>
                  </a:cubicBezTo>
                  <a:cubicBezTo>
                    <a:pt x="1894" y="973"/>
                    <a:pt x="1807" y="968"/>
                    <a:pt x="1784" y="971"/>
                  </a:cubicBezTo>
                  <a:cubicBezTo>
                    <a:pt x="1778" y="972"/>
                    <a:pt x="1763" y="969"/>
                    <a:pt x="1753" y="969"/>
                  </a:cubicBezTo>
                  <a:cubicBezTo>
                    <a:pt x="1753" y="969"/>
                    <a:pt x="1753" y="969"/>
                    <a:pt x="1754" y="970"/>
                  </a:cubicBezTo>
                  <a:cubicBezTo>
                    <a:pt x="1726" y="967"/>
                    <a:pt x="1732" y="969"/>
                    <a:pt x="1700" y="965"/>
                  </a:cubicBezTo>
                  <a:cubicBezTo>
                    <a:pt x="1713" y="967"/>
                    <a:pt x="1708" y="968"/>
                    <a:pt x="1694" y="969"/>
                  </a:cubicBezTo>
                  <a:cubicBezTo>
                    <a:pt x="1694" y="969"/>
                    <a:pt x="1694" y="969"/>
                    <a:pt x="1672" y="965"/>
                  </a:cubicBezTo>
                  <a:cubicBezTo>
                    <a:pt x="1672" y="965"/>
                    <a:pt x="1672" y="965"/>
                    <a:pt x="1667" y="967"/>
                  </a:cubicBezTo>
                  <a:cubicBezTo>
                    <a:pt x="1658" y="966"/>
                    <a:pt x="1648" y="966"/>
                    <a:pt x="1638" y="966"/>
                  </a:cubicBezTo>
                  <a:cubicBezTo>
                    <a:pt x="1642" y="967"/>
                    <a:pt x="1640" y="967"/>
                    <a:pt x="1640" y="967"/>
                  </a:cubicBezTo>
                  <a:cubicBezTo>
                    <a:pt x="1639" y="967"/>
                    <a:pt x="1639" y="967"/>
                    <a:pt x="1638" y="966"/>
                  </a:cubicBezTo>
                  <a:cubicBezTo>
                    <a:pt x="1629" y="963"/>
                    <a:pt x="1594" y="963"/>
                    <a:pt x="1589" y="961"/>
                  </a:cubicBezTo>
                  <a:cubicBezTo>
                    <a:pt x="1578" y="964"/>
                    <a:pt x="1562" y="959"/>
                    <a:pt x="1554" y="962"/>
                  </a:cubicBezTo>
                  <a:cubicBezTo>
                    <a:pt x="1551" y="962"/>
                    <a:pt x="1547" y="961"/>
                    <a:pt x="1542" y="961"/>
                  </a:cubicBezTo>
                  <a:cubicBezTo>
                    <a:pt x="1547" y="959"/>
                    <a:pt x="1549" y="958"/>
                    <a:pt x="1540" y="958"/>
                  </a:cubicBezTo>
                  <a:cubicBezTo>
                    <a:pt x="1539" y="958"/>
                    <a:pt x="1538" y="958"/>
                    <a:pt x="1538" y="958"/>
                  </a:cubicBezTo>
                  <a:cubicBezTo>
                    <a:pt x="1538" y="958"/>
                    <a:pt x="1538" y="958"/>
                    <a:pt x="1534" y="960"/>
                  </a:cubicBezTo>
                  <a:cubicBezTo>
                    <a:pt x="1525" y="959"/>
                    <a:pt x="1515" y="959"/>
                    <a:pt x="1509" y="959"/>
                  </a:cubicBezTo>
                  <a:cubicBezTo>
                    <a:pt x="1512" y="959"/>
                    <a:pt x="1515" y="958"/>
                    <a:pt x="1518" y="958"/>
                  </a:cubicBezTo>
                  <a:cubicBezTo>
                    <a:pt x="1514" y="958"/>
                    <a:pt x="1511" y="958"/>
                    <a:pt x="1507" y="959"/>
                  </a:cubicBezTo>
                  <a:cubicBezTo>
                    <a:pt x="1506" y="959"/>
                    <a:pt x="1505" y="958"/>
                    <a:pt x="1504" y="958"/>
                  </a:cubicBezTo>
                  <a:cubicBezTo>
                    <a:pt x="1504" y="959"/>
                    <a:pt x="1505" y="959"/>
                    <a:pt x="1506" y="959"/>
                  </a:cubicBezTo>
                  <a:cubicBezTo>
                    <a:pt x="1500" y="959"/>
                    <a:pt x="1494" y="959"/>
                    <a:pt x="1486" y="958"/>
                  </a:cubicBezTo>
                  <a:cubicBezTo>
                    <a:pt x="1454" y="960"/>
                    <a:pt x="1415" y="952"/>
                    <a:pt x="1379" y="955"/>
                  </a:cubicBezTo>
                  <a:cubicBezTo>
                    <a:pt x="1385" y="955"/>
                    <a:pt x="1392" y="955"/>
                    <a:pt x="1394" y="956"/>
                  </a:cubicBezTo>
                  <a:cubicBezTo>
                    <a:pt x="1364" y="954"/>
                    <a:pt x="1335" y="956"/>
                    <a:pt x="1316" y="954"/>
                  </a:cubicBezTo>
                  <a:cubicBezTo>
                    <a:pt x="1316" y="954"/>
                    <a:pt x="1316" y="954"/>
                    <a:pt x="1317" y="953"/>
                  </a:cubicBezTo>
                  <a:cubicBezTo>
                    <a:pt x="1296" y="951"/>
                    <a:pt x="1279" y="950"/>
                    <a:pt x="1261" y="950"/>
                  </a:cubicBezTo>
                  <a:cubicBezTo>
                    <a:pt x="1261" y="950"/>
                    <a:pt x="1261" y="950"/>
                    <a:pt x="1260" y="948"/>
                  </a:cubicBezTo>
                  <a:cubicBezTo>
                    <a:pt x="1235" y="948"/>
                    <a:pt x="1180" y="942"/>
                    <a:pt x="1164" y="946"/>
                  </a:cubicBezTo>
                  <a:cubicBezTo>
                    <a:pt x="1158" y="944"/>
                    <a:pt x="1129" y="945"/>
                    <a:pt x="1115" y="944"/>
                  </a:cubicBezTo>
                  <a:cubicBezTo>
                    <a:pt x="1115" y="944"/>
                    <a:pt x="1115" y="944"/>
                    <a:pt x="1111" y="945"/>
                  </a:cubicBezTo>
                  <a:cubicBezTo>
                    <a:pt x="1092" y="945"/>
                    <a:pt x="1080" y="945"/>
                    <a:pt x="1069" y="944"/>
                  </a:cubicBezTo>
                  <a:cubicBezTo>
                    <a:pt x="1031" y="946"/>
                    <a:pt x="995" y="942"/>
                    <a:pt x="962" y="941"/>
                  </a:cubicBezTo>
                  <a:cubicBezTo>
                    <a:pt x="962" y="941"/>
                    <a:pt x="962" y="941"/>
                    <a:pt x="961" y="941"/>
                  </a:cubicBezTo>
                  <a:cubicBezTo>
                    <a:pt x="961" y="941"/>
                    <a:pt x="961" y="941"/>
                    <a:pt x="927" y="939"/>
                  </a:cubicBezTo>
                  <a:cubicBezTo>
                    <a:pt x="936" y="941"/>
                    <a:pt x="921" y="938"/>
                    <a:pt x="910" y="938"/>
                  </a:cubicBezTo>
                  <a:cubicBezTo>
                    <a:pt x="900" y="937"/>
                    <a:pt x="882" y="937"/>
                    <a:pt x="869" y="938"/>
                  </a:cubicBezTo>
                  <a:cubicBezTo>
                    <a:pt x="869" y="938"/>
                    <a:pt x="869" y="938"/>
                    <a:pt x="848" y="937"/>
                  </a:cubicBezTo>
                  <a:cubicBezTo>
                    <a:pt x="872" y="939"/>
                    <a:pt x="846" y="939"/>
                    <a:pt x="844" y="941"/>
                  </a:cubicBezTo>
                  <a:cubicBezTo>
                    <a:pt x="844" y="941"/>
                    <a:pt x="844" y="941"/>
                    <a:pt x="831" y="939"/>
                  </a:cubicBezTo>
                  <a:cubicBezTo>
                    <a:pt x="825" y="940"/>
                    <a:pt x="839" y="941"/>
                    <a:pt x="829" y="941"/>
                  </a:cubicBezTo>
                  <a:cubicBezTo>
                    <a:pt x="820" y="940"/>
                    <a:pt x="793" y="939"/>
                    <a:pt x="784" y="937"/>
                  </a:cubicBezTo>
                  <a:cubicBezTo>
                    <a:pt x="785" y="936"/>
                    <a:pt x="789" y="936"/>
                    <a:pt x="793" y="936"/>
                  </a:cubicBezTo>
                  <a:cubicBezTo>
                    <a:pt x="792" y="936"/>
                    <a:pt x="790" y="935"/>
                    <a:pt x="789" y="935"/>
                  </a:cubicBezTo>
                  <a:cubicBezTo>
                    <a:pt x="774" y="935"/>
                    <a:pt x="777" y="935"/>
                    <a:pt x="778" y="934"/>
                  </a:cubicBezTo>
                  <a:cubicBezTo>
                    <a:pt x="759" y="936"/>
                    <a:pt x="748" y="934"/>
                    <a:pt x="733" y="936"/>
                  </a:cubicBezTo>
                  <a:cubicBezTo>
                    <a:pt x="754" y="933"/>
                    <a:pt x="688" y="935"/>
                    <a:pt x="701" y="932"/>
                  </a:cubicBezTo>
                  <a:cubicBezTo>
                    <a:pt x="687" y="934"/>
                    <a:pt x="691" y="932"/>
                    <a:pt x="682" y="934"/>
                  </a:cubicBezTo>
                  <a:cubicBezTo>
                    <a:pt x="702" y="934"/>
                    <a:pt x="723" y="937"/>
                    <a:pt x="739" y="939"/>
                  </a:cubicBezTo>
                  <a:cubicBezTo>
                    <a:pt x="739" y="939"/>
                    <a:pt x="739" y="939"/>
                    <a:pt x="723" y="940"/>
                  </a:cubicBezTo>
                  <a:cubicBezTo>
                    <a:pt x="733" y="943"/>
                    <a:pt x="759" y="940"/>
                    <a:pt x="769" y="941"/>
                  </a:cubicBezTo>
                  <a:cubicBezTo>
                    <a:pt x="763" y="940"/>
                    <a:pt x="748" y="941"/>
                    <a:pt x="747" y="941"/>
                  </a:cubicBezTo>
                  <a:cubicBezTo>
                    <a:pt x="747" y="941"/>
                    <a:pt x="747" y="941"/>
                    <a:pt x="752" y="939"/>
                  </a:cubicBezTo>
                  <a:cubicBezTo>
                    <a:pt x="775" y="939"/>
                    <a:pt x="793" y="941"/>
                    <a:pt x="810" y="943"/>
                  </a:cubicBezTo>
                  <a:cubicBezTo>
                    <a:pt x="794" y="943"/>
                    <a:pt x="829" y="945"/>
                    <a:pt x="817" y="946"/>
                  </a:cubicBezTo>
                  <a:cubicBezTo>
                    <a:pt x="817" y="946"/>
                    <a:pt x="817" y="946"/>
                    <a:pt x="805" y="946"/>
                  </a:cubicBezTo>
                  <a:cubicBezTo>
                    <a:pt x="799" y="946"/>
                    <a:pt x="811" y="948"/>
                    <a:pt x="818" y="949"/>
                  </a:cubicBezTo>
                  <a:cubicBezTo>
                    <a:pt x="857" y="949"/>
                    <a:pt x="928" y="952"/>
                    <a:pt x="942" y="951"/>
                  </a:cubicBezTo>
                  <a:cubicBezTo>
                    <a:pt x="934" y="951"/>
                    <a:pt x="919" y="950"/>
                    <a:pt x="912" y="949"/>
                  </a:cubicBezTo>
                  <a:cubicBezTo>
                    <a:pt x="912" y="949"/>
                    <a:pt x="912" y="949"/>
                    <a:pt x="931" y="949"/>
                  </a:cubicBezTo>
                  <a:cubicBezTo>
                    <a:pt x="916" y="948"/>
                    <a:pt x="904" y="950"/>
                    <a:pt x="882" y="949"/>
                  </a:cubicBezTo>
                  <a:cubicBezTo>
                    <a:pt x="886" y="946"/>
                    <a:pt x="870" y="944"/>
                    <a:pt x="887" y="942"/>
                  </a:cubicBezTo>
                  <a:cubicBezTo>
                    <a:pt x="929" y="941"/>
                    <a:pt x="921" y="948"/>
                    <a:pt x="971" y="949"/>
                  </a:cubicBezTo>
                  <a:cubicBezTo>
                    <a:pt x="976" y="949"/>
                    <a:pt x="961" y="945"/>
                    <a:pt x="988" y="948"/>
                  </a:cubicBezTo>
                  <a:cubicBezTo>
                    <a:pt x="1021" y="950"/>
                    <a:pt x="1046" y="954"/>
                    <a:pt x="1046" y="958"/>
                  </a:cubicBezTo>
                  <a:cubicBezTo>
                    <a:pt x="1032" y="956"/>
                    <a:pt x="1003" y="953"/>
                    <a:pt x="999" y="956"/>
                  </a:cubicBezTo>
                  <a:cubicBezTo>
                    <a:pt x="1013" y="957"/>
                    <a:pt x="1037" y="959"/>
                    <a:pt x="1039" y="960"/>
                  </a:cubicBezTo>
                  <a:cubicBezTo>
                    <a:pt x="1053" y="958"/>
                    <a:pt x="1012" y="959"/>
                    <a:pt x="1031" y="957"/>
                  </a:cubicBezTo>
                  <a:cubicBezTo>
                    <a:pt x="1041" y="957"/>
                    <a:pt x="1045" y="958"/>
                    <a:pt x="1050" y="959"/>
                  </a:cubicBezTo>
                  <a:cubicBezTo>
                    <a:pt x="1043" y="957"/>
                    <a:pt x="1059" y="957"/>
                    <a:pt x="1062" y="956"/>
                  </a:cubicBezTo>
                  <a:cubicBezTo>
                    <a:pt x="1094" y="957"/>
                    <a:pt x="1113" y="957"/>
                    <a:pt x="1147" y="957"/>
                  </a:cubicBezTo>
                  <a:cubicBezTo>
                    <a:pt x="1149" y="957"/>
                    <a:pt x="1153" y="956"/>
                    <a:pt x="1152" y="956"/>
                  </a:cubicBezTo>
                  <a:cubicBezTo>
                    <a:pt x="1169" y="957"/>
                    <a:pt x="1193" y="962"/>
                    <a:pt x="1186" y="963"/>
                  </a:cubicBezTo>
                  <a:cubicBezTo>
                    <a:pt x="1206" y="964"/>
                    <a:pt x="1207" y="963"/>
                    <a:pt x="1224" y="964"/>
                  </a:cubicBezTo>
                  <a:cubicBezTo>
                    <a:pt x="1197" y="966"/>
                    <a:pt x="1229" y="964"/>
                    <a:pt x="1232" y="966"/>
                  </a:cubicBezTo>
                  <a:cubicBezTo>
                    <a:pt x="1250" y="967"/>
                    <a:pt x="1238" y="965"/>
                    <a:pt x="1246" y="965"/>
                  </a:cubicBezTo>
                  <a:cubicBezTo>
                    <a:pt x="1249" y="965"/>
                    <a:pt x="1256" y="966"/>
                    <a:pt x="1256" y="967"/>
                  </a:cubicBezTo>
                  <a:cubicBezTo>
                    <a:pt x="1267" y="965"/>
                    <a:pt x="1236" y="961"/>
                    <a:pt x="1249" y="959"/>
                  </a:cubicBezTo>
                  <a:cubicBezTo>
                    <a:pt x="1257" y="958"/>
                    <a:pt x="1294" y="956"/>
                    <a:pt x="1297" y="956"/>
                  </a:cubicBezTo>
                  <a:cubicBezTo>
                    <a:pt x="1305" y="959"/>
                    <a:pt x="1302" y="968"/>
                    <a:pt x="1290" y="971"/>
                  </a:cubicBezTo>
                  <a:cubicBezTo>
                    <a:pt x="1291" y="972"/>
                    <a:pt x="1306" y="970"/>
                    <a:pt x="1314" y="970"/>
                  </a:cubicBezTo>
                  <a:cubicBezTo>
                    <a:pt x="1336" y="968"/>
                    <a:pt x="1347" y="973"/>
                    <a:pt x="1365" y="972"/>
                  </a:cubicBezTo>
                  <a:cubicBezTo>
                    <a:pt x="1365" y="972"/>
                    <a:pt x="1365" y="972"/>
                    <a:pt x="1352" y="970"/>
                  </a:cubicBezTo>
                  <a:cubicBezTo>
                    <a:pt x="1355" y="970"/>
                    <a:pt x="1381" y="971"/>
                    <a:pt x="1386" y="972"/>
                  </a:cubicBezTo>
                  <a:cubicBezTo>
                    <a:pt x="1386" y="971"/>
                    <a:pt x="1372" y="967"/>
                    <a:pt x="1380" y="966"/>
                  </a:cubicBezTo>
                  <a:cubicBezTo>
                    <a:pt x="1413" y="967"/>
                    <a:pt x="1444" y="973"/>
                    <a:pt x="1442" y="975"/>
                  </a:cubicBezTo>
                  <a:cubicBezTo>
                    <a:pt x="1442" y="975"/>
                    <a:pt x="1442" y="975"/>
                    <a:pt x="1392" y="971"/>
                  </a:cubicBezTo>
                  <a:cubicBezTo>
                    <a:pt x="1390" y="973"/>
                    <a:pt x="1427" y="974"/>
                    <a:pt x="1425" y="977"/>
                  </a:cubicBezTo>
                  <a:cubicBezTo>
                    <a:pt x="1425" y="977"/>
                    <a:pt x="1425" y="977"/>
                    <a:pt x="1471" y="978"/>
                  </a:cubicBezTo>
                  <a:cubicBezTo>
                    <a:pt x="1465" y="977"/>
                    <a:pt x="1448" y="976"/>
                    <a:pt x="1455" y="975"/>
                  </a:cubicBezTo>
                  <a:cubicBezTo>
                    <a:pt x="1474" y="976"/>
                    <a:pt x="1465" y="975"/>
                    <a:pt x="1478" y="974"/>
                  </a:cubicBezTo>
                  <a:cubicBezTo>
                    <a:pt x="1456" y="971"/>
                    <a:pt x="1414" y="962"/>
                    <a:pt x="1399" y="959"/>
                  </a:cubicBezTo>
                  <a:cubicBezTo>
                    <a:pt x="1399" y="959"/>
                    <a:pt x="1399" y="959"/>
                    <a:pt x="1423" y="961"/>
                  </a:cubicBezTo>
                  <a:cubicBezTo>
                    <a:pt x="1423" y="961"/>
                    <a:pt x="1423" y="961"/>
                    <a:pt x="1429" y="960"/>
                  </a:cubicBezTo>
                  <a:cubicBezTo>
                    <a:pt x="1460" y="962"/>
                    <a:pt x="1488" y="972"/>
                    <a:pt x="1496" y="974"/>
                  </a:cubicBezTo>
                  <a:cubicBezTo>
                    <a:pt x="1514" y="974"/>
                    <a:pt x="1508" y="969"/>
                    <a:pt x="1504" y="968"/>
                  </a:cubicBezTo>
                  <a:cubicBezTo>
                    <a:pt x="1539" y="969"/>
                    <a:pt x="1538" y="976"/>
                    <a:pt x="1573" y="976"/>
                  </a:cubicBezTo>
                  <a:cubicBezTo>
                    <a:pt x="1573" y="976"/>
                    <a:pt x="1573" y="976"/>
                    <a:pt x="1560" y="977"/>
                  </a:cubicBezTo>
                  <a:cubicBezTo>
                    <a:pt x="1568" y="978"/>
                    <a:pt x="1599" y="978"/>
                    <a:pt x="1596" y="979"/>
                  </a:cubicBezTo>
                  <a:cubicBezTo>
                    <a:pt x="1602" y="978"/>
                    <a:pt x="1608" y="975"/>
                    <a:pt x="1603" y="974"/>
                  </a:cubicBezTo>
                  <a:cubicBezTo>
                    <a:pt x="1603" y="974"/>
                    <a:pt x="1603" y="974"/>
                    <a:pt x="1633" y="979"/>
                  </a:cubicBezTo>
                  <a:cubicBezTo>
                    <a:pt x="1628" y="978"/>
                    <a:pt x="1631" y="975"/>
                    <a:pt x="1629" y="974"/>
                  </a:cubicBezTo>
                  <a:cubicBezTo>
                    <a:pt x="1641" y="974"/>
                    <a:pt x="1649" y="978"/>
                    <a:pt x="1644" y="979"/>
                  </a:cubicBezTo>
                  <a:cubicBezTo>
                    <a:pt x="1667" y="977"/>
                    <a:pt x="1662" y="979"/>
                    <a:pt x="1681" y="976"/>
                  </a:cubicBezTo>
                  <a:cubicBezTo>
                    <a:pt x="1688" y="976"/>
                    <a:pt x="1680" y="980"/>
                    <a:pt x="1675" y="980"/>
                  </a:cubicBezTo>
                  <a:cubicBezTo>
                    <a:pt x="1691" y="982"/>
                    <a:pt x="1701" y="982"/>
                    <a:pt x="1709" y="981"/>
                  </a:cubicBezTo>
                  <a:cubicBezTo>
                    <a:pt x="1682" y="979"/>
                    <a:pt x="1702" y="973"/>
                    <a:pt x="1696" y="969"/>
                  </a:cubicBezTo>
                  <a:cubicBezTo>
                    <a:pt x="1696" y="969"/>
                    <a:pt x="1696" y="969"/>
                    <a:pt x="1755" y="983"/>
                  </a:cubicBezTo>
                  <a:cubicBezTo>
                    <a:pt x="1753" y="982"/>
                    <a:pt x="1748" y="978"/>
                    <a:pt x="1748" y="978"/>
                  </a:cubicBezTo>
                  <a:cubicBezTo>
                    <a:pt x="1753" y="981"/>
                    <a:pt x="1814" y="984"/>
                    <a:pt x="1848" y="984"/>
                  </a:cubicBezTo>
                  <a:cubicBezTo>
                    <a:pt x="1842" y="983"/>
                    <a:pt x="1869" y="982"/>
                    <a:pt x="1881" y="984"/>
                  </a:cubicBezTo>
                  <a:cubicBezTo>
                    <a:pt x="1879" y="983"/>
                    <a:pt x="1876" y="983"/>
                    <a:pt x="1871" y="983"/>
                  </a:cubicBezTo>
                  <a:cubicBezTo>
                    <a:pt x="1893" y="981"/>
                    <a:pt x="1900" y="989"/>
                    <a:pt x="1922" y="987"/>
                  </a:cubicBezTo>
                  <a:cubicBezTo>
                    <a:pt x="1902" y="986"/>
                    <a:pt x="1898" y="985"/>
                    <a:pt x="1899" y="984"/>
                  </a:cubicBezTo>
                  <a:cubicBezTo>
                    <a:pt x="1915" y="985"/>
                    <a:pt x="1954" y="985"/>
                    <a:pt x="1946" y="989"/>
                  </a:cubicBezTo>
                  <a:cubicBezTo>
                    <a:pt x="1956" y="988"/>
                    <a:pt x="1966" y="989"/>
                    <a:pt x="1965" y="987"/>
                  </a:cubicBezTo>
                  <a:cubicBezTo>
                    <a:pt x="1965" y="987"/>
                    <a:pt x="1965" y="987"/>
                    <a:pt x="2005" y="991"/>
                  </a:cubicBezTo>
                  <a:cubicBezTo>
                    <a:pt x="2002" y="990"/>
                    <a:pt x="2000" y="989"/>
                    <a:pt x="2012" y="989"/>
                  </a:cubicBezTo>
                  <a:cubicBezTo>
                    <a:pt x="1989" y="989"/>
                    <a:pt x="1967" y="984"/>
                    <a:pt x="1955" y="987"/>
                  </a:cubicBezTo>
                  <a:cubicBezTo>
                    <a:pt x="1954" y="984"/>
                    <a:pt x="1963" y="983"/>
                    <a:pt x="1952" y="981"/>
                  </a:cubicBezTo>
                  <a:cubicBezTo>
                    <a:pt x="1996" y="983"/>
                    <a:pt x="2020" y="988"/>
                    <a:pt x="2048" y="992"/>
                  </a:cubicBezTo>
                  <a:cubicBezTo>
                    <a:pt x="2048" y="992"/>
                    <a:pt x="2048" y="992"/>
                    <a:pt x="2086" y="991"/>
                  </a:cubicBezTo>
                  <a:cubicBezTo>
                    <a:pt x="2086" y="991"/>
                    <a:pt x="2086" y="991"/>
                    <a:pt x="2088" y="992"/>
                  </a:cubicBezTo>
                  <a:cubicBezTo>
                    <a:pt x="2088" y="992"/>
                    <a:pt x="2088" y="992"/>
                    <a:pt x="2095" y="990"/>
                  </a:cubicBezTo>
                  <a:cubicBezTo>
                    <a:pt x="2100" y="990"/>
                    <a:pt x="2103" y="991"/>
                    <a:pt x="2104" y="991"/>
                  </a:cubicBezTo>
                  <a:cubicBezTo>
                    <a:pt x="2105" y="991"/>
                    <a:pt x="2103" y="990"/>
                    <a:pt x="2102" y="990"/>
                  </a:cubicBezTo>
                  <a:cubicBezTo>
                    <a:pt x="2106" y="990"/>
                    <a:pt x="2109" y="990"/>
                    <a:pt x="2111" y="991"/>
                  </a:cubicBezTo>
                  <a:cubicBezTo>
                    <a:pt x="2113" y="989"/>
                    <a:pt x="2106" y="987"/>
                    <a:pt x="2099" y="986"/>
                  </a:cubicBezTo>
                  <a:cubicBezTo>
                    <a:pt x="2095" y="986"/>
                    <a:pt x="2092" y="986"/>
                    <a:pt x="2088" y="987"/>
                  </a:cubicBezTo>
                  <a:cubicBezTo>
                    <a:pt x="2081" y="985"/>
                    <a:pt x="2075" y="984"/>
                    <a:pt x="2086" y="983"/>
                  </a:cubicBezTo>
                  <a:cubicBezTo>
                    <a:pt x="2087" y="983"/>
                    <a:pt x="2087" y="983"/>
                    <a:pt x="2087" y="983"/>
                  </a:cubicBezTo>
                  <a:cubicBezTo>
                    <a:pt x="2085" y="982"/>
                    <a:pt x="2085" y="982"/>
                    <a:pt x="2087" y="981"/>
                  </a:cubicBezTo>
                  <a:cubicBezTo>
                    <a:pt x="2087" y="981"/>
                    <a:pt x="2087" y="981"/>
                    <a:pt x="2116" y="983"/>
                  </a:cubicBezTo>
                  <a:cubicBezTo>
                    <a:pt x="2113" y="984"/>
                    <a:pt x="2108" y="984"/>
                    <a:pt x="2102" y="985"/>
                  </a:cubicBezTo>
                  <a:cubicBezTo>
                    <a:pt x="2121" y="988"/>
                    <a:pt x="2142" y="990"/>
                    <a:pt x="2125" y="992"/>
                  </a:cubicBezTo>
                  <a:cubicBezTo>
                    <a:pt x="2125" y="992"/>
                    <a:pt x="2125" y="992"/>
                    <a:pt x="2148" y="991"/>
                  </a:cubicBezTo>
                  <a:cubicBezTo>
                    <a:pt x="2174" y="994"/>
                    <a:pt x="2170" y="994"/>
                    <a:pt x="2202" y="997"/>
                  </a:cubicBezTo>
                  <a:cubicBezTo>
                    <a:pt x="2204" y="996"/>
                    <a:pt x="2195" y="995"/>
                    <a:pt x="2201" y="994"/>
                  </a:cubicBezTo>
                  <a:cubicBezTo>
                    <a:pt x="2224" y="998"/>
                    <a:pt x="2258" y="992"/>
                    <a:pt x="2263" y="995"/>
                  </a:cubicBezTo>
                  <a:cubicBezTo>
                    <a:pt x="2282" y="996"/>
                    <a:pt x="2271" y="998"/>
                    <a:pt x="2283" y="999"/>
                  </a:cubicBezTo>
                  <a:cubicBezTo>
                    <a:pt x="2283" y="999"/>
                    <a:pt x="2281" y="998"/>
                    <a:pt x="2285" y="998"/>
                  </a:cubicBezTo>
                  <a:cubicBezTo>
                    <a:pt x="2285" y="998"/>
                    <a:pt x="2285" y="998"/>
                    <a:pt x="2299" y="1000"/>
                  </a:cubicBezTo>
                  <a:cubicBezTo>
                    <a:pt x="2305" y="1000"/>
                    <a:pt x="2286" y="999"/>
                    <a:pt x="2302" y="998"/>
                  </a:cubicBezTo>
                  <a:cubicBezTo>
                    <a:pt x="2330" y="1001"/>
                    <a:pt x="2346" y="1002"/>
                    <a:pt x="2369" y="1002"/>
                  </a:cubicBezTo>
                  <a:cubicBezTo>
                    <a:pt x="2403" y="1003"/>
                    <a:pt x="2355" y="1005"/>
                    <a:pt x="2384" y="1006"/>
                  </a:cubicBezTo>
                  <a:cubicBezTo>
                    <a:pt x="2388" y="1004"/>
                    <a:pt x="2392" y="1002"/>
                    <a:pt x="2409" y="1003"/>
                  </a:cubicBezTo>
                  <a:cubicBezTo>
                    <a:pt x="2418" y="1004"/>
                    <a:pt x="2417" y="1005"/>
                    <a:pt x="2432" y="1007"/>
                  </a:cubicBezTo>
                  <a:cubicBezTo>
                    <a:pt x="2432" y="1007"/>
                    <a:pt x="2432" y="1007"/>
                    <a:pt x="2431" y="1004"/>
                  </a:cubicBezTo>
                  <a:cubicBezTo>
                    <a:pt x="2446" y="1004"/>
                    <a:pt x="2457" y="1005"/>
                    <a:pt x="2457" y="1003"/>
                  </a:cubicBezTo>
                  <a:cubicBezTo>
                    <a:pt x="2469" y="1005"/>
                    <a:pt x="2477" y="1005"/>
                    <a:pt x="2484" y="1005"/>
                  </a:cubicBezTo>
                  <a:cubicBezTo>
                    <a:pt x="2492" y="1004"/>
                    <a:pt x="2497" y="1003"/>
                    <a:pt x="2503" y="1006"/>
                  </a:cubicBezTo>
                  <a:cubicBezTo>
                    <a:pt x="2532" y="1005"/>
                    <a:pt x="2531" y="1011"/>
                    <a:pt x="2549" y="1006"/>
                  </a:cubicBezTo>
                  <a:cubicBezTo>
                    <a:pt x="2535" y="1006"/>
                    <a:pt x="2519" y="1004"/>
                    <a:pt x="2527" y="1003"/>
                  </a:cubicBezTo>
                  <a:cubicBezTo>
                    <a:pt x="2527" y="1003"/>
                    <a:pt x="2527" y="1003"/>
                    <a:pt x="2547" y="1005"/>
                  </a:cubicBezTo>
                  <a:cubicBezTo>
                    <a:pt x="2549" y="1004"/>
                    <a:pt x="2535" y="1004"/>
                    <a:pt x="2545" y="1004"/>
                  </a:cubicBezTo>
                  <a:cubicBezTo>
                    <a:pt x="2550" y="1004"/>
                    <a:pt x="2562" y="1006"/>
                    <a:pt x="2567" y="1007"/>
                  </a:cubicBezTo>
                  <a:cubicBezTo>
                    <a:pt x="2567" y="1007"/>
                    <a:pt x="2567" y="1007"/>
                    <a:pt x="2600" y="1008"/>
                  </a:cubicBezTo>
                  <a:cubicBezTo>
                    <a:pt x="2596" y="1008"/>
                    <a:pt x="2596" y="1007"/>
                    <a:pt x="2602" y="1007"/>
                  </a:cubicBezTo>
                  <a:cubicBezTo>
                    <a:pt x="2602" y="1007"/>
                    <a:pt x="2602" y="1007"/>
                    <a:pt x="2622" y="1009"/>
                  </a:cubicBezTo>
                  <a:cubicBezTo>
                    <a:pt x="2623" y="1009"/>
                    <a:pt x="2629" y="1008"/>
                    <a:pt x="2636" y="1008"/>
                  </a:cubicBezTo>
                  <a:cubicBezTo>
                    <a:pt x="2667" y="1008"/>
                    <a:pt x="2661" y="1014"/>
                    <a:pt x="2685" y="1012"/>
                  </a:cubicBezTo>
                  <a:cubicBezTo>
                    <a:pt x="2681" y="1012"/>
                    <a:pt x="2681" y="1012"/>
                    <a:pt x="2677" y="1012"/>
                  </a:cubicBezTo>
                  <a:cubicBezTo>
                    <a:pt x="2677" y="1012"/>
                    <a:pt x="2677" y="1012"/>
                    <a:pt x="2690" y="1011"/>
                  </a:cubicBezTo>
                  <a:cubicBezTo>
                    <a:pt x="2692" y="1017"/>
                    <a:pt x="2762" y="1014"/>
                    <a:pt x="2764" y="1019"/>
                  </a:cubicBezTo>
                  <a:cubicBezTo>
                    <a:pt x="2782" y="1018"/>
                    <a:pt x="2765" y="1018"/>
                    <a:pt x="2743" y="1015"/>
                  </a:cubicBezTo>
                  <a:cubicBezTo>
                    <a:pt x="2743" y="1015"/>
                    <a:pt x="2743" y="1015"/>
                    <a:pt x="2762" y="1014"/>
                  </a:cubicBezTo>
                  <a:cubicBezTo>
                    <a:pt x="2754" y="1013"/>
                    <a:pt x="2748" y="1014"/>
                    <a:pt x="2740" y="1013"/>
                  </a:cubicBezTo>
                  <a:cubicBezTo>
                    <a:pt x="2764" y="1011"/>
                    <a:pt x="2787" y="1015"/>
                    <a:pt x="2800" y="1017"/>
                  </a:cubicBezTo>
                  <a:cubicBezTo>
                    <a:pt x="2810" y="1016"/>
                    <a:pt x="2793" y="1012"/>
                    <a:pt x="2819" y="1014"/>
                  </a:cubicBezTo>
                  <a:cubicBezTo>
                    <a:pt x="2857" y="1016"/>
                    <a:pt x="2812" y="1018"/>
                    <a:pt x="2835" y="1019"/>
                  </a:cubicBezTo>
                  <a:cubicBezTo>
                    <a:pt x="2835" y="1019"/>
                    <a:pt x="2835" y="1019"/>
                    <a:pt x="2851" y="1017"/>
                  </a:cubicBezTo>
                  <a:cubicBezTo>
                    <a:pt x="2880" y="1020"/>
                    <a:pt x="2901" y="1018"/>
                    <a:pt x="2926" y="1019"/>
                  </a:cubicBezTo>
                  <a:cubicBezTo>
                    <a:pt x="2931" y="1019"/>
                    <a:pt x="2934" y="1020"/>
                    <a:pt x="2935" y="1020"/>
                  </a:cubicBezTo>
                  <a:cubicBezTo>
                    <a:pt x="2961" y="1019"/>
                    <a:pt x="2989" y="1024"/>
                    <a:pt x="3009" y="1024"/>
                  </a:cubicBezTo>
                  <a:cubicBezTo>
                    <a:pt x="3004" y="1023"/>
                    <a:pt x="3020" y="1022"/>
                    <a:pt x="3022" y="1022"/>
                  </a:cubicBezTo>
                  <a:cubicBezTo>
                    <a:pt x="3022" y="1022"/>
                    <a:pt x="3022" y="1022"/>
                    <a:pt x="3057" y="1024"/>
                  </a:cubicBezTo>
                  <a:cubicBezTo>
                    <a:pt x="3042" y="1023"/>
                    <a:pt x="3042" y="1022"/>
                    <a:pt x="3040" y="1020"/>
                  </a:cubicBezTo>
                  <a:cubicBezTo>
                    <a:pt x="3051" y="1021"/>
                    <a:pt x="3056" y="1022"/>
                    <a:pt x="3063" y="1022"/>
                  </a:cubicBezTo>
                  <a:cubicBezTo>
                    <a:pt x="3059" y="1021"/>
                    <a:pt x="3054" y="1021"/>
                    <a:pt x="3060" y="1020"/>
                  </a:cubicBezTo>
                  <a:cubicBezTo>
                    <a:pt x="3060" y="1020"/>
                    <a:pt x="3060" y="1020"/>
                    <a:pt x="3097" y="1024"/>
                  </a:cubicBezTo>
                  <a:cubicBezTo>
                    <a:pt x="3087" y="1024"/>
                    <a:pt x="3087" y="1024"/>
                    <a:pt x="3087" y="1024"/>
                  </a:cubicBezTo>
                  <a:cubicBezTo>
                    <a:pt x="3096" y="1024"/>
                    <a:pt x="3116" y="1026"/>
                    <a:pt x="3129" y="1025"/>
                  </a:cubicBezTo>
                  <a:cubicBezTo>
                    <a:pt x="3128" y="1024"/>
                    <a:pt x="3123" y="1024"/>
                    <a:pt x="3122" y="1023"/>
                  </a:cubicBezTo>
                  <a:cubicBezTo>
                    <a:pt x="3111" y="1024"/>
                    <a:pt x="3105" y="1023"/>
                    <a:pt x="3099" y="1021"/>
                  </a:cubicBezTo>
                  <a:cubicBezTo>
                    <a:pt x="3125" y="1022"/>
                    <a:pt x="3106" y="1021"/>
                    <a:pt x="3118" y="1020"/>
                  </a:cubicBezTo>
                  <a:cubicBezTo>
                    <a:pt x="3136" y="1021"/>
                    <a:pt x="3143" y="1023"/>
                    <a:pt x="3138" y="1024"/>
                  </a:cubicBezTo>
                  <a:cubicBezTo>
                    <a:pt x="3159" y="1024"/>
                    <a:pt x="3165" y="1024"/>
                    <a:pt x="3186" y="1026"/>
                  </a:cubicBezTo>
                  <a:cubicBezTo>
                    <a:pt x="3186" y="1026"/>
                    <a:pt x="3186" y="1026"/>
                    <a:pt x="3182" y="1024"/>
                  </a:cubicBezTo>
                  <a:cubicBezTo>
                    <a:pt x="3182" y="1024"/>
                    <a:pt x="3182" y="1024"/>
                    <a:pt x="3201" y="1025"/>
                  </a:cubicBezTo>
                  <a:cubicBezTo>
                    <a:pt x="3201" y="1025"/>
                    <a:pt x="3201" y="1025"/>
                    <a:pt x="3185" y="1022"/>
                  </a:cubicBezTo>
                  <a:cubicBezTo>
                    <a:pt x="3222" y="1022"/>
                    <a:pt x="3192" y="1026"/>
                    <a:pt x="3232" y="1026"/>
                  </a:cubicBezTo>
                  <a:cubicBezTo>
                    <a:pt x="3232" y="1026"/>
                    <a:pt x="3232" y="1026"/>
                    <a:pt x="3233" y="1024"/>
                  </a:cubicBezTo>
                  <a:cubicBezTo>
                    <a:pt x="3248" y="1025"/>
                    <a:pt x="3253" y="1029"/>
                    <a:pt x="3266" y="1027"/>
                  </a:cubicBezTo>
                  <a:cubicBezTo>
                    <a:pt x="3281" y="1028"/>
                    <a:pt x="3240" y="1029"/>
                    <a:pt x="3275" y="1030"/>
                  </a:cubicBezTo>
                  <a:cubicBezTo>
                    <a:pt x="3282" y="1029"/>
                    <a:pt x="3295" y="1029"/>
                    <a:pt x="3305" y="1029"/>
                  </a:cubicBezTo>
                  <a:cubicBezTo>
                    <a:pt x="3316" y="1030"/>
                    <a:pt x="3300" y="1031"/>
                    <a:pt x="3292" y="1031"/>
                  </a:cubicBezTo>
                  <a:cubicBezTo>
                    <a:pt x="3342" y="1033"/>
                    <a:pt x="3323" y="1025"/>
                    <a:pt x="3371" y="1029"/>
                  </a:cubicBezTo>
                  <a:cubicBezTo>
                    <a:pt x="3359" y="1030"/>
                    <a:pt x="3371" y="1032"/>
                    <a:pt x="3364" y="1033"/>
                  </a:cubicBezTo>
                  <a:cubicBezTo>
                    <a:pt x="3376" y="1032"/>
                    <a:pt x="3388" y="1032"/>
                    <a:pt x="3401" y="1033"/>
                  </a:cubicBezTo>
                  <a:cubicBezTo>
                    <a:pt x="3401" y="1033"/>
                    <a:pt x="3401" y="1033"/>
                    <a:pt x="3389" y="1030"/>
                  </a:cubicBezTo>
                  <a:cubicBezTo>
                    <a:pt x="3396" y="1030"/>
                    <a:pt x="3403" y="1031"/>
                    <a:pt x="3407" y="1031"/>
                  </a:cubicBezTo>
                  <a:cubicBezTo>
                    <a:pt x="3407" y="1031"/>
                    <a:pt x="3407" y="1031"/>
                    <a:pt x="3406" y="1030"/>
                  </a:cubicBezTo>
                  <a:cubicBezTo>
                    <a:pt x="3429" y="1035"/>
                    <a:pt x="3450" y="1029"/>
                    <a:pt x="3464" y="1035"/>
                  </a:cubicBezTo>
                  <a:cubicBezTo>
                    <a:pt x="3454" y="1030"/>
                    <a:pt x="3482" y="1036"/>
                    <a:pt x="3492" y="1035"/>
                  </a:cubicBezTo>
                  <a:cubicBezTo>
                    <a:pt x="3472" y="1031"/>
                    <a:pt x="3435" y="1032"/>
                    <a:pt x="3433" y="1029"/>
                  </a:cubicBezTo>
                  <a:cubicBezTo>
                    <a:pt x="3442" y="1028"/>
                    <a:pt x="3450" y="1030"/>
                    <a:pt x="3459" y="1029"/>
                  </a:cubicBezTo>
                  <a:cubicBezTo>
                    <a:pt x="3453" y="1029"/>
                    <a:pt x="3444" y="1028"/>
                    <a:pt x="3441" y="1027"/>
                  </a:cubicBezTo>
                  <a:cubicBezTo>
                    <a:pt x="3472" y="1026"/>
                    <a:pt x="3489" y="1030"/>
                    <a:pt x="3507" y="1031"/>
                  </a:cubicBezTo>
                  <a:cubicBezTo>
                    <a:pt x="3507" y="1031"/>
                    <a:pt x="3507" y="1031"/>
                    <a:pt x="3475" y="1030"/>
                  </a:cubicBezTo>
                  <a:cubicBezTo>
                    <a:pt x="3477" y="1033"/>
                    <a:pt x="3489" y="1031"/>
                    <a:pt x="3498" y="1033"/>
                  </a:cubicBezTo>
                  <a:cubicBezTo>
                    <a:pt x="3513" y="1033"/>
                    <a:pt x="3526" y="1035"/>
                    <a:pt x="3538" y="1035"/>
                  </a:cubicBezTo>
                  <a:cubicBezTo>
                    <a:pt x="3536" y="1035"/>
                    <a:pt x="3535" y="1035"/>
                    <a:pt x="3533" y="1035"/>
                  </a:cubicBezTo>
                  <a:cubicBezTo>
                    <a:pt x="3537" y="1035"/>
                    <a:pt x="3537" y="1035"/>
                    <a:pt x="3540" y="1035"/>
                  </a:cubicBezTo>
                  <a:cubicBezTo>
                    <a:pt x="3539" y="1035"/>
                    <a:pt x="3539" y="1035"/>
                    <a:pt x="3538" y="1035"/>
                  </a:cubicBezTo>
                  <a:cubicBezTo>
                    <a:pt x="3569" y="1035"/>
                    <a:pt x="3579" y="1030"/>
                    <a:pt x="3592" y="1030"/>
                  </a:cubicBezTo>
                  <a:cubicBezTo>
                    <a:pt x="3606" y="1030"/>
                    <a:pt x="3632" y="1033"/>
                    <a:pt x="3623" y="1035"/>
                  </a:cubicBezTo>
                  <a:cubicBezTo>
                    <a:pt x="3634" y="1036"/>
                    <a:pt x="3576" y="1032"/>
                    <a:pt x="3596" y="1037"/>
                  </a:cubicBezTo>
                  <a:cubicBezTo>
                    <a:pt x="3616" y="1032"/>
                    <a:pt x="3637" y="1040"/>
                    <a:pt x="3681" y="1038"/>
                  </a:cubicBezTo>
                  <a:cubicBezTo>
                    <a:pt x="3662" y="1036"/>
                    <a:pt x="3693" y="1036"/>
                    <a:pt x="3675" y="1033"/>
                  </a:cubicBezTo>
                  <a:cubicBezTo>
                    <a:pt x="3696" y="1035"/>
                    <a:pt x="3697" y="1036"/>
                    <a:pt x="3706" y="1038"/>
                  </a:cubicBezTo>
                  <a:cubicBezTo>
                    <a:pt x="3706" y="1038"/>
                    <a:pt x="3706" y="1038"/>
                    <a:pt x="3713" y="1036"/>
                  </a:cubicBezTo>
                  <a:cubicBezTo>
                    <a:pt x="3740" y="1040"/>
                    <a:pt x="3719" y="1039"/>
                    <a:pt x="3760" y="1042"/>
                  </a:cubicBezTo>
                  <a:cubicBezTo>
                    <a:pt x="3747" y="1041"/>
                    <a:pt x="3777" y="1041"/>
                    <a:pt x="3766" y="1039"/>
                  </a:cubicBezTo>
                  <a:cubicBezTo>
                    <a:pt x="3778" y="1040"/>
                    <a:pt x="3789" y="1040"/>
                    <a:pt x="3797" y="1042"/>
                  </a:cubicBezTo>
                  <a:cubicBezTo>
                    <a:pt x="3797" y="1042"/>
                    <a:pt x="3797" y="1042"/>
                    <a:pt x="3796" y="1041"/>
                  </a:cubicBezTo>
                  <a:cubicBezTo>
                    <a:pt x="3838" y="1043"/>
                    <a:pt x="3830" y="1040"/>
                    <a:pt x="3868" y="1043"/>
                  </a:cubicBezTo>
                  <a:cubicBezTo>
                    <a:pt x="3868" y="1043"/>
                    <a:pt x="3868" y="1043"/>
                    <a:pt x="3865" y="1044"/>
                  </a:cubicBezTo>
                  <a:cubicBezTo>
                    <a:pt x="3914" y="1048"/>
                    <a:pt x="3978" y="1048"/>
                    <a:pt x="4029" y="1051"/>
                  </a:cubicBezTo>
                  <a:cubicBezTo>
                    <a:pt x="4029" y="1051"/>
                    <a:pt x="4029" y="1051"/>
                    <a:pt x="4013" y="1051"/>
                  </a:cubicBezTo>
                  <a:cubicBezTo>
                    <a:pt x="4021" y="1051"/>
                    <a:pt x="4047" y="1053"/>
                    <a:pt x="4062" y="1052"/>
                  </a:cubicBezTo>
                  <a:cubicBezTo>
                    <a:pt x="4050" y="1052"/>
                    <a:pt x="4050" y="1052"/>
                    <a:pt x="4050" y="1052"/>
                  </a:cubicBezTo>
                  <a:cubicBezTo>
                    <a:pt x="4051" y="1051"/>
                    <a:pt x="4057" y="1049"/>
                    <a:pt x="4069" y="1049"/>
                  </a:cubicBezTo>
                  <a:cubicBezTo>
                    <a:pt x="4069" y="1049"/>
                    <a:pt x="4069" y="1049"/>
                    <a:pt x="4074" y="1051"/>
                  </a:cubicBezTo>
                  <a:cubicBezTo>
                    <a:pt x="4074" y="1051"/>
                    <a:pt x="4074" y="1051"/>
                    <a:pt x="4079" y="1050"/>
                  </a:cubicBezTo>
                  <a:cubicBezTo>
                    <a:pt x="4098" y="1051"/>
                    <a:pt x="4074" y="1052"/>
                    <a:pt x="4093" y="1053"/>
                  </a:cubicBezTo>
                  <a:cubicBezTo>
                    <a:pt x="4104" y="1049"/>
                    <a:pt x="4174" y="1054"/>
                    <a:pt x="4191" y="1051"/>
                  </a:cubicBezTo>
                  <a:cubicBezTo>
                    <a:pt x="4203" y="1055"/>
                    <a:pt x="4155" y="1050"/>
                    <a:pt x="4169" y="1054"/>
                  </a:cubicBezTo>
                  <a:cubicBezTo>
                    <a:pt x="4175" y="1053"/>
                    <a:pt x="4177" y="1053"/>
                    <a:pt x="4189" y="1053"/>
                  </a:cubicBezTo>
                  <a:cubicBezTo>
                    <a:pt x="4189" y="1053"/>
                    <a:pt x="4189" y="1053"/>
                    <a:pt x="4185" y="1055"/>
                  </a:cubicBezTo>
                  <a:cubicBezTo>
                    <a:pt x="4242" y="1055"/>
                    <a:pt x="4264" y="1054"/>
                    <a:pt x="4315" y="1056"/>
                  </a:cubicBezTo>
                  <a:cubicBezTo>
                    <a:pt x="4315" y="1056"/>
                    <a:pt x="4315" y="1056"/>
                    <a:pt x="4313" y="1056"/>
                  </a:cubicBezTo>
                  <a:cubicBezTo>
                    <a:pt x="4332" y="1056"/>
                    <a:pt x="4341" y="1056"/>
                    <a:pt x="4349" y="1058"/>
                  </a:cubicBezTo>
                  <a:cubicBezTo>
                    <a:pt x="4353" y="1057"/>
                    <a:pt x="4340" y="1056"/>
                    <a:pt x="4347" y="1056"/>
                  </a:cubicBezTo>
                  <a:cubicBezTo>
                    <a:pt x="4379" y="1062"/>
                    <a:pt x="4411" y="1054"/>
                    <a:pt x="4431" y="1058"/>
                  </a:cubicBezTo>
                  <a:cubicBezTo>
                    <a:pt x="4428" y="1054"/>
                    <a:pt x="4470" y="1052"/>
                    <a:pt x="4453" y="1048"/>
                  </a:cubicBezTo>
                  <a:cubicBezTo>
                    <a:pt x="4453" y="1048"/>
                    <a:pt x="4453" y="1048"/>
                    <a:pt x="4466" y="1049"/>
                  </a:cubicBezTo>
                  <a:cubicBezTo>
                    <a:pt x="4462" y="1046"/>
                    <a:pt x="4425" y="1048"/>
                    <a:pt x="4417" y="1045"/>
                  </a:cubicBezTo>
                  <a:close/>
                  <a:moveTo>
                    <a:pt x="2061" y="988"/>
                  </a:moveTo>
                  <a:cubicBezTo>
                    <a:pt x="2068" y="987"/>
                    <a:pt x="2073" y="987"/>
                    <a:pt x="2078" y="988"/>
                  </a:cubicBezTo>
                  <a:lnTo>
                    <a:pt x="2061" y="988"/>
                  </a:lnTo>
                  <a:close/>
                  <a:moveTo>
                    <a:pt x="3533" y="1019"/>
                  </a:moveTo>
                  <a:cubicBezTo>
                    <a:pt x="3533" y="1019"/>
                    <a:pt x="3533" y="1019"/>
                    <a:pt x="3538" y="1019"/>
                  </a:cubicBezTo>
                  <a:cubicBezTo>
                    <a:pt x="3541" y="1019"/>
                    <a:pt x="3544" y="1020"/>
                    <a:pt x="3533" y="1019"/>
                  </a:cubicBezTo>
                  <a:close/>
                  <a:moveTo>
                    <a:pt x="2099" y="986"/>
                  </a:moveTo>
                  <a:cubicBezTo>
                    <a:pt x="2100" y="985"/>
                    <a:pt x="2101" y="985"/>
                    <a:pt x="2102" y="985"/>
                  </a:cubicBezTo>
                  <a:cubicBezTo>
                    <a:pt x="2098" y="985"/>
                    <a:pt x="2094" y="984"/>
                    <a:pt x="2091" y="984"/>
                  </a:cubicBezTo>
                  <a:cubicBezTo>
                    <a:pt x="2093" y="984"/>
                    <a:pt x="2096" y="985"/>
                    <a:pt x="2099" y="986"/>
                  </a:cubicBezTo>
                  <a:close/>
                  <a:moveTo>
                    <a:pt x="1046" y="943"/>
                  </a:moveTo>
                  <a:cubicBezTo>
                    <a:pt x="1055" y="943"/>
                    <a:pt x="1062" y="943"/>
                    <a:pt x="1069" y="944"/>
                  </a:cubicBezTo>
                  <a:cubicBezTo>
                    <a:pt x="1071" y="944"/>
                    <a:pt x="1073" y="944"/>
                    <a:pt x="1074" y="943"/>
                  </a:cubicBezTo>
                  <a:cubicBezTo>
                    <a:pt x="1065" y="942"/>
                    <a:pt x="1055" y="942"/>
                    <a:pt x="1046" y="943"/>
                  </a:cubicBezTo>
                  <a:close/>
                  <a:moveTo>
                    <a:pt x="1256" y="967"/>
                  </a:moveTo>
                  <a:cubicBezTo>
                    <a:pt x="1254" y="967"/>
                    <a:pt x="1252" y="968"/>
                    <a:pt x="1246" y="968"/>
                  </a:cubicBezTo>
                  <a:cubicBezTo>
                    <a:pt x="1254" y="968"/>
                    <a:pt x="1257" y="968"/>
                    <a:pt x="1256" y="967"/>
                  </a:cubicBezTo>
                  <a:close/>
                  <a:moveTo>
                    <a:pt x="2567" y="1007"/>
                  </a:moveTo>
                  <a:cubicBezTo>
                    <a:pt x="2567" y="1007"/>
                    <a:pt x="2567" y="1007"/>
                    <a:pt x="2569" y="1008"/>
                  </a:cubicBezTo>
                  <a:cubicBezTo>
                    <a:pt x="2571" y="1008"/>
                    <a:pt x="2570" y="1008"/>
                    <a:pt x="2567" y="1007"/>
                  </a:cubicBezTo>
                  <a:close/>
                  <a:moveTo>
                    <a:pt x="2504" y="1006"/>
                  </a:moveTo>
                  <a:cubicBezTo>
                    <a:pt x="2503" y="1006"/>
                    <a:pt x="2503" y="1006"/>
                    <a:pt x="2503" y="1006"/>
                  </a:cubicBezTo>
                  <a:cubicBezTo>
                    <a:pt x="2500" y="1006"/>
                    <a:pt x="2497" y="1006"/>
                    <a:pt x="2494" y="1006"/>
                  </a:cubicBezTo>
                  <a:cubicBezTo>
                    <a:pt x="2498" y="1006"/>
                    <a:pt x="2502" y="1007"/>
                    <a:pt x="2504" y="1006"/>
                  </a:cubicBezTo>
                  <a:close/>
                  <a:moveTo>
                    <a:pt x="2626" y="1009"/>
                  </a:moveTo>
                  <a:cubicBezTo>
                    <a:pt x="2624" y="1009"/>
                    <a:pt x="2623" y="1009"/>
                    <a:pt x="2622" y="1009"/>
                  </a:cubicBezTo>
                  <a:cubicBezTo>
                    <a:pt x="2622" y="1009"/>
                    <a:pt x="2623" y="1009"/>
                    <a:pt x="2626" y="1009"/>
                  </a:cubicBezTo>
                  <a:close/>
                  <a:moveTo>
                    <a:pt x="2462" y="1010"/>
                  </a:moveTo>
                  <a:cubicBezTo>
                    <a:pt x="2484" y="1009"/>
                    <a:pt x="2499" y="1010"/>
                    <a:pt x="2511" y="1008"/>
                  </a:cubicBezTo>
                  <a:cubicBezTo>
                    <a:pt x="2511" y="1008"/>
                    <a:pt x="2511" y="1008"/>
                    <a:pt x="2492" y="1006"/>
                  </a:cubicBezTo>
                  <a:cubicBezTo>
                    <a:pt x="2492" y="1006"/>
                    <a:pt x="2493" y="1006"/>
                    <a:pt x="2494" y="1006"/>
                  </a:cubicBezTo>
                  <a:cubicBezTo>
                    <a:pt x="2490" y="1006"/>
                    <a:pt x="2486" y="1005"/>
                    <a:pt x="2484" y="1005"/>
                  </a:cubicBezTo>
                  <a:cubicBezTo>
                    <a:pt x="2505" y="1007"/>
                    <a:pt x="2467" y="1009"/>
                    <a:pt x="2462" y="1010"/>
                  </a:cubicBezTo>
                  <a:close/>
                  <a:moveTo>
                    <a:pt x="2125" y="992"/>
                  </a:moveTo>
                  <a:cubicBezTo>
                    <a:pt x="2122" y="992"/>
                    <a:pt x="2117" y="992"/>
                    <a:pt x="2110" y="993"/>
                  </a:cubicBezTo>
                  <a:lnTo>
                    <a:pt x="2125" y="992"/>
                  </a:lnTo>
                  <a:close/>
                  <a:moveTo>
                    <a:pt x="1853" y="984"/>
                  </a:moveTo>
                  <a:cubicBezTo>
                    <a:pt x="1852" y="984"/>
                    <a:pt x="1850" y="984"/>
                    <a:pt x="1848" y="984"/>
                  </a:cubicBezTo>
                  <a:cubicBezTo>
                    <a:pt x="1848" y="984"/>
                    <a:pt x="1848" y="984"/>
                    <a:pt x="1848" y="984"/>
                  </a:cubicBezTo>
                  <a:cubicBezTo>
                    <a:pt x="1853" y="984"/>
                    <a:pt x="1853" y="984"/>
                    <a:pt x="1853" y="984"/>
                  </a:cubicBezTo>
                  <a:close/>
                  <a:moveTo>
                    <a:pt x="1644" y="979"/>
                  </a:moveTo>
                  <a:cubicBezTo>
                    <a:pt x="1643" y="979"/>
                    <a:pt x="1643" y="979"/>
                    <a:pt x="1642" y="979"/>
                  </a:cubicBezTo>
                  <a:cubicBezTo>
                    <a:pt x="1643" y="979"/>
                    <a:pt x="1643" y="979"/>
                    <a:pt x="1644" y="979"/>
                  </a:cubicBezTo>
                  <a:close/>
                  <a:moveTo>
                    <a:pt x="2111" y="991"/>
                  </a:moveTo>
                  <a:cubicBezTo>
                    <a:pt x="2111" y="991"/>
                    <a:pt x="2110" y="991"/>
                    <a:pt x="2109" y="992"/>
                  </a:cubicBezTo>
                  <a:cubicBezTo>
                    <a:pt x="2113" y="992"/>
                    <a:pt x="2113" y="991"/>
                    <a:pt x="2111" y="991"/>
                  </a:cubicBezTo>
                  <a:close/>
                  <a:moveTo>
                    <a:pt x="411" y="925"/>
                  </a:moveTo>
                  <a:cubicBezTo>
                    <a:pt x="411" y="925"/>
                    <a:pt x="411" y="925"/>
                    <a:pt x="395" y="924"/>
                  </a:cubicBezTo>
                  <a:cubicBezTo>
                    <a:pt x="394" y="925"/>
                    <a:pt x="397" y="925"/>
                    <a:pt x="411" y="925"/>
                  </a:cubicBezTo>
                  <a:close/>
                  <a:moveTo>
                    <a:pt x="319" y="922"/>
                  </a:moveTo>
                  <a:cubicBezTo>
                    <a:pt x="319" y="922"/>
                    <a:pt x="319" y="922"/>
                    <a:pt x="303" y="921"/>
                  </a:cubicBezTo>
                  <a:cubicBezTo>
                    <a:pt x="310" y="922"/>
                    <a:pt x="313" y="923"/>
                    <a:pt x="312" y="922"/>
                  </a:cubicBezTo>
                  <a:cubicBezTo>
                    <a:pt x="317" y="924"/>
                    <a:pt x="317" y="923"/>
                    <a:pt x="319" y="922"/>
                  </a:cubicBezTo>
                  <a:close/>
                  <a:moveTo>
                    <a:pt x="319" y="922"/>
                  </a:moveTo>
                  <a:cubicBezTo>
                    <a:pt x="319" y="922"/>
                    <a:pt x="319" y="922"/>
                    <a:pt x="326" y="923"/>
                  </a:cubicBezTo>
                  <a:cubicBezTo>
                    <a:pt x="322" y="922"/>
                    <a:pt x="320" y="922"/>
                    <a:pt x="319" y="922"/>
                  </a:cubicBezTo>
                  <a:close/>
                  <a:moveTo>
                    <a:pt x="1" y="911"/>
                  </a:moveTo>
                  <a:cubicBezTo>
                    <a:pt x="2" y="912"/>
                    <a:pt x="0" y="913"/>
                    <a:pt x="7" y="913"/>
                  </a:cubicBezTo>
                  <a:cubicBezTo>
                    <a:pt x="6" y="914"/>
                    <a:pt x="13" y="912"/>
                    <a:pt x="1" y="911"/>
                  </a:cubicBezTo>
                  <a:close/>
                  <a:moveTo>
                    <a:pt x="558" y="930"/>
                  </a:moveTo>
                  <a:cubicBezTo>
                    <a:pt x="573" y="930"/>
                    <a:pt x="581" y="931"/>
                    <a:pt x="588" y="931"/>
                  </a:cubicBezTo>
                  <a:cubicBezTo>
                    <a:pt x="588" y="931"/>
                    <a:pt x="588" y="931"/>
                    <a:pt x="559" y="930"/>
                  </a:cubicBezTo>
                  <a:cubicBezTo>
                    <a:pt x="562" y="930"/>
                    <a:pt x="564" y="930"/>
                    <a:pt x="558" y="930"/>
                  </a:cubicBezTo>
                  <a:close/>
                  <a:moveTo>
                    <a:pt x="114" y="920"/>
                  </a:moveTo>
                  <a:cubicBezTo>
                    <a:pt x="130" y="922"/>
                    <a:pt x="130" y="922"/>
                    <a:pt x="130" y="922"/>
                  </a:cubicBezTo>
                  <a:cubicBezTo>
                    <a:pt x="116" y="920"/>
                    <a:pt x="116" y="920"/>
                    <a:pt x="116" y="920"/>
                  </a:cubicBezTo>
                  <a:cubicBezTo>
                    <a:pt x="114" y="920"/>
                    <a:pt x="114" y="920"/>
                    <a:pt x="114" y="920"/>
                  </a:cubicBezTo>
                  <a:close/>
                  <a:moveTo>
                    <a:pt x="274" y="919"/>
                  </a:moveTo>
                  <a:cubicBezTo>
                    <a:pt x="268" y="919"/>
                    <a:pt x="265" y="919"/>
                    <a:pt x="263" y="918"/>
                  </a:cubicBezTo>
                  <a:cubicBezTo>
                    <a:pt x="263" y="919"/>
                    <a:pt x="262" y="919"/>
                    <a:pt x="261" y="919"/>
                  </a:cubicBezTo>
                  <a:cubicBezTo>
                    <a:pt x="269" y="920"/>
                    <a:pt x="272" y="920"/>
                    <a:pt x="274" y="920"/>
                  </a:cubicBezTo>
                  <a:cubicBezTo>
                    <a:pt x="273" y="920"/>
                    <a:pt x="272" y="920"/>
                    <a:pt x="274" y="919"/>
                  </a:cubicBezTo>
                  <a:close/>
                  <a:moveTo>
                    <a:pt x="385" y="923"/>
                  </a:moveTo>
                  <a:cubicBezTo>
                    <a:pt x="385" y="923"/>
                    <a:pt x="385" y="923"/>
                    <a:pt x="395" y="924"/>
                  </a:cubicBezTo>
                  <a:cubicBezTo>
                    <a:pt x="395" y="924"/>
                    <a:pt x="397" y="923"/>
                    <a:pt x="399" y="923"/>
                  </a:cubicBezTo>
                  <a:cubicBezTo>
                    <a:pt x="396" y="923"/>
                    <a:pt x="389" y="923"/>
                    <a:pt x="385" y="923"/>
                  </a:cubicBezTo>
                  <a:close/>
                  <a:moveTo>
                    <a:pt x="213" y="927"/>
                  </a:moveTo>
                  <a:cubicBezTo>
                    <a:pt x="213" y="927"/>
                    <a:pt x="213" y="927"/>
                    <a:pt x="224" y="926"/>
                  </a:cubicBezTo>
                  <a:cubicBezTo>
                    <a:pt x="225" y="926"/>
                    <a:pt x="209" y="926"/>
                    <a:pt x="204" y="926"/>
                  </a:cubicBezTo>
                  <a:cubicBezTo>
                    <a:pt x="204" y="926"/>
                    <a:pt x="204" y="926"/>
                    <a:pt x="213" y="927"/>
                  </a:cubicBezTo>
                  <a:close/>
                  <a:moveTo>
                    <a:pt x="219" y="923"/>
                  </a:moveTo>
                  <a:cubicBezTo>
                    <a:pt x="203" y="924"/>
                    <a:pt x="175" y="921"/>
                    <a:pt x="152" y="920"/>
                  </a:cubicBezTo>
                  <a:cubicBezTo>
                    <a:pt x="152" y="920"/>
                    <a:pt x="152" y="920"/>
                    <a:pt x="161" y="923"/>
                  </a:cubicBezTo>
                  <a:cubicBezTo>
                    <a:pt x="161" y="923"/>
                    <a:pt x="161" y="923"/>
                    <a:pt x="164" y="922"/>
                  </a:cubicBezTo>
                  <a:cubicBezTo>
                    <a:pt x="182" y="922"/>
                    <a:pt x="209" y="926"/>
                    <a:pt x="219" y="923"/>
                  </a:cubicBezTo>
                  <a:close/>
                  <a:moveTo>
                    <a:pt x="643" y="932"/>
                  </a:moveTo>
                  <a:cubicBezTo>
                    <a:pt x="643" y="932"/>
                    <a:pt x="643" y="932"/>
                    <a:pt x="627" y="929"/>
                  </a:cubicBezTo>
                  <a:cubicBezTo>
                    <a:pt x="631" y="931"/>
                    <a:pt x="631" y="931"/>
                    <a:pt x="631" y="931"/>
                  </a:cubicBezTo>
                  <a:cubicBezTo>
                    <a:pt x="631" y="931"/>
                    <a:pt x="631" y="931"/>
                    <a:pt x="643" y="932"/>
                  </a:cubicBezTo>
                  <a:close/>
                  <a:moveTo>
                    <a:pt x="823" y="936"/>
                  </a:moveTo>
                  <a:cubicBezTo>
                    <a:pt x="826" y="935"/>
                    <a:pt x="824" y="938"/>
                    <a:pt x="829" y="937"/>
                  </a:cubicBezTo>
                  <a:cubicBezTo>
                    <a:pt x="858" y="939"/>
                    <a:pt x="817" y="934"/>
                    <a:pt x="823" y="936"/>
                  </a:cubicBezTo>
                  <a:close/>
                  <a:moveTo>
                    <a:pt x="501" y="925"/>
                  </a:moveTo>
                  <a:cubicBezTo>
                    <a:pt x="513" y="924"/>
                    <a:pt x="522" y="924"/>
                    <a:pt x="531" y="925"/>
                  </a:cubicBezTo>
                  <a:cubicBezTo>
                    <a:pt x="523" y="924"/>
                    <a:pt x="514" y="923"/>
                    <a:pt x="503" y="922"/>
                  </a:cubicBezTo>
                  <a:cubicBezTo>
                    <a:pt x="510" y="923"/>
                    <a:pt x="494" y="923"/>
                    <a:pt x="501" y="925"/>
                  </a:cubicBezTo>
                  <a:close/>
                  <a:moveTo>
                    <a:pt x="815" y="936"/>
                  </a:moveTo>
                  <a:cubicBezTo>
                    <a:pt x="810" y="936"/>
                    <a:pt x="807" y="936"/>
                    <a:pt x="805" y="935"/>
                  </a:cubicBezTo>
                  <a:cubicBezTo>
                    <a:pt x="805" y="935"/>
                    <a:pt x="804" y="936"/>
                    <a:pt x="804" y="936"/>
                  </a:cubicBezTo>
                  <a:lnTo>
                    <a:pt x="815" y="936"/>
                  </a:lnTo>
                  <a:close/>
                  <a:moveTo>
                    <a:pt x="4460" y="1043"/>
                  </a:moveTo>
                  <a:cubicBezTo>
                    <a:pt x="4460" y="1043"/>
                    <a:pt x="4460" y="1043"/>
                    <a:pt x="4445" y="1044"/>
                  </a:cubicBezTo>
                  <a:cubicBezTo>
                    <a:pt x="4450" y="1044"/>
                    <a:pt x="4450" y="1044"/>
                    <a:pt x="4450" y="1044"/>
                  </a:cubicBezTo>
                  <a:cubicBezTo>
                    <a:pt x="4450" y="1044"/>
                    <a:pt x="4450" y="1044"/>
                    <a:pt x="4460" y="1043"/>
                  </a:cubicBezTo>
                  <a:close/>
                  <a:moveTo>
                    <a:pt x="805" y="935"/>
                  </a:moveTo>
                  <a:cubicBezTo>
                    <a:pt x="805" y="935"/>
                    <a:pt x="805" y="935"/>
                    <a:pt x="805" y="935"/>
                  </a:cubicBezTo>
                  <a:cubicBezTo>
                    <a:pt x="805" y="935"/>
                    <a:pt x="805" y="935"/>
                    <a:pt x="805" y="935"/>
                  </a:cubicBezTo>
                  <a:close/>
                  <a:moveTo>
                    <a:pt x="557" y="929"/>
                  </a:moveTo>
                  <a:cubicBezTo>
                    <a:pt x="561" y="929"/>
                    <a:pt x="566" y="928"/>
                    <a:pt x="569" y="928"/>
                  </a:cubicBezTo>
                  <a:cubicBezTo>
                    <a:pt x="568" y="928"/>
                    <a:pt x="561" y="928"/>
                    <a:pt x="557" y="929"/>
                  </a:cubicBezTo>
                  <a:close/>
                  <a:moveTo>
                    <a:pt x="745" y="933"/>
                  </a:moveTo>
                  <a:cubicBezTo>
                    <a:pt x="745" y="933"/>
                    <a:pt x="745" y="933"/>
                    <a:pt x="731" y="932"/>
                  </a:cubicBezTo>
                  <a:cubicBezTo>
                    <a:pt x="733" y="933"/>
                    <a:pt x="731" y="933"/>
                    <a:pt x="731" y="933"/>
                  </a:cubicBezTo>
                  <a:lnTo>
                    <a:pt x="745" y="933"/>
                  </a:lnTo>
                  <a:close/>
                  <a:moveTo>
                    <a:pt x="531" y="925"/>
                  </a:moveTo>
                  <a:cubicBezTo>
                    <a:pt x="536" y="926"/>
                    <a:pt x="541" y="926"/>
                    <a:pt x="545" y="927"/>
                  </a:cubicBezTo>
                  <a:cubicBezTo>
                    <a:pt x="540" y="926"/>
                    <a:pt x="536" y="925"/>
                    <a:pt x="531" y="925"/>
                  </a:cubicBezTo>
                  <a:close/>
                  <a:moveTo>
                    <a:pt x="274" y="920"/>
                  </a:moveTo>
                  <a:cubicBezTo>
                    <a:pt x="274" y="920"/>
                    <a:pt x="275" y="920"/>
                    <a:pt x="274" y="920"/>
                  </a:cubicBezTo>
                  <a:close/>
                  <a:moveTo>
                    <a:pt x="400" y="922"/>
                  </a:moveTo>
                  <a:cubicBezTo>
                    <a:pt x="401" y="922"/>
                    <a:pt x="401" y="922"/>
                    <a:pt x="401" y="922"/>
                  </a:cubicBezTo>
                  <a:cubicBezTo>
                    <a:pt x="401" y="922"/>
                    <a:pt x="400" y="922"/>
                    <a:pt x="400" y="922"/>
                  </a:cubicBezTo>
                  <a:close/>
                  <a:moveTo>
                    <a:pt x="444" y="926"/>
                  </a:moveTo>
                  <a:cubicBezTo>
                    <a:pt x="450" y="924"/>
                    <a:pt x="450" y="924"/>
                    <a:pt x="450" y="924"/>
                  </a:cubicBezTo>
                  <a:cubicBezTo>
                    <a:pt x="441" y="925"/>
                    <a:pt x="439" y="925"/>
                    <a:pt x="438" y="926"/>
                  </a:cubicBezTo>
                  <a:lnTo>
                    <a:pt x="444" y="926"/>
                  </a:lnTo>
                  <a:close/>
                  <a:moveTo>
                    <a:pt x="583" y="940"/>
                  </a:moveTo>
                  <a:cubicBezTo>
                    <a:pt x="590" y="940"/>
                    <a:pt x="590" y="940"/>
                    <a:pt x="590" y="940"/>
                  </a:cubicBezTo>
                  <a:cubicBezTo>
                    <a:pt x="600" y="940"/>
                    <a:pt x="594" y="939"/>
                    <a:pt x="584" y="939"/>
                  </a:cubicBezTo>
                  <a:cubicBezTo>
                    <a:pt x="584" y="939"/>
                    <a:pt x="584" y="939"/>
                    <a:pt x="583" y="940"/>
                  </a:cubicBezTo>
                  <a:close/>
                  <a:moveTo>
                    <a:pt x="498" y="934"/>
                  </a:moveTo>
                  <a:cubicBezTo>
                    <a:pt x="498" y="934"/>
                    <a:pt x="498" y="934"/>
                    <a:pt x="498" y="935"/>
                  </a:cubicBezTo>
                  <a:cubicBezTo>
                    <a:pt x="511" y="934"/>
                    <a:pt x="511" y="934"/>
                    <a:pt x="511" y="934"/>
                  </a:cubicBezTo>
                  <a:cubicBezTo>
                    <a:pt x="511" y="934"/>
                    <a:pt x="511" y="934"/>
                    <a:pt x="485" y="932"/>
                  </a:cubicBezTo>
                  <a:cubicBezTo>
                    <a:pt x="487" y="933"/>
                    <a:pt x="483" y="934"/>
                    <a:pt x="498" y="934"/>
                  </a:cubicBezTo>
                  <a:close/>
                  <a:moveTo>
                    <a:pt x="510" y="929"/>
                  </a:moveTo>
                  <a:cubicBezTo>
                    <a:pt x="512" y="929"/>
                    <a:pt x="512" y="929"/>
                    <a:pt x="512" y="929"/>
                  </a:cubicBezTo>
                  <a:cubicBezTo>
                    <a:pt x="505" y="929"/>
                    <a:pt x="500" y="928"/>
                    <a:pt x="494" y="928"/>
                  </a:cubicBezTo>
                  <a:cubicBezTo>
                    <a:pt x="499" y="929"/>
                    <a:pt x="503" y="929"/>
                    <a:pt x="510" y="929"/>
                  </a:cubicBezTo>
                  <a:close/>
                  <a:moveTo>
                    <a:pt x="452" y="922"/>
                  </a:moveTo>
                  <a:cubicBezTo>
                    <a:pt x="468" y="924"/>
                    <a:pt x="468" y="924"/>
                    <a:pt x="468" y="924"/>
                  </a:cubicBezTo>
                  <a:cubicBezTo>
                    <a:pt x="461" y="923"/>
                    <a:pt x="461" y="923"/>
                    <a:pt x="461" y="923"/>
                  </a:cubicBezTo>
                  <a:cubicBezTo>
                    <a:pt x="452" y="922"/>
                    <a:pt x="452" y="922"/>
                    <a:pt x="452" y="922"/>
                  </a:cubicBezTo>
                  <a:close/>
                  <a:moveTo>
                    <a:pt x="544" y="932"/>
                  </a:moveTo>
                  <a:cubicBezTo>
                    <a:pt x="555" y="933"/>
                    <a:pt x="549" y="934"/>
                    <a:pt x="569" y="935"/>
                  </a:cubicBezTo>
                  <a:cubicBezTo>
                    <a:pt x="579" y="933"/>
                    <a:pt x="563" y="932"/>
                    <a:pt x="558" y="930"/>
                  </a:cubicBezTo>
                  <a:cubicBezTo>
                    <a:pt x="534" y="930"/>
                    <a:pt x="576" y="933"/>
                    <a:pt x="544" y="932"/>
                  </a:cubicBezTo>
                  <a:close/>
                  <a:moveTo>
                    <a:pt x="556" y="929"/>
                  </a:moveTo>
                  <a:cubicBezTo>
                    <a:pt x="557" y="929"/>
                    <a:pt x="558" y="929"/>
                    <a:pt x="559" y="930"/>
                  </a:cubicBezTo>
                  <a:cubicBezTo>
                    <a:pt x="558" y="929"/>
                    <a:pt x="557" y="929"/>
                    <a:pt x="556" y="929"/>
                  </a:cubicBezTo>
                  <a:close/>
                  <a:moveTo>
                    <a:pt x="555" y="929"/>
                  </a:moveTo>
                  <a:cubicBezTo>
                    <a:pt x="540" y="929"/>
                    <a:pt x="540" y="929"/>
                    <a:pt x="540" y="929"/>
                  </a:cubicBezTo>
                  <a:cubicBezTo>
                    <a:pt x="546" y="929"/>
                    <a:pt x="551" y="930"/>
                    <a:pt x="558" y="930"/>
                  </a:cubicBezTo>
                  <a:cubicBezTo>
                    <a:pt x="557" y="930"/>
                    <a:pt x="557" y="929"/>
                    <a:pt x="556" y="929"/>
                  </a:cubicBezTo>
                  <a:cubicBezTo>
                    <a:pt x="555" y="929"/>
                    <a:pt x="554" y="929"/>
                    <a:pt x="555" y="929"/>
                  </a:cubicBezTo>
                  <a:close/>
                  <a:moveTo>
                    <a:pt x="484" y="927"/>
                  </a:moveTo>
                  <a:cubicBezTo>
                    <a:pt x="483" y="927"/>
                    <a:pt x="483" y="927"/>
                    <a:pt x="483" y="927"/>
                  </a:cubicBezTo>
                  <a:cubicBezTo>
                    <a:pt x="486" y="927"/>
                    <a:pt x="490" y="928"/>
                    <a:pt x="494" y="928"/>
                  </a:cubicBezTo>
                  <a:cubicBezTo>
                    <a:pt x="492" y="928"/>
                    <a:pt x="489" y="927"/>
                    <a:pt x="485" y="927"/>
                  </a:cubicBezTo>
                  <a:cubicBezTo>
                    <a:pt x="486" y="926"/>
                    <a:pt x="486" y="926"/>
                    <a:pt x="484" y="927"/>
                  </a:cubicBezTo>
                  <a:close/>
                  <a:moveTo>
                    <a:pt x="512" y="929"/>
                  </a:moveTo>
                  <a:cubicBezTo>
                    <a:pt x="540" y="929"/>
                    <a:pt x="540" y="929"/>
                    <a:pt x="540" y="929"/>
                  </a:cubicBezTo>
                  <a:cubicBezTo>
                    <a:pt x="531" y="929"/>
                    <a:pt x="524" y="928"/>
                    <a:pt x="516" y="927"/>
                  </a:cubicBezTo>
                  <a:cubicBezTo>
                    <a:pt x="506" y="927"/>
                    <a:pt x="510" y="928"/>
                    <a:pt x="512" y="929"/>
                  </a:cubicBezTo>
                  <a:close/>
                  <a:moveTo>
                    <a:pt x="291" y="923"/>
                  </a:moveTo>
                  <a:cubicBezTo>
                    <a:pt x="276" y="922"/>
                    <a:pt x="287" y="922"/>
                    <a:pt x="295" y="921"/>
                  </a:cubicBezTo>
                  <a:cubicBezTo>
                    <a:pt x="267" y="920"/>
                    <a:pt x="263" y="922"/>
                    <a:pt x="291" y="923"/>
                  </a:cubicBezTo>
                  <a:close/>
                  <a:moveTo>
                    <a:pt x="329" y="926"/>
                  </a:moveTo>
                  <a:cubicBezTo>
                    <a:pt x="334" y="926"/>
                    <a:pt x="334" y="926"/>
                    <a:pt x="334" y="926"/>
                  </a:cubicBezTo>
                  <a:cubicBezTo>
                    <a:pt x="334" y="926"/>
                    <a:pt x="334" y="926"/>
                    <a:pt x="303" y="923"/>
                  </a:cubicBezTo>
                  <a:cubicBezTo>
                    <a:pt x="303" y="923"/>
                    <a:pt x="303" y="923"/>
                    <a:pt x="329" y="926"/>
                  </a:cubicBezTo>
                  <a:close/>
                  <a:moveTo>
                    <a:pt x="380" y="930"/>
                  </a:moveTo>
                  <a:cubicBezTo>
                    <a:pt x="398" y="929"/>
                    <a:pt x="379" y="927"/>
                    <a:pt x="370" y="926"/>
                  </a:cubicBezTo>
                  <a:cubicBezTo>
                    <a:pt x="384" y="928"/>
                    <a:pt x="373" y="928"/>
                    <a:pt x="380" y="930"/>
                  </a:cubicBezTo>
                  <a:close/>
                  <a:moveTo>
                    <a:pt x="410" y="933"/>
                  </a:moveTo>
                  <a:cubicBezTo>
                    <a:pt x="418" y="932"/>
                    <a:pt x="421" y="931"/>
                    <a:pt x="425" y="930"/>
                  </a:cubicBezTo>
                  <a:cubicBezTo>
                    <a:pt x="421" y="930"/>
                    <a:pt x="408" y="931"/>
                    <a:pt x="398" y="932"/>
                  </a:cubicBezTo>
                  <a:cubicBezTo>
                    <a:pt x="406" y="932"/>
                    <a:pt x="407" y="933"/>
                    <a:pt x="410" y="933"/>
                  </a:cubicBezTo>
                  <a:close/>
                  <a:moveTo>
                    <a:pt x="299" y="919"/>
                  </a:moveTo>
                  <a:cubicBezTo>
                    <a:pt x="299" y="919"/>
                    <a:pt x="299" y="919"/>
                    <a:pt x="313" y="921"/>
                  </a:cubicBezTo>
                  <a:cubicBezTo>
                    <a:pt x="321" y="920"/>
                    <a:pt x="324" y="919"/>
                    <a:pt x="310" y="918"/>
                  </a:cubicBezTo>
                  <a:cubicBezTo>
                    <a:pt x="314" y="919"/>
                    <a:pt x="302" y="919"/>
                    <a:pt x="299" y="919"/>
                  </a:cubicBezTo>
                  <a:close/>
                  <a:moveTo>
                    <a:pt x="426" y="929"/>
                  </a:moveTo>
                  <a:cubicBezTo>
                    <a:pt x="425" y="930"/>
                    <a:pt x="425" y="930"/>
                    <a:pt x="425" y="930"/>
                  </a:cubicBezTo>
                  <a:cubicBezTo>
                    <a:pt x="426" y="930"/>
                    <a:pt x="426" y="930"/>
                    <a:pt x="426" y="929"/>
                  </a:cubicBezTo>
                  <a:close/>
                  <a:moveTo>
                    <a:pt x="398" y="933"/>
                  </a:moveTo>
                  <a:cubicBezTo>
                    <a:pt x="398" y="933"/>
                    <a:pt x="391" y="932"/>
                    <a:pt x="398" y="932"/>
                  </a:cubicBezTo>
                  <a:cubicBezTo>
                    <a:pt x="398" y="932"/>
                    <a:pt x="398" y="932"/>
                    <a:pt x="396" y="931"/>
                  </a:cubicBezTo>
                  <a:cubicBezTo>
                    <a:pt x="382" y="932"/>
                    <a:pt x="393" y="933"/>
                    <a:pt x="398" y="933"/>
                  </a:cubicBezTo>
                  <a:close/>
                  <a:moveTo>
                    <a:pt x="412" y="928"/>
                  </a:moveTo>
                  <a:cubicBezTo>
                    <a:pt x="412" y="928"/>
                    <a:pt x="412" y="928"/>
                    <a:pt x="428" y="928"/>
                  </a:cubicBezTo>
                  <a:cubicBezTo>
                    <a:pt x="428" y="928"/>
                    <a:pt x="428" y="928"/>
                    <a:pt x="411" y="926"/>
                  </a:cubicBezTo>
                  <a:cubicBezTo>
                    <a:pt x="415" y="927"/>
                    <a:pt x="412" y="927"/>
                    <a:pt x="412" y="928"/>
                  </a:cubicBezTo>
                  <a:close/>
                  <a:moveTo>
                    <a:pt x="397" y="934"/>
                  </a:moveTo>
                  <a:cubicBezTo>
                    <a:pt x="400" y="934"/>
                    <a:pt x="400" y="934"/>
                    <a:pt x="398" y="933"/>
                  </a:cubicBezTo>
                  <a:cubicBezTo>
                    <a:pt x="397" y="934"/>
                    <a:pt x="398" y="934"/>
                    <a:pt x="397" y="934"/>
                  </a:cubicBezTo>
                  <a:close/>
                  <a:moveTo>
                    <a:pt x="4483" y="35"/>
                  </a:moveTo>
                  <a:cubicBezTo>
                    <a:pt x="0" y="161"/>
                    <a:pt x="0" y="161"/>
                    <a:pt x="0" y="161"/>
                  </a:cubicBezTo>
                  <a:cubicBezTo>
                    <a:pt x="0" y="904"/>
                    <a:pt x="0" y="904"/>
                    <a:pt x="0" y="904"/>
                  </a:cubicBezTo>
                  <a:cubicBezTo>
                    <a:pt x="4483" y="1030"/>
                    <a:pt x="4483" y="1030"/>
                    <a:pt x="4483" y="1030"/>
                  </a:cubicBezTo>
                  <a:lnTo>
                    <a:pt x="4483" y="3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9AD421-AAB5-448D-A291-160DDBEA08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0059" y="5958478"/>
            <a:ext cx="15010423" cy="1648017"/>
          </a:xfrm>
        </p:spPr>
        <p:txBody>
          <a:bodyPr anchor="ctr" anchorCtr="0"/>
          <a:lstStyle>
            <a:lvl1pPr algn="l"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section 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8650F0-B54C-4101-A93A-3961D465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73EA-EBE7-419D-B323-D9AD6B03D55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C430DB-201F-4C80-A27C-8E296101C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C48B75-BC83-4AF3-9227-E79005672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00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8EA48F-3AC3-4337-ABC5-41B965C25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5D4C388-6389-434E-9EFF-0E5BE82D2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6FE56F-1083-4443-A6EA-8AB1DA188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6BCE-D9BE-439E-848F-0809A048733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79CAC2-83A7-422D-867B-A0B02DFAF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1E3A35-D1C4-480A-BC8B-2788498B4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020381" y="12383612"/>
            <a:ext cx="2374744" cy="851624"/>
          </a:xfrm>
        </p:spPr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71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7B31BE-893B-4F2C-B13A-65DDAE14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93" y="3419888"/>
            <a:ext cx="21029831" cy="5706135"/>
          </a:xfrm>
        </p:spPr>
        <p:txBody>
          <a:bodyPr anchor="b"/>
          <a:lstStyle>
            <a:lvl1pPr>
              <a:defRPr sz="1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AA1AB79-2906-49CC-A8E9-6284A37ED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593" y="9179993"/>
            <a:ext cx="21029831" cy="3000721"/>
          </a:xfrm>
        </p:spPr>
        <p:txBody>
          <a:bodyPr/>
          <a:lstStyle>
            <a:lvl1pPr marL="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1pPr>
            <a:lvl2pPr marL="1219047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2pPr>
            <a:lvl3pPr marL="2438099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3pPr>
            <a:lvl4pPr marL="3657146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4pPr>
            <a:lvl5pPr marL="4876195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5pPr>
            <a:lvl6pPr marL="6095240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6pPr>
            <a:lvl7pPr marL="7314286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7pPr>
            <a:lvl8pPr marL="8533333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8pPr>
            <a:lvl9pPr marL="9752383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4E2F71-06E9-4AE1-A641-A510FAC00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AC86-01E6-43F0-A011-A35FF8723FF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216F18-64FC-4159-8267-F2A376C6B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9A5956-EB9B-473A-B73D-5B96FD7A8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057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ED058D-7964-4475-98B0-5BBAA83B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1DF71E-6048-4112-887F-2E6C8500A9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291" y="3651673"/>
            <a:ext cx="10362526" cy="87036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8863B39-7FCF-419F-B01A-D387BDC8E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3596" y="3651673"/>
            <a:ext cx="10362526" cy="87036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C504C63-CB48-440F-8915-9EC6414D1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E1B2-CCD2-4B98-98FF-83D7768FBBC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7553624-CAD7-4088-8196-6682186EE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9666BF-667F-43E0-BB40-74A35F657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175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0BEA64-4C17-403C-8754-E69941A7B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67" y="730343"/>
            <a:ext cx="21029831" cy="26514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6892506-EC19-4453-9044-9E665A831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469" y="3362715"/>
            <a:ext cx="10314902" cy="1648015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047" indent="0">
              <a:buNone/>
              <a:defRPr sz="5300" b="1"/>
            </a:lvl2pPr>
            <a:lvl3pPr marL="2438099" indent="0">
              <a:buNone/>
              <a:defRPr sz="4800" b="1"/>
            </a:lvl3pPr>
            <a:lvl4pPr marL="3657146" indent="0">
              <a:buNone/>
              <a:defRPr sz="4300" b="1"/>
            </a:lvl4pPr>
            <a:lvl5pPr marL="4876195" indent="0">
              <a:buNone/>
              <a:defRPr sz="4300" b="1"/>
            </a:lvl5pPr>
            <a:lvl6pPr marL="6095240" indent="0">
              <a:buNone/>
              <a:defRPr sz="4300" b="1"/>
            </a:lvl6pPr>
            <a:lvl7pPr marL="7314286" indent="0">
              <a:buNone/>
              <a:defRPr sz="4300" b="1"/>
            </a:lvl7pPr>
            <a:lvl8pPr marL="8533333" indent="0">
              <a:buNone/>
              <a:defRPr sz="4300" b="1"/>
            </a:lvl8pPr>
            <a:lvl9pPr marL="9752383" indent="0">
              <a:buNone/>
              <a:defRPr sz="4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97CD278-602C-4215-9A12-66C2936F4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469" y="5010731"/>
            <a:ext cx="10314902" cy="73700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1D5E21B-6BA0-48C0-99C8-6A59B022E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3603" y="3362715"/>
            <a:ext cx="10365701" cy="1648015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047" indent="0">
              <a:buNone/>
              <a:defRPr sz="5300" b="1"/>
            </a:lvl2pPr>
            <a:lvl3pPr marL="2438099" indent="0">
              <a:buNone/>
              <a:defRPr sz="4800" b="1"/>
            </a:lvl3pPr>
            <a:lvl4pPr marL="3657146" indent="0">
              <a:buNone/>
              <a:defRPr sz="4300" b="1"/>
            </a:lvl4pPr>
            <a:lvl5pPr marL="4876195" indent="0">
              <a:buNone/>
              <a:defRPr sz="4300" b="1"/>
            </a:lvl5pPr>
            <a:lvl6pPr marL="6095240" indent="0">
              <a:buNone/>
              <a:defRPr sz="4300" b="1"/>
            </a:lvl6pPr>
            <a:lvl7pPr marL="7314286" indent="0">
              <a:buNone/>
              <a:defRPr sz="4300" b="1"/>
            </a:lvl7pPr>
            <a:lvl8pPr marL="8533333" indent="0">
              <a:buNone/>
              <a:defRPr sz="4300" b="1"/>
            </a:lvl8pPr>
            <a:lvl9pPr marL="9752383" indent="0">
              <a:buNone/>
              <a:defRPr sz="4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6A1F68D-733A-496B-99EF-A4EC91D681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3603" y="5010731"/>
            <a:ext cx="10365701" cy="73700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A017564-3DCB-412A-9F2D-AC889F937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661E5-B3E8-477D-A0F7-BFC9082093B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BB6612F-09F3-48EC-B314-87E46C768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2392EB7-9DD7-4B1A-8EE7-43493F64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7562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0ED318-5C0C-49DE-9CBC-7CB23EE5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13" y="1123338"/>
            <a:ext cx="16668254" cy="113678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69220AF-C32C-4A9C-A21A-6308E6EF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A23C-D332-40D3-9CBD-387F9955BC9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0A85AEC-728E-4081-8214-BB96A285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E4A64AA-5823-4614-AD45-A0DF6B37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5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0ED318-5C0C-49DE-9CBC-7CB23EE50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13" y="1123338"/>
            <a:ext cx="16668254" cy="1136782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Insert Title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69220AF-C32C-4A9C-A21A-6308E6EF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A23C-D332-40D3-9CBD-387F9955BC9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0A85AEC-728E-4081-8214-BB96A285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E4A64AA-5823-4614-AD45-A0DF6B37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078BE879-BCC1-4C76-8DD5-F8AC7E6C0411}"/>
              </a:ext>
            </a:extLst>
          </p:cNvPr>
          <p:cNvGrpSpPr/>
          <p:nvPr userDrawn="1"/>
        </p:nvGrpSpPr>
        <p:grpSpPr>
          <a:xfrm>
            <a:off x="2010968" y="3249587"/>
            <a:ext cx="9695465" cy="8597161"/>
            <a:chOff x="3105306" y="1816540"/>
            <a:chExt cx="1752444" cy="1779176"/>
          </a:xfrm>
          <a:effectLst/>
        </p:grpSpPr>
        <p:sp>
          <p:nvSpPr>
            <p:cNvPr id="7" name="Oval 9">
              <a:extLst>
                <a:ext uri="{FF2B5EF4-FFF2-40B4-BE49-F238E27FC236}">
                  <a16:creationId xmlns="" xmlns:a16="http://schemas.microsoft.com/office/drawing/2014/main" id="{C2C2A47F-0EE7-4FE3-AE40-94FE80BE5C3B}"/>
                </a:ext>
              </a:extLst>
            </p:cNvPr>
            <p:cNvSpPr/>
            <p:nvPr/>
          </p:nvSpPr>
          <p:spPr>
            <a:xfrm>
              <a:off x="3105306" y="1816540"/>
              <a:ext cx="1752444" cy="1779176"/>
            </a:xfrm>
            <a:prstGeom prst="roundRect">
              <a:avLst>
                <a:gd name="adj" fmla="val 16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50948">
                <a:defRPr/>
              </a:pPr>
              <a:endParaRPr lang="en-GB" sz="3700" kern="0" dirty="0">
                <a:solidFill>
                  <a:srgbClr val="767676"/>
                </a:solidFill>
              </a:endParaRPr>
            </a:p>
          </p:txBody>
        </p:sp>
        <p:sp>
          <p:nvSpPr>
            <p:cNvPr id="8" name="Oval 10">
              <a:extLst>
                <a:ext uri="{FF2B5EF4-FFF2-40B4-BE49-F238E27FC236}">
                  <a16:creationId xmlns="" xmlns:a16="http://schemas.microsoft.com/office/drawing/2014/main" id="{CE99C534-2654-4F08-9333-EA62552009C1}"/>
                </a:ext>
              </a:extLst>
            </p:cNvPr>
            <p:cNvSpPr/>
            <p:nvPr/>
          </p:nvSpPr>
          <p:spPr>
            <a:xfrm>
              <a:off x="3142490" y="1850025"/>
              <a:ext cx="1678077" cy="1712207"/>
            </a:xfrm>
            <a:prstGeom prst="roundRect">
              <a:avLst>
                <a:gd name="adj" fmla="val 0"/>
              </a:avLst>
            </a:prstGeom>
            <a:noFill/>
            <a:ln w="158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50948">
                <a:defRPr/>
              </a:pPr>
              <a:endParaRPr lang="en-GB" sz="3700" kern="0">
                <a:solidFill>
                  <a:srgbClr val="767676"/>
                </a:solidFill>
              </a:endParaRPr>
            </a:p>
          </p:txBody>
        </p:sp>
      </p:grpSp>
      <p:sp>
        <p:nvSpPr>
          <p:cNvPr id="9" name="Oval 9">
            <a:extLst>
              <a:ext uri="{FF2B5EF4-FFF2-40B4-BE49-F238E27FC236}">
                <a16:creationId xmlns="" xmlns:a16="http://schemas.microsoft.com/office/drawing/2014/main" id="{4299DDD8-2AB0-47EC-B94E-AD9FE778E4AD}"/>
              </a:ext>
            </a:extLst>
          </p:cNvPr>
          <p:cNvSpPr/>
          <p:nvPr userDrawn="1"/>
        </p:nvSpPr>
        <p:spPr>
          <a:xfrm>
            <a:off x="12703672" y="3249587"/>
            <a:ext cx="9695465" cy="8597161"/>
          </a:xfrm>
          <a:prstGeom prst="roundRect">
            <a:avLst>
              <a:gd name="adj" fmla="val 1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/>
          <a:lstStyle/>
          <a:p>
            <a:pPr algn="ctr" defTabSz="3250948">
              <a:defRPr/>
            </a:pPr>
            <a:endParaRPr lang="en-GB" sz="3700" kern="0" dirty="0">
              <a:solidFill>
                <a:srgbClr val="767676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50B1BB4E-7BC9-4AB1-967F-B5757C3EA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63646" y="3607221"/>
            <a:ext cx="8813226" cy="7849509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5300"/>
            </a:lvl1pPr>
            <a:lvl2pPr>
              <a:buClr>
                <a:schemeClr val="accent4"/>
              </a:buClr>
              <a:defRPr sz="4800"/>
            </a:lvl2pPr>
            <a:lvl3pPr>
              <a:buClr>
                <a:schemeClr val="accent4"/>
              </a:buClr>
              <a:defRPr sz="4300"/>
            </a:lvl3pPr>
            <a:lvl4pPr>
              <a:buClr>
                <a:schemeClr val="accent4"/>
              </a:buClr>
              <a:defRPr sz="3700"/>
            </a:lvl4pPr>
            <a:lvl5pPr>
              <a:buClr>
                <a:schemeClr val="accent4"/>
              </a:buClr>
              <a:defRPr sz="37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Oval 10">
            <a:extLst>
              <a:ext uri="{FF2B5EF4-FFF2-40B4-BE49-F238E27FC236}">
                <a16:creationId xmlns="" xmlns:a16="http://schemas.microsoft.com/office/drawing/2014/main" id="{D04F97B5-AC56-416D-8DCE-2D59A08505D1}"/>
              </a:ext>
            </a:extLst>
          </p:cNvPr>
          <p:cNvSpPr/>
          <p:nvPr userDrawn="1"/>
        </p:nvSpPr>
        <p:spPr>
          <a:xfrm>
            <a:off x="12909394" y="3411392"/>
            <a:ext cx="9284025" cy="8273560"/>
          </a:xfrm>
          <a:prstGeom prst="roundRect">
            <a:avLst>
              <a:gd name="adj" fmla="val 0"/>
            </a:avLst>
          </a:prstGeom>
          <a:noFill/>
          <a:ln w="158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/>
          <a:lstStyle/>
          <a:p>
            <a:pPr algn="ctr" defTabSz="3250948">
              <a:defRPr/>
            </a:pPr>
            <a:endParaRPr lang="en-GB" sz="3700" kern="0">
              <a:solidFill>
                <a:srgbClr val="7676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9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0ED318-5C0C-49DE-9CBC-7CB23EE50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13" y="1123338"/>
            <a:ext cx="16668254" cy="1136782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Insert Title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69220AF-C32C-4A9C-A21A-6308E6EF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A23C-D332-40D3-9CBD-387F9955BC9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0A85AEC-728E-4081-8214-BB96A285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E4A64AA-5823-4614-AD45-A0DF6B37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7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0ED318-5C0C-49DE-9CBC-7CB23EE50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13" y="1123338"/>
            <a:ext cx="16668254" cy="1136782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Insert Title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69220AF-C32C-4A9C-A21A-6308E6EF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515E4-5DD1-4697-A6D2-DCFC9A6EA7D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0A85AEC-728E-4081-8214-BB96A285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E4A64AA-5823-4614-AD45-A0DF6B37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192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EFED547-2175-48D9-9F7B-7C06ACED5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0DC6-64FD-4FB1-BA47-41D3EA341EF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A6069DD-369C-4CEA-A044-A767DBDF6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226A27-FC8C-44F8-A1FD-DC4EBB25A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33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8EA48F-3AC3-4337-ABC5-41B965C25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5D4C388-6389-434E-9EFF-0E5BE82D2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6FE56F-1083-4443-A6EA-8AB1DA188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6BCE-D9BE-439E-848F-0809A048733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79CAC2-83A7-422D-867B-A0B02DFAF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1E3A35-D1C4-480A-BC8B-2788498B4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020400" y="12383612"/>
            <a:ext cx="2374744" cy="851624"/>
          </a:xfrm>
        </p:spPr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786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6EEAD2-EE45-4129-A1DF-1143D59BA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67" y="914506"/>
            <a:ext cx="7863963" cy="3200771"/>
          </a:xfrm>
        </p:spPr>
        <p:txBody>
          <a:bodyPr anchor="b"/>
          <a:lstStyle>
            <a:lvl1pPr>
              <a:defRPr sz="8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902180-A611-406D-AF38-3C572E927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5701" y="1975094"/>
            <a:ext cx="12343597" cy="9748379"/>
          </a:xfrm>
        </p:spPr>
        <p:txBody>
          <a:bodyPr/>
          <a:lstStyle>
            <a:lvl1pPr>
              <a:defRPr sz="8500"/>
            </a:lvl1pPr>
            <a:lvl2pPr>
              <a:defRPr sz="7500"/>
            </a:lvl2pPr>
            <a:lvl3pPr>
              <a:defRPr sz="6400"/>
            </a:lvl3pPr>
            <a:lvl4pPr>
              <a:defRPr sz="5300"/>
            </a:lvl4pPr>
            <a:lvl5pPr>
              <a:defRPr sz="5300"/>
            </a:lvl5pPr>
            <a:lvl6pPr>
              <a:defRPr sz="5300"/>
            </a:lvl6pPr>
            <a:lvl7pPr>
              <a:defRPr sz="5300"/>
            </a:lvl7pPr>
            <a:lvl8pPr>
              <a:defRPr sz="5300"/>
            </a:lvl8pPr>
            <a:lvl9pPr>
              <a:defRPr sz="5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180A033-B4DE-4699-8881-E38D073FDE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467" y="4115283"/>
            <a:ext cx="7863963" cy="7624059"/>
          </a:xfrm>
        </p:spPr>
        <p:txBody>
          <a:bodyPr/>
          <a:lstStyle>
            <a:lvl1pPr marL="0" indent="0">
              <a:buNone/>
              <a:defRPr sz="4300"/>
            </a:lvl1pPr>
            <a:lvl2pPr marL="1219047" indent="0">
              <a:buNone/>
              <a:defRPr sz="3700"/>
            </a:lvl2pPr>
            <a:lvl3pPr marL="2438099" indent="0">
              <a:buNone/>
              <a:defRPr sz="3200"/>
            </a:lvl3pPr>
            <a:lvl4pPr marL="3657146" indent="0">
              <a:buNone/>
              <a:defRPr sz="2700"/>
            </a:lvl4pPr>
            <a:lvl5pPr marL="4876195" indent="0">
              <a:buNone/>
              <a:defRPr sz="2700"/>
            </a:lvl5pPr>
            <a:lvl6pPr marL="6095240" indent="0">
              <a:buNone/>
              <a:defRPr sz="2700"/>
            </a:lvl6pPr>
            <a:lvl7pPr marL="7314286" indent="0">
              <a:buNone/>
              <a:defRPr sz="2700"/>
            </a:lvl7pPr>
            <a:lvl8pPr marL="8533333" indent="0">
              <a:buNone/>
              <a:defRPr sz="2700"/>
            </a:lvl8pPr>
            <a:lvl9pPr marL="9752383" indent="0">
              <a:buNone/>
              <a:defRPr sz="2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232A369-E7E2-4240-95FF-8F638B736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A45A9-C218-4310-A705-C2C6384042B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C3A1AE-DE53-468C-8AC1-05B10B734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8E1A48E-F5AC-41E4-86E8-76BC11F72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1029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145FDF-B80E-404E-9863-74429505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67" y="914506"/>
            <a:ext cx="7863963" cy="3200771"/>
          </a:xfrm>
        </p:spPr>
        <p:txBody>
          <a:bodyPr anchor="b"/>
          <a:lstStyle>
            <a:lvl1pPr>
              <a:defRPr sz="8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9A9009C-2471-4C8C-9A2F-0A53D4C05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5701" y="1975094"/>
            <a:ext cx="12343597" cy="9748379"/>
          </a:xfrm>
        </p:spPr>
        <p:txBody>
          <a:bodyPr/>
          <a:lstStyle>
            <a:lvl1pPr marL="0" indent="0">
              <a:buNone/>
              <a:defRPr sz="8500"/>
            </a:lvl1pPr>
            <a:lvl2pPr marL="1219047" indent="0">
              <a:buNone/>
              <a:defRPr sz="7500"/>
            </a:lvl2pPr>
            <a:lvl3pPr marL="2438099" indent="0">
              <a:buNone/>
              <a:defRPr sz="6400"/>
            </a:lvl3pPr>
            <a:lvl4pPr marL="3657146" indent="0">
              <a:buNone/>
              <a:defRPr sz="5300"/>
            </a:lvl4pPr>
            <a:lvl5pPr marL="4876195" indent="0">
              <a:buNone/>
              <a:defRPr sz="5300"/>
            </a:lvl5pPr>
            <a:lvl6pPr marL="6095240" indent="0">
              <a:buNone/>
              <a:defRPr sz="5300"/>
            </a:lvl6pPr>
            <a:lvl7pPr marL="7314286" indent="0">
              <a:buNone/>
              <a:defRPr sz="5300"/>
            </a:lvl7pPr>
            <a:lvl8pPr marL="8533333" indent="0">
              <a:buNone/>
              <a:defRPr sz="5300"/>
            </a:lvl8pPr>
            <a:lvl9pPr marL="9752383" indent="0">
              <a:buNone/>
              <a:defRPr sz="53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1A20695-0135-4603-9EB2-6A68BCE7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467" y="4115283"/>
            <a:ext cx="7863963" cy="7624059"/>
          </a:xfrm>
        </p:spPr>
        <p:txBody>
          <a:bodyPr/>
          <a:lstStyle>
            <a:lvl1pPr marL="0" indent="0">
              <a:buNone/>
              <a:defRPr sz="4300"/>
            </a:lvl1pPr>
            <a:lvl2pPr marL="1219047" indent="0">
              <a:buNone/>
              <a:defRPr sz="3700"/>
            </a:lvl2pPr>
            <a:lvl3pPr marL="2438099" indent="0">
              <a:buNone/>
              <a:defRPr sz="3200"/>
            </a:lvl3pPr>
            <a:lvl4pPr marL="3657146" indent="0">
              <a:buNone/>
              <a:defRPr sz="2700"/>
            </a:lvl4pPr>
            <a:lvl5pPr marL="4876195" indent="0">
              <a:buNone/>
              <a:defRPr sz="2700"/>
            </a:lvl5pPr>
            <a:lvl6pPr marL="6095240" indent="0">
              <a:buNone/>
              <a:defRPr sz="2700"/>
            </a:lvl6pPr>
            <a:lvl7pPr marL="7314286" indent="0">
              <a:buNone/>
              <a:defRPr sz="2700"/>
            </a:lvl7pPr>
            <a:lvl8pPr marL="8533333" indent="0">
              <a:buNone/>
              <a:defRPr sz="2700"/>
            </a:lvl8pPr>
            <a:lvl9pPr marL="9752383" indent="0">
              <a:buNone/>
              <a:defRPr sz="2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8949A6C-1C43-4846-8665-C223D11C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F1D67-D792-49FA-BA75-D1BA9F8002B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578D455-537A-4FCE-9808-CE81BC345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4D7E1E-89E9-4C8B-BBED-72732279B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114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81990B-8988-4707-A096-6D387ACD7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0D3F10F-3327-4171-AE3E-5D98D2717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372BF9-EF0E-447B-AE2A-9CC7CC82D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C48B-CEC9-4AAE-8759-512B4B91F7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1E0CC13-245D-4D48-A6B2-66623550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C0B237-E9B0-4708-9206-EF4028C65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557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1A78D88-E44C-406F-888C-AD9AD740C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8668" y="730347"/>
            <a:ext cx="5257458" cy="116250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937F38-3343-4EA0-93EF-40D1E7B14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298" y="730347"/>
            <a:ext cx="15467593" cy="1162502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1C37726-5238-4847-9C75-84CC360F6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8146-15C3-45A7-8FFC-D451D0EA31B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994F1A-F81B-48B1-A0A1-1A476482D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08437B-AD72-4D8D-9348-44E12F3C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22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1244007" y="982149"/>
            <a:ext cx="21894410" cy="11749317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477927" y="1157617"/>
            <a:ext cx="21426581" cy="11398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>
            <a:scene3d>
              <a:camera prst="orthographicFront">
                <a:rot lat="586331" lon="20993413" rev="19643163"/>
              </a:camera>
              <a:lightRig rig="threePt" dir="t"/>
            </a:scene3d>
          </a:bodyPr>
          <a:lstStyle/>
          <a:p>
            <a:pPr algn="ctr"/>
            <a:r>
              <a:rPr lang="en-US" sz="30700" dirty="0">
                <a:solidFill>
                  <a:prstClr val="white">
                    <a:lumMod val="95000"/>
                  </a:prstClr>
                </a:solidFill>
              </a:rPr>
              <a:t>Template</a:t>
            </a:r>
            <a:endParaRPr lang="en-GB" sz="3070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Freeform: Shape 7"/>
          <p:cNvSpPr/>
          <p:nvPr userDrawn="1"/>
        </p:nvSpPr>
        <p:spPr>
          <a:xfrm rot="2700000">
            <a:off x="21616738" y="1143270"/>
            <a:ext cx="1790591" cy="617685"/>
          </a:xfrm>
          <a:custGeom>
            <a:avLst/>
            <a:gdLst>
              <a:gd name="connsiteX0" fmla="*/ 0 w 1112143"/>
              <a:gd name="connsiteY0" fmla="*/ 287787 h 287787"/>
              <a:gd name="connsiteX1" fmla="*/ 287788 w 1112143"/>
              <a:gd name="connsiteY1" fmla="*/ 0 h 287787"/>
              <a:gd name="connsiteX2" fmla="*/ 824356 w 1112143"/>
              <a:gd name="connsiteY2" fmla="*/ 0 h 287787"/>
              <a:gd name="connsiteX3" fmla="*/ 1112143 w 1112143"/>
              <a:gd name="connsiteY3" fmla="*/ 287787 h 287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143" h="287787">
                <a:moveTo>
                  <a:pt x="0" y="287787"/>
                </a:moveTo>
                <a:lnTo>
                  <a:pt x="287788" y="0"/>
                </a:lnTo>
                <a:lnTo>
                  <a:pt x="824356" y="0"/>
                </a:lnTo>
                <a:lnTo>
                  <a:pt x="1112143" y="28778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243813" tIns="121906" rIns="243813" bIns="121906" numCol="1" anchor="t" anchorCtr="0" compatLnSpc="1">
            <a:prstTxWarp prst="textNoShape">
              <a:avLst/>
            </a:prstTxWarp>
          </a:bodyPr>
          <a:lstStyle/>
          <a:p>
            <a:endParaRPr lang="en-GB" sz="2400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0CCE-2559-4602-AC93-EBA39C84EF0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A74B-8343-4691-89E8-1EAE6FB43FC1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71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7B31BE-893B-4F2C-B13A-65DDAE14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93" y="3419915"/>
            <a:ext cx="21029831" cy="5706135"/>
          </a:xfrm>
        </p:spPr>
        <p:txBody>
          <a:bodyPr anchor="b"/>
          <a:lstStyle>
            <a:lvl1pPr>
              <a:defRPr sz="1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AA1AB79-2906-49CC-A8E9-6284A37ED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593" y="9180025"/>
            <a:ext cx="21029831" cy="3000721"/>
          </a:xfrm>
        </p:spPr>
        <p:txBody>
          <a:bodyPr/>
          <a:lstStyle>
            <a:lvl1pPr marL="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1pPr>
            <a:lvl2pPr marL="1219047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2pPr>
            <a:lvl3pPr marL="2438099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3pPr>
            <a:lvl4pPr marL="3657146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4pPr>
            <a:lvl5pPr marL="4876195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5pPr>
            <a:lvl6pPr marL="6095240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6pPr>
            <a:lvl7pPr marL="7314286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7pPr>
            <a:lvl8pPr marL="8533333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8pPr>
            <a:lvl9pPr marL="9752383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4E2F71-06E9-4AE1-A641-A510FAC00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AC86-01E6-43F0-A011-A35FF8723FF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216F18-64FC-4159-8267-F2A376C6B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9A5956-EB9B-473A-B73D-5B96FD7A8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11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ED058D-7964-4475-98B0-5BBAA83B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1DF71E-6048-4112-887F-2E6C8500A9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291" y="3651673"/>
            <a:ext cx="10362526" cy="87036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8863B39-7FCF-419F-B01A-D387BDC8E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3596" y="3651673"/>
            <a:ext cx="10362526" cy="87036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C504C63-CB48-440F-8915-9EC6414D1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E1B2-CCD2-4B98-98FF-83D7768FBBC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7553624-CAD7-4088-8196-6682186EE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9666BF-667F-43E0-BB40-74A35F657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660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0BEA64-4C17-403C-8754-E69941A7B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67" y="730343"/>
            <a:ext cx="21029831" cy="26514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6892506-EC19-4453-9044-9E665A831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469" y="3362715"/>
            <a:ext cx="10314902" cy="1648015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047" indent="0">
              <a:buNone/>
              <a:defRPr sz="5300" b="1"/>
            </a:lvl2pPr>
            <a:lvl3pPr marL="2438099" indent="0">
              <a:buNone/>
              <a:defRPr sz="4800" b="1"/>
            </a:lvl3pPr>
            <a:lvl4pPr marL="3657146" indent="0">
              <a:buNone/>
              <a:defRPr sz="4300" b="1"/>
            </a:lvl4pPr>
            <a:lvl5pPr marL="4876195" indent="0">
              <a:buNone/>
              <a:defRPr sz="4300" b="1"/>
            </a:lvl5pPr>
            <a:lvl6pPr marL="6095240" indent="0">
              <a:buNone/>
              <a:defRPr sz="4300" b="1"/>
            </a:lvl6pPr>
            <a:lvl7pPr marL="7314286" indent="0">
              <a:buNone/>
              <a:defRPr sz="4300" b="1"/>
            </a:lvl7pPr>
            <a:lvl8pPr marL="8533333" indent="0">
              <a:buNone/>
              <a:defRPr sz="4300" b="1"/>
            </a:lvl8pPr>
            <a:lvl9pPr marL="9752383" indent="0">
              <a:buNone/>
              <a:defRPr sz="4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97CD278-602C-4215-9A12-66C2936F4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469" y="5010731"/>
            <a:ext cx="10314902" cy="73700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1D5E21B-6BA0-48C0-99C8-6A59B022E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3611" y="3362715"/>
            <a:ext cx="10365701" cy="1648015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047" indent="0">
              <a:buNone/>
              <a:defRPr sz="5300" b="1"/>
            </a:lvl2pPr>
            <a:lvl3pPr marL="2438099" indent="0">
              <a:buNone/>
              <a:defRPr sz="4800" b="1"/>
            </a:lvl3pPr>
            <a:lvl4pPr marL="3657146" indent="0">
              <a:buNone/>
              <a:defRPr sz="4300" b="1"/>
            </a:lvl4pPr>
            <a:lvl5pPr marL="4876195" indent="0">
              <a:buNone/>
              <a:defRPr sz="4300" b="1"/>
            </a:lvl5pPr>
            <a:lvl6pPr marL="6095240" indent="0">
              <a:buNone/>
              <a:defRPr sz="4300" b="1"/>
            </a:lvl6pPr>
            <a:lvl7pPr marL="7314286" indent="0">
              <a:buNone/>
              <a:defRPr sz="4300" b="1"/>
            </a:lvl7pPr>
            <a:lvl8pPr marL="8533333" indent="0">
              <a:buNone/>
              <a:defRPr sz="4300" b="1"/>
            </a:lvl8pPr>
            <a:lvl9pPr marL="9752383" indent="0">
              <a:buNone/>
              <a:defRPr sz="4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6A1F68D-733A-496B-99EF-A4EC91D681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3611" y="5010731"/>
            <a:ext cx="10365701" cy="73700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A017564-3DCB-412A-9F2D-AC889F937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661E5-B3E8-477D-A0F7-BFC9082093B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BB6612F-09F3-48EC-B314-87E46C768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2392EB7-9DD7-4B1A-8EE7-43493F64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1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0ED318-5C0C-49DE-9CBC-7CB23EE5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13" y="1123362"/>
            <a:ext cx="16668254" cy="113678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69220AF-C32C-4A9C-A21A-6308E6EF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A23C-D332-40D3-9CBD-387F9955BC9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0A85AEC-728E-4081-8214-BB96A285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E4A64AA-5823-4614-AD45-A0DF6B37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5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37E4F345-F01D-48AD-B180-861EBE1F5055}"/>
              </a:ext>
            </a:extLst>
          </p:cNvPr>
          <p:cNvSpPr/>
          <p:nvPr userDrawn="1"/>
        </p:nvSpPr>
        <p:spPr>
          <a:xfrm rot="16200000">
            <a:off x="7237669" y="-3789329"/>
            <a:ext cx="9907144" cy="22782322"/>
          </a:xfrm>
          <a:custGeom>
            <a:avLst/>
            <a:gdLst>
              <a:gd name="connsiteX0" fmla="*/ 4952999 w 4952999"/>
              <a:gd name="connsiteY0" fmla="*/ 0 h 11391903"/>
              <a:gd name="connsiteX1" fmla="*/ 4952999 w 4952999"/>
              <a:gd name="connsiteY1" fmla="*/ 11391903 h 11391903"/>
              <a:gd name="connsiteX2" fmla="*/ 286838 w 4952999"/>
              <a:gd name="connsiteY2" fmla="*/ 11391903 h 11391903"/>
              <a:gd name="connsiteX3" fmla="*/ 0 w 4952999"/>
              <a:gd name="connsiteY3" fmla="*/ 62979 h 11391903"/>
              <a:gd name="connsiteX4" fmla="*/ 0 w 4952999"/>
              <a:gd name="connsiteY4" fmla="*/ 0 h 11391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2999" h="11391903">
                <a:moveTo>
                  <a:pt x="4952999" y="0"/>
                </a:moveTo>
                <a:lnTo>
                  <a:pt x="4952999" y="11391903"/>
                </a:lnTo>
                <a:lnTo>
                  <a:pt x="286838" y="11391903"/>
                </a:lnTo>
                <a:lnTo>
                  <a:pt x="0" y="6297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8DBFE5-2A3C-4809-B261-C2E6AA29A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13" y="1123362"/>
            <a:ext cx="16668254" cy="1136782"/>
          </a:xfrm>
          <a:prstGeom prst="rect">
            <a:avLst/>
          </a:prstGeom>
        </p:spPr>
        <p:txBody>
          <a:bodyPr vert="horz" lIns="243813" tIns="121906" rIns="243813" bIns="121906" rtlCol="0" anchor="ctr">
            <a:noAutofit/>
          </a:bodyPr>
          <a:lstStyle/>
          <a:p>
            <a:r>
              <a:rPr lang="en-GB" dirty="0"/>
              <a:t>Insert Title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4643B85-E039-45D9-8770-F7294F3BF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059" y="2676048"/>
            <a:ext cx="22782317" cy="8979941"/>
          </a:xfrm>
          <a:prstGeom prst="rect">
            <a:avLst/>
          </a:prstGeom>
        </p:spPr>
        <p:txBody>
          <a:bodyPr vert="horz" lIns="575927" tIns="383956" rIns="243813" bIns="121906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73FCB4-DACA-4261-800F-34588728ED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10" y="12507808"/>
            <a:ext cx="5486043" cy="730335"/>
          </a:xfrm>
          <a:prstGeom prst="rect">
            <a:avLst/>
          </a:prstGeom>
        </p:spPr>
        <p:txBody>
          <a:bodyPr vert="horz" lIns="243813" tIns="121906" rIns="243813" bIns="121906" rtlCol="0" anchor="ctr"/>
          <a:lstStyle>
            <a:lvl1pPr algn="l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3C302-F7CB-47D7-B427-D7FDE2210F2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5515B8-130C-4E3E-A4C3-4399C2D29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6675" y="12507808"/>
            <a:ext cx="8229064" cy="730335"/>
          </a:xfrm>
          <a:prstGeom prst="rect">
            <a:avLst/>
          </a:prstGeom>
        </p:spPr>
        <p:txBody>
          <a:bodyPr vert="horz" lIns="243813" tIns="121906" rIns="243813" bIns="121906" rtlCol="0" anchor="ctr"/>
          <a:lstStyle>
            <a:lvl1pPr algn="ct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DD06E57-B92B-42EF-BF1A-A3636663303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7582" y="704973"/>
            <a:ext cx="4797205" cy="125617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8227C5B3-111A-4321-826F-D24144A56954}"/>
              </a:ext>
            </a:extLst>
          </p:cNvPr>
          <p:cNvGrpSpPr/>
          <p:nvPr userDrawn="1"/>
        </p:nvGrpSpPr>
        <p:grpSpPr>
          <a:xfrm>
            <a:off x="-6351" y="12"/>
            <a:ext cx="24395114" cy="870055"/>
            <a:chOff x="-3175" y="0"/>
            <a:chExt cx="12198350" cy="434977"/>
          </a:xfrm>
        </p:grpSpPr>
        <p:sp>
          <p:nvSpPr>
            <p:cNvPr id="16" name="Right Triangle 15">
              <a:extLst>
                <a:ext uri="{FF2B5EF4-FFF2-40B4-BE49-F238E27FC236}">
                  <a16:creationId xmlns="" xmlns:a16="http://schemas.microsoft.com/office/drawing/2014/main" id="{6778BABA-7B84-4CC5-8DEB-E75B03687453}"/>
                </a:ext>
              </a:extLst>
            </p:cNvPr>
            <p:cNvSpPr/>
            <p:nvPr userDrawn="1"/>
          </p:nvSpPr>
          <p:spPr>
            <a:xfrm flipV="1">
              <a:off x="0" y="0"/>
              <a:ext cx="12192000" cy="35242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="" xmlns:a16="http://schemas.microsoft.com/office/drawing/2014/main" id="{94245A63-BABA-4CEF-9C64-8286121E27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3175" y="20639"/>
              <a:ext cx="12198350" cy="414338"/>
            </a:xfrm>
            <a:custGeom>
              <a:avLst/>
              <a:gdLst>
                <a:gd name="T0" fmla="*/ 4332 w 4484"/>
                <a:gd name="T1" fmla="*/ 9 h 149"/>
                <a:gd name="T2" fmla="*/ 4175 w 4484"/>
                <a:gd name="T3" fmla="*/ 7 h 149"/>
                <a:gd name="T4" fmla="*/ 4261 w 4484"/>
                <a:gd name="T5" fmla="*/ 15 h 149"/>
                <a:gd name="T6" fmla="*/ 4156 w 4484"/>
                <a:gd name="T7" fmla="*/ 15 h 149"/>
                <a:gd name="T8" fmla="*/ 3984 w 4484"/>
                <a:gd name="T9" fmla="*/ 14 h 149"/>
                <a:gd name="T10" fmla="*/ 4041 w 4484"/>
                <a:gd name="T11" fmla="*/ 15 h 149"/>
                <a:gd name="T12" fmla="*/ 4048 w 4484"/>
                <a:gd name="T13" fmla="*/ 17 h 149"/>
                <a:gd name="T14" fmla="*/ 3859 w 4484"/>
                <a:gd name="T15" fmla="*/ 21 h 149"/>
                <a:gd name="T16" fmla="*/ 4000 w 4484"/>
                <a:gd name="T17" fmla="*/ 16 h 149"/>
                <a:gd name="T18" fmla="*/ 3832 w 4484"/>
                <a:gd name="T19" fmla="*/ 31 h 149"/>
                <a:gd name="T20" fmla="*/ 3929 w 4484"/>
                <a:gd name="T21" fmla="*/ 18 h 149"/>
                <a:gd name="T22" fmla="*/ 3916 w 4484"/>
                <a:gd name="T23" fmla="*/ 24 h 149"/>
                <a:gd name="T24" fmla="*/ 4060 w 4484"/>
                <a:gd name="T25" fmla="*/ 19 h 149"/>
                <a:gd name="T26" fmla="*/ 3974 w 4484"/>
                <a:gd name="T27" fmla="*/ 23 h 149"/>
                <a:gd name="T28" fmla="*/ 1853 w 4484"/>
                <a:gd name="T29" fmla="*/ 98 h 149"/>
                <a:gd name="T30" fmla="*/ 2394 w 4484"/>
                <a:gd name="T31" fmla="*/ 72 h 149"/>
                <a:gd name="T32" fmla="*/ 1882 w 4484"/>
                <a:gd name="T33" fmla="*/ 78 h 149"/>
                <a:gd name="T34" fmla="*/ 109 w 4484"/>
                <a:gd name="T35" fmla="*/ 131 h 149"/>
                <a:gd name="T36" fmla="*/ 3681 w 4484"/>
                <a:gd name="T37" fmla="*/ 25 h 149"/>
                <a:gd name="T38" fmla="*/ 1027 w 4484"/>
                <a:gd name="T39" fmla="*/ 117 h 149"/>
                <a:gd name="T40" fmla="*/ 3803 w 4484"/>
                <a:gd name="T41" fmla="*/ 23 h 149"/>
                <a:gd name="T42" fmla="*/ 3654 w 4484"/>
                <a:gd name="T43" fmla="*/ 28 h 149"/>
                <a:gd name="T44" fmla="*/ 3321 w 4484"/>
                <a:gd name="T45" fmla="*/ 35 h 149"/>
                <a:gd name="T46" fmla="*/ 2967 w 4484"/>
                <a:gd name="T47" fmla="*/ 46 h 149"/>
                <a:gd name="T48" fmla="*/ 2791 w 4484"/>
                <a:gd name="T49" fmla="*/ 57 h 149"/>
                <a:gd name="T50" fmla="*/ 2439 w 4484"/>
                <a:gd name="T51" fmla="*/ 60 h 149"/>
                <a:gd name="T52" fmla="*/ 2157 w 4484"/>
                <a:gd name="T53" fmla="*/ 76 h 149"/>
                <a:gd name="T54" fmla="*/ 1821 w 4484"/>
                <a:gd name="T55" fmla="*/ 84 h 149"/>
                <a:gd name="T56" fmla="*/ 1315 w 4484"/>
                <a:gd name="T57" fmla="*/ 99 h 149"/>
                <a:gd name="T58" fmla="*/ 993 w 4484"/>
                <a:gd name="T59" fmla="*/ 104 h 149"/>
                <a:gd name="T60" fmla="*/ 657 w 4484"/>
                <a:gd name="T61" fmla="*/ 114 h 149"/>
                <a:gd name="T62" fmla="*/ 69 w 4484"/>
                <a:gd name="T63" fmla="*/ 132 h 149"/>
                <a:gd name="T64" fmla="*/ 295 w 4484"/>
                <a:gd name="T65" fmla="*/ 138 h 149"/>
                <a:gd name="T66" fmla="*/ 690 w 4484"/>
                <a:gd name="T67" fmla="*/ 128 h 149"/>
                <a:gd name="T68" fmla="*/ 953 w 4484"/>
                <a:gd name="T69" fmla="*/ 122 h 149"/>
                <a:gd name="T70" fmla="*/ 1079 w 4484"/>
                <a:gd name="T71" fmla="*/ 119 h 149"/>
                <a:gd name="T72" fmla="*/ 1301 w 4484"/>
                <a:gd name="T73" fmla="*/ 110 h 149"/>
                <a:gd name="T74" fmla="*/ 1426 w 4484"/>
                <a:gd name="T75" fmla="*/ 108 h 149"/>
                <a:gd name="T76" fmla="*/ 1686 w 4484"/>
                <a:gd name="T77" fmla="*/ 105 h 149"/>
                <a:gd name="T78" fmla="*/ 1886 w 4484"/>
                <a:gd name="T79" fmla="*/ 96 h 149"/>
                <a:gd name="T80" fmla="*/ 2029 w 4484"/>
                <a:gd name="T81" fmla="*/ 91 h 149"/>
                <a:gd name="T82" fmla="*/ 2284 w 4484"/>
                <a:gd name="T83" fmla="*/ 82 h 149"/>
                <a:gd name="T84" fmla="*/ 2374 w 4484"/>
                <a:gd name="T85" fmla="*/ 79 h 149"/>
                <a:gd name="T86" fmla="*/ 2520 w 4484"/>
                <a:gd name="T87" fmla="*/ 75 h 149"/>
                <a:gd name="T88" fmla="*/ 2776 w 4484"/>
                <a:gd name="T89" fmla="*/ 69 h 149"/>
                <a:gd name="T90" fmla="*/ 2989 w 4484"/>
                <a:gd name="T91" fmla="*/ 62 h 149"/>
                <a:gd name="T92" fmla="*/ 3099 w 4484"/>
                <a:gd name="T93" fmla="*/ 60 h 149"/>
                <a:gd name="T94" fmla="*/ 3299 w 4484"/>
                <a:gd name="T95" fmla="*/ 51 h 149"/>
                <a:gd name="T96" fmla="*/ 3598 w 4484"/>
                <a:gd name="T97" fmla="*/ 31 h 149"/>
                <a:gd name="T98" fmla="*/ 3716 w 4484"/>
                <a:gd name="T99" fmla="*/ 30 h 149"/>
                <a:gd name="T100" fmla="*/ 2424 w 4484"/>
                <a:gd name="T101" fmla="*/ 76 h 149"/>
                <a:gd name="T102" fmla="*/ 1552 w 4484"/>
                <a:gd name="T103" fmla="*/ 108 h 149"/>
                <a:gd name="T104" fmla="*/ 3754 w 4484"/>
                <a:gd name="T105" fmla="*/ 21 h 149"/>
                <a:gd name="T106" fmla="*/ 3796 w 4484"/>
                <a:gd name="T107" fmla="*/ 27 h 149"/>
                <a:gd name="T108" fmla="*/ 3710 w 4484"/>
                <a:gd name="T109" fmla="*/ 33 h 149"/>
                <a:gd name="T110" fmla="*/ 3480 w 4484"/>
                <a:gd name="T111" fmla="*/ 40 h 149"/>
                <a:gd name="T112" fmla="*/ 3213 w 4484"/>
                <a:gd name="T113" fmla="*/ 50 h 149"/>
                <a:gd name="T114" fmla="*/ 26 w 4484"/>
                <a:gd name="T115" fmla="*/ 130 h 149"/>
                <a:gd name="T116" fmla="*/ 1842 w 4484"/>
                <a:gd name="T117" fmla="*/ 10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84" h="149">
                  <a:moveTo>
                    <a:pt x="4477" y="2"/>
                  </a:moveTo>
                  <a:cubicBezTo>
                    <a:pt x="4484" y="2"/>
                    <a:pt x="4482" y="1"/>
                    <a:pt x="4483" y="0"/>
                  </a:cubicBezTo>
                  <a:cubicBezTo>
                    <a:pt x="4471" y="1"/>
                    <a:pt x="4478" y="3"/>
                    <a:pt x="4477" y="2"/>
                  </a:cubicBezTo>
                  <a:close/>
                  <a:moveTo>
                    <a:pt x="4368" y="9"/>
                  </a:moveTo>
                  <a:cubicBezTo>
                    <a:pt x="4370" y="9"/>
                    <a:pt x="4370" y="9"/>
                    <a:pt x="4370" y="9"/>
                  </a:cubicBezTo>
                  <a:cubicBezTo>
                    <a:pt x="4354" y="11"/>
                    <a:pt x="4354" y="11"/>
                    <a:pt x="4354" y="11"/>
                  </a:cubicBezTo>
                  <a:lnTo>
                    <a:pt x="4368" y="9"/>
                  </a:lnTo>
                  <a:close/>
                  <a:moveTo>
                    <a:pt x="4266" y="12"/>
                  </a:moveTo>
                  <a:cubicBezTo>
                    <a:pt x="4276" y="15"/>
                    <a:pt x="4303" y="11"/>
                    <a:pt x="4321" y="11"/>
                  </a:cubicBezTo>
                  <a:cubicBezTo>
                    <a:pt x="4324" y="12"/>
                    <a:pt x="4324" y="12"/>
                    <a:pt x="4324" y="12"/>
                  </a:cubicBezTo>
                  <a:cubicBezTo>
                    <a:pt x="4332" y="9"/>
                    <a:pt x="4332" y="9"/>
                    <a:pt x="4332" y="9"/>
                  </a:cubicBezTo>
                  <a:cubicBezTo>
                    <a:pt x="4310" y="10"/>
                    <a:pt x="4282" y="13"/>
                    <a:pt x="4266" y="12"/>
                  </a:cubicBezTo>
                  <a:close/>
                  <a:moveTo>
                    <a:pt x="4224" y="8"/>
                  </a:moveTo>
                  <a:cubicBezTo>
                    <a:pt x="4223" y="8"/>
                    <a:pt x="4222" y="8"/>
                    <a:pt x="4222" y="7"/>
                  </a:cubicBezTo>
                  <a:cubicBezTo>
                    <a:pt x="4220" y="8"/>
                    <a:pt x="4217" y="8"/>
                    <a:pt x="4211" y="8"/>
                  </a:cubicBezTo>
                  <a:cubicBezTo>
                    <a:pt x="4215" y="9"/>
                    <a:pt x="4200" y="9"/>
                    <a:pt x="4224" y="8"/>
                  </a:cubicBezTo>
                  <a:close/>
                  <a:moveTo>
                    <a:pt x="4222" y="7"/>
                  </a:moveTo>
                  <a:cubicBezTo>
                    <a:pt x="4233" y="7"/>
                    <a:pt x="4215" y="7"/>
                    <a:pt x="4222" y="7"/>
                  </a:cubicBezTo>
                  <a:close/>
                  <a:moveTo>
                    <a:pt x="4175" y="7"/>
                  </a:moveTo>
                  <a:cubicBezTo>
                    <a:pt x="4161" y="8"/>
                    <a:pt x="4164" y="9"/>
                    <a:pt x="4172" y="10"/>
                  </a:cubicBezTo>
                  <a:cubicBezTo>
                    <a:pt x="4186" y="8"/>
                    <a:pt x="4186" y="8"/>
                    <a:pt x="4186" y="8"/>
                  </a:cubicBezTo>
                  <a:cubicBezTo>
                    <a:pt x="4183" y="8"/>
                    <a:pt x="4171" y="8"/>
                    <a:pt x="4175" y="7"/>
                  </a:cubicBezTo>
                  <a:close/>
                  <a:moveTo>
                    <a:pt x="4159" y="12"/>
                  </a:moveTo>
                  <a:cubicBezTo>
                    <a:pt x="4166" y="11"/>
                    <a:pt x="4166" y="11"/>
                    <a:pt x="4166" y="11"/>
                  </a:cubicBezTo>
                  <a:cubicBezTo>
                    <a:pt x="4165" y="11"/>
                    <a:pt x="4163" y="11"/>
                    <a:pt x="4159" y="12"/>
                  </a:cubicBezTo>
                  <a:close/>
                  <a:moveTo>
                    <a:pt x="4173" y="11"/>
                  </a:moveTo>
                  <a:cubicBezTo>
                    <a:pt x="4172" y="12"/>
                    <a:pt x="4175" y="11"/>
                    <a:pt x="4182" y="10"/>
                  </a:cubicBezTo>
                  <a:cubicBezTo>
                    <a:pt x="4166" y="11"/>
                    <a:pt x="4166" y="11"/>
                    <a:pt x="4166" y="11"/>
                  </a:cubicBezTo>
                  <a:cubicBezTo>
                    <a:pt x="4168" y="12"/>
                    <a:pt x="4168" y="13"/>
                    <a:pt x="4173" y="11"/>
                  </a:cubicBezTo>
                  <a:close/>
                  <a:moveTo>
                    <a:pt x="4190" y="10"/>
                  </a:moveTo>
                  <a:cubicBezTo>
                    <a:pt x="4198" y="11"/>
                    <a:pt x="4209" y="11"/>
                    <a:pt x="4194" y="12"/>
                  </a:cubicBezTo>
                  <a:cubicBezTo>
                    <a:pt x="4222" y="11"/>
                    <a:pt x="4218" y="9"/>
                    <a:pt x="4190" y="10"/>
                  </a:cubicBezTo>
                  <a:close/>
                  <a:moveTo>
                    <a:pt x="4261" y="15"/>
                  </a:moveTo>
                  <a:cubicBezTo>
                    <a:pt x="4272" y="16"/>
                    <a:pt x="4272" y="16"/>
                    <a:pt x="4272" y="16"/>
                  </a:cubicBezTo>
                  <a:cubicBezTo>
                    <a:pt x="4281" y="15"/>
                    <a:pt x="4281" y="15"/>
                    <a:pt x="4281" y="15"/>
                  </a:cubicBezTo>
                  <a:cubicBezTo>
                    <a:pt x="4276" y="15"/>
                    <a:pt x="4260" y="15"/>
                    <a:pt x="4261" y="15"/>
                  </a:cubicBezTo>
                  <a:close/>
                  <a:moveTo>
                    <a:pt x="4084" y="11"/>
                  </a:moveTo>
                  <a:cubicBezTo>
                    <a:pt x="4083" y="11"/>
                    <a:pt x="4089" y="12"/>
                    <a:pt x="4090" y="13"/>
                  </a:cubicBezTo>
                  <a:cubicBezTo>
                    <a:pt x="4100" y="12"/>
                    <a:pt x="4100" y="12"/>
                    <a:pt x="4100" y="12"/>
                  </a:cubicBezTo>
                  <a:cubicBezTo>
                    <a:pt x="4095" y="12"/>
                    <a:pt x="4085" y="12"/>
                    <a:pt x="4084" y="11"/>
                  </a:cubicBezTo>
                  <a:close/>
                  <a:moveTo>
                    <a:pt x="4090" y="13"/>
                  </a:moveTo>
                  <a:cubicBezTo>
                    <a:pt x="4074" y="14"/>
                    <a:pt x="4074" y="14"/>
                    <a:pt x="4074" y="14"/>
                  </a:cubicBezTo>
                  <a:cubicBezTo>
                    <a:pt x="4088" y="14"/>
                    <a:pt x="4091" y="14"/>
                    <a:pt x="4090" y="13"/>
                  </a:cubicBezTo>
                  <a:close/>
                  <a:moveTo>
                    <a:pt x="4156" y="15"/>
                  </a:moveTo>
                  <a:cubicBezTo>
                    <a:pt x="4182" y="12"/>
                    <a:pt x="4182" y="12"/>
                    <a:pt x="4182" y="12"/>
                  </a:cubicBezTo>
                  <a:cubicBezTo>
                    <a:pt x="4151" y="15"/>
                    <a:pt x="4151" y="15"/>
                    <a:pt x="4151" y="15"/>
                  </a:cubicBezTo>
                  <a:lnTo>
                    <a:pt x="4156" y="15"/>
                  </a:lnTo>
                  <a:close/>
                  <a:moveTo>
                    <a:pt x="4017" y="13"/>
                  </a:moveTo>
                  <a:cubicBezTo>
                    <a:pt x="4024" y="12"/>
                    <a:pt x="4024" y="12"/>
                    <a:pt x="4024" y="12"/>
                  </a:cubicBezTo>
                  <a:cubicBezTo>
                    <a:pt x="4033" y="11"/>
                    <a:pt x="4033" y="11"/>
                    <a:pt x="4033" y="11"/>
                  </a:cubicBezTo>
                  <a:lnTo>
                    <a:pt x="4017" y="13"/>
                  </a:lnTo>
                  <a:close/>
                  <a:moveTo>
                    <a:pt x="3984" y="14"/>
                  </a:moveTo>
                  <a:cubicBezTo>
                    <a:pt x="3991" y="12"/>
                    <a:pt x="3975" y="12"/>
                    <a:pt x="3982" y="11"/>
                  </a:cubicBezTo>
                  <a:cubicBezTo>
                    <a:pt x="3971" y="12"/>
                    <a:pt x="3962" y="13"/>
                    <a:pt x="3954" y="14"/>
                  </a:cubicBezTo>
                  <a:cubicBezTo>
                    <a:pt x="3963" y="13"/>
                    <a:pt x="3972" y="13"/>
                    <a:pt x="3984" y="14"/>
                  </a:cubicBezTo>
                  <a:close/>
                  <a:moveTo>
                    <a:pt x="3940" y="16"/>
                  </a:moveTo>
                  <a:cubicBezTo>
                    <a:pt x="3944" y="15"/>
                    <a:pt x="3949" y="15"/>
                    <a:pt x="3954" y="14"/>
                  </a:cubicBezTo>
                  <a:cubicBezTo>
                    <a:pt x="3949" y="14"/>
                    <a:pt x="3945" y="15"/>
                    <a:pt x="3940" y="16"/>
                  </a:cubicBezTo>
                  <a:close/>
                  <a:moveTo>
                    <a:pt x="4041" y="15"/>
                  </a:moveTo>
                  <a:cubicBezTo>
                    <a:pt x="4043" y="15"/>
                    <a:pt x="4045" y="15"/>
                    <a:pt x="4047" y="15"/>
                  </a:cubicBezTo>
                  <a:cubicBezTo>
                    <a:pt x="4046" y="14"/>
                    <a:pt x="4044" y="14"/>
                    <a:pt x="4035" y="13"/>
                  </a:cubicBezTo>
                  <a:lnTo>
                    <a:pt x="4041" y="15"/>
                  </a:lnTo>
                  <a:close/>
                  <a:moveTo>
                    <a:pt x="4041" y="15"/>
                  </a:moveTo>
                  <a:cubicBezTo>
                    <a:pt x="4041" y="15"/>
                    <a:pt x="4041" y="15"/>
                    <a:pt x="4041" y="15"/>
                  </a:cubicBezTo>
                  <a:cubicBezTo>
                    <a:pt x="4035" y="15"/>
                    <a:pt x="4031" y="15"/>
                    <a:pt x="4029" y="15"/>
                  </a:cubicBezTo>
                  <a:cubicBezTo>
                    <a:pt x="4031" y="15"/>
                    <a:pt x="4035" y="15"/>
                    <a:pt x="4041" y="15"/>
                  </a:cubicBezTo>
                  <a:close/>
                  <a:moveTo>
                    <a:pt x="4047" y="15"/>
                  </a:moveTo>
                  <a:cubicBezTo>
                    <a:pt x="4048" y="15"/>
                    <a:pt x="4048" y="15"/>
                    <a:pt x="4049" y="15"/>
                  </a:cubicBezTo>
                  <a:cubicBezTo>
                    <a:pt x="4048" y="15"/>
                    <a:pt x="4048" y="15"/>
                    <a:pt x="4047" y="15"/>
                  </a:cubicBezTo>
                  <a:close/>
                  <a:moveTo>
                    <a:pt x="4115" y="15"/>
                  </a:moveTo>
                  <a:cubicBezTo>
                    <a:pt x="4106" y="16"/>
                    <a:pt x="4087" y="18"/>
                    <a:pt x="4105" y="19"/>
                  </a:cubicBezTo>
                  <a:cubicBezTo>
                    <a:pt x="4112" y="17"/>
                    <a:pt x="4101" y="17"/>
                    <a:pt x="4115" y="15"/>
                  </a:cubicBezTo>
                  <a:close/>
                  <a:moveTo>
                    <a:pt x="4074" y="15"/>
                  </a:moveTo>
                  <a:cubicBezTo>
                    <a:pt x="4057" y="17"/>
                    <a:pt x="4057" y="17"/>
                    <a:pt x="4057" y="17"/>
                  </a:cubicBezTo>
                  <a:cubicBezTo>
                    <a:pt x="4073" y="17"/>
                    <a:pt x="4073" y="17"/>
                    <a:pt x="4073" y="17"/>
                  </a:cubicBezTo>
                  <a:cubicBezTo>
                    <a:pt x="4073" y="16"/>
                    <a:pt x="4070" y="16"/>
                    <a:pt x="4074" y="15"/>
                  </a:cubicBezTo>
                  <a:close/>
                  <a:moveTo>
                    <a:pt x="4048" y="17"/>
                  </a:moveTo>
                  <a:cubicBezTo>
                    <a:pt x="4057" y="17"/>
                    <a:pt x="4057" y="17"/>
                    <a:pt x="4057" y="17"/>
                  </a:cubicBezTo>
                  <a:cubicBezTo>
                    <a:pt x="4050" y="17"/>
                    <a:pt x="4050" y="17"/>
                    <a:pt x="4050" y="17"/>
                  </a:cubicBezTo>
                  <a:lnTo>
                    <a:pt x="4048" y="17"/>
                  </a:lnTo>
                  <a:close/>
                  <a:moveTo>
                    <a:pt x="3969" y="16"/>
                  </a:moveTo>
                  <a:cubicBezTo>
                    <a:pt x="3961" y="17"/>
                    <a:pt x="3954" y="18"/>
                    <a:pt x="3945" y="18"/>
                  </a:cubicBezTo>
                  <a:cubicBezTo>
                    <a:pt x="3954" y="18"/>
                    <a:pt x="3964" y="18"/>
                    <a:pt x="3973" y="18"/>
                  </a:cubicBezTo>
                  <a:cubicBezTo>
                    <a:pt x="3975" y="17"/>
                    <a:pt x="3979" y="16"/>
                    <a:pt x="3969" y="16"/>
                  </a:cubicBezTo>
                  <a:close/>
                  <a:moveTo>
                    <a:pt x="4004" y="16"/>
                  </a:moveTo>
                  <a:cubicBezTo>
                    <a:pt x="4004" y="16"/>
                    <a:pt x="4003" y="16"/>
                    <a:pt x="4002" y="16"/>
                  </a:cubicBezTo>
                  <a:cubicBezTo>
                    <a:pt x="4003" y="16"/>
                    <a:pt x="4004" y="16"/>
                    <a:pt x="4004" y="16"/>
                  </a:cubicBezTo>
                  <a:close/>
                  <a:moveTo>
                    <a:pt x="3859" y="21"/>
                  </a:moveTo>
                  <a:cubicBezTo>
                    <a:pt x="3859" y="21"/>
                    <a:pt x="3859" y="21"/>
                    <a:pt x="3859" y="21"/>
                  </a:cubicBezTo>
                  <a:cubicBezTo>
                    <a:pt x="3857" y="21"/>
                    <a:pt x="3857" y="21"/>
                    <a:pt x="3857" y="21"/>
                  </a:cubicBezTo>
                  <a:cubicBezTo>
                    <a:pt x="3858" y="21"/>
                    <a:pt x="3858" y="21"/>
                    <a:pt x="3859" y="21"/>
                  </a:cubicBezTo>
                  <a:close/>
                  <a:moveTo>
                    <a:pt x="3975" y="18"/>
                  </a:moveTo>
                  <a:cubicBezTo>
                    <a:pt x="3982" y="18"/>
                    <a:pt x="3986" y="18"/>
                    <a:pt x="3991" y="17"/>
                  </a:cubicBezTo>
                  <a:cubicBezTo>
                    <a:pt x="3985" y="17"/>
                    <a:pt x="3980" y="18"/>
                    <a:pt x="3973" y="18"/>
                  </a:cubicBezTo>
                  <a:cubicBezTo>
                    <a:pt x="3973" y="18"/>
                    <a:pt x="3973" y="18"/>
                    <a:pt x="3975" y="18"/>
                  </a:cubicBezTo>
                  <a:close/>
                  <a:moveTo>
                    <a:pt x="3916" y="17"/>
                  </a:moveTo>
                  <a:cubicBezTo>
                    <a:pt x="3919" y="17"/>
                    <a:pt x="3924" y="18"/>
                    <a:pt x="3928" y="18"/>
                  </a:cubicBezTo>
                  <a:cubicBezTo>
                    <a:pt x="3924" y="17"/>
                    <a:pt x="3917" y="17"/>
                    <a:pt x="3916" y="17"/>
                  </a:cubicBezTo>
                  <a:close/>
                  <a:moveTo>
                    <a:pt x="4000" y="16"/>
                  </a:moveTo>
                  <a:cubicBezTo>
                    <a:pt x="4000" y="16"/>
                    <a:pt x="4001" y="16"/>
                    <a:pt x="4001" y="16"/>
                  </a:cubicBezTo>
                  <a:cubicBezTo>
                    <a:pt x="3999" y="15"/>
                    <a:pt x="3999" y="15"/>
                    <a:pt x="4000" y="16"/>
                  </a:cubicBezTo>
                  <a:close/>
                  <a:moveTo>
                    <a:pt x="3991" y="17"/>
                  </a:moveTo>
                  <a:cubicBezTo>
                    <a:pt x="3995" y="17"/>
                    <a:pt x="3999" y="16"/>
                    <a:pt x="4002" y="16"/>
                  </a:cubicBezTo>
                  <a:cubicBezTo>
                    <a:pt x="4002" y="16"/>
                    <a:pt x="4001" y="16"/>
                    <a:pt x="4000" y="16"/>
                  </a:cubicBezTo>
                  <a:cubicBezTo>
                    <a:pt x="3996" y="16"/>
                    <a:pt x="3993" y="17"/>
                    <a:pt x="3991" y="17"/>
                  </a:cubicBezTo>
                  <a:close/>
                  <a:moveTo>
                    <a:pt x="3842" y="24"/>
                  </a:moveTo>
                  <a:cubicBezTo>
                    <a:pt x="3848" y="24"/>
                    <a:pt x="3878" y="25"/>
                    <a:pt x="3865" y="26"/>
                  </a:cubicBezTo>
                  <a:cubicBezTo>
                    <a:pt x="3843" y="28"/>
                    <a:pt x="3847" y="26"/>
                    <a:pt x="3836" y="26"/>
                  </a:cubicBezTo>
                  <a:cubicBezTo>
                    <a:pt x="3845" y="28"/>
                    <a:pt x="3808" y="30"/>
                    <a:pt x="3813" y="32"/>
                  </a:cubicBezTo>
                  <a:cubicBezTo>
                    <a:pt x="3832" y="31"/>
                    <a:pt x="3832" y="31"/>
                    <a:pt x="3832" y="31"/>
                  </a:cubicBezTo>
                  <a:cubicBezTo>
                    <a:pt x="3833" y="31"/>
                    <a:pt x="3826" y="32"/>
                    <a:pt x="3831" y="32"/>
                  </a:cubicBezTo>
                  <a:cubicBezTo>
                    <a:pt x="3832" y="31"/>
                    <a:pt x="3851" y="29"/>
                    <a:pt x="3867" y="30"/>
                  </a:cubicBezTo>
                  <a:cubicBezTo>
                    <a:pt x="3883" y="28"/>
                    <a:pt x="3873" y="23"/>
                    <a:pt x="3859" y="21"/>
                  </a:cubicBezTo>
                  <a:cubicBezTo>
                    <a:pt x="3858" y="22"/>
                    <a:pt x="3858" y="22"/>
                    <a:pt x="3842" y="24"/>
                  </a:cubicBezTo>
                  <a:close/>
                  <a:moveTo>
                    <a:pt x="3859" y="21"/>
                  </a:moveTo>
                  <a:cubicBezTo>
                    <a:pt x="3892" y="20"/>
                    <a:pt x="3892" y="20"/>
                    <a:pt x="3892" y="20"/>
                  </a:cubicBezTo>
                  <a:cubicBezTo>
                    <a:pt x="3890" y="20"/>
                    <a:pt x="3890" y="20"/>
                    <a:pt x="3890" y="20"/>
                  </a:cubicBezTo>
                  <a:cubicBezTo>
                    <a:pt x="3897" y="20"/>
                    <a:pt x="3897" y="20"/>
                    <a:pt x="3897" y="20"/>
                  </a:cubicBezTo>
                  <a:cubicBezTo>
                    <a:pt x="3889" y="20"/>
                    <a:pt x="3884" y="19"/>
                    <a:pt x="3873" y="18"/>
                  </a:cubicBezTo>
                  <a:cubicBezTo>
                    <a:pt x="3862" y="19"/>
                    <a:pt x="3860" y="20"/>
                    <a:pt x="3859" y="21"/>
                  </a:cubicBezTo>
                  <a:close/>
                  <a:moveTo>
                    <a:pt x="3929" y="18"/>
                  </a:moveTo>
                  <a:cubicBezTo>
                    <a:pt x="3929" y="18"/>
                    <a:pt x="3929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930" y="18"/>
                    <a:pt x="3931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928" y="18"/>
                    <a:pt x="3928" y="19"/>
                    <a:pt x="3927" y="19"/>
                  </a:cubicBezTo>
                  <a:cubicBezTo>
                    <a:pt x="3918" y="19"/>
                    <a:pt x="3926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897" y="20"/>
                    <a:pt x="3897" y="20"/>
                    <a:pt x="3897" y="20"/>
                  </a:cubicBezTo>
                  <a:cubicBezTo>
                    <a:pt x="3904" y="20"/>
                    <a:pt x="3912" y="19"/>
                    <a:pt x="3927" y="19"/>
                  </a:cubicBezTo>
                  <a:cubicBezTo>
                    <a:pt x="3922" y="21"/>
                    <a:pt x="3906" y="22"/>
                    <a:pt x="3916" y="24"/>
                  </a:cubicBezTo>
                  <a:cubicBezTo>
                    <a:pt x="3936" y="23"/>
                    <a:pt x="3930" y="22"/>
                    <a:pt x="3941" y="21"/>
                  </a:cubicBezTo>
                  <a:cubicBezTo>
                    <a:pt x="3909" y="22"/>
                    <a:pt x="3951" y="19"/>
                    <a:pt x="3927" y="19"/>
                  </a:cubicBezTo>
                  <a:cubicBezTo>
                    <a:pt x="3934" y="19"/>
                    <a:pt x="3939" y="18"/>
                    <a:pt x="3945" y="18"/>
                  </a:cubicBezTo>
                  <a:cubicBezTo>
                    <a:pt x="3939" y="18"/>
                    <a:pt x="3933" y="18"/>
                    <a:pt x="3928" y="18"/>
                  </a:cubicBezTo>
                  <a:cubicBezTo>
                    <a:pt x="3928" y="18"/>
                    <a:pt x="3929" y="18"/>
                    <a:pt x="3929" y="18"/>
                  </a:cubicBezTo>
                  <a:close/>
                  <a:moveTo>
                    <a:pt x="4088" y="23"/>
                  </a:moveTo>
                  <a:cubicBezTo>
                    <a:pt x="4087" y="23"/>
                    <a:pt x="4088" y="23"/>
                    <a:pt x="4087" y="22"/>
                  </a:cubicBezTo>
                  <a:cubicBezTo>
                    <a:pt x="4085" y="23"/>
                    <a:pt x="4085" y="23"/>
                    <a:pt x="4088" y="23"/>
                  </a:cubicBezTo>
                  <a:close/>
                  <a:moveTo>
                    <a:pt x="4089" y="20"/>
                  </a:moveTo>
                  <a:cubicBezTo>
                    <a:pt x="4087" y="21"/>
                    <a:pt x="4087" y="21"/>
                    <a:pt x="4087" y="21"/>
                  </a:cubicBezTo>
                  <a:cubicBezTo>
                    <a:pt x="4077" y="20"/>
                    <a:pt x="4064" y="19"/>
                    <a:pt x="4060" y="19"/>
                  </a:cubicBezTo>
                  <a:cubicBezTo>
                    <a:pt x="4064" y="20"/>
                    <a:pt x="4067" y="21"/>
                    <a:pt x="4075" y="22"/>
                  </a:cubicBezTo>
                  <a:cubicBezTo>
                    <a:pt x="4078" y="22"/>
                    <a:pt x="4079" y="21"/>
                    <a:pt x="4087" y="21"/>
                  </a:cubicBezTo>
                  <a:cubicBezTo>
                    <a:pt x="4094" y="21"/>
                    <a:pt x="4087" y="22"/>
                    <a:pt x="4087" y="22"/>
                  </a:cubicBezTo>
                  <a:cubicBezTo>
                    <a:pt x="4092" y="22"/>
                    <a:pt x="4103" y="21"/>
                    <a:pt x="4089" y="20"/>
                  </a:cubicBezTo>
                  <a:close/>
                  <a:moveTo>
                    <a:pt x="4060" y="19"/>
                  </a:moveTo>
                  <a:cubicBezTo>
                    <a:pt x="4060" y="19"/>
                    <a:pt x="4060" y="19"/>
                    <a:pt x="4059" y="18"/>
                  </a:cubicBezTo>
                  <a:cubicBezTo>
                    <a:pt x="4059" y="19"/>
                    <a:pt x="4059" y="19"/>
                    <a:pt x="4060" y="19"/>
                  </a:cubicBezTo>
                  <a:close/>
                  <a:moveTo>
                    <a:pt x="3987" y="24"/>
                  </a:moveTo>
                  <a:cubicBezTo>
                    <a:pt x="3987" y="23"/>
                    <a:pt x="3987" y="23"/>
                    <a:pt x="3987" y="23"/>
                  </a:cubicBezTo>
                  <a:cubicBezTo>
                    <a:pt x="4002" y="23"/>
                    <a:pt x="3998" y="22"/>
                    <a:pt x="4000" y="21"/>
                  </a:cubicBezTo>
                  <a:cubicBezTo>
                    <a:pt x="3974" y="23"/>
                    <a:pt x="3974" y="23"/>
                    <a:pt x="3974" y="23"/>
                  </a:cubicBezTo>
                  <a:lnTo>
                    <a:pt x="3987" y="24"/>
                  </a:lnTo>
                  <a:close/>
                  <a:moveTo>
                    <a:pt x="3858" y="18"/>
                  </a:moveTo>
                  <a:cubicBezTo>
                    <a:pt x="3842" y="21"/>
                    <a:pt x="3842" y="21"/>
                    <a:pt x="3842" y="21"/>
                  </a:cubicBezTo>
                  <a:cubicBezTo>
                    <a:pt x="3854" y="20"/>
                    <a:pt x="3854" y="20"/>
                    <a:pt x="3854" y="20"/>
                  </a:cubicBezTo>
                  <a:lnTo>
                    <a:pt x="3858" y="18"/>
                  </a:lnTo>
                  <a:close/>
                  <a:moveTo>
                    <a:pt x="3821" y="19"/>
                  </a:moveTo>
                  <a:cubicBezTo>
                    <a:pt x="3812" y="21"/>
                    <a:pt x="3812" y="21"/>
                    <a:pt x="3812" y="21"/>
                  </a:cubicBezTo>
                  <a:cubicBezTo>
                    <a:pt x="3820" y="21"/>
                    <a:pt x="3820" y="21"/>
                    <a:pt x="3820" y="21"/>
                  </a:cubicBezTo>
                  <a:lnTo>
                    <a:pt x="3821" y="19"/>
                  </a:lnTo>
                  <a:close/>
                  <a:moveTo>
                    <a:pt x="1860" y="97"/>
                  </a:moveTo>
                  <a:cubicBezTo>
                    <a:pt x="1853" y="98"/>
                    <a:pt x="1853" y="98"/>
                    <a:pt x="1853" y="98"/>
                  </a:cubicBezTo>
                  <a:cubicBezTo>
                    <a:pt x="1856" y="98"/>
                    <a:pt x="1859" y="98"/>
                    <a:pt x="1860" y="97"/>
                  </a:cubicBezTo>
                  <a:close/>
                  <a:moveTo>
                    <a:pt x="1917" y="96"/>
                  </a:moveTo>
                  <a:cubicBezTo>
                    <a:pt x="1919" y="95"/>
                    <a:pt x="1919" y="95"/>
                    <a:pt x="1919" y="95"/>
                  </a:cubicBezTo>
                  <a:cubicBezTo>
                    <a:pt x="1916" y="96"/>
                    <a:pt x="1915" y="96"/>
                    <a:pt x="1917" y="96"/>
                  </a:cubicBezTo>
                  <a:close/>
                  <a:moveTo>
                    <a:pt x="2967" y="46"/>
                  </a:moveTo>
                  <a:cubicBezTo>
                    <a:pt x="2955" y="45"/>
                    <a:pt x="2942" y="43"/>
                    <a:pt x="2944" y="45"/>
                  </a:cubicBezTo>
                  <a:cubicBezTo>
                    <a:pt x="2947" y="46"/>
                    <a:pt x="2947" y="46"/>
                    <a:pt x="2947" y="46"/>
                  </a:cubicBezTo>
                  <a:cubicBezTo>
                    <a:pt x="2955" y="46"/>
                    <a:pt x="2961" y="46"/>
                    <a:pt x="2967" y="46"/>
                  </a:cubicBezTo>
                  <a:close/>
                  <a:moveTo>
                    <a:pt x="2383" y="73"/>
                  </a:moveTo>
                  <a:cubicBezTo>
                    <a:pt x="2384" y="73"/>
                    <a:pt x="2385" y="73"/>
                    <a:pt x="2386" y="74"/>
                  </a:cubicBezTo>
                  <a:cubicBezTo>
                    <a:pt x="2389" y="73"/>
                    <a:pt x="2392" y="72"/>
                    <a:pt x="2394" y="72"/>
                  </a:cubicBezTo>
                  <a:cubicBezTo>
                    <a:pt x="2391" y="72"/>
                    <a:pt x="2387" y="73"/>
                    <a:pt x="2383" y="73"/>
                  </a:cubicBezTo>
                  <a:close/>
                  <a:moveTo>
                    <a:pt x="2360" y="80"/>
                  </a:moveTo>
                  <a:cubicBezTo>
                    <a:pt x="2363" y="80"/>
                    <a:pt x="2368" y="80"/>
                    <a:pt x="2375" y="81"/>
                  </a:cubicBezTo>
                  <a:lnTo>
                    <a:pt x="2360" y="80"/>
                  </a:lnTo>
                  <a:close/>
                  <a:moveTo>
                    <a:pt x="1550" y="108"/>
                  </a:moveTo>
                  <a:cubicBezTo>
                    <a:pt x="1541" y="110"/>
                    <a:pt x="1541" y="110"/>
                    <a:pt x="1541" y="110"/>
                  </a:cubicBezTo>
                  <a:cubicBezTo>
                    <a:pt x="1555" y="110"/>
                    <a:pt x="1549" y="109"/>
                    <a:pt x="1550" y="108"/>
                  </a:cubicBezTo>
                  <a:close/>
                  <a:moveTo>
                    <a:pt x="3464" y="32"/>
                  </a:moveTo>
                  <a:cubicBezTo>
                    <a:pt x="3454" y="32"/>
                    <a:pt x="3446" y="32"/>
                    <a:pt x="3439" y="32"/>
                  </a:cubicBezTo>
                  <a:cubicBezTo>
                    <a:pt x="3451" y="32"/>
                    <a:pt x="3461" y="34"/>
                    <a:pt x="3464" y="32"/>
                  </a:cubicBezTo>
                  <a:close/>
                  <a:moveTo>
                    <a:pt x="1882" y="78"/>
                  </a:moveTo>
                  <a:cubicBezTo>
                    <a:pt x="1877" y="79"/>
                    <a:pt x="1875" y="79"/>
                    <a:pt x="1876" y="80"/>
                  </a:cubicBezTo>
                  <a:cubicBezTo>
                    <a:pt x="1881" y="79"/>
                    <a:pt x="1883" y="79"/>
                    <a:pt x="1882" y="78"/>
                  </a:cubicBezTo>
                  <a:close/>
                  <a:moveTo>
                    <a:pt x="3411" y="32"/>
                  </a:moveTo>
                  <a:cubicBezTo>
                    <a:pt x="3412" y="33"/>
                    <a:pt x="3414" y="33"/>
                    <a:pt x="3416" y="33"/>
                  </a:cubicBezTo>
                  <a:cubicBezTo>
                    <a:pt x="3423" y="32"/>
                    <a:pt x="3430" y="32"/>
                    <a:pt x="3439" y="32"/>
                  </a:cubicBezTo>
                  <a:cubicBezTo>
                    <a:pt x="3430" y="31"/>
                    <a:pt x="3420" y="31"/>
                    <a:pt x="3411" y="32"/>
                  </a:cubicBezTo>
                  <a:close/>
                  <a:moveTo>
                    <a:pt x="424" y="139"/>
                  </a:moveTo>
                  <a:cubicBezTo>
                    <a:pt x="423" y="139"/>
                    <a:pt x="422" y="139"/>
                    <a:pt x="421" y="139"/>
                  </a:cubicBezTo>
                  <a:cubicBezTo>
                    <a:pt x="421" y="139"/>
                    <a:pt x="422" y="139"/>
                    <a:pt x="424" y="139"/>
                  </a:cubicBezTo>
                  <a:close/>
                  <a:moveTo>
                    <a:pt x="95" y="131"/>
                  </a:moveTo>
                  <a:cubicBezTo>
                    <a:pt x="99" y="131"/>
                    <a:pt x="104" y="131"/>
                    <a:pt x="109" y="131"/>
                  </a:cubicBezTo>
                  <a:cubicBezTo>
                    <a:pt x="107" y="131"/>
                    <a:pt x="102" y="131"/>
                    <a:pt x="95" y="131"/>
                  </a:cubicBezTo>
                  <a:close/>
                  <a:moveTo>
                    <a:pt x="3680" y="24"/>
                  </a:moveTo>
                  <a:cubicBezTo>
                    <a:pt x="3687" y="24"/>
                    <a:pt x="3681" y="24"/>
                    <a:pt x="3680" y="24"/>
                  </a:cubicBezTo>
                  <a:close/>
                  <a:moveTo>
                    <a:pt x="3713" y="31"/>
                  </a:moveTo>
                  <a:cubicBezTo>
                    <a:pt x="3713" y="31"/>
                    <a:pt x="3714" y="30"/>
                    <a:pt x="3716" y="30"/>
                  </a:cubicBezTo>
                  <a:cubicBezTo>
                    <a:pt x="3714" y="30"/>
                    <a:pt x="3713" y="31"/>
                    <a:pt x="3713" y="31"/>
                  </a:cubicBezTo>
                  <a:close/>
                  <a:moveTo>
                    <a:pt x="3338" y="45"/>
                  </a:moveTo>
                  <a:cubicBezTo>
                    <a:pt x="3337" y="45"/>
                    <a:pt x="3337" y="45"/>
                    <a:pt x="3337" y="45"/>
                  </a:cubicBezTo>
                  <a:cubicBezTo>
                    <a:pt x="3339" y="46"/>
                    <a:pt x="3339" y="46"/>
                    <a:pt x="3338" y="45"/>
                  </a:cubicBezTo>
                  <a:close/>
                  <a:moveTo>
                    <a:pt x="3691" y="25"/>
                  </a:moveTo>
                  <a:cubicBezTo>
                    <a:pt x="3688" y="25"/>
                    <a:pt x="3685" y="25"/>
                    <a:pt x="3681" y="25"/>
                  </a:cubicBezTo>
                  <a:cubicBezTo>
                    <a:pt x="3683" y="25"/>
                    <a:pt x="3686" y="25"/>
                    <a:pt x="3691" y="25"/>
                  </a:cubicBezTo>
                  <a:close/>
                  <a:moveTo>
                    <a:pt x="3689" y="24"/>
                  </a:moveTo>
                  <a:cubicBezTo>
                    <a:pt x="3692" y="24"/>
                    <a:pt x="3694" y="24"/>
                    <a:pt x="3696" y="24"/>
                  </a:cubicBezTo>
                  <a:cubicBezTo>
                    <a:pt x="3697" y="24"/>
                    <a:pt x="3696" y="24"/>
                    <a:pt x="3689" y="24"/>
                  </a:cubicBezTo>
                  <a:close/>
                  <a:moveTo>
                    <a:pt x="3680" y="24"/>
                  </a:moveTo>
                  <a:cubicBezTo>
                    <a:pt x="3678" y="24"/>
                    <a:pt x="3675" y="25"/>
                    <a:pt x="3670" y="25"/>
                  </a:cubicBezTo>
                  <a:cubicBezTo>
                    <a:pt x="3674" y="25"/>
                    <a:pt x="3678" y="25"/>
                    <a:pt x="3681" y="25"/>
                  </a:cubicBezTo>
                  <a:cubicBezTo>
                    <a:pt x="3680" y="24"/>
                    <a:pt x="3679" y="24"/>
                    <a:pt x="3680" y="24"/>
                  </a:cubicBezTo>
                  <a:close/>
                  <a:moveTo>
                    <a:pt x="1027" y="117"/>
                  </a:moveTo>
                  <a:cubicBezTo>
                    <a:pt x="1027" y="117"/>
                    <a:pt x="1026" y="117"/>
                    <a:pt x="1026" y="117"/>
                  </a:cubicBezTo>
                  <a:cubicBezTo>
                    <a:pt x="1018" y="118"/>
                    <a:pt x="1021" y="118"/>
                    <a:pt x="1027" y="117"/>
                  </a:cubicBezTo>
                  <a:close/>
                  <a:moveTo>
                    <a:pt x="2775" y="69"/>
                  </a:moveTo>
                  <a:cubicBezTo>
                    <a:pt x="2776" y="69"/>
                    <a:pt x="2776" y="69"/>
                    <a:pt x="2776" y="69"/>
                  </a:cubicBezTo>
                  <a:cubicBezTo>
                    <a:pt x="2776" y="69"/>
                    <a:pt x="2776" y="69"/>
                    <a:pt x="2775" y="69"/>
                  </a:cubicBezTo>
                  <a:close/>
                  <a:moveTo>
                    <a:pt x="2749" y="72"/>
                  </a:moveTo>
                  <a:cubicBezTo>
                    <a:pt x="2760" y="69"/>
                    <a:pt x="2767" y="69"/>
                    <a:pt x="2775" y="69"/>
                  </a:cubicBezTo>
                  <a:cubicBezTo>
                    <a:pt x="2766" y="65"/>
                    <a:pt x="2766" y="65"/>
                    <a:pt x="2766" y="65"/>
                  </a:cubicBezTo>
                  <a:lnTo>
                    <a:pt x="2749" y="72"/>
                  </a:lnTo>
                  <a:close/>
                  <a:moveTo>
                    <a:pt x="1886" y="96"/>
                  </a:moveTo>
                  <a:cubicBezTo>
                    <a:pt x="1883" y="96"/>
                    <a:pt x="1883" y="96"/>
                    <a:pt x="1883" y="96"/>
                  </a:cubicBezTo>
                  <a:cubicBezTo>
                    <a:pt x="1884" y="96"/>
                    <a:pt x="1885" y="96"/>
                    <a:pt x="1886" y="96"/>
                  </a:cubicBezTo>
                  <a:close/>
                  <a:moveTo>
                    <a:pt x="3803" y="23"/>
                  </a:moveTo>
                  <a:cubicBezTo>
                    <a:pt x="3794" y="21"/>
                    <a:pt x="3798" y="23"/>
                    <a:pt x="3784" y="21"/>
                  </a:cubicBezTo>
                  <a:cubicBezTo>
                    <a:pt x="3797" y="24"/>
                    <a:pt x="3731" y="22"/>
                    <a:pt x="3752" y="25"/>
                  </a:cubicBezTo>
                  <a:cubicBezTo>
                    <a:pt x="3737" y="23"/>
                    <a:pt x="3726" y="25"/>
                    <a:pt x="3706" y="23"/>
                  </a:cubicBezTo>
                  <a:cubicBezTo>
                    <a:pt x="3707" y="23"/>
                    <a:pt x="3713" y="24"/>
                    <a:pt x="3696" y="24"/>
                  </a:cubicBezTo>
                  <a:cubicBezTo>
                    <a:pt x="3695" y="24"/>
                    <a:pt x="3693" y="25"/>
                    <a:pt x="3692" y="25"/>
                  </a:cubicBezTo>
                  <a:cubicBezTo>
                    <a:pt x="3692" y="25"/>
                    <a:pt x="3691" y="25"/>
                    <a:pt x="3691" y="25"/>
                  </a:cubicBezTo>
                  <a:cubicBezTo>
                    <a:pt x="3691" y="25"/>
                    <a:pt x="3691" y="25"/>
                    <a:pt x="3692" y="25"/>
                  </a:cubicBezTo>
                  <a:cubicBezTo>
                    <a:pt x="3691" y="25"/>
                    <a:pt x="3691" y="25"/>
                    <a:pt x="3692" y="25"/>
                  </a:cubicBezTo>
                  <a:cubicBezTo>
                    <a:pt x="3696" y="25"/>
                    <a:pt x="3700" y="25"/>
                    <a:pt x="3701" y="26"/>
                  </a:cubicBezTo>
                  <a:cubicBezTo>
                    <a:pt x="3692" y="28"/>
                    <a:pt x="3665" y="29"/>
                    <a:pt x="3656" y="30"/>
                  </a:cubicBezTo>
                  <a:cubicBezTo>
                    <a:pt x="3646" y="30"/>
                    <a:pt x="3660" y="29"/>
                    <a:pt x="3654" y="28"/>
                  </a:cubicBezTo>
                  <a:cubicBezTo>
                    <a:pt x="3641" y="30"/>
                    <a:pt x="3641" y="30"/>
                    <a:pt x="3641" y="30"/>
                  </a:cubicBezTo>
                  <a:cubicBezTo>
                    <a:pt x="3639" y="28"/>
                    <a:pt x="3613" y="28"/>
                    <a:pt x="3637" y="26"/>
                  </a:cubicBezTo>
                  <a:cubicBezTo>
                    <a:pt x="3616" y="27"/>
                    <a:pt x="3616" y="27"/>
                    <a:pt x="3616" y="27"/>
                  </a:cubicBezTo>
                  <a:cubicBezTo>
                    <a:pt x="3603" y="26"/>
                    <a:pt x="3585" y="26"/>
                    <a:pt x="3575" y="27"/>
                  </a:cubicBezTo>
                  <a:cubicBezTo>
                    <a:pt x="3564" y="27"/>
                    <a:pt x="3549" y="30"/>
                    <a:pt x="3558" y="28"/>
                  </a:cubicBezTo>
                  <a:cubicBezTo>
                    <a:pt x="3524" y="30"/>
                    <a:pt x="3524" y="30"/>
                    <a:pt x="3524" y="30"/>
                  </a:cubicBezTo>
                  <a:cubicBezTo>
                    <a:pt x="3523" y="30"/>
                    <a:pt x="3523" y="30"/>
                    <a:pt x="3523" y="30"/>
                  </a:cubicBezTo>
                  <a:cubicBezTo>
                    <a:pt x="3490" y="31"/>
                    <a:pt x="3454" y="35"/>
                    <a:pt x="3416" y="33"/>
                  </a:cubicBezTo>
                  <a:cubicBezTo>
                    <a:pt x="3405" y="34"/>
                    <a:pt x="3393" y="34"/>
                    <a:pt x="3374" y="34"/>
                  </a:cubicBezTo>
                  <a:cubicBezTo>
                    <a:pt x="3370" y="33"/>
                    <a:pt x="3370" y="33"/>
                    <a:pt x="3370" y="33"/>
                  </a:cubicBezTo>
                  <a:cubicBezTo>
                    <a:pt x="3356" y="34"/>
                    <a:pt x="3327" y="33"/>
                    <a:pt x="3321" y="35"/>
                  </a:cubicBezTo>
                  <a:cubicBezTo>
                    <a:pt x="3305" y="31"/>
                    <a:pt x="3250" y="36"/>
                    <a:pt x="3225" y="36"/>
                  </a:cubicBezTo>
                  <a:cubicBezTo>
                    <a:pt x="3224" y="38"/>
                    <a:pt x="3224" y="38"/>
                    <a:pt x="3224" y="38"/>
                  </a:cubicBezTo>
                  <a:cubicBezTo>
                    <a:pt x="3206" y="38"/>
                    <a:pt x="3189" y="39"/>
                    <a:pt x="3168" y="41"/>
                  </a:cubicBezTo>
                  <a:cubicBezTo>
                    <a:pt x="3169" y="42"/>
                    <a:pt x="3169" y="42"/>
                    <a:pt x="3169" y="42"/>
                  </a:cubicBezTo>
                  <a:cubicBezTo>
                    <a:pt x="3150" y="44"/>
                    <a:pt x="3121" y="42"/>
                    <a:pt x="3091" y="44"/>
                  </a:cubicBezTo>
                  <a:cubicBezTo>
                    <a:pt x="3093" y="43"/>
                    <a:pt x="3100" y="43"/>
                    <a:pt x="3106" y="43"/>
                  </a:cubicBezTo>
                  <a:cubicBezTo>
                    <a:pt x="3070" y="40"/>
                    <a:pt x="3031" y="48"/>
                    <a:pt x="2999" y="46"/>
                  </a:cubicBezTo>
                  <a:cubicBezTo>
                    <a:pt x="2991" y="47"/>
                    <a:pt x="2985" y="47"/>
                    <a:pt x="2979" y="47"/>
                  </a:cubicBezTo>
                  <a:cubicBezTo>
                    <a:pt x="2980" y="47"/>
                    <a:pt x="2981" y="47"/>
                    <a:pt x="2981" y="46"/>
                  </a:cubicBezTo>
                  <a:cubicBezTo>
                    <a:pt x="2980" y="46"/>
                    <a:pt x="2979" y="47"/>
                    <a:pt x="2978" y="47"/>
                  </a:cubicBezTo>
                  <a:cubicBezTo>
                    <a:pt x="2974" y="46"/>
                    <a:pt x="2971" y="46"/>
                    <a:pt x="2967" y="46"/>
                  </a:cubicBezTo>
                  <a:cubicBezTo>
                    <a:pt x="2970" y="46"/>
                    <a:pt x="2973" y="47"/>
                    <a:pt x="2976" y="47"/>
                  </a:cubicBezTo>
                  <a:cubicBezTo>
                    <a:pt x="2970" y="47"/>
                    <a:pt x="2960" y="47"/>
                    <a:pt x="2951" y="48"/>
                  </a:cubicBezTo>
                  <a:cubicBezTo>
                    <a:pt x="2947" y="46"/>
                    <a:pt x="2947" y="46"/>
                    <a:pt x="2947" y="46"/>
                  </a:cubicBezTo>
                  <a:cubicBezTo>
                    <a:pt x="2947" y="46"/>
                    <a:pt x="2946" y="46"/>
                    <a:pt x="2945" y="46"/>
                  </a:cubicBezTo>
                  <a:cubicBezTo>
                    <a:pt x="2936" y="46"/>
                    <a:pt x="2938" y="47"/>
                    <a:pt x="2943" y="49"/>
                  </a:cubicBezTo>
                  <a:cubicBezTo>
                    <a:pt x="2938" y="49"/>
                    <a:pt x="2934" y="50"/>
                    <a:pt x="2931" y="50"/>
                  </a:cubicBezTo>
                  <a:cubicBezTo>
                    <a:pt x="2923" y="47"/>
                    <a:pt x="2907" y="52"/>
                    <a:pt x="2896" y="49"/>
                  </a:cubicBezTo>
                  <a:cubicBezTo>
                    <a:pt x="2891" y="51"/>
                    <a:pt x="2856" y="51"/>
                    <a:pt x="2847" y="54"/>
                  </a:cubicBezTo>
                  <a:cubicBezTo>
                    <a:pt x="2837" y="54"/>
                    <a:pt x="2827" y="54"/>
                    <a:pt x="2818" y="55"/>
                  </a:cubicBezTo>
                  <a:cubicBezTo>
                    <a:pt x="2813" y="53"/>
                    <a:pt x="2813" y="53"/>
                    <a:pt x="2813" y="53"/>
                  </a:cubicBezTo>
                  <a:cubicBezTo>
                    <a:pt x="2791" y="57"/>
                    <a:pt x="2791" y="57"/>
                    <a:pt x="2791" y="57"/>
                  </a:cubicBezTo>
                  <a:cubicBezTo>
                    <a:pt x="2777" y="56"/>
                    <a:pt x="2772" y="55"/>
                    <a:pt x="2785" y="53"/>
                  </a:cubicBezTo>
                  <a:cubicBezTo>
                    <a:pt x="2753" y="57"/>
                    <a:pt x="2759" y="55"/>
                    <a:pt x="2731" y="58"/>
                  </a:cubicBezTo>
                  <a:cubicBezTo>
                    <a:pt x="2732" y="57"/>
                    <a:pt x="2732" y="57"/>
                    <a:pt x="2732" y="57"/>
                  </a:cubicBezTo>
                  <a:cubicBezTo>
                    <a:pt x="2722" y="57"/>
                    <a:pt x="2707" y="60"/>
                    <a:pt x="2701" y="59"/>
                  </a:cubicBezTo>
                  <a:cubicBezTo>
                    <a:pt x="2678" y="56"/>
                    <a:pt x="2591" y="61"/>
                    <a:pt x="2534" y="60"/>
                  </a:cubicBezTo>
                  <a:cubicBezTo>
                    <a:pt x="2545" y="65"/>
                    <a:pt x="2507" y="59"/>
                    <a:pt x="2505" y="63"/>
                  </a:cubicBezTo>
                  <a:cubicBezTo>
                    <a:pt x="2502" y="62"/>
                    <a:pt x="2494" y="61"/>
                    <a:pt x="2503" y="60"/>
                  </a:cubicBezTo>
                  <a:cubicBezTo>
                    <a:pt x="2474" y="62"/>
                    <a:pt x="2459" y="60"/>
                    <a:pt x="2439" y="63"/>
                  </a:cubicBezTo>
                  <a:cubicBezTo>
                    <a:pt x="2436" y="62"/>
                    <a:pt x="2445" y="61"/>
                    <a:pt x="2442" y="61"/>
                  </a:cubicBezTo>
                  <a:cubicBezTo>
                    <a:pt x="2440" y="61"/>
                    <a:pt x="2433" y="62"/>
                    <a:pt x="2430" y="61"/>
                  </a:cubicBezTo>
                  <a:cubicBezTo>
                    <a:pt x="2427" y="61"/>
                    <a:pt x="2434" y="60"/>
                    <a:pt x="2439" y="60"/>
                  </a:cubicBezTo>
                  <a:cubicBezTo>
                    <a:pt x="2409" y="61"/>
                    <a:pt x="2406" y="64"/>
                    <a:pt x="2404" y="68"/>
                  </a:cubicBezTo>
                  <a:cubicBezTo>
                    <a:pt x="2389" y="66"/>
                    <a:pt x="2382" y="67"/>
                    <a:pt x="2371" y="69"/>
                  </a:cubicBezTo>
                  <a:cubicBezTo>
                    <a:pt x="2366" y="68"/>
                    <a:pt x="2357" y="68"/>
                    <a:pt x="2375" y="67"/>
                  </a:cubicBezTo>
                  <a:cubicBezTo>
                    <a:pt x="2365" y="67"/>
                    <a:pt x="2312" y="67"/>
                    <a:pt x="2311" y="70"/>
                  </a:cubicBezTo>
                  <a:cubicBezTo>
                    <a:pt x="2308" y="69"/>
                    <a:pt x="2296" y="70"/>
                    <a:pt x="2294" y="70"/>
                  </a:cubicBezTo>
                  <a:cubicBezTo>
                    <a:pt x="2270" y="71"/>
                    <a:pt x="2268" y="71"/>
                    <a:pt x="2245" y="71"/>
                  </a:cubicBezTo>
                  <a:cubicBezTo>
                    <a:pt x="2252" y="72"/>
                    <a:pt x="2252" y="72"/>
                    <a:pt x="2252" y="72"/>
                  </a:cubicBezTo>
                  <a:cubicBezTo>
                    <a:pt x="2243" y="75"/>
                    <a:pt x="2233" y="73"/>
                    <a:pt x="2214" y="74"/>
                  </a:cubicBezTo>
                  <a:cubicBezTo>
                    <a:pt x="2215" y="73"/>
                    <a:pt x="2215" y="73"/>
                    <a:pt x="2215" y="73"/>
                  </a:cubicBezTo>
                  <a:cubicBezTo>
                    <a:pt x="2173" y="72"/>
                    <a:pt x="2197" y="75"/>
                    <a:pt x="2155" y="74"/>
                  </a:cubicBezTo>
                  <a:cubicBezTo>
                    <a:pt x="2157" y="76"/>
                    <a:pt x="2157" y="76"/>
                    <a:pt x="2157" y="76"/>
                  </a:cubicBezTo>
                  <a:cubicBezTo>
                    <a:pt x="2153" y="80"/>
                    <a:pt x="2120" y="74"/>
                    <a:pt x="2096" y="76"/>
                  </a:cubicBezTo>
                  <a:cubicBezTo>
                    <a:pt x="2105" y="77"/>
                    <a:pt x="2105" y="77"/>
                    <a:pt x="2105" y="77"/>
                  </a:cubicBezTo>
                  <a:cubicBezTo>
                    <a:pt x="2092" y="79"/>
                    <a:pt x="2068" y="73"/>
                    <a:pt x="2054" y="73"/>
                  </a:cubicBezTo>
                  <a:cubicBezTo>
                    <a:pt x="2051" y="72"/>
                    <a:pt x="2059" y="72"/>
                    <a:pt x="2063" y="72"/>
                  </a:cubicBezTo>
                  <a:cubicBezTo>
                    <a:pt x="2028" y="70"/>
                    <a:pt x="2059" y="74"/>
                    <a:pt x="2033" y="76"/>
                  </a:cubicBezTo>
                  <a:cubicBezTo>
                    <a:pt x="2028" y="74"/>
                    <a:pt x="2039" y="72"/>
                    <a:pt x="2021" y="72"/>
                  </a:cubicBezTo>
                  <a:cubicBezTo>
                    <a:pt x="2013" y="71"/>
                    <a:pt x="1971" y="78"/>
                    <a:pt x="1947" y="76"/>
                  </a:cubicBezTo>
                  <a:cubicBezTo>
                    <a:pt x="1952" y="77"/>
                    <a:pt x="1957" y="78"/>
                    <a:pt x="1945" y="79"/>
                  </a:cubicBezTo>
                  <a:cubicBezTo>
                    <a:pt x="1927" y="80"/>
                    <a:pt x="1896" y="77"/>
                    <a:pt x="1879" y="80"/>
                  </a:cubicBezTo>
                  <a:cubicBezTo>
                    <a:pt x="1877" y="80"/>
                    <a:pt x="1876" y="80"/>
                    <a:pt x="1876" y="80"/>
                  </a:cubicBezTo>
                  <a:cubicBezTo>
                    <a:pt x="1862" y="81"/>
                    <a:pt x="1830" y="82"/>
                    <a:pt x="1821" y="84"/>
                  </a:cubicBezTo>
                  <a:cubicBezTo>
                    <a:pt x="1808" y="78"/>
                    <a:pt x="1734" y="90"/>
                    <a:pt x="1734" y="84"/>
                  </a:cubicBezTo>
                  <a:cubicBezTo>
                    <a:pt x="1691" y="86"/>
                    <a:pt x="1691" y="86"/>
                    <a:pt x="1691" y="86"/>
                  </a:cubicBezTo>
                  <a:cubicBezTo>
                    <a:pt x="1692" y="85"/>
                    <a:pt x="1692" y="85"/>
                    <a:pt x="1692" y="85"/>
                  </a:cubicBezTo>
                  <a:cubicBezTo>
                    <a:pt x="1664" y="85"/>
                    <a:pt x="1654" y="87"/>
                    <a:pt x="1645" y="89"/>
                  </a:cubicBezTo>
                  <a:cubicBezTo>
                    <a:pt x="1638" y="89"/>
                    <a:pt x="1643" y="88"/>
                    <a:pt x="1643" y="88"/>
                  </a:cubicBezTo>
                  <a:cubicBezTo>
                    <a:pt x="1603" y="87"/>
                    <a:pt x="1599" y="88"/>
                    <a:pt x="1565" y="92"/>
                  </a:cubicBezTo>
                  <a:cubicBezTo>
                    <a:pt x="1561" y="90"/>
                    <a:pt x="1561" y="90"/>
                    <a:pt x="1561" y="90"/>
                  </a:cubicBezTo>
                  <a:cubicBezTo>
                    <a:pt x="1552" y="91"/>
                    <a:pt x="1503" y="89"/>
                    <a:pt x="1463" y="92"/>
                  </a:cubicBezTo>
                  <a:cubicBezTo>
                    <a:pt x="1463" y="92"/>
                    <a:pt x="1464" y="91"/>
                    <a:pt x="1467" y="91"/>
                  </a:cubicBezTo>
                  <a:cubicBezTo>
                    <a:pt x="1423" y="95"/>
                    <a:pt x="1360" y="89"/>
                    <a:pt x="1344" y="96"/>
                  </a:cubicBezTo>
                  <a:cubicBezTo>
                    <a:pt x="1315" y="99"/>
                    <a:pt x="1315" y="99"/>
                    <a:pt x="1315" y="99"/>
                  </a:cubicBezTo>
                  <a:cubicBezTo>
                    <a:pt x="1353" y="98"/>
                    <a:pt x="1309" y="102"/>
                    <a:pt x="1325" y="103"/>
                  </a:cubicBezTo>
                  <a:cubicBezTo>
                    <a:pt x="1310" y="104"/>
                    <a:pt x="1286" y="102"/>
                    <a:pt x="1304" y="101"/>
                  </a:cubicBezTo>
                  <a:cubicBezTo>
                    <a:pt x="1307" y="101"/>
                    <a:pt x="1307" y="101"/>
                    <a:pt x="1307" y="101"/>
                  </a:cubicBezTo>
                  <a:cubicBezTo>
                    <a:pt x="1314" y="97"/>
                    <a:pt x="1260" y="101"/>
                    <a:pt x="1261" y="99"/>
                  </a:cubicBezTo>
                  <a:cubicBezTo>
                    <a:pt x="1186" y="101"/>
                    <a:pt x="1112" y="101"/>
                    <a:pt x="1042" y="103"/>
                  </a:cubicBezTo>
                  <a:cubicBezTo>
                    <a:pt x="1050" y="106"/>
                    <a:pt x="1050" y="106"/>
                    <a:pt x="1050" y="106"/>
                  </a:cubicBezTo>
                  <a:cubicBezTo>
                    <a:pt x="1026" y="106"/>
                    <a:pt x="1026" y="106"/>
                    <a:pt x="1026" y="106"/>
                  </a:cubicBezTo>
                  <a:cubicBezTo>
                    <a:pt x="1019" y="106"/>
                    <a:pt x="1017" y="104"/>
                    <a:pt x="1035" y="104"/>
                  </a:cubicBezTo>
                  <a:cubicBezTo>
                    <a:pt x="1025" y="102"/>
                    <a:pt x="1005" y="106"/>
                    <a:pt x="1005" y="107"/>
                  </a:cubicBezTo>
                  <a:cubicBezTo>
                    <a:pt x="971" y="107"/>
                    <a:pt x="1018" y="103"/>
                    <a:pt x="1008" y="103"/>
                  </a:cubicBezTo>
                  <a:cubicBezTo>
                    <a:pt x="993" y="104"/>
                    <a:pt x="993" y="104"/>
                    <a:pt x="993" y="104"/>
                  </a:cubicBezTo>
                  <a:cubicBezTo>
                    <a:pt x="997" y="104"/>
                    <a:pt x="997" y="104"/>
                    <a:pt x="997" y="104"/>
                  </a:cubicBezTo>
                  <a:cubicBezTo>
                    <a:pt x="985" y="106"/>
                    <a:pt x="984" y="107"/>
                    <a:pt x="963" y="107"/>
                  </a:cubicBezTo>
                  <a:cubicBezTo>
                    <a:pt x="950" y="107"/>
                    <a:pt x="956" y="106"/>
                    <a:pt x="951" y="106"/>
                  </a:cubicBezTo>
                  <a:cubicBezTo>
                    <a:pt x="951" y="106"/>
                    <a:pt x="949" y="106"/>
                    <a:pt x="943" y="106"/>
                  </a:cubicBezTo>
                  <a:cubicBezTo>
                    <a:pt x="912" y="107"/>
                    <a:pt x="912" y="107"/>
                    <a:pt x="912" y="107"/>
                  </a:cubicBezTo>
                  <a:cubicBezTo>
                    <a:pt x="924" y="109"/>
                    <a:pt x="924" y="109"/>
                    <a:pt x="924" y="109"/>
                  </a:cubicBezTo>
                  <a:cubicBezTo>
                    <a:pt x="911" y="110"/>
                    <a:pt x="895" y="109"/>
                    <a:pt x="910" y="111"/>
                  </a:cubicBezTo>
                  <a:cubicBezTo>
                    <a:pt x="889" y="108"/>
                    <a:pt x="794" y="113"/>
                    <a:pt x="781" y="112"/>
                  </a:cubicBezTo>
                  <a:cubicBezTo>
                    <a:pt x="762" y="115"/>
                    <a:pt x="743" y="115"/>
                    <a:pt x="720" y="116"/>
                  </a:cubicBezTo>
                  <a:cubicBezTo>
                    <a:pt x="726" y="116"/>
                    <a:pt x="729" y="118"/>
                    <a:pt x="709" y="119"/>
                  </a:cubicBezTo>
                  <a:cubicBezTo>
                    <a:pt x="716" y="113"/>
                    <a:pt x="674" y="117"/>
                    <a:pt x="657" y="114"/>
                  </a:cubicBezTo>
                  <a:cubicBezTo>
                    <a:pt x="665" y="116"/>
                    <a:pt x="599" y="117"/>
                    <a:pt x="621" y="119"/>
                  </a:cubicBezTo>
                  <a:cubicBezTo>
                    <a:pt x="604" y="119"/>
                    <a:pt x="620" y="117"/>
                    <a:pt x="607" y="117"/>
                  </a:cubicBezTo>
                  <a:cubicBezTo>
                    <a:pt x="567" y="120"/>
                    <a:pt x="519" y="118"/>
                    <a:pt x="469" y="120"/>
                  </a:cubicBezTo>
                  <a:cubicBezTo>
                    <a:pt x="468" y="121"/>
                    <a:pt x="476" y="121"/>
                    <a:pt x="466" y="123"/>
                  </a:cubicBezTo>
                  <a:cubicBezTo>
                    <a:pt x="440" y="120"/>
                    <a:pt x="440" y="120"/>
                    <a:pt x="440" y="120"/>
                  </a:cubicBezTo>
                  <a:cubicBezTo>
                    <a:pt x="430" y="121"/>
                    <a:pt x="431" y="124"/>
                    <a:pt x="413" y="122"/>
                  </a:cubicBezTo>
                  <a:cubicBezTo>
                    <a:pt x="415" y="123"/>
                    <a:pt x="419" y="124"/>
                    <a:pt x="412" y="124"/>
                  </a:cubicBezTo>
                  <a:cubicBezTo>
                    <a:pt x="315" y="124"/>
                    <a:pt x="214" y="133"/>
                    <a:pt x="115" y="129"/>
                  </a:cubicBezTo>
                  <a:cubicBezTo>
                    <a:pt x="128" y="130"/>
                    <a:pt x="119" y="130"/>
                    <a:pt x="109" y="131"/>
                  </a:cubicBezTo>
                  <a:cubicBezTo>
                    <a:pt x="116" y="131"/>
                    <a:pt x="109" y="133"/>
                    <a:pt x="110" y="133"/>
                  </a:cubicBezTo>
                  <a:cubicBezTo>
                    <a:pt x="69" y="132"/>
                    <a:pt x="69" y="132"/>
                    <a:pt x="69" y="132"/>
                  </a:cubicBezTo>
                  <a:cubicBezTo>
                    <a:pt x="61" y="135"/>
                    <a:pt x="24" y="133"/>
                    <a:pt x="20" y="136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16" y="139"/>
                    <a:pt x="58" y="141"/>
                    <a:pt x="55" y="145"/>
                  </a:cubicBezTo>
                  <a:cubicBezTo>
                    <a:pt x="75" y="141"/>
                    <a:pt x="107" y="149"/>
                    <a:pt x="139" y="143"/>
                  </a:cubicBezTo>
                  <a:cubicBezTo>
                    <a:pt x="146" y="143"/>
                    <a:pt x="133" y="144"/>
                    <a:pt x="137" y="145"/>
                  </a:cubicBezTo>
                  <a:cubicBezTo>
                    <a:pt x="145" y="143"/>
                    <a:pt x="154" y="143"/>
                    <a:pt x="173" y="143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222" y="141"/>
                    <a:pt x="244" y="142"/>
                    <a:pt x="301" y="142"/>
                  </a:cubicBezTo>
                  <a:cubicBezTo>
                    <a:pt x="297" y="140"/>
                    <a:pt x="297" y="140"/>
                    <a:pt x="297" y="140"/>
                  </a:cubicBezTo>
                  <a:cubicBezTo>
                    <a:pt x="309" y="140"/>
                    <a:pt x="311" y="140"/>
                    <a:pt x="317" y="141"/>
                  </a:cubicBezTo>
                  <a:cubicBezTo>
                    <a:pt x="331" y="137"/>
                    <a:pt x="283" y="142"/>
                    <a:pt x="295" y="138"/>
                  </a:cubicBezTo>
                  <a:cubicBezTo>
                    <a:pt x="312" y="141"/>
                    <a:pt x="382" y="136"/>
                    <a:pt x="393" y="140"/>
                  </a:cubicBezTo>
                  <a:cubicBezTo>
                    <a:pt x="412" y="139"/>
                    <a:pt x="388" y="138"/>
                    <a:pt x="407" y="137"/>
                  </a:cubicBezTo>
                  <a:cubicBezTo>
                    <a:pt x="412" y="138"/>
                    <a:pt x="412" y="138"/>
                    <a:pt x="412" y="138"/>
                  </a:cubicBezTo>
                  <a:cubicBezTo>
                    <a:pt x="417" y="136"/>
                    <a:pt x="417" y="136"/>
                    <a:pt x="417" y="136"/>
                  </a:cubicBezTo>
                  <a:cubicBezTo>
                    <a:pt x="429" y="136"/>
                    <a:pt x="435" y="138"/>
                    <a:pt x="436" y="139"/>
                  </a:cubicBezTo>
                  <a:cubicBezTo>
                    <a:pt x="433" y="139"/>
                    <a:pt x="427" y="139"/>
                    <a:pt x="424" y="139"/>
                  </a:cubicBezTo>
                  <a:cubicBezTo>
                    <a:pt x="439" y="140"/>
                    <a:pt x="465" y="138"/>
                    <a:pt x="473" y="138"/>
                  </a:cubicBezTo>
                  <a:cubicBezTo>
                    <a:pt x="457" y="138"/>
                    <a:pt x="457" y="138"/>
                    <a:pt x="457" y="138"/>
                  </a:cubicBezTo>
                  <a:cubicBezTo>
                    <a:pt x="508" y="135"/>
                    <a:pt x="572" y="135"/>
                    <a:pt x="621" y="131"/>
                  </a:cubicBezTo>
                  <a:cubicBezTo>
                    <a:pt x="618" y="130"/>
                    <a:pt x="618" y="130"/>
                    <a:pt x="618" y="130"/>
                  </a:cubicBezTo>
                  <a:cubicBezTo>
                    <a:pt x="656" y="127"/>
                    <a:pt x="648" y="130"/>
                    <a:pt x="690" y="128"/>
                  </a:cubicBezTo>
                  <a:cubicBezTo>
                    <a:pt x="689" y="129"/>
                    <a:pt x="689" y="129"/>
                    <a:pt x="689" y="129"/>
                  </a:cubicBezTo>
                  <a:cubicBezTo>
                    <a:pt x="697" y="127"/>
                    <a:pt x="708" y="127"/>
                    <a:pt x="720" y="126"/>
                  </a:cubicBezTo>
                  <a:cubicBezTo>
                    <a:pt x="709" y="128"/>
                    <a:pt x="739" y="128"/>
                    <a:pt x="726" y="129"/>
                  </a:cubicBezTo>
                  <a:cubicBezTo>
                    <a:pt x="767" y="126"/>
                    <a:pt x="746" y="127"/>
                    <a:pt x="773" y="123"/>
                  </a:cubicBezTo>
                  <a:cubicBezTo>
                    <a:pt x="780" y="125"/>
                    <a:pt x="780" y="125"/>
                    <a:pt x="780" y="125"/>
                  </a:cubicBezTo>
                  <a:cubicBezTo>
                    <a:pt x="789" y="123"/>
                    <a:pt x="790" y="122"/>
                    <a:pt x="811" y="121"/>
                  </a:cubicBezTo>
                  <a:cubicBezTo>
                    <a:pt x="793" y="123"/>
                    <a:pt x="824" y="123"/>
                    <a:pt x="805" y="125"/>
                  </a:cubicBezTo>
                  <a:cubicBezTo>
                    <a:pt x="849" y="127"/>
                    <a:pt x="870" y="120"/>
                    <a:pt x="890" y="124"/>
                  </a:cubicBezTo>
                  <a:cubicBezTo>
                    <a:pt x="910" y="120"/>
                    <a:pt x="852" y="123"/>
                    <a:pt x="863" y="122"/>
                  </a:cubicBezTo>
                  <a:cubicBezTo>
                    <a:pt x="854" y="121"/>
                    <a:pt x="880" y="118"/>
                    <a:pt x="894" y="118"/>
                  </a:cubicBezTo>
                  <a:cubicBezTo>
                    <a:pt x="908" y="118"/>
                    <a:pt x="918" y="123"/>
                    <a:pt x="953" y="122"/>
                  </a:cubicBezTo>
                  <a:cubicBezTo>
                    <a:pt x="949" y="122"/>
                    <a:pt x="949" y="122"/>
                    <a:pt x="946" y="122"/>
                  </a:cubicBezTo>
                  <a:cubicBezTo>
                    <a:pt x="959" y="123"/>
                    <a:pt x="972" y="120"/>
                    <a:pt x="988" y="121"/>
                  </a:cubicBezTo>
                  <a:cubicBezTo>
                    <a:pt x="997" y="119"/>
                    <a:pt x="1009" y="121"/>
                    <a:pt x="1011" y="118"/>
                  </a:cubicBezTo>
                  <a:cubicBezTo>
                    <a:pt x="979" y="119"/>
                    <a:pt x="979" y="119"/>
                    <a:pt x="979" y="119"/>
                  </a:cubicBezTo>
                  <a:cubicBezTo>
                    <a:pt x="997" y="118"/>
                    <a:pt x="1014" y="114"/>
                    <a:pt x="1045" y="115"/>
                  </a:cubicBezTo>
                  <a:cubicBezTo>
                    <a:pt x="1042" y="116"/>
                    <a:pt x="1033" y="117"/>
                    <a:pt x="1027" y="117"/>
                  </a:cubicBezTo>
                  <a:cubicBezTo>
                    <a:pt x="1036" y="118"/>
                    <a:pt x="1044" y="116"/>
                    <a:pt x="1053" y="117"/>
                  </a:cubicBezTo>
                  <a:cubicBezTo>
                    <a:pt x="1051" y="120"/>
                    <a:pt x="1014" y="119"/>
                    <a:pt x="994" y="122"/>
                  </a:cubicBezTo>
                  <a:cubicBezTo>
                    <a:pt x="1004" y="123"/>
                    <a:pt x="1032" y="118"/>
                    <a:pt x="1022" y="122"/>
                  </a:cubicBezTo>
                  <a:cubicBezTo>
                    <a:pt x="1036" y="117"/>
                    <a:pt x="1057" y="122"/>
                    <a:pt x="1080" y="118"/>
                  </a:cubicBezTo>
                  <a:cubicBezTo>
                    <a:pt x="1079" y="119"/>
                    <a:pt x="1079" y="119"/>
                    <a:pt x="1079" y="119"/>
                  </a:cubicBezTo>
                  <a:cubicBezTo>
                    <a:pt x="1083" y="119"/>
                    <a:pt x="1090" y="118"/>
                    <a:pt x="1097" y="118"/>
                  </a:cubicBezTo>
                  <a:cubicBezTo>
                    <a:pt x="1085" y="121"/>
                    <a:pt x="1085" y="121"/>
                    <a:pt x="1085" y="121"/>
                  </a:cubicBezTo>
                  <a:cubicBezTo>
                    <a:pt x="1104" y="118"/>
                    <a:pt x="1122" y="121"/>
                    <a:pt x="1141" y="120"/>
                  </a:cubicBezTo>
                  <a:cubicBezTo>
                    <a:pt x="1102" y="121"/>
                    <a:pt x="1132" y="118"/>
                    <a:pt x="1115" y="117"/>
                  </a:cubicBezTo>
                  <a:cubicBezTo>
                    <a:pt x="1163" y="113"/>
                    <a:pt x="1144" y="121"/>
                    <a:pt x="1194" y="119"/>
                  </a:cubicBezTo>
                  <a:cubicBezTo>
                    <a:pt x="1186" y="119"/>
                    <a:pt x="1170" y="118"/>
                    <a:pt x="1181" y="117"/>
                  </a:cubicBezTo>
                  <a:cubicBezTo>
                    <a:pt x="1191" y="117"/>
                    <a:pt x="1204" y="117"/>
                    <a:pt x="1211" y="118"/>
                  </a:cubicBezTo>
                  <a:cubicBezTo>
                    <a:pt x="1246" y="117"/>
                    <a:pt x="1205" y="116"/>
                    <a:pt x="1220" y="115"/>
                  </a:cubicBezTo>
                  <a:cubicBezTo>
                    <a:pt x="1233" y="117"/>
                    <a:pt x="1238" y="113"/>
                    <a:pt x="1253" y="112"/>
                  </a:cubicBezTo>
                  <a:cubicBezTo>
                    <a:pt x="1254" y="114"/>
                    <a:pt x="1254" y="114"/>
                    <a:pt x="1254" y="114"/>
                  </a:cubicBezTo>
                  <a:cubicBezTo>
                    <a:pt x="1294" y="114"/>
                    <a:pt x="1264" y="110"/>
                    <a:pt x="1301" y="110"/>
                  </a:cubicBezTo>
                  <a:cubicBezTo>
                    <a:pt x="1285" y="113"/>
                    <a:pt x="1285" y="113"/>
                    <a:pt x="1285" y="113"/>
                  </a:cubicBezTo>
                  <a:cubicBezTo>
                    <a:pt x="1304" y="112"/>
                    <a:pt x="1304" y="112"/>
                    <a:pt x="1304" y="112"/>
                  </a:cubicBezTo>
                  <a:cubicBezTo>
                    <a:pt x="1300" y="114"/>
                    <a:pt x="1300" y="114"/>
                    <a:pt x="1300" y="114"/>
                  </a:cubicBezTo>
                  <a:cubicBezTo>
                    <a:pt x="1321" y="112"/>
                    <a:pt x="1327" y="112"/>
                    <a:pt x="1348" y="112"/>
                  </a:cubicBezTo>
                  <a:cubicBezTo>
                    <a:pt x="1343" y="111"/>
                    <a:pt x="1350" y="109"/>
                    <a:pt x="1368" y="108"/>
                  </a:cubicBezTo>
                  <a:cubicBezTo>
                    <a:pt x="1380" y="109"/>
                    <a:pt x="1361" y="110"/>
                    <a:pt x="1387" y="109"/>
                  </a:cubicBezTo>
                  <a:cubicBezTo>
                    <a:pt x="1381" y="111"/>
                    <a:pt x="1375" y="112"/>
                    <a:pt x="1364" y="111"/>
                  </a:cubicBezTo>
                  <a:cubicBezTo>
                    <a:pt x="1363" y="112"/>
                    <a:pt x="1358" y="112"/>
                    <a:pt x="1357" y="113"/>
                  </a:cubicBezTo>
                  <a:cubicBezTo>
                    <a:pt x="1370" y="114"/>
                    <a:pt x="1390" y="112"/>
                    <a:pt x="1399" y="112"/>
                  </a:cubicBezTo>
                  <a:cubicBezTo>
                    <a:pt x="1396" y="112"/>
                    <a:pt x="1392" y="112"/>
                    <a:pt x="1389" y="112"/>
                  </a:cubicBezTo>
                  <a:cubicBezTo>
                    <a:pt x="1426" y="108"/>
                    <a:pt x="1426" y="108"/>
                    <a:pt x="1426" y="108"/>
                  </a:cubicBezTo>
                  <a:cubicBezTo>
                    <a:pt x="1432" y="109"/>
                    <a:pt x="1427" y="109"/>
                    <a:pt x="1423" y="110"/>
                  </a:cubicBezTo>
                  <a:cubicBezTo>
                    <a:pt x="1430" y="110"/>
                    <a:pt x="1435" y="109"/>
                    <a:pt x="1446" y="108"/>
                  </a:cubicBezTo>
                  <a:cubicBezTo>
                    <a:pt x="1444" y="110"/>
                    <a:pt x="1444" y="111"/>
                    <a:pt x="1429" y="112"/>
                  </a:cubicBezTo>
                  <a:cubicBezTo>
                    <a:pt x="1464" y="110"/>
                    <a:pt x="1464" y="110"/>
                    <a:pt x="1464" y="110"/>
                  </a:cubicBezTo>
                  <a:cubicBezTo>
                    <a:pt x="1466" y="110"/>
                    <a:pt x="1482" y="111"/>
                    <a:pt x="1477" y="112"/>
                  </a:cubicBezTo>
                  <a:cubicBezTo>
                    <a:pt x="1497" y="112"/>
                    <a:pt x="1525" y="107"/>
                    <a:pt x="1551" y="108"/>
                  </a:cubicBezTo>
                  <a:cubicBezTo>
                    <a:pt x="1552" y="108"/>
                    <a:pt x="1555" y="107"/>
                    <a:pt x="1560" y="107"/>
                  </a:cubicBezTo>
                  <a:cubicBezTo>
                    <a:pt x="1585" y="106"/>
                    <a:pt x="1606" y="108"/>
                    <a:pt x="1635" y="105"/>
                  </a:cubicBezTo>
                  <a:cubicBezTo>
                    <a:pt x="1651" y="107"/>
                    <a:pt x="1651" y="107"/>
                    <a:pt x="1651" y="107"/>
                  </a:cubicBezTo>
                  <a:cubicBezTo>
                    <a:pt x="1674" y="106"/>
                    <a:pt x="1629" y="104"/>
                    <a:pt x="1667" y="102"/>
                  </a:cubicBezTo>
                  <a:cubicBezTo>
                    <a:pt x="1693" y="100"/>
                    <a:pt x="1676" y="104"/>
                    <a:pt x="1686" y="105"/>
                  </a:cubicBezTo>
                  <a:cubicBezTo>
                    <a:pt x="1699" y="103"/>
                    <a:pt x="1722" y="99"/>
                    <a:pt x="1746" y="101"/>
                  </a:cubicBezTo>
                  <a:cubicBezTo>
                    <a:pt x="1738" y="102"/>
                    <a:pt x="1732" y="101"/>
                    <a:pt x="1724" y="102"/>
                  </a:cubicBezTo>
                  <a:cubicBezTo>
                    <a:pt x="1743" y="103"/>
                    <a:pt x="1743" y="103"/>
                    <a:pt x="1743" y="103"/>
                  </a:cubicBezTo>
                  <a:cubicBezTo>
                    <a:pt x="1721" y="106"/>
                    <a:pt x="1704" y="106"/>
                    <a:pt x="1722" y="107"/>
                  </a:cubicBezTo>
                  <a:cubicBezTo>
                    <a:pt x="1724" y="102"/>
                    <a:pt x="1794" y="105"/>
                    <a:pt x="1796" y="99"/>
                  </a:cubicBezTo>
                  <a:cubicBezTo>
                    <a:pt x="1809" y="100"/>
                    <a:pt x="1809" y="100"/>
                    <a:pt x="1809" y="100"/>
                  </a:cubicBezTo>
                  <a:cubicBezTo>
                    <a:pt x="1805" y="100"/>
                    <a:pt x="1805" y="100"/>
                    <a:pt x="1801" y="100"/>
                  </a:cubicBezTo>
                  <a:cubicBezTo>
                    <a:pt x="1825" y="102"/>
                    <a:pt x="1819" y="96"/>
                    <a:pt x="1850" y="96"/>
                  </a:cubicBezTo>
                  <a:cubicBezTo>
                    <a:pt x="1860" y="96"/>
                    <a:pt x="1868" y="97"/>
                    <a:pt x="1860" y="97"/>
                  </a:cubicBezTo>
                  <a:cubicBezTo>
                    <a:pt x="1884" y="95"/>
                    <a:pt x="1884" y="95"/>
                    <a:pt x="1884" y="95"/>
                  </a:cubicBezTo>
                  <a:cubicBezTo>
                    <a:pt x="1890" y="95"/>
                    <a:pt x="1890" y="96"/>
                    <a:pt x="1886" y="96"/>
                  </a:cubicBezTo>
                  <a:cubicBezTo>
                    <a:pt x="1919" y="95"/>
                    <a:pt x="1919" y="95"/>
                    <a:pt x="1919" y="95"/>
                  </a:cubicBezTo>
                  <a:cubicBezTo>
                    <a:pt x="1919" y="95"/>
                    <a:pt x="1919" y="95"/>
                    <a:pt x="1919" y="95"/>
                  </a:cubicBezTo>
                  <a:cubicBezTo>
                    <a:pt x="1924" y="94"/>
                    <a:pt x="1936" y="92"/>
                    <a:pt x="1941" y="92"/>
                  </a:cubicBezTo>
                  <a:cubicBezTo>
                    <a:pt x="1951" y="92"/>
                    <a:pt x="1937" y="92"/>
                    <a:pt x="1939" y="93"/>
                  </a:cubicBezTo>
                  <a:cubicBezTo>
                    <a:pt x="1959" y="91"/>
                    <a:pt x="1959" y="91"/>
                    <a:pt x="1959" y="91"/>
                  </a:cubicBezTo>
                  <a:cubicBezTo>
                    <a:pt x="1967" y="92"/>
                    <a:pt x="1951" y="94"/>
                    <a:pt x="1937" y="94"/>
                  </a:cubicBezTo>
                  <a:cubicBezTo>
                    <a:pt x="1956" y="99"/>
                    <a:pt x="1953" y="92"/>
                    <a:pt x="1994" y="94"/>
                  </a:cubicBezTo>
                  <a:cubicBezTo>
                    <a:pt x="1975" y="96"/>
                    <a:pt x="1975" y="96"/>
                    <a:pt x="1975" y="96"/>
                  </a:cubicBezTo>
                  <a:cubicBezTo>
                    <a:pt x="1987" y="98"/>
                    <a:pt x="2002" y="97"/>
                    <a:pt x="2024" y="98"/>
                  </a:cubicBezTo>
                  <a:cubicBezTo>
                    <a:pt x="2019" y="97"/>
                    <a:pt x="1981" y="95"/>
                    <a:pt x="2002" y="93"/>
                  </a:cubicBezTo>
                  <a:cubicBezTo>
                    <a:pt x="2009" y="93"/>
                    <a:pt x="2017" y="93"/>
                    <a:pt x="2029" y="91"/>
                  </a:cubicBezTo>
                  <a:cubicBezTo>
                    <a:pt x="2029" y="93"/>
                    <a:pt x="2040" y="92"/>
                    <a:pt x="2055" y="92"/>
                  </a:cubicBezTo>
                  <a:cubicBezTo>
                    <a:pt x="2054" y="95"/>
                    <a:pt x="2054" y="95"/>
                    <a:pt x="2054" y="95"/>
                  </a:cubicBezTo>
                  <a:cubicBezTo>
                    <a:pt x="2069" y="93"/>
                    <a:pt x="2068" y="92"/>
                    <a:pt x="2077" y="91"/>
                  </a:cubicBezTo>
                  <a:cubicBezTo>
                    <a:pt x="2094" y="90"/>
                    <a:pt x="2098" y="92"/>
                    <a:pt x="2102" y="94"/>
                  </a:cubicBezTo>
                  <a:cubicBezTo>
                    <a:pt x="2130" y="93"/>
                    <a:pt x="2083" y="91"/>
                    <a:pt x="2116" y="90"/>
                  </a:cubicBezTo>
                  <a:cubicBezTo>
                    <a:pt x="2139" y="90"/>
                    <a:pt x="2155" y="89"/>
                    <a:pt x="2183" y="86"/>
                  </a:cubicBezTo>
                  <a:cubicBezTo>
                    <a:pt x="2199" y="87"/>
                    <a:pt x="2180" y="88"/>
                    <a:pt x="2186" y="88"/>
                  </a:cubicBezTo>
                  <a:cubicBezTo>
                    <a:pt x="2200" y="86"/>
                    <a:pt x="2200" y="86"/>
                    <a:pt x="2200" y="86"/>
                  </a:cubicBezTo>
                  <a:cubicBezTo>
                    <a:pt x="2204" y="86"/>
                    <a:pt x="2202" y="87"/>
                    <a:pt x="2202" y="87"/>
                  </a:cubicBezTo>
                  <a:cubicBezTo>
                    <a:pt x="2214" y="86"/>
                    <a:pt x="2203" y="84"/>
                    <a:pt x="2222" y="83"/>
                  </a:cubicBezTo>
                  <a:cubicBezTo>
                    <a:pt x="2227" y="80"/>
                    <a:pt x="2261" y="86"/>
                    <a:pt x="2284" y="82"/>
                  </a:cubicBezTo>
                  <a:cubicBezTo>
                    <a:pt x="2290" y="83"/>
                    <a:pt x="2281" y="84"/>
                    <a:pt x="2283" y="85"/>
                  </a:cubicBezTo>
                  <a:cubicBezTo>
                    <a:pt x="2315" y="82"/>
                    <a:pt x="2311" y="82"/>
                    <a:pt x="2337" y="79"/>
                  </a:cubicBezTo>
                  <a:cubicBezTo>
                    <a:pt x="2360" y="80"/>
                    <a:pt x="2360" y="80"/>
                    <a:pt x="2360" y="80"/>
                  </a:cubicBezTo>
                  <a:cubicBezTo>
                    <a:pt x="2343" y="78"/>
                    <a:pt x="2364" y="76"/>
                    <a:pt x="2383" y="73"/>
                  </a:cubicBezTo>
                  <a:cubicBezTo>
                    <a:pt x="2377" y="72"/>
                    <a:pt x="2372" y="72"/>
                    <a:pt x="2369" y="71"/>
                  </a:cubicBezTo>
                  <a:cubicBezTo>
                    <a:pt x="2398" y="69"/>
                    <a:pt x="2398" y="69"/>
                    <a:pt x="2398" y="69"/>
                  </a:cubicBezTo>
                  <a:cubicBezTo>
                    <a:pt x="2402" y="70"/>
                    <a:pt x="2399" y="71"/>
                    <a:pt x="2394" y="72"/>
                  </a:cubicBezTo>
                  <a:cubicBezTo>
                    <a:pt x="2396" y="71"/>
                    <a:pt x="2398" y="71"/>
                    <a:pt x="2399" y="71"/>
                  </a:cubicBezTo>
                  <a:cubicBezTo>
                    <a:pt x="2410" y="72"/>
                    <a:pt x="2404" y="73"/>
                    <a:pt x="2397" y="75"/>
                  </a:cubicBezTo>
                  <a:cubicBezTo>
                    <a:pt x="2393" y="74"/>
                    <a:pt x="2390" y="74"/>
                    <a:pt x="2386" y="74"/>
                  </a:cubicBezTo>
                  <a:cubicBezTo>
                    <a:pt x="2379" y="75"/>
                    <a:pt x="2372" y="77"/>
                    <a:pt x="2374" y="79"/>
                  </a:cubicBezTo>
                  <a:cubicBezTo>
                    <a:pt x="2376" y="78"/>
                    <a:pt x="2379" y="78"/>
                    <a:pt x="2383" y="78"/>
                  </a:cubicBezTo>
                  <a:cubicBezTo>
                    <a:pt x="2382" y="78"/>
                    <a:pt x="2380" y="79"/>
                    <a:pt x="2381" y="79"/>
                  </a:cubicBezTo>
                  <a:cubicBezTo>
                    <a:pt x="2382" y="79"/>
                    <a:pt x="2385" y="78"/>
                    <a:pt x="2390" y="78"/>
                  </a:cubicBezTo>
                  <a:cubicBezTo>
                    <a:pt x="2397" y="80"/>
                    <a:pt x="2397" y="80"/>
                    <a:pt x="2397" y="80"/>
                  </a:cubicBezTo>
                  <a:cubicBezTo>
                    <a:pt x="2399" y="79"/>
                    <a:pt x="2399" y="79"/>
                    <a:pt x="2399" y="79"/>
                  </a:cubicBezTo>
                  <a:cubicBezTo>
                    <a:pt x="2437" y="80"/>
                    <a:pt x="2437" y="80"/>
                    <a:pt x="2437" y="80"/>
                  </a:cubicBezTo>
                  <a:cubicBezTo>
                    <a:pt x="2465" y="76"/>
                    <a:pt x="2489" y="71"/>
                    <a:pt x="2533" y="69"/>
                  </a:cubicBezTo>
                  <a:cubicBezTo>
                    <a:pt x="2522" y="71"/>
                    <a:pt x="2531" y="72"/>
                    <a:pt x="2530" y="75"/>
                  </a:cubicBezTo>
                  <a:cubicBezTo>
                    <a:pt x="2518" y="72"/>
                    <a:pt x="2496" y="77"/>
                    <a:pt x="2473" y="77"/>
                  </a:cubicBezTo>
                  <a:cubicBezTo>
                    <a:pt x="2485" y="77"/>
                    <a:pt x="2483" y="78"/>
                    <a:pt x="2480" y="79"/>
                  </a:cubicBezTo>
                  <a:cubicBezTo>
                    <a:pt x="2520" y="75"/>
                    <a:pt x="2520" y="75"/>
                    <a:pt x="2520" y="75"/>
                  </a:cubicBezTo>
                  <a:cubicBezTo>
                    <a:pt x="2519" y="77"/>
                    <a:pt x="2529" y="76"/>
                    <a:pt x="2539" y="77"/>
                  </a:cubicBezTo>
                  <a:cubicBezTo>
                    <a:pt x="2531" y="73"/>
                    <a:pt x="2570" y="73"/>
                    <a:pt x="2586" y="72"/>
                  </a:cubicBezTo>
                  <a:cubicBezTo>
                    <a:pt x="2587" y="73"/>
                    <a:pt x="2583" y="74"/>
                    <a:pt x="2563" y="75"/>
                  </a:cubicBezTo>
                  <a:cubicBezTo>
                    <a:pt x="2585" y="77"/>
                    <a:pt x="2592" y="69"/>
                    <a:pt x="2614" y="71"/>
                  </a:cubicBezTo>
                  <a:cubicBezTo>
                    <a:pt x="2609" y="71"/>
                    <a:pt x="2606" y="71"/>
                    <a:pt x="2604" y="72"/>
                  </a:cubicBezTo>
                  <a:cubicBezTo>
                    <a:pt x="2616" y="70"/>
                    <a:pt x="2644" y="71"/>
                    <a:pt x="2637" y="72"/>
                  </a:cubicBezTo>
                  <a:cubicBezTo>
                    <a:pt x="2632" y="72"/>
                    <a:pt x="2632" y="72"/>
                    <a:pt x="2632" y="72"/>
                  </a:cubicBezTo>
                  <a:cubicBezTo>
                    <a:pt x="2665" y="72"/>
                    <a:pt x="2732" y="69"/>
                    <a:pt x="2737" y="66"/>
                  </a:cubicBezTo>
                  <a:cubicBezTo>
                    <a:pt x="2737" y="66"/>
                    <a:pt x="2732" y="70"/>
                    <a:pt x="2730" y="71"/>
                  </a:cubicBezTo>
                  <a:cubicBezTo>
                    <a:pt x="2789" y="57"/>
                    <a:pt x="2789" y="57"/>
                    <a:pt x="2789" y="57"/>
                  </a:cubicBezTo>
                  <a:cubicBezTo>
                    <a:pt x="2783" y="61"/>
                    <a:pt x="2803" y="67"/>
                    <a:pt x="2776" y="69"/>
                  </a:cubicBezTo>
                  <a:cubicBezTo>
                    <a:pt x="2784" y="70"/>
                    <a:pt x="2794" y="70"/>
                    <a:pt x="2810" y="68"/>
                  </a:cubicBezTo>
                  <a:cubicBezTo>
                    <a:pt x="2805" y="68"/>
                    <a:pt x="2797" y="64"/>
                    <a:pt x="2804" y="64"/>
                  </a:cubicBezTo>
                  <a:cubicBezTo>
                    <a:pt x="2824" y="67"/>
                    <a:pt x="2818" y="65"/>
                    <a:pt x="2843" y="67"/>
                  </a:cubicBezTo>
                  <a:cubicBezTo>
                    <a:pt x="2835" y="67"/>
                    <a:pt x="2843" y="62"/>
                    <a:pt x="2856" y="62"/>
                  </a:cubicBezTo>
                  <a:cubicBezTo>
                    <a:pt x="2854" y="63"/>
                    <a:pt x="2857" y="66"/>
                    <a:pt x="2852" y="67"/>
                  </a:cubicBezTo>
                  <a:cubicBezTo>
                    <a:pt x="2882" y="62"/>
                    <a:pt x="2882" y="62"/>
                    <a:pt x="2882" y="62"/>
                  </a:cubicBezTo>
                  <a:cubicBezTo>
                    <a:pt x="2877" y="63"/>
                    <a:pt x="2883" y="66"/>
                    <a:pt x="2889" y="67"/>
                  </a:cubicBezTo>
                  <a:cubicBezTo>
                    <a:pt x="2886" y="66"/>
                    <a:pt x="2917" y="66"/>
                    <a:pt x="2925" y="65"/>
                  </a:cubicBezTo>
                  <a:cubicBezTo>
                    <a:pt x="2912" y="64"/>
                    <a:pt x="2912" y="64"/>
                    <a:pt x="2912" y="64"/>
                  </a:cubicBezTo>
                  <a:cubicBezTo>
                    <a:pt x="2947" y="64"/>
                    <a:pt x="2946" y="57"/>
                    <a:pt x="2981" y="56"/>
                  </a:cubicBezTo>
                  <a:cubicBezTo>
                    <a:pt x="2977" y="57"/>
                    <a:pt x="2971" y="62"/>
                    <a:pt x="2989" y="62"/>
                  </a:cubicBezTo>
                  <a:cubicBezTo>
                    <a:pt x="2997" y="60"/>
                    <a:pt x="3025" y="50"/>
                    <a:pt x="3056" y="48"/>
                  </a:cubicBezTo>
                  <a:cubicBezTo>
                    <a:pt x="3062" y="49"/>
                    <a:pt x="3062" y="49"/>
                    <a:pt x="3062" y="49"/>
                  </a:cubicBezTo>
                  <a:cubicBezTo>
                    <a:pt x="3086" y="47"/>
                    <a:pt x="3086" y="47"/>
                    <a:pt x="3086" y="47"/>
                  </a:cubicBezTo>
                  <a:cubicBezTo>
                    <a:pt x="3071" y="50"/>
                    <a:pt x="3029" y="59"/>
                    <a:pt x="3007" y="62"/>
                  </a:cubicBezTo>
                  <a:cubicBezTo>
                    <a:pt x="3020" y="63"/>
                    <a:pt x="3011" y="64"/>
                    <a:pt x="3030" y="63"/>
                  </a:cubicBezTo>
                  <a:cubicBezTo>
                    <a:pt x="3037" y="64"/>
                    <a:pt x="3020" y="65"/>
                    <a:pt x="3014" y="66"/>
                  </a:cubicBezTo>
                  <a:cubicBezTo>
                    <a:pt x="3060" y="65"/>
                    <a:pt x="3060" y="65"/>
                    <a:pt x="3060" y="65"/>
                  </a:cubicBezTo>
                  <a:cubicBezTo>
                    <a:pt x="3058" y="62"/>
                    <a:pt x="3095" y="61"/>
                    <a:pt x="3093" y="59"/>
                  </a:cubicBezTo>
                  <a:cubicBezTo>
                    <a:pt x="3043" y="63"/>
                    <a:pt x="3043" y="63"/>
                    <a:pt x="3043" y="63"/>
                  </a:cubicBezTo>
                  <a:cubicBezTo>
                    <a:pt x="3041" y="61"/>
                    <a:pt x="3072" y="55"/>
                    <a:pt x="3105" y="54"/>
                  </a:cubicBezTo>
                  <a:cubicBezTo>
                    <a:pt x="3113" y="55"/>
                    <a:pt x="3099" y="59"/>
                    <a:pt x="3099" y="60"/>
                  </a:cubicBezTo>
                  <a:cubicBezTo>
                    <a:pt x="3104" y="59"/>
                    <a:pt x="3130" y="58"/>
                    <a:pt x="3133" y="58"/>
                  </a:cubicBezTo>
                  <a:cubicBezTo>
                    <a:pt x="3120" y="60"/>
                    <a:pt x="3120" y="60"/>
                    <a:pt x="3120" y="60"/>
                  </a:cubicBezTo>
                  <a:cubicBezTo>
                    <a:pt x="3138" y="61"/>
                    <a:pt x="3149" y="56"/>
                    <a:pt x="3171" y="58"/>
                  </a:cubicBezTo>
                  <a:cubicBezTo>
                    <a:pt x="3179" y="58"/>
                    <a:pt x="3194" y="60"/>
                    <a:pt x="3195" y="59"/>
                  </a:cubicBezTo>
                  <a:cubicBezTo>
                    <a:pt x="3183" y="56"/>
                    <a:pt x="3180" y="47"/>
                    <a:pt x="3188" y="44"/>
                  </a:cubicBezTo>
                  <a:cubicBezTo>
                    <a:pt x="3191" y="44"/>
                    <a:pt x="3228" y="46"/>
                    <a:pt x="3236" y="47"/>
                  </a:cubicBezTo>
                  <a:cubicBezTo>
                    <a:pt x="3249" y="49"/>
                    <a:pt x="3218" y="53"/>
                    <a:pt x="3229" y="55"/>
                  </a:cubicBezTo>
                  <a:cubicBezTo>
                    <a:pt x="3229" y="54"/>
                    <a:pt x="3236" y="53"/>
                    <a:pt x="3239" y="53"/>
                  </a:cubicBezTo>
                  <a:cubicBezTo>
                    <a:pt x="3247" y="53"/>
                    <a:pt x="3235" y="55"/>
                    <a:pt x="3253" y="54"/>
                  </a:cubicBezTo>
                  <a:cubicBezTo>
                    <a:pt x="3256" y="52"/>
                    <a:pt x="3288" y="54"/>
                    <a:pt x="3261" y="52"/>
                  </a:cubicBezTo>
                  <a:cubicBezTo>
                    <a:pt x="3278" y="51"/>
                    <a:pt x="3279" y="52"/>
                    <a:pt x="3299" y="51"/>
                  </a:cubicBezTo>
                  <a:cubicBezTo>
                    <a:pt x="3292" y="50"/>
                    <a:pt x="3316" y="45"/>
                    <a:pt x="3333" y="44"/>
                  </a:cubicBezTo>
                  <a:cubicBezTo>
                    <a:pt x="3332" y="44"/>
                    <a:pt x="3336" y="45"/>
                    <a:pt x="3338" y="45"/>
                  </a:cubicBezTo>
                  <a:cubicBezTo>
                    <a:pt x="3372" y="45"/>
                    <a:pt x="3391" y="45"/>
                    <a:pt x="3423" y="44"/>
                  </a:cubicBezTo>
                  <a:cubicBezTo>
                    <a:pt x="3426" y="45"/>
                    <a:pt x="3442" y="45"/>
                    <a:pt x="3435" y="47"/>
                  </a:cubicBezTo>
                  <a:cubicBezTo>
                    <a:pt x="3440" y="46"/>
                    <a:pt x="3444" y="45"/>
                    <a:pt x="3454" y="45"/>
                  </a:cubicBezTo>
                  <a:cubicBezTo>
                    <a:pt x="3473" y="47"/>
                    <a:pt x="3432" y="46"/>
                    <a:pt x="3446" y="48"/>
                  </a:cubicBezTo>
                  <a:cubicBezTo>
                    <a:pt x="3448" y="47"/>
                    <a:pt x="3472" y="45"/>
                    <a:pt x="3486" y="44"/>
                  </a:cubicBezTo>
                  <a:cubicBezTo>
                    <a:pt x="3482" y="41"/>
                    <a:pt x="3453" y="44"/>
                    <a:pt x="3439" y="46"/>
                  </a:cubicBezTo>
                  <a:cubicBezTo>
                    <a:pt x="3439" y="42"/>
                    <a:pt x="3464" y="38"/>
                    <a:pt x="3497" y="36"/>
                  </a:cubicBezTo>
                  <a:cubicBezTo>
                    <a:pt x="3524" y="34"/>
                    <a:pt x="3509" y="37"/>
                    <a:pt x="3514" y="37"/>
                  </a:cubicBezTo>
                  <a:cubicBezTo>
                    <a:pt x="3564" y="36"/>
                    <a:pt x="3556" y="30"/>
                    <a:pt x="3598" y="31"/>
                  </a:cubicBezTo>
                  <a:cubicBezTo>
                    <a:pt x="3615" y="33"/>
                    <a:pt x="3599" y="35"/>
                    <a:pt x="3603" y="37"/>
                  </a:cubicBezTo>
                  <a:cubicBezTo>
                    <a:pt x="3581" y="38"/>
                    <a:pt x="3569" y="36"/>
                    <a:pt x="3554" y="37"/>
                  </a:cubicBezTo>
                  <a:cubicBezTo>
                    <a:pt x="3573" y="37"/>
                    <a:pt x="3573" y="37"/>
                    <a:pt x="3573" y="37"/>
                  </a:cubicBezTo>
                  <a:cubicBezTo>
                    <a:pt x="3566" y="38"/>
                    <a:pt x="3551" y="39"/>
                    <a:pt x="3543" y="39"/>
                  </a:cubicBezTo>
                  <a:cubicBezTo>
                    <a:pt x="3557" y="40"/>
                    <a:pt x="3628" y="37"/>
                    <a:pt x="3667" y="37"/>
                  </a:cubicBezTo>
                  <a:cubicBezTo>
                    <a:pt x="3674" y="36"/>
                    <a:pt x="3686" y="35"/>
                    <a:pt x="3680" y="35"/>
                  </a:cubicBezTo>
                  <a:cubicBezTo>
                    <a:pt x="3668" y="35"/>
                    <a:pt x="3668" y="35"/>
                    <a:pt x="3668" y="35"/>
                  </a:cubicBezTo>
                  <a:cubicBezTo>
                    <a:pt x="3656" y="34"/>
                    <a:pt x="3691" y="32"/>
                    <a:pt x="3675" y="32"/>
                  </a:cubicBezTo>
                  <a:cubicBezTo>
                    <a:pt x="3692" y="30"/>
                    <a:pt x="3710" y="28"/>
                    <a:pt x="3733" y="28"/>
                  </a:cubicBezTo>
                  <a:cubicBezTo>
                    <a:pt x="3738" y="30"/>
                    <a:pt x="3738" y="30"/>
                    <a:pt x="3738" y="30"/>
                  </a:cubicBezTo>
                  <a:cubicBezTo>
                    <a:pt x="3737" y="30"/>
                    <a:pt x="3722" y="29"/>
                    <a:pt x="3716" y="30"/>
                  </a:cubicBezTo>
                  <a:cubicBezTo>
                    <a:pt x="3726" y="29"/>
                    <a:pt x="3752" y="32"/>
                    <a:pt x="3762" y="29"/>
                  </a:cubicBezTo>
                  <a:cubicBezTo>
                    <a:pt x="3746" y="28"/>
                    <a:pt x="3746" y="28"/>
                    <a:pt x="3746" y="28"/>
                  </a:cubicBezTo>
                  <a:cubicBezTo>
                    <a:pt x="3762" y="26"/>
                    <a:pt x="3783" y="23"/>
                    <a:pt x="3803" y="23"/>
                  </a:cubicBezTo>
                  <a:close/>
                  <a:moveTo>
                    <a:pt x="948" y="107"/>
                  </a:moveTo>
                  <a:cubicBezTo>
                    <a:pt x="953" y="107"/>
                    <a:pt x="953" y="107"/>
                    <a:pt x="953" y="107"/>
                  </a:cubicBezTo>
                  <a:cubicBezTo>
                    <a:pt x="942" y="108"/>
                    <a:pt x="945" y="107"/>
                    <a:pt x="948" y="107"/>
                  </a:cubicBezTo>
                  <a:close/>
                  <a:moveTo>
                    <a:pt x="1982" y="94"/>
                  </a:moveTo>
                  <a:cubicBezTo>
                    <a:pt x="1988" y="91"/>
                    <a:pt x="1993" y="92"/>
                    <a:pt x="2002" y="93"/>
                  </a:cubicBezTo>
                  <a:cubicBezTo>
                    <a:pt x="1997" y="93"/>
                    <a:pt x="1986" y="95"/>
                    <a:pt x="1982" y="94"/>
                  </a:cubicBezTo>
                  <a:close/>
                  <a:moveTo>
                    <a:pt x="2407" y="76"/>
                  </a:moveTo>
                  <a:cubicBezTo>
                    <a:pt x="2412" y="75"/>
                    <a:pt x="2417" y="75"/>
                    <a:pt x="2424" y="76"/>
                  </a:cubicBezTo>
                  <a:cubicBezTo>
                    <a:pt x="2420" y="76"/>
                    <a:pt x="2414" y="76"/>
                    <a:pt x="2407" y="76"/>
                  </a:cubicBezTo>
                  <a:close/>
                  <a:moveTo>
                    <a:pt x="2845" y="55"/>
                  </a:moveTo>
                  <a:cubicBezTo>
                    <a:pt x="2845" y="55"/>
                    <a:pt x="2843" y="55"/>
                    <a:pt x="2847" y="54"/>
                  </a:cubicBezTo>
                  <a:cubicBezTo>
                    <a:pt x="2846" y="55"/>
                    <a:pt x="2846" y="55"/>
                    <a:pt x="2845" y="55"/>
                  </a:cubicBezTo>
                  <a:close/>
                  <a:moveTo>
                    <a:pt x="3599" y="28"/>
                  </a:moveTo>
                  <a:cubicBezTo>
                    <a:pt x="3586" y="28"/>
                    <a:pt x="3591" y="28"/>
                    <a:pt x="3599" y="28"/>
                  </a:cubicBezTo>
                  <a:cubicBezTo>
                    <a:pt x="3599" y="28"/>
                    <a:pt x="3599" y="28"/>
                    <a:pt x="3599" y="28"/>
                  </a:cubicBezTo>
                  <a:close/>
                  <a:moveTo>
                    <a:pt x="2376" y="80"/>
                  </a:moveTo>
                  <a:cubicBezTo>
                    <a:pt x="2375" y="79"/>
                    <a:pt x="2374" y="79"/>
                    <a:pt x="2374" y="79"/>
                  </a:cubicBezTo>
                  <a:cubicBezTo>
                    <a:pt x="2372" y="79"/>
                    <a:pt x="2372" y="80"/>
                    <a:pt x="2376" y="80"/>
                  </a:cubicBezTo>
                  <a:close/>
                  <a:moveTo>
                    <a:pt x="1552" y="108"/>
                  </a:moveTo>
                  <a:cubicBezTo>
                    <a:pt x="1551" y="108"/>
                    <a:pt x="1551" y="108"/>
                    <a:pt x="1551" y="108"/>
                  </a:cubicBezTo>
                  <a:cubicBezTo>
                    <a:pt x="1550" y="108"/>
                    <a:pt x="1550" y="108"/>
                    <a:pt x="1550" y="108"/>
                  </a:cubicBezTo>
                  <a:lnTo>
                    <a:pt x="1552" y="108"/>
                  </a:lnTo>
                  <a:close/>
                  <a:moveTo>
                    <a:pt x="3239" y="56"/>
                  </a:moveTo>
                  <a:cubicBezTo>
                    <a:pt x="3233" y="56"/>
                    <a:pt x="3231" y="55"/>
                    <a:pt x="3229" y="55"/>
                  </a:cubicBezTo>
                  <a:cubicBezTo>
                    <a:pt x="3228" y="56"/>
                    <a:pt x="3231" y="56"/>
                    <a:pt x="3239" y="56"/>
                  </a:cubicBezTo>
                  <a:close/>
                  <a:moveTo>
                    <a:pt x="3754" y="22"/>
                  </a:moveTo>
                  <a:cubicBezTo>
                    <a:pt x="3754" y="22"/>
                    <a:pt x="3752" y="22"/>
                    <a:pt x="3754" y="21"/>
                  </a:cubicBezTo>
                  <a:cubicBezTo>
                    <a:pt x="3740" y="22"/>
                    <a:pt x="3740" y="22"/>
                    <a:pt x="3740" y="22"/>
                  </a:cubicBezTo>
                  <a:cubicBezTo>
                    <a:pt x="3748" y="22"/>
                    <a:pt x="3751" y="22"/>
                    <a:pt x="3754" y="22"/>
                  </a:cubicBezTo>
                  <a:close/>
                  <a:moveTo>
                    <a:pt x="3754" y="21"/>
                  </a:moveTo>
                  <a:cubicBezTo>
                    <a:pt x="3756" y="21"/>
                    <a:pt x="3756" y="21"/>
                    <a:pt x="3756" y="21"/>
                  </a:cubicBezTo>
                  <a:cubicBezTo>
                    <a:pt x="3755" y="21"/>
                    <a:pt x="3755" y="21"/>
                    <a:pt x="3754" y="21"/>
                  </a:cubicBezTo>
                  <a:close/>
                  <a:moveTo>
                    <a:pt x="3895" y="29"/>
                  </a:moveTo>
                  <a:cubicBezTo>
                    <a:pt x="3897" y="29"/>
                    <a:pt x="3900" y="29"/>
                    <a:pt x="3902" y="29"/>
                  </a:cubicBezTo>
                  <a:cubicBezTo>
                    <a:pt x="3901" y="28"/>
                    <a:pt x="3901" y="28"/>
                    <a:pt x="3901" y="28"/>
                  </a:cubicBezTo>
                  <a:cubicBezTo>
                    <a:pt x="3891" y="28"/>
                    <a:pt x="3885" y="29"/>
                    <a:pt x="3895" y="29"/>
                  </a:cubicBezTo>
                  <a:close/>
                  <a:moveTo>
                    <a:pt x="3771" y="27"/>
                  </a:moveTo>
                  <a:cubicBezTo>
                    <a:pt x="3772" y="29"/>
                    <a:pt x="3782" y="28"/>
                    <a:pt x="3793" y="27"/>
                  </a:cubicBezTo>
                  <a:cubicBezTo>
                    <a:pt x="3793" y="27"/>
                    <a:pt x="3792" y="27"/>
                    <a:pt x="3791" y="27"/>
                  </a:cubicBezTo>
                  <a:cubicBezTo>
                    <a:pt x="3795" y="25"/>
                    <a:pt x="3783" y="26"/>
                    <a:pt x="3771" y="27"/>
                  </a:cubicBezTo>
                  <a:close/>
                  <a:moveTo>
                    <a:pt x="3796" y="27"/>
                  </a:moveTo>
                  <a:cubicBezTo>
                    <a:pt x="3799" y="27"/>
                    <a:pt x="3803" y="27"/>
                    <a:pt x="3806" y="27"/>
                  </a:cubicBezTo>
                  <a:cubicBezTo>
                    <a:pt x="3808" y="26"/>
                    <a:pt x="3802" y="27"/>
                    <a:pt x="3796" y="27"/>
                  </a:cubicBezTo>
                  <a:close/>
                  <a:moveTo>
                    <a:pt x="3656" y="26"/>
                  </a:moveTo>
                  <a:cubicBezTo>
                    <a:pt x="3661" y="27"/>
                    <a:pt x="3659" y="24"/>
                    <a:pt x="3662" y="25"/>
                  </a:cubicBezTo>
                  <a:cubicBezTo>
                    <a:pt x="3668" y="23"/>
                    <a:pt x="3627" y="28"/>
                    <a:pt x="3656" y="26"/>
                  </a:cubicBezTo>
                  <a:close/>
                  <a:moveTo>
                    <a:pt x="3770" y="32"/>
                  </a:moveTo>
                  <a:cubicBezTo>
                    <a:pt x="3780" y="32"/>
                    <a:pt x="3780" y="32"/>
                    <a:pt x="3780" y="32"/>
                  </a:cubicBezTo>
                  <a:cubicBezTo>
                    <a:pt x="3776" y="30"/>
                    <a:pt x="3776" y="30"/>
                    <a:pt x="3776" y="30"/>
                  </a:cubicBezTo>
                  <a:lnTo>
                    <a:pt x="3770" y="32"/>
                  </a:lnTo>
                  <a:close/>
                  <a:moveTo>
                    <a:pt x="3692" y="33"/>
                  </a:moveTo>
                  <a:cubicBezTo>
                    <a:pt x="3710" y="33"/>
                    <a:pt x="3710" y="33"/>
                    <a:pt x="3710" y="33"/>
                  </a:cubicBezTo>
                  <a:cubicBezTo>
                    <a:pt x="3709" y="33"/>
                    <a:pt x="3712" y="33"/>
                    <a:pt x="3714" y="33"/>
                  </a:cubicBezTo>
                  <a:cubicBezTo>
                    <a:pt x="3703" y="33"/>
                    <a:pt x="3691" y="33"/>
                    <a:pt x="3692" y="33"/>
                  </a:cubicBezTo>
                  <a:close/>
                  <a:moveTo>
                    <a:pt x="3729" y="32"/>
                  </a:moveTo>
                  <a:cubicBezTo>
                    <a:pt x="3726" y="32"/>
                    <a:pt x="3719" y="32"/>
                    <a:pt x="3714" y="33"/>
                  </a:cubicBezTo>
                  <a:cubicBezTo>
                    <a:pt x="3720" y="33"/>
                    <a:pt x="3726" y="32"/>
                    <a:pt x="3729" y="32"/>
                  </a:cubicBezTo>
                  <a:close/>
                  <a:moveTo>
                    <a:pt x="3738" y="34"/>
                  </a:moveTo>
                  <a:cubicBezTo>
                    <a:pt x="3756" y="34"/>
                    <a:pt x="3756" y="34"/>
                    <a:pt x="3756" y="34"/>
                  </a:cubicBezTo>
                  <a:cubicBezTo>
                    <a:pt x="3750" y="33"/>
                    <a:pt x="3750" y="33"/>
                    <a:pt x="3750" y="33"/>
                  </a:cubicBezTo>
                  <a:lnTo>
                    <a:pt x="3738" y="34"/>
                  </a:lnTo>
                  <a:close/>
                  <a:moveTo>
                    <a:pt x="3500" y="39"/>
                  </a:moveTo>
                  <a:cubicBezTo>
                    <a:pt x="3480" y="40"/>
                    <a:pt x="3480" y="40"/>
                    <a:pt x="3480" y="40"/>
                  </a:cubicBezTo>
                  <a:cubicBezTo>
                    <a:pt x="3478" y="40"/>
                    <a:pt x="3484" y="41"/>
                    <a:pt x="3491" y="40"/>
                  </a:cubicBezTo>
                  <a:cubicBezTo>
                    <a:pt x="3496" y="40"/>
                    <a:pt x="3503" y="39"/>
                    <a:pt x="3500" y="39"/>
                  </a:cubicBezTo>
                  <a:close/>
                  <a:moveTo>
                    <a:pt x="3550" y="44"/>
                  </a:moveTo>
                  <a:cubicBezTo>
                    <a:pt x="3559" y="42"/>
                    <a:pt x="3559" y="42"/>
                    <a:pt x="3559" y="42"/>
                  </a:cubicBezTo>
                  <a:cubicBezTo>
                    <a:pt x="3554" y="42"/>
                    <a:pt x="3553" y="42"/>
                    <a:pt x="3550" y="41"/>
                  </a:cubicBezTo>
                  <a:lnTo>
                    <a:pt x="3550" y="44"/>
                  </a:lnTo>
                  <a:close/>
                  <a:moveTo>
                    <a:pt x="3499" y="47"/>
                  </a:moveTo>
                  <a:cubicBezTo>
                    <a:pt x="3500" y="46"/>
                    <a:pt x="3520" y="45"/>
                    <a:pt x="3502" y="45"/>
                  </a:cubicBezTo>
                  <a:cubicBezTo>
                    <a:pt x="3500" y="45"/>
                    <a:pt x="3474" y="47"/>
                    <a:pt x="3499" y="47"/>
                  </a:cubicBezTo>
                  <a:close/>
                  <a:moveTo>
                    <a:pt x="3208" y="50"/>
                  </a:moveTo>
                  <a:cubicBezTo>
                    <a:pt x="3213" y="50"/>
                    <a:pt x="3213" y="50"/>
                    <a:pt x="3213" y="50"/>
                  </a:cubicBezTo>
                  <a:cubicBezTo>
                    <a:pt x="3212" y="46"/>
                    <a:pt x="3212" y="46"/>
                    <a:pt x="3212" y="46"/>
                  </a:cubicBezTo>
                  <a:lnTo>
                    <a:pt x="3208" y="50"/>
                  </a:lnTo>
                  <a:close/>
                  <a:moveTo>
                    <a:pt x="2964" y="64"/>
                  </a:moveTo>
                  <a:cubicBezTo>
                    <a:pt x="2950" y="65"/>
                    <a:pt x="2943" y="65"/>
                    <a:pt x="2950" y="67"/>
                  </a:cubicBezTo>
                  <a:cubicBezTo>
                    <a:pt x="2973" y="67"/>
                    <a:pt x="2955" y="65"/>
                    <a:pt x="2976" y="65"/>
                  </a:cubicBezTo>
                  <a:cubicBezTo>
                    <a:pt x="2981" y="64"/>
                    <a:pt x="2959" y="65"/>
                    <a:pt x="2964" y="64"/>
                  </a:cubicBezTo>
                  <a:close/>
                  <a:moveTo>
                    <a:pt x="2964" y="64"/>
                  </a:moveTo>
                  <a:cubicBezTo>
                    <a:pt x="2967" y="63"/>
                    <a:pt x="2969" y="63"/>
                    <a:pt x="2971" y="63"/>
                  </a:cubicBezTo>
                  <a:cubicBezTo>
                    <a:pt x="2967" y="63"/>
                    <a:pt x="2965" y="63"/>
                    <a:pt x="2964" y="64"/>
                  </a:cubicBezTo>
                  <a:close/>
                  <a:moveTo>
                    <a:pt x="41" y="131"/>
                  </a:moveTo>
                  <a:cubicBezTo>
                    <a:pt x="26" y="130"/>
                    <a:pt x="26" y="130"/>
                    <a:pt x="26" y="130"/>
                  </a:cubicBezTo>
                  <a:cubicBezTo>
                    <a:pt x="36" y="131"/>
                    <a:pt x="36" y="131"/>
                    <a:pt x="36" y="131"/>
                  </a:cubicBezTo>
                  <a:lnTo>
                    <a:pt x="41" y="131"/>
                  </a:lnTo>
                  <a:close/>
                  <a:moveTo>
                    <a:pt x="0" y="135"/>
                  </a:moveTo>
                  <a:cubicBezTo>
                    <a:pt x="3" y="134"/>
                    <a:pt x="10" y="134"/>
                    <a:pt x="13" y="135"/>
                  </a:cubicBezTo>
                  <a:cubicBezTo>
                    <a:pt x="9" y="132"/>
                    <a:pt x="9" y="132"/>
                    <a:pt x="9" y="132"/>
                  </a:cubicBezTo>
                  <a:lnTo>
                    <a:pt x="0" y="135"/>
                  </a:lnTo>
                  <a:close/>
                  <a:moveTo>
                    <a:pt x="2032" y="95"/>
                  </a:moveTo>
                  <a:cubicBezTo>
                    <a:pt x="2043" y="97"/>
                    <a:pt x="2043" y="97"/>
                    <a:pt x="2043" y="97"/>
                  </a:cubicBezTo>
                  <a:cubicBezTo>
                    <a:pt x="2044" y="96"/>
                    <a:pt x="2044" y="96"/>
                    <a:pt x="2044" y="96"/>
                  </a:cubicBezTo>
                  <a:cubicBezTo>
                    <a:pt x="2042" y="95"/>
                    <a:pt x="2039" y="95"/>
                    <a:pt x="2032" y="95"/>
                  </a:cubicBezTo>
                  <a:close/>
                  <a:moveTo>
                    <a:pt x="1842" y="100"/>
                  </a:moveTo>
                  <a:cubicBezTo>
                    <a:pt x="1845" y="100"/>
                    <a:pt x="1845" y="100"/>
                    <a:pt x="1845" y="100"/>
                  </a:cubicBezTo>
                  <a:cubicBezTo>
                    <a:pt x="1839" y="98"/>
                    <a:pt x="1839" y="98"/>
                    <a:pt x="1839" y="98"/>
                  </a:cubicBezTo>
                  <a:lnTo>
                    <a:pt x="1842" y="100"/>
                  </a:lnTo>
                  <a:close/>
                  <a:moveTo>
                    <a:pt x="1673" y="108"/>
                  </a:moveTo>
                  <a:cubicBezTo>
                    <a:pt x="1678" y="108"/>
                    <a:pt x="1684" y="108"/>
                    <a:pt x="1690" y="108"/>
                  </a:cubicBezTo>
                  <a:cubicBezTo>
                    <a:pt x="1678" y="108"/>
                    <a:pt x="1671" y="106"/>
                    <a:pt x="1673" y="10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2AC8BC69-2D93-4118-AE75-14B8A68DBB7A}"/>
              </a:ext>
            </a:extLst>
          </p:cNvPr>
          <p:cNvGrpSpPr/>
          <p:nvPr userDrawn="1"/>
        </p:nvGrpSpPr>
        <p:grpSpPr>
          <a:xfrm flipH="1" flipV="1">
            <a:off x="-6351" y="12955497"/>
            <a:ext cx="24395114" cy="762088"/>
            <a:chOff x="-3175" y="0"/>
            <a:chExt cx="12198350" cy="434977"/>
          </a:xfrm>
        </p:grpSpPr>
        <p:sp>
          <p:nvSpPr>
            <p:cNvPr id="23" name="Right Triangle 22">
              <a:extLst>
                <a:ext uri="{FF2B5EF4-FFF2-40B4-BE49-F238E27FC236}">
                  <a16:creationId xmlns="" xmlns:a16="http://schemas.microsoft.com/office/drawing/2014/main" id="{39AECB2F-6744-4392-BB99-5307343EFF34}"/>
                </a:ext>
              </a:extLst>
            </p:cNvPr>
            <p:cNvSpPr/>
            <p:nvPr userDrawn="1"/>
          </p:nvSpPr>
          <p:spPr>
            <a:xfrm flipV="1">
              <a:off x="0" y="0"/>
              <a:ext cx="12192000" cy="352424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4" name="Freeform 10">
              <a:extLst>
                <a:ext uri="{FF2B5EF4-FFF2-40B4-BE49-F238E27FC236}">
                  <a16:creationId xmlns="" xmlns:a16="http://schemas.microsoft.com/office/drawing/2014/main" id="{C9598311-CC85-4564-95CD-3EA3C6D9D3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3175" y="20639"/>
              <a:ext cx="12198350" cy="414338"/>
            </a:xfrm>
            <a:custGeom>
              <a:avLst/>
              <a:gdLst>
                <a:gd name="T0" fmla="*/ 4332 w 4484"/>
                <a:gd name="T1" fmla="*/ 9 h 149"/>
                <a:gd name="T2" fmla="*/ 4175 w 4484"/>
                <a:gd name="T3" fmla="*/ 7 h 149"/>
                <a:gd name="T4" fmla="*/ 4261 w 4484"/>
                <a:gd name="T5" fmla="*/ 15 h 149"/>
                <a:gd name="T6" fmla="*/ 4156 w 4484"/>
                <a:gd name="T7" fmla="*/ 15 h 149"/>
                <a:gd name="T8" fmla="*/ 3984 w 4484"/>
                <a:gd name="T9" fmla="*/ 14 h 149"/>
                <a:gd name="T10" fmla="*/ 4041 w 4484"/>
                <a:gd name="T11" fmla="*/ 15 h 149"/>
                <a:gd name="T12" fmla="*/ 4048 w 4484"/>
                <a:gd name="T13" fmla="*/ 17 h 149"/>
                <a:gd name="T14" fmla="*/ 3859 w 4484"/>
                <a:gd name="T15" fmla="*/ 21 h 149"/>
                <a:gd name="T16" fmla="*/ 4000 w 4484"/>
                <a:gd name="T17" fmla="*/ 16 h 149"/>
                <a:gd name="T18" fmla="*/ 3832 w 4484"/>
                <a:gd name="T19" fmla="*/ 31 h 149"/>
                <a:gd name="T20" fmla="*/ 3929 w 4484"/>
                <a:gd name="T21" fmla="*/ 18 h 149"/>
                <a:gd name="T22" fmla="*/ 3916 w 4484"/>
                <a:gd name="T23" fmla="*/ 24 h 149"/>
                <a:gd name="T24" fmla="*/ 4060 w 4484"/>
                <a:gd name="T25" fmla="*/ 19 h 149"/>
                <a:gd name="T26" fmla="*/ 3974 w 4484"/>
                <a:gd name="T27" fmla="*/ 23 h 149"/>
                <a:gd name="T28" fmla="*/ 1853 w 4484"/>
                <a:gd name="T29" fmla="*/ 98 h 149"/>
                <a:gd name="T30" fmla="*/ 2394 w 4484"/>
                <a:gd name="T31" fmla="*/ 72 h 149"/>
                <a:gd name="T32" fmla="*/ 1882 w 4484"/>
                <a:gd name="T33" fmla="*/ 78 h 149"/>
                <a:gd name="T34" fmla="*/ 109 w 4484"/>
                <a:gd name="T35" fmla="*/ 131 h 149"/>
                <a:gd name="T36" fmla="*/ 3681 w 4484"/>
                <a:gd name="T37" fmla="*/ 25 h 149"/>
                <a:gd name="T38" fmla="*/ 1027 w 4484"/>
                <a:gd name="T39" fmla="*/ 117 h 149"/>
                <a:gd name="T40" fmla="*/ 3803 w 4484"/>
                <a:gd name="T41" fmla="*/ 23 h 149"/>
                <a:gd name="T42" fmla="*/ 3654 w 4484"/>
                <a:gd name="T43" fmla="*/ 28 h 149"/>
                <a:gd name="T44" fmla="*/ 3321 w 4484"/>
                <a:gd name="T45" fmla="*/ 35 h 149"/>
                <a:gd name="T46" fmla="*/ 2967 w 4484"/>
                <a:gd name="T47" fmla="*/ 46 h 149"/>
                <a:gd name="T48" fmla="*/ 2791 w 4484"/>
                <a:gd name="T49" fmla="*/ 57 h 149"/>
                <a:gd name="T50" fmla="*/ 2439 w 4484"/>
                <a:gd name="T51" fmla="*/ 60 h 149"/>
                <a:gd name="T52" fmla="*/ 2157 w 4484"/>
                <a:gd name="T53" fmla="*/ 76 h 149"/>
                <a:gd name="T54" fmla="*/ 1821 w 4484"/>
                <a:gd name="T55" fmla="*/ 84 h 149"/>
                <a:gd name="T56" fmla="*/ 1315 w 4484"/>
                <a:gd name="T57" fmla="*/ 99 h 149"/>
                <a:gd name="T58" fmla="*/ 993 w 4484"/>
                <a:gd name="T59" fmla="*/ 104 h 149"/>
                <a:gd name="T60" fmla="*/ 657 w 4484"/>
                <a:gd name="T61" fmla="*/ 114 h 149"/>
                <a:gd name="T62" fmla="*/ 69 w 4484"/>
                <a:gd name="T63" fmla="*/ 132 h 149"/>
                <a:gd name="T64" fmla="*/ 295 w 4484"/>
                <a:gd name="T65" fmla="*/ 138 h 149"/>
                <a:gd name="T66" fmla="*/ 690 w 4484"/>
                <a:gd name="T67" fmla="*/ 128 h 149"/>
                <a:gd name="T68" fmla="*/ 953 w 4484"/>
                <a:gd name="T69" fmla="*/ 122 h 149"/>
                <a:gd name="T70" fmla="*/ 1079 w 4484"/>
                <a:gd name="T71" fmla="*/ 119 h 149"/>
                <a:gd name="T72" fmla="*/ 1301 w 4484"/>
                <a:gd name="T73" fmla="*/ 110 h 149"/>
                <a:gd name="T74" fmla="*/ 1426 w 4484"/>
                <a:gd name="T75" fmla="*/ 108 h 149"/>
                <a:gd name="T76" fmla="*/ 1686 w 4484"/>
                <a:gd name="T77" fmla="*/ 105 h 149"/>
                <a:gd name="T78" fmla="*/ 1886 w 4484"/>
                <a:gd name="T79" fmla="*/ 96 h 149"/>
                <a:gd name="T80" fmla="*/ 2029 w 4484"/>
                <a:gd name="T81" fmla="*/ 91 h 149"/>
                <a:gd name="T82" fmla="*/ 2284 w 4484"/>
                <a:gd name="T83" fmla="*/ 82 h 149"/>
                <a:gd name="T84" fmla="*/ 2374 w 4484"/>
                <a:gd name="T85" fmla="*/ 79 h 149"/>
                <a:gd name="T86" fmla="*/ 2520 w 4484"/>
                <a:gd name="T87" fmla="*/ 75 h 149"/>
                <a:gd name="T88" fmla="*/ 2776 w 4484"/>
                <a:gd name="T89" fmla="*/ 69 h 149"/>
                <a:gd name="T90" fmla="*/ 2989 w 4484"/>
                <a:gd name="T91" fmla="*/ 62 h 149"/>
                <a:gd name="T92" fmla="*/ 3099 w 4484"/>
                <a:gd name="T93" fmla="*/ 60 h 149"/>
                <a:gd name="T94" fmla="*/ 3299 w 4484"/>
                <a:gd name="T95" fmla="*/ 51 h 149"/>
                <a:gd name="T96" fmla="*/ 3598 w 4484"/>
                <a:gd name="T97" fmla="*/ 31 h 149"/>
                <a:gd name="T98" fmla="*/ 3716 w 4484"/>
                <a:gd name="T99" fmla="*/ 30 h 149"/>
                <a:gd name="T100" fmla="*/ 2424 w 4484"/>
                <a:gd name="T101" fmla="*/ 76 h 149"/>
                <a:gd name="T102" fmla="*/ 1552 w 4484"/>
                <a:gd name="T103" fmla="*/ 108 h 149"/>
                <a:gd name="T104" fmla="*/ 3754 w 4484"/>
                <a:gd name="T105" fmla="*/ 21 h 149"/>
                <a:gd name="T106" fmla="*/ 3796 w 4484"/>
                <a:gd name="T107" fmla="*/ 27 h 149"/>
                <a:gd name="T108" fmla="*/ 3710 w 4484"/>
                <a:gd name="T109" fmla="*/ 33 h 149"/>
                <a:gd name="T110" fmla="*/ 3480 w 4484"/>
                <a:gd name="T111" fmla="*/ 40 h 149"/>
                <a:gd name="T112" fmla="*/ 3213 w 4484"/>
                <a:gd name="T113" fmla="*/ 50 h 149"/>
                <a:gd name="T114" fmla="*/ 26 w 4484"/>
                <a:gd name="T115" fmla="*/ 130 h 149"/>
                <a:gd name="T116" fmla="*/ 1842 w 4484"/>
                <a:gd name="T117" fmla="*/ 10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84" h="149">
                  <a:moveTo>
                    <a:pt x="4477" y="2"/>
                  </a:moveTo>
                  <a:cubicBezTo>
                    <a:pt x="4484" y="2"/>
                    <a:pt x="4482" y="1"/>
                    <a:pt x="4483" y="0"/>
                  </a:cubicBezTo>
                  <a:cubicBezTo>
                    <a:pt x="4471" y="1"/>
                    <a:pt x="4478" y="3"/>
                    <a:pt x="4477" y="2"/>
                  </a:cubicBezTo>
                  <a:close/>
                  <a:moveTo>
                    <a:pt x="4368" y="9"/>
                  </a:moveTo>
                  <a:cubicBezTo>
                    <a:pt x="4370" y="9"/>
                    <a:pt x="4370" y="9"/>
                    <a:pt x="4370" y="9"/>
                  </a:cubicBezTo>
                  <a:cubicBezTo>
                    <a:pt x="4354" y="11"/>
                    <a:pt x="4354" y="11"/>
                    <a:pt x="4354" y="11"/>
                  </a:cubicBezTo>
                  <a:lnTo>
                    <a:pt x="4368" y="9"/>
                  </a:lnTo>
                  <a:close/>
                  <a:moveTo>
                    <a:pt x="4266" y="12"/>
                  </a:moveTo>
                  <a:cubicBezTo>
                    <a:pt x="4276" y="15"/>
                    <a:pt x="4303" y="11"/>
                    <a:pt x="4321" y="11"/>
                  </a:cubicBezTo>
                  <a:cubicBezTo>
                    <a:pt x="4324" y="12"/>
                    <a:pt x="4324" y="12"/>
                    <a:pt x="4324" y="12"/>
                  </a:cubicBezTo>
                  <a:cubicBezTo>
                    <a:pt x="4332" y="9"/>
                    <a:pt x="4332" y="9"/>
                    <a:pt x="4332" y="9"/>
                  </a:cubicBezTo>
                  <a:cubicBezTo>
                    <a:pt x="4310" y="10"/>
                    <a:pt x="4282" y="13"/>
                    <a:pt x="4266" y="12"/>
                  </a:cubicBezTo>
                  <a:close/>
                  <a:moveTo>
                    <a:pt x="4224" y="8"/>
                  </a:moveTo>
                  <a:cubicBezTo>
                    <a:pt x="4223" y="8"/>
                    <a:pt x="4222" y="8"/>
                    <a:pt x="4222" y="7"/>
                  </a:cubicBezTo>
                  <a:cubicBezTo>
                    <a:pt x="4220" y="8"/>
                    <a:pt x="4217" y="8"/>
                    <a:pt x="4211" y="8"/>
                  </a:cubicBezTo>
                  <a:cubicBezTo>
                    <a:pt x="4215" y="9"/>
                    <a:pt x="4200" y="9"/>
                    <a:pt x="4224" y="8"/>
                  </a:cubicBezTo>
                  <a:close/>
                  <a:moveTo>
                    <a:pt x="4222" y="7"/>
                  </a:moveTo>
                  <a:cubicBezTo>
                    <a:pt x="4233" y="7"/>
                    <a:pt x="4215" y="7"/>
                    <a:pt x="4222" y="7"/>
                  </a:cubicBezTo>
                  <a:close/>
                  <a:moveTo>
                    <a:pt x="4175" y="7"/>
                  </a:moveTo>
                  <a:cubicBezTo>
                    <a:pt x="4161" y="8"/>
                    <a:pt x="4164" y="9"/>
                    <a:pt x="4172" y="10"/>
                  </a:cubicBezTo>
                  <a:cubicBezTo>
                    <a:pt x="4186" y="8"/>
                    <a:pt x="4186" y="8"/>
                    <a:pt x="4186" y="8"/>
                  </a:cubicBezTo>
                  <a:cubicBezTo>
                    <a:pt x="4183" y="8"/>
                    <a:pt x="4171" y="8"/>
                    <a:pt x="4175" y="7"/>
                  </a:cubicBezTo>
                  <a:close/>
                  <a:moveTo>
                    <a:pt x="4159" y="12"/>
                  </a:moveTo>
                  <a:cubicBezTo>
                    <a:pt x="4166" y="11"/>
                    <a:pt x="4166" y="11"/>
                    <a:pt x="4166" y="11"/>
                  </a:cubicBezTo>
                  <a:cubicBezTo>
                    <a:pt x="4165" y="11"/>
                    <a:pt x="4163" y="11"/>
                    <a:pt x="4159" y="12"/>
                  </a:cubicBezTo>
                  <a:close/>
                  <a:moveTo>
                    <a:pt x="4173" y="11"/>
                  </a:moveTo>
                  <a:cubicBezTo>
                    <a:pt x="4172" y="12"/>
                    <a:pt x="4175" y="11"/>
                    <a:pt x="4182" y="10"/>
                  </a:cubicBezTo>
                  <a:cubicBezTo>
                    <a:pt x="4166" y="11"/>
                    <a:pt x="4166" y="11"/>
                    <a:pt x="4166" y="11"/>
                  </a:cubicBezTo>
                  <a:cubicBezTo>
                    <a:pt x="4168" y="12"/>
                    <a:pt x="4168" y="13"/>
                    <a:pt x="4173" y="11"/>
                  </a:cubicBezTo>
                  <a:close/>
                  <a:moveTo>
                    <a:pt x="4190" y="10"/>
                  </a:moveTo>
                  <a:cubicBezTo>
                    <a:pt x="4198" y="11"/>
                    <a:pt x="4209" y="11"/>
                    <a:pt x="4194" y="12"/>
                  </a:cubicBezTo>
                  <a:cubicBezTo>
                    <a:pt x="4222" y="11"/>
                    <a:pt x="4218" y="9"/>
                    <a:pt x="4190" y="10"/>
                  </a:cubicBezTo>
                  <a:close/>
                  <a:moveTo>
                    <a:pt x="4261" y="15"/>
                  </a:moveTo>
                  <a:cubicBezTo>
                    <a:pt x="4272" y="16"/>
                    <a:pt x="4272" y="16"/>
                    <a:pt x="4272" y="16"/>
                  </a:cubicBezTo>
                  <a:cubicBezTo>
                    <a:pt x="4281" y="15"/>
                    <a:pt x="4281" y="15"/>
                    <a:pt x="4281" y="15"/>
                  </a:cubicBezTo>
                  <a:cubicBezTo>
                    <a:pt x="4276" y="15"/>
                    <a:pt x="4260" y="15"/>
                    <a:pt x="4261" y="15"/>
                  </a:cubicBezTo>
                  <a:close/>
                  <a:moveTo>
                    <a:pt x="4084" y="11"/>
                  </a:moveTo>
                  <a:cubicBezTo>
                    <a:pt x="4083" y="11"/>
                    <a:pt x="4089" y="12"/>
                    <a:pt x="4090" y="13"/>
                  </a:cubicBezTo>
                  <a:cubicBezTo>
                    <a:pt x="4100" y="12"/>
                    <a:pt x="4100" y="12"/>
                    <a:pt x="4100" y="12"/>
                  </a:cubicBezTo>
                  <a:cubicBezTo>
                    <a:pt x="4095" y="12"/>
                    <a:pt x="4085" y="12"/>
                    <a:pt x="4084" y="11"/>
                  </a:cubicBezTo>
                  <a:close/>
                  <a:moveTo>
                    <a:pt x="4090" y="13"/>
                  </a:moveTo>
                  <a:cubicBezTo>
                    <a:pt x="4074" y="14"/>
                    <a:pt x="4074" y="14"/>
                    <a:pt x="4074" y="14"/>
                  </a:cubicBezTo>
                  <a:cubicBezTo>
                    <a:pt x="4088" y="14"/>
                    <a:pt x="4091" y="14"/>
                    <a:pt x="4090" y="13"/>
                  </a:cubicBezTo>
                  <a:close/>
                  <a:moveTo>
                    <a:pt x="4156" y="15"/>
                  </a:moveTo>
                  <a:cubicBezTo>
                    <a:pt x="4182" y="12"/>
                    <a:pt x="4182" y="12"/>
                    <a:pt x="4182" y="12"/>
                  </a:cubicBezTo>
                  <a:cubicBezTo>
                    <a:pt x="4151" y="15"/>
                    <a:pt x="4151" y="15"/>
                    <a:pt x="4151" y="15"/>
                  </a:cubicBezTo>
                  <a:lnTo>
                    <a:pt x="4156" y="15"/>
                  </a:lnTo>
                  <a:close/>
                  <a:moveTo>
                    <a:pt x="4017" y="13"/>
                  </a:moveTo>
                  <a:cubicBezTo>
                    <a:pt x="4024" y="12"/>
                    <a:pt x="4024" y="12"/>
                    <a:pt x="4024" y="12"/>
                  </a:cubicBezTo>
                  <a:cubicBezTo>
                    <a:pt x="4033" y="11"/>
                    <a:pt x="4033" y="11"/>
                    <a:pt x="4033" y="11"/>
                  </a:cubicBezTo>
                  <a:lnTo>
                    <a:pt x="4017" y="13"/>
                  </a:lnTo>
                  <a:close/>
                  <a:moveTo>
                    <a:pt x="3984" y="14"/>
                  </a:moveTo>
                  <a:cubicBezTo>
                    <a:pt x="3991" y="12"/>
                    <a:pt x="3975" y="12"/>
                    <a:pt x="3982" y="11"/>
                  </a:cubicBezTo>
                  <a:cubicBezTo>
                    <a:pt x="3971" y="12"/>
                    <a:pt x="3962" y="13"/>
                    <a:pt x="3954" y="14"/>
                  </a:cubicBezTo>
                  <a:cubicBezTo>
                    <a:pt x="3963" y="13"/>
                    <a:pt x="3972" y="13"/>
                    <a:pt x="3984" y="14"/>
                  </a:cubicBezTo>
                  <a:close/>
                  <a:moveTo>
                    <a:pt x="3940" y="16"/>
                  </a:moveTo>
                  <a:cubicBezTo>
                    <a:pt x="3944" y="15"/>
                    <a:pt x="3949" y="15"/>
                    <a:pt x="3954" y="14"/>
                  </a:cubicBezTo>
                  <a:cubicBezTo>
                    <a:pt x="3949" y="14"/>
                    <a:pt x="3945" y="15"/>
                    <a:pt x="3940" y="16"/>
                  </a:cubicBezTo>
                  <a:close/>
                  <a:moveTo>
                    <a:pt x="4041" y="15"/>
                  </a:moveTo>
                  <a:cubicBezTo>
                    <a:pt x="4043" y="15"/>
                    <a:pt x="4045" y="15"/>
                    <a:pt x="4047" y="15"/>
                  </a:cubicBezTo>
                  <a:cubicBezTo>
                    <a:pt x="4046" y="14"/>
                    <a:pt x="4044" y="14"/>
                    <a:pt x="4035" y="13"/>
                  </a:cubicBezTo>
                  <a:lnTo>
                    <a:pt x="4041" y="15"/>
                  </a:lnTo>
                  <a:close/>
                  <a:moveTo>
                    <a:pt x="4041" y="15"/>
                  </a:moveTo>
                  <a:cubicBezTo>
                    <a:pt x="4041" y="15"/>
                    <a:pt x="4041" y="15"/>
                    <a:pt x="4041" y="15"/>
                  </a:cubicBezTo>
                  <a:cubicBezTo>
                    <a:pt x="4035" y="15"/>
                    <a:pt x="4031" y="15"/>
                    <a:pt x="4029" y="15"/>
                  </a:cubicBezTo>
                  <a:cubicBezTo>
                    <a:pt x="4031" y="15"/>
                    <a:pt x="4035" y="15"/>
                    <a:pt x="4041" y="15"/>
                  </a:cubicBezTo>
                  <a:close/>
                  <a:moveTo>
                    <a:pt x="4047" y="15"/>
                  </a:moveTo>
                  <a:cubicBezTo>
                    <a:pt x="4048" y="15"/>
                    <a:pt x="4048" y="15"/>
                    <a:pt x="4049" y="15"/>
                  </a:cubicBezTo>
                  <a:cubicBezTo>
                    <a:pt x="4048" y="15"/>
                    <a:pt x="4048" y="15"/>
                    <a:pt x="4047" y="15"/>
                  </a:cubicBezTo>
                  <a:close/>
                  <a:moveTo>
                    <a:pt x="4115" y="15"/>
                  </a:moveTo>
                  <a:cubicBezTo>
                    <a:pt x="4106" y="16"/>
                    <a:pt x="4087" y="18"/>
                    <a:pt x="4105" y="19"/>
                  </a:cubicBezTo>
                  <a:cubicBezTo>
                    <a:pt x="4112" y="17"/>
                    <a:pt x="4101" y="17"/>
                    <a:pt x="4115" y="15"/>
                  </a:cubicBezTo>
                  <a:close/>
                  <a:moveTo>
                    <a:pt x="4074" y="15"/>
                  </a:moveTo>
                  <a:cubicBezTo>
                    <a:pt x="4057" y="17"/>
                    <a:pt x="4057" y="17"/>
                    <a:pt x="4057" y="17"/>
                  </a:cubicBezTo>
                  <a:cubicBezTo>
                    <a:pt x="4073" y="17"/>
                    <a:pt x="4073" y="17"/>
                    <a:pt x="4073" y="17"/>
                  </a:cubicBezTo>
                  <a:cubicBezTo>
                    <a:pt x="4073" y="16"/>
                    <a:pt x="4070" y="16"/>
                    <a:pt x="4074" y="15"/>
                  </a:cubicBezTo>
                  <a:close/>
                  <a:moveTo>
                    <a:pt x="4048" y="17"/>
                  </a:moveTo>
                  <a:cubicBezTo>
                    <a:pt x="4057" y="17"/>
                    <a:pt x="4057" y="17"/>
                    <a:pt x="4057" y="17"/>
                  </a:cubicBezTo>
                  <a:cubicBezTo>
                    <a:pt x="4050" y="17"/>
                    <a:pt x="4050" y="17"/>
                    <a:pt x="4050" y="17"/>
                  </a:cubicBezTo>
                  <a:lnTo>
                    <a:pt x="4048" y="17"/>
                  </a:lnTo>
                  <a:close/>
                  <a:moveTo>
                    <a:pt x="3969" y="16"/>
                  </a:moveTo>
                  <a:cubicBezTo>
                    <a:pt x="3961" y="17"/>
                    <a:pt x="3954" y="18"/>
                    <a:pt x="3945" y="18"/>
                  </a:cubicBezTo>
                  <a:cubicBezTo>
                    <a:pt x="3954" y="18"/>
                    <a:pt x="3964" y="18"/>
                    <a:pt x="3973" y="18"/>
                  </a:cubicBezTo>
                  <a:cubicBezTo>
                    <a:pt x="3975" y="17"/>
                    <a:pt x="3979" y="16"/>
                    <a:pt x="3969" y="16"/>
                  </a:cubicBezTo>
                  <a:close/>
                  <a:moveTo>
                    <a:pt x="4004" y="16"/>
                  </a:moveTo>
                  <a:cubicBezTo>
                    <a:pt x="4004" y="16"/>
                    <a:pt x="4003" y="16"/>
                    <a:pt x="4002" y="16"/>
                  </a:cubicBezTo>
                  <a:cubicBezTo>
                    <a:pt x="4003" y="16"/>
                    <a:pt x="4004" y="16"/>
                    <a:pt x="4004" y="16"/>
                  </a:cubicBezTo>
                  <a:close/>
                  <a:moveTo>
                    <a:pt x="3859" y="21"/>
                  </a:moveTo>
                  <a:cubicBezTo>
                    <a:pt x="3859" y="21"/>
                    <a:pt x="3859" y="21"/>
                    <a:pt x="3859" y="21"/>
                  </a:cubicBezTo>
                  <a:cubicBezTo>
                    <a:pt x="3857" y="21"/>
                    <a:pt x="3857" y="21"/>
                    <a:pt x="3857" y="21"/>
                  </a:cubicBezTo>
                  <a:cubicBezTo>
                    <a:pt x="3858" y="21"/>
                    <a:pt x="3858" y="21"/>
                    <a:pt x="3859" y="21"/>
                  </a:cubicBezTo>
                  <a:close/>
                  <a:moveTo>
                    <a:pt x="3975" y="18"/>
                  </a:moveTo>
                  <a:cubicBezTo>
                    <a:pt x="3982" y="18"/>
                    <a:pt x="3986" y="18"/>
                    <a:pt x="3991" y="17"/>
                  </a:cubicBezTo>
                  <a:cubicBezTo>
                    <a:pt x="3985" y="17"/>
                    <a:pt x="3980" y="18"/>
                    <a:pt x="3973" y="18"/>
                  </a:cubicBezTo>
                  <a:cubicBezTo>
                    <a:pt x="3973" y="18"/>
                    <a:pt x="3973" y="18"/>
                    <a:pt x="3975" y="18"/>
                  </a:cubicBezTo>
                  <a:close/>
                  <a:moveTo>
                    <a:pt x="3916" y="17"/>
                  </a:moveTo>
                  <a:cubicBezTo>
                    <a:pt x="3919" y="17"/>
                    <a:pt x="3924" y="18"/>
                    <a:pt x="3928" y="18"/>
                  </a:cubicBezTo>
                  <a:cubicBezTo>
                    <a:pt x="3924" y="17"/>
                    <a:pt x="3917" y="17"/>
                    <a:pt x="3916" y="17"/>
                  </a:cubicBezTo>
                  <a:close/>
                  <a:moveTo>
                    <a:pt x="4000" y="16"/>
                  </a:moveTo>
                  <a:cubicBezTo>
                    <a:pt x="4000" y="16"/>
                    <a:pt x="4001" y="16"/>
                    <a:pt x="4001" y="16"/>
                  </a:cubicBezTo>
                  <a:cubicBezTo>
                    <a:pt x="3999" y="15"/>
                    <a:pt x="3999" y="15"/>
                    <a:pt x="4000" y="16"/>
                  </a:cubicBezTo>
                  <a:close/>
                  <a:moveTo>
                    <a:pt x="3991" y="17"/>
                  </a:moveTo>
                  <a:cubicBezTo>
                    <a:pt x="3995" y="17"/>
                    <a:pt x="3999" y="16"/>
                    <a:pt x="4002" y="16"/>
                  </a:cubicBezTo>
                  <a:cubicBezTo>
                    <a:pt x="4002" y="16"/>
                    <a:pt x="4001" y="16"/>
                    <a:pt x="4000" y="16"/>
                  </a:cubicBezTo>
                  <a:cubicBezTo>
                    <a:pt x="3996" y="16"/>
                    <a:pt x="3993" y="17"/>
                    <a:pt x="3991" y="17"/>
                  </a:cubicBezTo>
                  <a:close/>
                  <a:moveTo>
                    <a:pt x="3842" y="24"/>
                  </a:moveTo>
                  <a:cubicBezTo>
                    <a:pt x="3848" y="24"/>
                    <a:pt x="3878" y="25"/>
                    <a:pt x="3865" y="26"/>
                  </a:cubicBezTo>
                  <a:cubicBezTo>
                    <a:pt x="3843" y="28"/>
                    <a:pt x="3847" y="26"/>
                    <a:pt x="3836" y="26"/>
                  </a:cubicBezTo>
                  <a:cubicBezTo>
                    <a:pt x="3845" y="28"/>
                    <a:pt x="3808" y="30"/>
                    <a:pt x="3813" y="32"/>
                  </a:cubicBezTo>
                  <a:cubicBezTo>
                    <a:pt x="3832" y="31"/>
                    <a:pt x="3832" y="31"/>
                    <a:pt x="3832" y="31"/>
                  </a:cubicBezTo>
                  <a:cubicBezTo>
                    <a:pt x="3833" y="31"/>
                    <a:pt x="3826" y="32"/>
                    <a:pt x="3831" y="32"/>
                  </a:cubicBezTo>
                  <a:cubicBezTo>
                    <a:pt x="3832" y="31"/>
                    <a:pt x="3851" y="29"/>
                    <a:pt x="3867" y="30"/>
                  </a:cubicBezTo>
                  <a:cubicBezTo>
                    <a:pt x="3883" y="28"/>
                    <a:pt x="3873" y="23"/>
                    <a:pt x="3859" y="21"/>
                  </a:cubicBezTo>
                  <a:cubicBezTo>
                    <a:pt x="3858" y="22"/>
                    <a:pt x="3858" y="22"/>
                    <a:pt x="3842" y="24"/>
                  </a:cubicBezTo>
                  <a:close/>
                  <a:moveTo>
                    <a:pt x="3859" y="21"/>
                  </a:moveTo>
                  <a:cubicBezTo>
                    <a:pt x="3892" y="20"/>
                    <a:pt x="3892" y="20"/>
                    <a:pt x="3892" y="20"/>
                  </a:cubicBezTo>
                  <a:cubicBezTo>
                    <a:pt x="3890" y="20"/>
                    <a:pt x="3890" y="20"/>
                    <a:pt x="3890" y="20"/>
                  </a:cubicBezTo>
                  <a:cubicBezTo>
                    <a:pt x="3897" y="20"/>
                    <a:pt x="3897" y="20"/>
                    <a:pt x="3897" y="20"/>
                  </a:cubicBezTo>
                  <a:cubicBezTo>
                    <a:pt x="3889" y="20"/>
                    <a:pt x="3884" y="19"/>
                    <a:pt x="3873" y="18"/>
                  </a:cubicBezTo>
                  <a:cubicBezTo>
                    <a:pt x="3862" y="19"/>
                    <a:pt x="3860" y="20"/>
                    <a:pt x="3859" y="21"/>
                  </a:cubicBezTo>
                  <a:close/>
                  <a:moveTo>
                    <a:pt x="3929" y="18"/>
                  </a:moveTo>
                  <a:cubicBezTo>
                    <a:pt x="3929" y="18"/>
                    <a:pt x="3929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930" y="18"/>
                    <a:pt x="3931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928" y="18"/>
                    <a:pt x="3928" y="19"/>
                    <a:pt x="3927" y="19"/>
                  </a:cubicBezTo>
                  <a:cubicBezTo>
                    <a:pt x="3918" y="19"/>
                    <a:pt x="3926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897" y="20"/>
                    <a:pt x="3897" y="20"/>
                    <a:pt x="3897" y="20"/>
                  </a:cubicBezTo>
                  <a:cubicBezTo>
                    <a:pt x="3904" y="20"/>
                    <a:pt x="3912" y="19"/>
                    <a:pt x="3927" y="19"/>
                  </a:cubicBezTo>
                  <a:cubicBezTo>
                    <a:pt x="3922" y="21"/>
                    <a:pt x="3906" y="22"/>
                    <a:pt x="3916" y="24"/>
                  </a:cubicBezTo>
                  <a:cubicBezTo>
                    <a:pt x="3936" y="23"/>
                    <a:pt x="3930" y="22"/>
                    <a:pt x="3941" y="21"/>
                  </a:cubicBezTo>
                  <a:cubicBezTo>
                    <a:pt x="3909" y="22"/>
                    <a:pt x="3951" y="19"/>
                    <a:pt x="3927" y="19"/>
                  </a:cubicBezTo>
                  <a:cubicBezTo>
                    <a:pt x="3934" y="19"/>
                    <a:pt x="3939" y="18"/>
                    <a:pt x="3945" y="18"/>
                  </a:cubicBezTo>
                  <a:cubicBezTo>
                    <a:pt x="3939" y="18"/>
                    <a:pt x="3933" y="18"/>
                    <a:pt x="3928" y="18"/>
                  </a:cubicBezTo>
                  <a:cubicBezTo>
                    <a:pt x="3928" y="18"/>
                    <a:pt x="3929" y="18"/>
                    <a:pt x="3929" y="18"/>
                  </a:cubicBezTo>
                  <a:close/>
                  <a:moveTo>
                    <a:pt x="4088" y="23"/>
                  </a:moveTo>
                  <a:cubicBezTo>
                    <a:pt x="4087" y="23"/>
                    <a:pt x="4088" y="23"/>
                    <a:pt x="4087" y="22"/>
                  </a:cubicBezTo>
                  <a:cubicBezTo>
                    <a:pt x="4085" y="23"/>
                    <a:pt x="4085" y="23"/>
                    <a:pt x="4088" y="23"/>
                  </a:cubicBezTo>
                  <a:close/>
                  <a:moveTo>
                    <a:pt x="4089" y="20"/>
                  </a:moveTo>
                  <a:cubicBezTo>
                    <a:pt x="4087" y="21"/>
                    <a:pt x="4087" y="21"/>
                    <a:pt x="4087" y="21"/>
                  </a:cubicBezTo>
                  <a:cubicBezTo>
                    <a:pt x="4077" y="20"/>
                    <a:pt x="4064" y="19"/>
                    <a:pt x="4060" y="19"/>
                  </a:cubicBezTo>
                  <a:cubicBezTo>
                    <a:pt x="4064" y="20"/>
                    <a:pt x="4067" y="21"/>
                    <a:pt x="4075" y="22"/>
                  </a:cubicBezTo>
                  <a:cubicBezTo>
                    <a:pt x="4078" y="22"/>
                    <a:pt x="4079" y="21"/>
                    <a:pt x="4087" y="21"/>
                  </a:cubicBezTo>
                  <a:cubicBezTo>
                    <a:pt x="4094" y="21"/>
                    <a:pt x="4087" y="22"/>
                    <a:pt x="4087" y="22"/>
                  </a:cubicBezTo>
                  <a:cubicBezTo>
                    <a:pt x="4092" y="22"/>
                    <a:pt x="4103" y="21"/>
                    <a:pt x="4089" y="20"/>
                  </a:cubicBezTo>
                  <a:close/>
                  <a:moveTo>
                    <a:pt x="4060" y="19"/>
                  </a:moveTo>
                  <a:cubicBezTo>
                    <a:pt x="4060" y="19"/>
                    <a:pt x="4060" y="19"/>
                    <a:pt x="4059" y="18"/>
                  </a:cubicBezTo>
                  <a:cubicBezTo>
                    <a:pt x="4059" y="19"/>
                    <a:pt x="4059" y="19"/>
                    <a:pt x="4060" y="19"/>
                  </a:cubicBezTo>
                  <a:close/>
                  <a:moveTo>
                    <a:pt x="3987" y="24"/>
                  </a:moveTo>
                  <a:cubicBezTo>
                    <a:pt x="3987" y="23"/>
                    <a:pt x="3987" y="23"/>
                    <a:pt x="3987" y="23"/>
                  </a:cubicBezTo>
                  <a:cubicBezTo>
                    <a:pt x="4002" y="23"/>
                    <a:pt x="3998" y="22"/>
                    <a:pt x="4000" y="21"/>
                  </a:cubicBezTo>
                  <a:cubicBezTo>
                    <a:pt x="3974" y="23"/>
                    <a:pt x="3974" y="23"/>
                    <a:pt x="3974" y="23"/>
                  </a:cubicBezTo>
                  <a:lnTo>
                    <a:pt x="3987" y="24"/>
                  </a:lnTo>
                  <a:close/>
                  <a:moveTo>
                    <a:pt x="3858" y="18"/>
                  </a:moveTo>
                  <a:cubicBezTo>
                    <a:pt x="3842" y="21"/>
                    <a:pt x="3842" y="21"/>
                    <a:pt x="3842" y="21"/>
                  </a:cubicBezTo>
                  <a:cubicBezTo>
                    <a:pt x="3854" y="20"/>
                    <a:pt x="3854" y="20"/>
                    <a:pt x="3854" y="20"/>
                  </a:cubicBezTo>
                  <a:lnTo>
                    <a:pt x="3858" y="18"/>
                  </a:lnTo>
                  <a:close/>
                  <a:moveTo>
                    <a:pt x="3821" y="19"/>
                  </a:moveTo>
                  <a:cubicBezTo>
                    <a:pt x="3812" y="21"/>
                    <a:pt x="3812" y="21"/>
                    <a:pt x="3812" y="21"/>
                  </a:cubicBezTo>
                  <a:cubicBezTo>
                    <a:pt x="3820" y="21"/>
                    <a:pt x="3820" y="21"/>
                    <a:pt x="3820" y="21"/>
                  </a:cubicBezTo>
                  <a:lnTo>
                    <a:pt x="3821" y="19"/>
                  </a:lnTo>
                  <a:close/>
                  <a:moveTo>
                    <a:pt x="1860" y="97"/>
                  </a:moveTo>
                  <a:cubicBezTo>
                    <a:pt x="1853" y="98"/>
                    <a:pt x="1853" y="98"/>
                    <a:pt x="1853" y="98"/>
                  </a:cubicBezTo>
                  <a:cubicBezTo>
                    <a:pt x="1856" y="98"/>
                    <a:pt x="1859" y="98"/>
                    <a:pt x="1860" y="97"/>
                  </a:cubicBezTo>
                  <a:close/>
                  <a:moveTo>
                    <a:pt x="1917" y="96"/>
                  </a:moveTo>
                  <a:cubicBezTo>
                    <a:pt x="1919" y="95"/>
                    <a:pt x="1919" y="95"/>
                    <a:pt x="1919" y="95"/>
                  </a:cubicBezTo>
                  <a:cubicBezTo>
                    <a:pt x="1916" y="96"/>
                    <a:pt x="1915" y="96"/>
                    <a:pt x="1917" y="96"/>
                  </a:cubicBezTo>
                  <a:close/>
                  <a:moveTo>
                    <a:pt x="2967" y="46"/>
                  </a:moveTo>
                  <a:cubicBezTo>
                    <a:pt x="2955" y="45"/>
                    <a:pt x="2942" y="43"/>
                    <a:pt x="2944" y="45"/>
                  </a:cubicBezTo>
                  <a:cubicBezTo>
                    <a:pt x="2947" y="46"/>
                    <a:pt x="2947" y="46"/>
                    <a:pt x="2947" y="46"/>
                  </a:cubicBezTo>
                  <a:cubicBezTo>
                    <a:pt x="2955" y="46"/>
                    <a:pt x="2961" y="46"/>
                    <a:pt x="2967" y="46"/>
                  </a:cubicBezTo>
                  <a:close/>
                  <a:moveTo>
                    <a:pt x="2383" y="73"/>
                  </a:moveTo>
                  <a:cubicBezTo>
                    <a:pt x="2384" y="73"/>
                    <a:pt x="2385" y="73"/>
                    <a:pt x="2386" y="74"/>
                  </a:cubicBezTo>
                  <a:cubicBezTo>
                    <a:pt x="2389" y="73"/>
                    <a:pt x="2392" y="72"/>
                    <a:pt x="2394" y="72"/>
                  </a:cubicBezTo>
                  <a:cubicBezTo>
                    <a:pt x="2391" y="72"/>
                    <a:pt x="2387" y="73"/>
                    <a:pt x="2383" y="73"/>
                  </a:cubicBezTo>
                  <a:close/>
                  <a:moveTo>
                    <a:pt x="2360" y="80"/>
                  </a:moveTo>
                  <a:cubicBezTo>
                    <a:pt x="2363" y="80"/>
                    <a:pt x="2368" y="80"/>
                    <a:pt x="2375" y="81"/>
                  </a:cubicBezTo>
                  <a:lnTo>
                    <a:pt x="2360" y="80"/>
                  </a:lnTo>
                  <a:close/>
                  <a:moveTo>
                    <a:pt x="1550" y="108"/>
                  </a:moveTo>
                  <a:cubicBezTo>
                    <a:pt x="1541" y="110"/>
                    <a:pt x="1541" y="110"/>
                    <a:pt x="1541" y="110"/>
                  </a:cubicBezTo>
                  <a:cubicBezTo>
                    <a:pt x="1555" y="110"/>
                    <a:pt x="1549" y="109"/>
                    <a:pt x="1550" y="108"/>
                  </a:cubicBezTo>
                  <a:close/>
                  <a:moveTo>
                    <a:pt x="3464" y="32"/>
                  </a:moveTo>
                  <a:cubicBezTo>
                    <a:pt x="3454" y="32"/>
                    <a:pt x="3446" y="32"/>
                    <a:pt x="3439" y="32"/>
                  </a:cubicBezTo>
                  <a:cubicBezTo>
                    <a:pt x="3451" y="32"/>
                    <a:pt x="3461" y="34"/>
                    <a:pt x="3464" y="32"/>
                  </a:cubicBezTo>
                  <a:close/>
                  <a:moveTo>
                    <a:pt x="1882" y="78"/>
                  </a:moveTo>
                  <a:cubicBezTo>
                    <a:pt x="1877" y="79"/>
                    <a:pt x="1875" y="79"/>
                    <a:pt x="1876" y="80"/>
                  </a:cubicBezTo>
                  <a:cubicBezTo>
                    <a:pt x="1881" y="79"/>
                    <a:pt x="1883" y="79"/>
                    <a:pt x="1882" y="78"/>
                  </a:cubicBezTo>
                  <a:close/>
                  <a:moveTo>
                    <a:pt x="3411" y="32"/>
                  </a:moveTo>
                  <a:cubicBezTo>
                    <a:pt x="3412" y="33"/>
                    <a:pt x="3414" y="33"/>
                    <a:pt x="3416" y="33"/>
                  </a:cubicBezTo>
                  <a:cubicBezTo>
                    <a:pt x="3423" y="32"/>
                    <a:pt x="3430" y="32"/>
                    <a:pt x="3439" y="32"/>
                  </a:cubicBezTo>
                  <a:cubicBezTo>
                    <a:pt x="3430" y="31"/>
                    <a:pt x="3420" y="31"/>
                    <a:pt x="3411" y="32"/>
                  </a:cubicBezTo>
                  <a:close/>
                  <a:moveTo>
                    <a:pt x="424" y="139"/>
                  </a:moveTo>
                  <a:cubicBezTo>
                    <a:pt x="423" y="139"/>
                    <a:pt x="422" y="139"/>
                    <a:pt x="421" y="139"/>
                  </a:cubicBezTo>
                  <a:cubicBezTo>
                    <a:pt x="421" y="139"/>
                    <a:pt x="422" y="139"/>
                    <a:pt x="424" y="139"/>
                  </a:cubicBezTo>
                  <a:close/>
                  <a:moveTo>
                    <a:pt x="95" y="131"/>
                  </a:moveTo>
                  <a:cubicBezTo>
                    <a:pt x="99" y="131"/>
                    <a:pt x="104" y="131"/>
                    <a:pt x="109" y="131"/>
                  </a:cubicBezTo>
                  <a:cubicBezTo>
                    <a:pt x="107" y="131"/>
                    <a:pt x="102" y="131"/>
                    <a:pt x="95" y="131"/>
                  </a:cubicBezTo>
                  <a:close/>
                  <a:moveTo>
                    <a:pt x="3680" y="24"/>
                  </a:moveTo>
                  <a:cubicBezTo>
                    <a:pt x="3687" y="24"/>
                    <a:pt x="3681" y="24"/>
                    <a:pt x="3680" y="24"/>
                  </a:cubicBezTo>
                  <a:close/>
                  <a:moveTo>
                    <a:pt x="3713" y="31"/>
                  </a:moveTo>
                  <a:cubicBezTo>
                    <a:pt x="3713" y="31"/>
                    <a:pt x="3714" y="30"/>
                    <a:pt x="3716" y="30"/>
                  </a:cubicBezTo>
                  <a:cubicBezTo>
                    <a:pt x="3714" y="30"/>
                    <a:pt x="3713" y="31"/>
                    <a:pt x="3713" y="31"/>
                  </a:cubicBezTo>
                  <a:close/>
                  <a:moveTo>
                    <a:pt x="3338" y="45"/>
                  </a:moveTo>
                  <a:cubicBezTo>
                    <a:pt x="3337" y="45"/>
                    <a:pt x="3337" y="45"/>
                    <a:pt x="3337" y="45"/>
                  </a:cubicBezTo>
                  <a:cubicBezTo>
                    <a:pt x="3339" y="46"/>
                    <a:pt x="3339" y="46"/>
                    <a:pt x="3338" y="45"/>
                  </a:cubicBezTo>
                  <a:close/>
                  <a:moveTo>
                    <a:pt x="3691" y="25"/>
                  </a:moveTo>
                  <a:cubicBezTo>
                    <a:pt x="3688" y="25"/>
                    <a:pt x="3685" y="25"/>
                    <a:pt x="3681" y="25"/>
                  </a:cubicBezTo>
                  <a:cubicBezTo>
                    <a:pt x="3683" y="25"/>
                    <a:pt x="3686" y="25"/>
                    <a:pt x="3691" y="25"/>
                  </a:cubicBezTo>
                  <a:close/>
                  <a:moveTo>
                    <a:pt x="3689" y="24"/>
                  </a:moveTo>
                  <a:cubicBezTo>
                    <a:pt x="3692" y="24"/>
                    <a:pt x="3694" y="24"/>
                    <a:pt x="3696" y="24"/>
                  </a:cubicBezTo>
                  <a:cubicBezTo>
                    <a:pt x="3697" y="24"/>
                    <a:pt x="3696" y="24"/>
                    <a:pt x="3689" y="24"/>
                  </a:cubicBezTo>
                  <a:close/>
                  <a:moveTo>
                    <a:pt x="3680" y="24"/>
                  </a:moveTo>
                  <a:cubicBezTo>
                    <a:pt x="3678" y="24"/>
                    <a:pt x="3675" y="25"/>
                    <a:pt x="3670" y="25"/>
                  </a:cubicBezTo>
                  <a:cubicBezTo>
                    <a:pt x="3674" y="25"/>
                    <a:pt x="3678" y="25"/>
                    <a:pt x="3681" y="25"/>
                  </a:cubicBezTo>
                  <a:cubicBezTo>
                    <a:pt x="3680" y="24"/>
                    <a:pt x="3679" y="24"/>
                    <a:pt x="3680" y="24"/>
                  </a:cubicBezTo>
                  <a:close/>
                  <a:moveTo>
                    <a:pt x="1027" y="117"/>
                  </a:moveTo>
                  <a:cubicBezTo>
                    <a:pt x="1027" y="117"/>
                    <a:pt x="1026" y="117"/>
                    <a:pt x="1026" y="117"/>
                  </a:cubicBezTo>
                  <a:cubicBezTo>
                    <a:pt x="1018" y="118"/>
                    <a:pt x="1021" y="118"/>
                    <a:pt x="1027" y="117"/>
                  </a:cubicBezTo>
                  <a:close/>
                  <a:moveTo>
                    <a:pt x="2775" y="69"/>
                  </a:moveTo>
                  <a:cubicBezTo>
                    <a:pt x="2776" y="69"/>
                    <a:pt x="2776" y="69"/>
                    <a:pt x="2776" y="69"/>
                  </a:cubicBezTo>
                  <a:cubicBezTo>
                    <a:pt x="2776" y="69"/>
                    <a:pt x="2776" y="69"/>
                    <a:pt x="2775" y="69"/>
                  </a:cubicBezTo>
                  <a:close/>
                  <a:moveTo>
                    <a:pt x="2749" y="72"/>
                  </a:moveTo>
                  <a:cubicBezTo>
                    <a:pt x="2760" y="69"/>
                    <a:pt x="2767" y="69"/>
                    <a:pt x="2775" y="69"/>
                  </a:cubicBezTo>
                  <a:cubicBezTo>
                    <a:pt x="2766" y="65"/>
                    <a:pt x="2766" y="65"/>
                    <a:pt x="2766" y="65"/>
                  </a:cubicBezTo>
                  <a:lnTo>
                    <a:pt x="2749" y="72"/>
                  </a:lnTo>
                  <a:close/>
                  <a:moveTo>
                    <a:pt x="1886" y="96"/>
                  </a:moveTo>
                  <a:cubicBezTo>
                    <a:pt x="1883" y="96"/>
                    <a:pt x="1883" y="96"/>
                    <a:pt x="1883" y="96"/>
                  </a:cubicBezTo>
                  <a:cubicBezTo>
                    <a:pt x="1884" y="96"/>
                    <a:pt x="1885" y="96"/>
                    <a:pt x="1886" y="96"/>
                  </a:cubicBezTo>
                  <a:close/>
                  <a:moveTo>
                    <a:pt x="3803" y="23"/>
                  </a:moveTo>
                  <a:cubicBezTo>
                    <a:pt x="3794" y="21"/>
                    <a:pt x="3798" y="23"/>
                    <a:pt x="3784" y="21"/>
                  </a:cubicBezTo>
                  <a:cubicBezTo>
                    <a:pt x="3797" y="24"/>
                    <a:pt x="3731" y="22"/>
                    <a:pt x="3752" y="25"/>
                  </a:cubicBezTo>
                  <a:cubicBezTo>
                    <a:pt x="3737" y="23"/>
                    <a:pt x="3726" y="25"/>
                    <a:pt x="3706" y="23"/>
                  </a:cubicBezTo>
                  <a:cubicBezTo>
                    <a:pt x="3707" y="23"/>
                    <a:pt x="3713" y="24"/>
                    <a:pt x="3696" y="24"/>
                  </a:cubicBezTo>
                  <a:cubicBezTo>
                    <a:pt x="3695" y="24"/>
                    <a:pt x="3693" y="25"/>
                    <a:pt x="3692" y="25"/>
                  </a:cubicBezTo>
                  <a:cubicBezTo>
                    <a:pt x="3692" y="25"/>
                    <a:pt x="3691" y="25"/>
                    <a:pt x="3691" y="25"/>
                  </a:cubicBezTo>
                  <a:cubicBezTo>
                    <a:pt x="3691" y="25"/>
                    <a:pt x="3691" y="25"/>
                    <a:pt x="3692" y="25"/>
                  </a:cubicBezTo>
                  <a:cubicBezTo>
                    <a:pt x="3691" y="25"/>
                    <a:pt x="3691" y="25"/>
                    <a:pt x="3692" y="25"/>
                  </a:cubicBezTo>
                  <a:cubicBezTo>
                    <a:pt x="3696" y="25"/>
                    <a:pt x="3700" y="25"/>
                    <a:pt x="3701" y="26"/>
                  </a:cubicBezTo>
                  <a:cubicBezTo>
                    <a:pt x="3692" y="28"/>
                    <a:pt x="3665" y="29"/>
                    <a:pt x="3656" y="30"/>
                  </a:cubicBezTo>
                  <a:cubicBezTo>
                    <a:pt x="3646" y="30"/>
                    <a:pt x="3660" y="29"/>
                    <a:pt x="3654" y="28"/>
                  </a:cubicBezTo>
                  <a:cubicBezTo>
                    <a:pt x="3641" y="30"/>
                    <a:pt x="3641" y="30"/>
                    <a:pt x="3641" y="30"/>
                  </a:cubicBezTo>
                  <a:cubicBezTo>
                    <a:pt x="3639" y="28"/>
                    <a:pt x="3613" y="28"/>
                    <a:pt x="3637" y="26"/>
                  </a:cubicBezTo>
                  <a:cubicBezTo>
                    <a:pt x="3616" y="27"/>
                    <a:pt x="3616" y="27"/>
                    <a:pt x="3616" y="27"/>
                  </a:cubicBezTo>
                  <a:cubicBezTo>
                    <a:pt x="3603" y="26"/>
                    <a:pt x="3585" y="26"/>
                    <a:pt x="3575" y="27"/>
                  </a:cubicBezTo>
                  <a:cubicBezTo>
                    <a:pt x="3564" y="27"/>
                    <a:pt x="3549" y="30"/>
                    <a:pt x="3558" y="28"/>
                  </a:cubicBezTo>
                  <a:cubicBezTo>
                    <a:pt x="3524" y="30"/>
                    <a:pt x="3524" y="30"/>
                    <a:pt x="3524" y="30"/>
                  </a:cubicBezTo>
                  <a:cubicBezTo>
                    <a:pt x="3523" y="30"/>
                    <a:pt x="3523" y="30"/>
                    <a:pt x="3523" y="30"/>
                  </a:cubicBezTo>
                  <a:cubicBezTo>
                    <a:pt x="3490" y="31"/>
                    <a:pt x="3454" y="35"/>
                    <a:pt x="3416" y="33"/>
                  </a:cubicBezTo>
                  <a:cubicBezTo>
                    <a:pt x="3405" y="34"/>
                    <a:pt x="3393" y="34"/>
                    <a:pt x="3374" y="34"/>
                  </a:cubicBezTo>
                  <a:cubicBezTo>
                    <a:pt x="3370" y="33"/>
                    <a:pt x="3370" y="33"/>
                    <a:pt x="3370" y="33"/>
                  </a:cubicBezTo>
                  <a:cubicBezTo>
                    <a:pt x="3356" y="34"/>
                    <a:pt x="3327" y="33"/>
                    <a:pt x="3321" y="35"/>
                  </a:cubicBezTo>
                  <a:cubicBezTo>
                    <a:pt x="3305" y="31"/>
                    <a:pt x="3250" y="36"/>
                    <a:pt x="3225" y="36"/>
                  </a:cubicBezTo>
                  <a:cubicBezTo>
                    <a:pt x="3224" y="38"/>
                    <a:pt x="3224" y="38"/>
                    <a:pt x="3224" y="38"/>
                  </a:cubicBezTo>
                  <a:cubicBezTo>
                    <a:pt x="3206" y="38"/>
                    <a:pt x="3189" y="39"/>
                    <a:pt x="3168" y="41"/>
                  </a:cubicBezTo>
                  <a:cubicBezTo>
                    <a:pt x="3169" y="42"/>
                    <a:pt x="3169" y="42"/>
                    <a:pt x="3169" y="42"/>
                  </a:cubicBezTo>
                  <a:cubicBezTo>
                    <a:pt x="3150" y="44"/>
                    <a:pt x="3121" y="42"/>
                    <a:pt x="3091" y="44"/>
                  </a:cubicBezTo>
                  <a:cubicBezTo>
                    <a:pt x="3093" y="43"/>
                    <a:pt x="3100" y="43"/>
                    <a:pt x="3106" y="43"/>
                  </a:cubicBezTo>
                  <a:cubicBezTo>
                    <a:pt x="3070" y="40"/>
                    <a:pt x="3031" y="48"/>
                    <a:pt x="2999" y="46"/>
                  </a:cubicBezTo>
                  <a:cubicBezTo>
                    <a:pt x="2991" y="47"/>
                    <a:pt x="2985" y="47"/>
                    <a:pt x="2979" y="47"/>
                  </a:cubicBezTo>
                  <a:cubicBezTo>
                    <a:pt x="2980" y="47"/>
                    <a:pt x="2981" y="47"/>
                    <a:pt x="2981" y="46"/>
                  </a:cubicBezTo>
                  <a:cubicBezTo>
                    <a:pt x="2980" y="46"/>
                    <a:pt x="2979" y="47"/>
                    <a:pt x="2978" y="47"/>
                  </a:cubicBezTo>
                  <a:cubicBezTo>
                    <a:pt x="2974" y="46"/>
                    <a:pt x="2971" y="46"/>
                    <a:pt x="2967" y="46"/>
                  </a:cubicBezTo>
                  <a:cubicBezTo>
                    <a:pt x="2970" y="46"/>
                    <a:pt x="2973" y="47"/>
                    <a:pt x="2976" y="47"/>
                  </a:cubicBezTo>
                  <a:cubicBezTo>
                    <a:pt x="2970" y="47"/>
                    <a:pt x="2960" y="47"/>
                    <a:pt x="2951" y="48"/>
                  </a:cubicBezTo>
                  <a:cubicBezTo>
                    <a:pt x="2947" y="46"/>
                    <a:pt x="2947" y="46"/>
                    <a:pt x="2947" y="46"/>
                  </a:cubicBezTo>
                  <a:cubicBezTo>
                    <a:pt x="2947" y="46"/>
                    <a:pt x="2946" y="46"/>
                    <a:pt x="2945" y="46"/>
                  </a:cubicBezTo>
                  <a:cubicBezTo>
                    <a:pt x="2936" y="46"/>
                    <a:pt x="2938" y="47"/>
                    <a:pt x="2943" y="49"/>
                  </a:cubicBezTo>
                  <a:cubicBezTo>
                    <a:pt x="2938" y="49"/>
                    <a:pt x="2934" y="50"/>
                    <a:pt x="2931" y="50"/>
                  </a:cubicBezTo>
                  <a:cubicBezTo>
                    <a:pt x="2923" y="47"/>
                    <a:pt x="2907" y="52"/>
                    <a:pt x="2896" y="49"/>
                  </a:cubicBezTo>
                  <a:cubicBezTo>
                    <a:pt x="2891" y="51"/>
                    <a:pt x="2856" y="51"/>
                    <a:pt x="2847" y="54"/>
                  </a:cubicBezTo>
                  <a:cubicBezTo>
                    <a:pt x="2837" y="54"/>
                    <a:pt x="2827" y="54"/>
                    <a:pt x="2818" y="55"/>
                  </a:cubicBezTo>
                  <a:cubicBezTo>
                    <a:pt x="2813" y="53"/>
                    <a:pt x="2813" y="53"/>
                    <a:pt x="2813" y="53"/>
                  </a:cubicBezTo>
                  <a:cubicBezTo>
                    <a:pt x="2791" y="57"/>
                    <a:pt x="2791" y="57"/>
                    <a:pt x="2791" y="57"/>
                  </a:cubicBezTo>
                  <a:cubicBezTo>
                    <a:pt x="2777" y="56"/>
                    <a:pt x="2772" y="55"/>
                    <a:pt x="2785" y="53"/>
                  </a:cubicBezTo>
                  <a:cubicBezTo>
                    <a:pt x="2753" y="57"/>
                    <a:pt x="2759" y="55"/>
                    <a:pt x="2731" y="58"/>
                  </a:cubicBezTo>
                  <a:cubicBezTo>
                    <a:pt x="2732" y="57"/>
                    <a:pt x="2732" y="57"/>
                    <a:pt x="2732" y="57"/>
                  </a:cubicBezTo>
                  <a:cubicBezTo>
                    <a:pt x="2722" y="57"/>
                    <a:pt x="2707" y="60"/>
                    <a:pt x="2701" y="59"/>
                  </a:cubicBezTo>
                  <a:cubicBezTo>
                    <a:pt x="2678" y="56"/>
                    <a:pt x="2591" y="61"/>
                    <a:pt x="2534" y="60"/>
                  </a:cubicBezTo>
                  <a:cubicBezTo>
                    <a:pt x="2545" y="65"/>
                    <a:pt x="2507" y="59"/>
                    <a:pt x="2505" y="63"/>
                  </a:cubicBezTo>
                  <a:cubicBezTo>
                    <a:pt x="2502" y="62"/>
                    <a:pt x="2494" y="61"/>
                    <a:pt x="2503" y="60"/>
                  </a:cubicBezTo>
                  <a:cubicBezTo>
                    <a:pt x="2474" y="62"/>
                    <a:pt x="2459" y="60"/>
                    <a:pt x="2439" y="63"/>
                  </a:cubicBezTo>
                  <a:cubicBezTo>
                    <a:pt x="2436" y="62"/>
                    <a:pt x="2445" y="61"/>
                    <a:pt x="2442" y="61"/>
                  </a:cubicBezTo>
                  <a:cubicBezTo>
                    <a:pt x="2440" y="61"/>
                    <a:pt x="2433" y="62"/>
                    <a:pt x="2430" y="61"/>
                  </a:cubicBezTo>
                  <a:cubicBezTo>
                    <a:pt x="2427" y="61"/>
                    <a:pt x="2434" y="60"/>
                    <a:pt x="2439" y="60"/>
                  </a:cubicBezTo>
                  <a:cubicBezTo>
                    <a:pt x="2409" y="61"/>
                    <a:pt x="2406" y="64"/>
                    <a:pt x="2404" y="68"/>
                  </a:cubicBezTo>
                  <a:cubicBezTo>
                    <a:pt x="2389" y="66"/>
                    <a:pt x="2382" y="67"/>
                    <a:pt x="2371" y="69"/>
                  </a:cubicBezTo>
                  <a:cubicBezTo>
                    <a:pt x="2366" y="68"/>
                    <a:pt x="2357" y="68"/>
                    <a:pt x="2375" y="67"/>
                  </a:cubicBezTo>
                  <a:cubicBezTo>
                    <a:pt x="2365" y="67"/>
                    <a:pt x="2312" y="67"/>
                    <a:pt x="2311" y="70"/>
                  </a:cubicBezTo>
                  <a:cubicBezTo>
                    <a:pt x="2308" y="69"/>
                    <a:pt x="2296" y="70"/>
                    <a:pt x="2294" y="70"/>
                  </a:cubicBezTo>
                  <a:cubicBezTo>
                    <a:pt x="2270" y="71"/>
                    <a:pt x="2268" y="71"/>
                    <a:pt x="2245" y="71"/>
                  </a:cubicBezTo>
                  <a:cubicBezTo>
                    <a:pt x="2252" y="72"/>
                    <a:pt x="2252" y="72"/>
                    <a:pt x="2252" y="72"/>
                  </a:cubicBezTo>
                  <a:cubicBezTo>
                    <a:pt x="2243" y="75"/>
                    <a:pt x="2233" y="73"/>
                    <a:pt x="2214" y="74"/>
                  </a:cubicBezTo>
                  <a:cubicBezTo>
                    <a:pt x="2215" y="73"/>
                    <a:pt x="2215" y="73"/>
                    <a:pt x="2215" y="73"/>
                  </a:cubicBezTo>
                  <a:cubicBezTo>
                    <a:pt x="2173" y="72"/>
                    <a:pt x="2197" y="75"/>
                    <a:pt x="2155" y="74"/>
                  </a:cubicBezTo>
                  <a:cubicBezTo>
                    <a:pt x="2157" y="76"/>
                    <a:pt x="2157" y="76"/>
                    <a:pt x="2157" y="76"/>
                  </a:cubicBezTo>
                  <a:cubicBezTo>
                    <a:pt x="2153" y="80"/>
                    <a:pt x="2120" y="74"/>
                    <a:pt x="2096" y="76"/>
                  </a:cubicBezTo>
                  <a:cubicBezTo>
                    <a:pt x="2105" y="77"/>
                    <a:pt x="2105" y="77"/>
                    <a:pt x="2105" y="77"/>
                  </a:cubicBezTo>
                  <a:cubicBezTo>
                    <a:pt x="2092" y="79"/>
                    <a:pt x="2068" y="73"/>
                    <a:pt x="2054" y="73"/>
                  </a:cubicBezTo>
                  <a:cubicBezTo>
                    <a:pt x="2051" y="72"/>
                    <a:pt x="2059" y="72"/>
                    <a:pt x="2063" y="72"/>
                  </a:cubicBezTo>
                  <a:cubicBezTo>
                    <a:pt x="2028" y="70"/>
                    <a:pt x="2059" y="74"/>
                    <a:pt x="2033" y="76"/>
                  </a:cubicBezTo>
                  <a:cubicBezTo>
                    <a:pt x="2028" y="74"/>
                    <a:pt x="2039" y="72"/>
                    <a:pt x="2021" y="72"/>
                  </a:cubicBezTo>
                  <a:cubicBezTo>
                    <a:pt x="2013" y="71"/>
                    <a:pt x="1971" y="78"/>
                    <a:pt x="1947" y="76"/>
                  </a:cubicBezTo>
                  <a:cubicBezTo>
                    <a:pt x="1952" y="77"/>
                    <a:pt x="1957" y="78"/>
                    <a:pt x="1945" y="79"/>
                  </a:cubicBezTo>
                  <a:cubicBezTo>
                    <a:pt x="1927" y="80"/>
                    <a:pt x="1896" y="77"/>
                    <a:pt x="1879" y="80"/>
                  </a:cubicBezTo>
                  <a:cubicBezTo>
                    <a:pt x="1877" y="80"/>
                    <a:pt x="1876" y="80"/>
                    <a:pt x="1876" y="80"/>
                  </a:cubicBezTo>
                  <a:cubicBezTo>
                    <a:pt x="1862" y="81"/>
                    <a:pt x="1830" y="82"/>
                    <a:pt x="1821" y="84"/>
                  </a:cubicBezTo>
                  <a:cubicBezTo>
                    <a:pt x="1808" y="78"/>
                    <a:pt x="1734" y="90"/>
                    <a:pt x="1734" y="84"/>
                  </a:cubicBezTo>
                  <a:cubicBezTo>
                    <a:pt x="1691" y="86"/>
                    <a:pt x="1691" y="86"/>
                    <a:pt x="1691" y="86"/>
                  </a:cubicBezTo>
                  <a:cubicBezTo>
                    <a:pt x="1692" y="85"/>
                    <a:pt x="1692" y="85"/>
                    <a:pt x="1692" y="85"/>
                  </a:cubicBezTo>
                  <a:cubicBezTo>
                    <a:pt x="1664" y="85"/>
                    <a:pt x="1654" y="87"/>
                    <a:pt x="1645" y="89"/>
                  </a:cubicBezTo>
                  <a:cubicBezTo>
                    <a:pt x="1638" y="89"/>
                    <a:pt x="1643" y="88"/>
                    <a:pt x="1643" y="88"/>
                  </a:cubicBezTo>
                  <a:cubicBezTo>
                    <a:pt x="1603" y="87"/>
                    <a:pt x="1599" y="88"/>
                    <a:pt x="1565" y="92"/>
                  </a:cubicBezTo>
                  <a:cubicBezTo>
                    <a:pt x="1561" y="90"/>
                    <a:pt x="1561" y="90"/>
                    <a:pt x="1561" y="90"/>
                  </a:cubicBezTo>
                  <a:cubicBezTo>
                    <a:pt x="1552" y="91"/>
                    <a:pt x="1503" y="89"/>
                    <a:pt x="1463" y="92"/>
                  </a:cubicBezTo>
                  <a:cubicBezTo>
                    <a:pt x="1463" y="92"/>
                    <a:pt x="1464" y="91"/>
                    <a:pt x="1467" y="91"/>
                  </a:cubicBezTo>
                  <a:cubicBezTo>
                    <a:pt x="1423" y="95"/>
                    <a:pt x="1360" y="89"/>
                    <a:pt x="1344" y="96"/>
                  </a:cubicBezTo>
                  <a:cubicBezTo>
                    <a:pt x="1315" y="99"/>
                    <a:pt x="1315" y="99"/>
                    <a:pt x="1315" y="99"/>
                  </a:cubicBezTo>
                  <a:cubicBezTo>
                    <a:pt x="1353" y="98"/>
                    <a:pt x="1309" y="102"/>
                    <a:pt x="1325" y="103"/>
                  </a:cubicBezTo>
                  <a:cubicBezTo>
                    <a:pt x="1310" y="104"/>
                    <a:pt x="1286" y="102"/>
                    <a:pt x="1304" y="101"/>
                  </a:cubicBezTo>
                  <a:cubicBezTo>
                    <a:pt x="1307" y="101"/>
                    <a:pt x="1307" y="101"/>
                    <a:pt x="1307" y="101"/>
                  </a:cubicBezTo>
                  <a:cubicBezTo>
                    <a:pt x="1314" y="97"/>
                    <a:pt x="1260" y="101"/>
                    <a:pt x="1261" y="99"/>
                  </a:cubicBezTo>
                  <a:cubicBezTo>
                    <a:pt x="1186" y="101"/>
                    <a:pt x="1112" y="101"/>
                    <a:pt x="1042" y="103"/>
                  </a:cubicBezTo>
                  <a:cubicBezTo>
                    <a:pt x="1050" y="106"/>
                    <a:pt x="1050" y="106"/>
                    <a:pt x="1050" y="106"/>
                  </a:cubicBezTo>
                  <a:cubicBezTo>
                    <a:pt x="1026" y="106"/>
                    <a:pt x="1026" y="106"/>
                    <a:pt x="1026" y="106"/>
                  </a:cubicBezTo>
                  <a:cubicBezTo>
                    <a:pt x="1019" y="106"/>
                    <a:pt x="1017" y="104"/>
                    <a:pt x="1035" y="104"/>
                  </a:cubicBezTo>
                  <a:cubicBezTo>
                    <a:pt x="1025" y="102"/>
                    <a:pt x="1005" y="106"/>
                    <a:pt x="1005" y="107"/>
                  </a:cubicBezTo>
                  <a:cubicBezTo>
                    <a:pt x="971" y="107"/>
                    <a:pt x="1018" y="103"/>
                    <a:pt x="1008" y="103"/>
                  </a:cubicBezTo>
                  <a:cubicBezTo>
                    <a:pt x="993" y="104"/>
                    <a:pt x="993" y="104"/>
                    <a:pt x="993" y="104"/>
                  </a:cubicBezTo>
                  <a:cubicBezTo>
                    <a:pt x="997" y="104"/>
                    <a:pt x="997" y="104"/>
                    <a:pt x="997" y="104"/>
                  </a:cubicBezTo>
                  <a:cubicBezTo>
                    <a:pt x="985" y="106"/>
                    <a:pt x="984" y="107"/>
                    <a:pt x="963" y="107"/>
                  </a:cubicBezTo>
                  <a:cubicBezTo>
                    <a:pt x="950" y="107"/>
                    <a:pt x="956" y="106"/>
                    <a:pt x="951" y="106"/>
                  </a:cubicBezTo>
                  <a:cubicBezTo>
                    <a:pt x="951" y="106"/>
                    <a:pt x="949" y="106"/>
                    <a:pt x="943" y="106"/>
                  </a:cubicBezTo>
                  <a:cubicBezTo>
                    <a:pt x="912" y="107"/>
                    <a:pt x="912" y="107"/>
                    <a:pt x="912" y="107"/>
                  </a:cubicBezTo>
                  <a:cubicBezTo>
                    <a:pt x="924" y="109"/>
                    <a:pt x="924" y="109"/>
                    <a:pt x="924" y="109"/>
                  </a:cubicBezTo>
                  <a:cubicBezTo>
                    <a:pt x="911" y="110"/>
                    <a:pt x="895" y="109"/>
                    <a:pt x="910" y="111"/>
                  </a:cubicBezTo>
                  <a:cubicBezTo>
                    <a:pt x="889" y="108"/>
                    <a:pt x="794" y="113"/>
                    <a:pt x="781" y="112"/>
                  </a:cubicBezTo>
                  <a:cubicBezTo>
                    <a:pt x="762" y="115"/>
                    <a:pt x="743" y="115"/>
                    <a:pt x="720" y="116"/>
                  </a:cubicBezTo>
                  <a:cubicBezTo>
                    <a:pt x="726" y="116"/>
                    <a:pt x="729" y="118"/>
                    <a:pt x="709" y="119"/>
                  </a:cubicBezTo>
                  <a:cubicBezTo>
                    <a:pt x="716" y="113"/>
                    <a:pt x="674" y="117"/>
                    <a:pt x="657" y="114"/>
                  </a:cubicBezTo>
                  <a:cubicBezTo>
                    <a:pt x="665" y="116"/>
                    <a:pt x="599" y="117"/>
                    <a:pt x="621" y="119"/>
                  </a:cubicBezTo>
                  <a:cubicBezTo>
                    <a:pt x="604" y="119"/>
                    <a:pt x="620" y="117"/>
                    <a:pt x="607" y="117"/>
                  </a:cubicBezTo>
                  <a:cubicBezTo>
                    <a:pt x="567" y="120"/>
                    <a:pt x="519" y="118"/>
                    <a:pt x="469" y="120"/>
                  </a:cubicBezTo>
                  <a:cubicBezTo>
                    <a:pt x="468" y="121"/>
                    <a:pt x="476" y="121"/>
                    <a:pt x="466" y="123"/>
                  </a:cubicBezTo>
                  <a:cubicBezTo>
                    <a:pt x="440" y="120"/>
                    <a:pt x="440" y="120"/>
                    <a:pt x="440" y="120"/>
                  </a:cubicBezTo>
                  <a:cubicBezTo>
                    <a:pt x="430" y="121"/>
                    <a:pt x="431" y="124"/>
                    <a:pt x="413" y="122"/>
                  </a:cubicBezTo>
                  <a:cubicBezTo>
                    <a:pt x="415" y="123"/>
                    <a:pt x="419" y="124"/>
                    <a:pt x="412" y="124"/>
                  </a:cubicBezTo>
                  <a:cubicBezTo>
                    <a:pt x="315" y="124"/>
                    <a:pt x="214" y="133"/>
                    <a:pt x="115" y="129"/>
                  </a:cubicBezTo>
                  <a:cubicBezTo>
                    <a:pt x="128" y="130"/>
                    <a:pt x="119" y="130"/>
                    <a:pt x="109" y="131"/>
                  </a:cubicBezTo>
                  <a:cubicBezTo>
                    <a:pt x="116" y="131"/>
                    <a:pt x="109" y="133"/>
                    <a:pt x="110" y="133"/>
                  </a:cubicBezTo>
                  <a:cubicBezTo>
                    <a:pt x="69" y="132"/>
                    <a:pt x="69" y="132"/>
                    <a:pt x="69" y="132"/>
                  </a:cubicBezTo>
                  <a:cubicBezTo>
                    <a:pt x="61" y="135"/>
                    <a:pt x="24" y="133"/>
                    <a:pt x="20" y="136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16" y="139"/>
                    <a:pt x="58" y="141"/>
                    <a:pt x="55" y="145"/>
                  </a:cubicBezTo>
                  <a:cubicBezTo>
                    <a:pt x="75" y="141"/>
                    <a:pt x="107" y="149"/>
                    <a:pt x="139" y="143"/>
                  </a:cubicBezTo>
                  <a:cubicBezTo>
                    <a:pt x="146" y="143"/>
                    <a:pt x="133" y="144"/>
                    <a:pt x="137" y="145"/>
                  </a:cubicBezTo>
                  <a:cubicBezTo>
                    <a:pt x="145" y="143"/>
                    <a:pt x="154" y="143"/>
                    <a:pt x="173" y="143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222" y="141"/>
                    <a:pt x="244" y="142"/>
                    <a:pt x="301" y="142"/>
                  </a:cubicBezTo>
                  <a:cubicBezTo>
                    <a:pt x="297" y="140"/>
                    <a:pt x="297" y="140"/>
                    <a:pt x="297" y="140"/>
                  </a:cubicBezTo>
                  <a:cubicBezTo>
                    <a:pt x="309" y="140"/>
                    <a:pt x="311" y="140"/>
                    <a:pt x="317" y="141"/>
                  </a:cubicBezTo>
                  <a:cubicBezTo>
                    <a:pt x="331" y="137"/>
                    <a:pt x="283" y="142"/>
                    <a:pt x="295" y="138"/>
                  </a:cubicBezTo>
                  <a:cubicBezTo>
                    <a:pt x="312" y="141"/>
                    <a:pt x="382" y="136"/>
                    <a:pt x="393" y="140"/>
                  </a:cubicBezTo>
                  <a:cubicBezTo>
                    <a:pt x="412" y="139"/>
                    <a:pt x="388" y="138"/>
                    <a:pt x="407" y="137"/>
                  </a:cubicBezTo>
                  <a:cubicBezTo>
                    <a:pt x="412" y="138"/>
                    <a:pt x="412" y="138"/>
                    <a:pt x="412" y="138"/>
                  </a:cubicBezTo>
                  <a:cubicBezTo>
                    <a:pt x="417" y="136"/>
                    <a:pt x="417" y="136"/>
                    <a:pt x="417" y="136"/>
                  </a:cubicBezTo>
                  <a:cubicBezTo>
                    <a:pt x="429" y="136"/>
                    <a:pt x="435" y="138"/>
                    <a:pt x="436" y="139"/>
                  </a:cubicBezTo>
                  <a:cubicBezTo>
                    <a:pt x="433" y="139"/>
                    <a:pt x="427" y="139"/>
                    <a:pt x="424" y="139"/>
                  </a:cubicBezTo>
                  <a:cubicBezTo>
                    <a:pt x="439" y="140"/>
                    <a:pt x="465" y="138"/>
                    <a:pt x="473" y="138"/>
                  </a:cubicBezTo>
                  <a:cubicBezTo>
                    <a:pt x="457" y="138"/>
                    <a:pt x="457" y="138"/>
                    <a:pt x="457" y="138"/>
                  </a:cubicBezTo>
                  <a:cubicBezTo>
                    <a:pt x="508" y="135"/>
                    <a:pt x="572" y="135"/>
                    <a:pt x="621" y="131"/>
                  </a:cubicBezTo>
                  <a:cubicBezTo>
                    <a:pt x="618" y="130"/>
                    <a:pt x="618" y="130"/>
                    <a:pt x="618" y="130"/>
                  </a:cubicBezTo>
                  <a:cubicBezTo>
                    <a:pt x="656" y="127"/>
                    <a:pt x="648" y="130"/>
                    <a:pt x="690" y="128"/>
                  </a:cubicBezTo>
                  <a:cubicBezTo>
                    <a:pt x="689" y="129"/>
                    <a:pt x="689" y="129"/>
                    <a:pt x="689" y="129"/>
                  </a:cubicBezTo>
                  <a:cubicBezTo>
                    <a:pt x="697" y="127"/>
                    <a:pt x="708" y="127"/>
                    <a:pt x="720" y="126"/>
                  </a:cubicBezTo>
                  <a:cubicBezTo>
                    <a:pt x="709" y="128"/>
                    <a:pt x="739" y="128"/>
                    <a:pt x="726" y="129"/>
                  </a:cubicBezTo>
                  <a:cubicBezTo>
                    <a:pt x="767" y="126"/>
                    <a:pt x="746" y="127"/>
                    <a:pt x="773" y="123"/>
                  </a:cubicBezTo>
                  <a:cubicBezTo>
                    <a:pt x="780" y="125"/>
                    <a:pt x="780" y="125"/>
                    <a:pt x="780" y="125"/>
                  </a:cubicBezTo>
                  <a:cubicBezTo>
                    <a:pt x="789" y="123"/>
                    <a:pt x="790" y="122"/>
                    <a:pt x="811" y="121"/>
                  </a:cubicBezTo>
                  <a:cubicBezTo>
                    <a:pt x="793" y="123"/>
                    <a:pt x="824" y="123"/>
                    <a:pt x="805" y="125"/>
                  </a:cubicBezTo>
                  <a:cubicBezTo>
                    <a:pt x="849" y="127"/>
                    <a:pt x="870" y="120"/>
                    <a:pt x="890" y="124"/>
                  </a:cubicBezTo>
                  <a:cubicBezTo>
                    <a:pt x="910" y="120"/>
                    <a:pt x="852" y="123"/>
                    <a:pt x="863" y="122"/>
                  </a:cubicBezTo>
                  <a:cubicBezTo>
                    <a:pt x="854" y="121"/>
                    <a:pt x="880" y="118"/>
                    <a:pt x="894" y="118"/>
                  </a:cubicBezTo>
                  <a:cubicBezTo>
                    <a:pt x="908" y="118"/>
                    <a:pt x="918" y="123"/>
                    <a:pt x="953" y="122"/>
                  </a:cubicBezTo>
                  <a:cubicBezTo>
                    <a:pt x="949" y="122"/>
                    <a:pt x="949" y="122"/>
                    <a:pt x="946" y="122"/>
                  </a:cubicBezTo>
                  <a:cubicBezTo>
                    <a:pt x="959" y="123"/>
                    <a:pt x="972" y="120"/>
                    <a:pt x="988" y="121"/>
                  </a:cubicBezTo>
                  <a:cubicBezTo>
                    <a:pt x="997" y="119"/>
                    <a:pt x="1009" y="121"/>
                    <a:pt x="1011" y="118"/>
                  </a:cubicBezTo>
                  <a:cubicBezTo>
                    <a:pt x="979" y="119"/>
                    <a:pt x="979" y="119"/>
                    <a:pt x="979" y="119"/>
                  </a:cubicBezTo>
                  <a:cubicBezTo>
                    <a:pt x="997" y="118"/>
                    <a:pt x="1014" y="114"/>
                    <a:pt x="1045" y="115"/>
                  </a:cubicBezTo>
                  <a:cubicBezTo>
                    <a:pt x="1042" y="116"/>
                    <a:pt x="1033" y="117"/>
                    <a:pt x="1027" y="117"/>
                  </a:cubicBezTo>
                  <a:cubicBezTo>
                    <a:pt x="1036" y="118"/>
                    <a:pt x="1044" y="116"/>
                    <a:pt x="1053" y="117"/>
                  </a:cubicBezTo>
                  <a:cubicBezTo>
                    <a:pt x="1051" y="120"/>
                    <a:pt x="1014" y="119"/>
                    <a:pt x="994" y="122"/>
                  </a:cubicBezTo>
                  <a:cubicBezTo>
                    <a:pt x="1004" y="123"/>
                    <a:pt x="1032" y="118"/>
                    <a:pt x="1022" y="122"/>
                  </a:cubicBezTo>
                  <a:cubicBezTo>
                    <a:pt x="1036" y="117"/>
                    <a:pt x="1057" y="122"/>
                    <a:pt x="1080" y="118"/>
                  </a:cubicBezTo>
                  <a:cubicBezTo>
                    <a:pt x="1079" y="119"/>
                    <a:pt x="1079" y="119"/>
                    <a:pt x="1079" y="119"/>
                  </a:cubicBezTo>
                  <a:cubicBezTo>
                    <a:pt x="1083" y="119"/>
                    <a:pt x="1090" y="118"/>
                    <a:pt x="1097" y="118"/>
                  </a:cubicBezTo>
                  <a:cubicBezTo>
                    <a:pt x="1085" y="121"/>
                    <a:pt x="1085" y="121"/>
                    <a:pt x="1085" y="121"/>
                  </a:cubicBezTo>
                  <a:cubicBezTo>
                    <a:pt x="1104" y="118"/>
                    <a:pt x="1122" y="121"/>
                    <a:pt x="1141" y="120"/>
                  </a:cubicBezTo>
                  <a:cubicBezTo>
                    <a:pt x="1102" y="121"/>
                    <a:pt x="1132" y="118"/>
                    <a:pt x="1115" y="117"/>
                  </a:cubicBezTo>
                  <a:cubicBezTo>
                    <a:pt x="1163" y="113"/>
                    <a:pt x="1144" y="121"/>
                    <a:pt x="1194" y="119"/>
                  </a:cubicBezTo>
                  <a:cubicBezTo>
                    <a:pt x="1186" y="119"/>
                    <a:pt x="1170" y="118"/>
                    <a:pt x="1181" y="117"/>
                  </a:cubicBezTo>
                  <a:cubicBezTo>
                    <a:pt x="1191" y="117"/>
                    <a:pt x="1204" y="117"/>
                    <a:pt x="1211" y="118"/>
                  </a:cubicBezTo>
                  <a:cubicBezTo>
                    <a:pt x="1246" y="117"/>
                    <a:pt x="1205" y="116"/>
                    <a:pt x="1220" y="115"/>
                  </a:cubicBezTo>
                  <a:cubicBezTo>
                    <a:pt x="1233" y="117"/>
                    <a:pt x="1238" y="113"/>
                    <a:pt x="1253" y="112"/>
                  </a:cubicBezTo>
                  <a:cubicBezTo>
                    <a:pt x="1254" y="114"/>
                    <a:pt x="1254" y="114"/>
                    <a:pt x="1254" y="114"/>
                  </a:cubicBezTo>
                  <a:cubicBezTo>
                    <a:pt x="1294" y="114"/>
                    <a:pt x="1264" y="110"/>
                    <a:pt x="1301" y="110"/>
                  </a:cubicBezTo>
                  <a:cubicBezTo>
                    <a:pt x="1285" y="113"/>
                    <a:pt x="1285" y="113"/>
                    <a:pt x="1285" y="113"/>
                  </a:cubicBezTo>
                  <a:cubicBezTo>
                    <a:pt x="1304" y="112"/>
                    <a:pt x="1304" y="112"/>
                    <a:pt x="1304" y="112"/>
                  </a:cubicBezTo>
                  <a:cubicBezTo>
                    <a:pt x="1300" y="114"/>
                    <a:pt x="1300" y="114"/>
                    <a:pt x="1300" y="114"/>
                  </a:cubicBezTo>
                  <a:cubicBezTo>
                    <a:pt x="1321" y="112"/>
                    <a:pt x="1327" y="112"/>
                    <a:pt x="1348" y="112"/>
                  </a:cubicBezTo>
                  <a:cubicBezTo>
                    <a:pt x="1343" y="111"/>
                    <a:pt x="1350" y="109"/>
                    <a:pt x="1368" y="108"/>
                  </a:cubicBezTo>
                  <a:cubicBezTo>
                    <a:pt x="1380" y="109"/>
                    <a:pt x="1361" y="110"/>
                    <a:pt x="1387" y="109"/>
                  </a:cubicBezTo>
                  <a:cubicBezTo>
                    <a:pt x="1381" y="111"/>
                    <a:pt x="1375" y="112"/>
                    <a:pt x="1364" y="111"/>
                  </a:cubicBezTo>
                  <a:cubicBezTo>
                    <a:pt x="1363" y="112"/>
                    <a:pt x="1358" y="112"/>
                    <a:pt x="1357" y="113"/>
                  </a:cubicBezTo>
                  <a:cubicBezTo>
                    <a:pt x="1370" y="114"/>
                    <a:pt x="1390" y="112"/>
                    <a:pt x="1399" y="112"/>
                  </a:cubicBezTo>
                  <a:cubicBezTo>
                    <a:pt x="1396" y="112"/>
                    <a:pt x="1392" y="112"/>
                    <a:pt x="1389" y="112"/>
                  </a:cubicBezTo>
                  <a:cubicBezTo>
                    <a:pt x="1426" y="108"/>
                    <a:pt x="1426" y="108"/>
                    <a:pt x="1426" y="108"/>
                  </a:cubicBezTo>
                  <a:cubicBezTo>
                    <a:pt x="1432" y="109"/>
                    <a:pt x="1427" y="109"/>
                    <a:pt x="1423" y="110"/>
                  </a:cubicBezTo>
                  <a:cubicBezTo>
                    <a:pt x="1430" y="110"/>
                    <a:pt x="1435" y="109"/>
                    <a:pt x="1446" y="108"/>
                  </a:cubicBezTo>
                  <a:cubicBezTo>
                    <a:pt x="1444" y="110"/>
                    <a:pt x="1444" y="111"/>
                    <a:pt x="1429" y="112"/>
                  </a:cubicBezTo>
                  <a:cubicBezTo>
                    <a:pt x="1464" y="110"/>
                    <a:pt x="1464" y="110"/>
                    <a:pt x="1464" y="110"/>
                  </a:cubicBezTo>
                  <a:cubicBezTo>
                    <a:pt x="1466" y="110"/>
                    <a:pt x="1482" y="111"/>
                    <a:pt x="1477" y="112"/>
                  </a:cubicBezTo>
                  <a:cubicBezTo>
                    <a:pt x="1497" y="112"/>
                    <a:pt x="1525" y="107"/>
                    <a:pt x="1551" y="108"/>
                  </a:cubicBezTo>
                  <a:cubicBezTo>
                    <a:pt x="1552" y="108"/>
                    <a:pt x="1555" y="107"/>
                    <a:pt x="1560" y="107"/>
                  </a:cubicBezTo>
                  <a:cubicBezTo>
                    <a:pt x="1585" y="106"/>
                    <a:pt x="1606" y="108"/>
                    <a:pt x="1635" y="105"/>
                  </a:cubicBezTo>
                  <a:cubicBezTo>
                    <a:pt x="1651" y="107"/>
                    <a:pt x="1651" y="107"/>
                    <a:pt x="1651" y="107"/>
                  </a:cubicBezTo>
                  <a:cubicBezTo>
                    <a:pt x="1674" y="106"/>
                    <a:pt x="1629" y="104"/>
                    <a:pt x="1667" y="102"/>
                  </a:cubicBezTo>
                  <a:cubicBezTo>
                    <a:pt x="1693" y="100"/>
                    <a:pt x="1676" y="104"/>
                    <a:pt x="1686" y="105"/>
                  </a:cubicBezTo>
                  <a:cubicBezTo>
                    <a:pt x="1699" y="103"/>
                    <a:pt x="1722" y="99"/>
                    <a:pt x="1746" y="101"/>
                  </a:cubicBezTo>
                  <a:cubicBezTo>
                    <a:pt x="1738" y="102"/>
                    <a:pt x="1732" y="101"/>
                    <a:pt x="1724" y="102"/>
                  </a:cubicBezTo>
                  <a:cubicBezTo>
                    <a:pt x="1743" y="103"/>
                    <a:pt x="1743" y="103"/>
                    <a:pt x="1743" y="103"/>
                  </a:cubicBezTo>
                  <a:cubicBezTo>
                    <a:pt x="1721" y="106"/>
                    <a:pt x="1704" y="106"/>
                    <a:pt x="1722" y="107"/>
                  </a:cubicBezTo>
                  <a:cubicBezTo>
                    <a:pt x="1724" y="102"/>
                    <a:pt x="1794" y="105"/>
                    <a:pt x="1796" y="99"/>
                  </a:cubicBezTo>
                  <a:cubicBezTo>
                    <a:pt x="1809" y="100"/>
                    <a:pt x="1809" y="100"/>
                    <a:pt x="1809" y="100"/>
                  </a:cubicBezTo>
                  <a:cubicBezTo>
                    <a:pt x="1805" y="100"/>
                    <a:pt x="1805" y="100"/>
                    <a:pt x="1801" y="100"/>
                  </a:cubicBezTo>
                  <a:cubicBezTo>
                    <a:pt x="1825" y="102"/>
                    <a:pt x="1819" y="96"/>
                    <a:pt x="1850" y="96"/>
                  </a:cubicBezTo>
                  <a:cubicBezTo>
                    <a:pt x="1860" y="96"/>
                    <a:pt x="1868" y="97"/>
                    <a:pt x="1860" y="97"/>
                  </a:cubicBezTo>
                  <a:cubicBezTo>
                    <a:pt x="1884" y="95"/>
                    <a:pt x="1884" y="95"/>
                    <a:pt x="1884" y="95"/>
                  </a:cubicBezTo>
                  <a:cubicBezTo>
                    <a:pt x="1890" y="95"/>
                    <a:pt x="1890" y="96"/>
                    <a:pt x="1886" y="96"/>
                  </a:cubicBezTo>
                  <a:cubicBezTo>
                    <a:pt x="1919" y="95"/>
                    <a:pt x="1919" y="95"/>
                    <a:pt x="1919" y="95"/>
                  </a:cubicBezTo>
                  <a:cubicBezTo>
                    <a:pt x="1919" y="95"/>
                    <a:pt x="1919" y="95"/>
                    <a:pt x="1919" y="95"/>
                  </a:cubicBezTo>
                  <a:cubicBezTo>
                    <a:pt x="1924" y="94"/>
                    <a:pt x="1936" y="92"/>
                    <a:pt x="1941" y="92"/>
                  </a:cubicBezTo>
                  <a:cubicBezTo>
                    <a:pt x="1951" y="92"/>
                    <a:pt x="1937" y="92"/>
                    <a:pt x="1939" y="93"/>
                  </a:cubicBezTo>
                  <a:cubicBezTo>
                    <a:pt x="1959" y="91"/>
                    <a:pt x="1959" y="91"/>
                    <a:pt x="1959" y="91"/>
                  </a:cubicBezTo>
                  <a:cubicBezTo>
                    <a:pt x="1967" y="92"/>
                    <a:pt x="1951" y="94"/>
                    <a:pt x="1937" y="94"/>
                  </a:cubicBezTo>
                  <a:cubicBezTo>
                    <a:pt x="1956" y="99"/>
                    <a:pt x="1953" y="92"/>
                    <a:pt x="1994" y="94"/>
                  </a:cubicBezTo>
                  <a:cubicBezTo>
                    <a:pt x="1975" y="96"/>
                    <a:pt x="1975" y="96"/>
                    <a:pt x="1975" y="96"/>
                  </a:cubicBezTo>
                  <a:cubicBezTo>
                    <a:pt x="1987" y="98"/>
                    <a:pt x="2002" y="97"/>
                    <a:pt x="2024" y="98"/>
                  </a:cubicBezTo>
                  <a:cubicBezTo>
                    <a:pt x="2019" y="97"/>
                    <a:pt x="1981" y="95"/>
                    <a:pt x="2002" y="93"/>
                  </a:cubicBezTo>
                  <a:cubicBezTo>
                    <a:pt x="2009" y="93"/>
                    <a:pt x="2017" y="93"/>
                    <a:pt x="2029" y="91"/>
                  </a:cubicBezTo>
                  <a:cubicBezTo>
                    <a:pt x="2029" y="93"/>
                    <a:pt x="2040" y="92"/>
                    <a:pt x="2055" y="92"/>
                  </a:cubicBezTo>
                  <a:cubicBezTo>
                    <a:pt x="2054" y="95"/>
                    <a:pt x="2054" y="95"/>
                    <a:pt x="2054" y="95"/>
                  </a:cubicBezTo>
                  <a:cubicBezTo>
                    <a:pt x="2069" y="93"/>
                    <a:pt x="2068" y="92"/>
                    <a:pt x="2077" y="91"/>
                  </a:cubicBezTo>
                  <a:cubicBezTo>
                    <a:pt x="2094" y="90"/>
                    <a:pt x="2098" y="92"/>
                    <a:pt x="2102" y="94"/>
                  </a:cubicBezTo>
                  <a:cubicBezTo>
                    <a:pt x="2130" y="93"/>
                    <a:pt x="2083" y="91"/>
                    <a:pt x="2116" y="90"/>
                  </a:cubicBezTo>
                  <a:cubicBezTo>
                    <a:pt x="2139" y="90"/>
                    <a:pt x="2155" y="89"/>
                    <a:pt x="2183" y="86"/>
                  </a:cubicBezTo>
                  <a:cubicBezTo>
                    <a:pt x="2199" y="87"/>
                    <a:pt x="2180" y="88"/>
                    <a:pt x="2186" y="88"/>
                  </a:cubicBezTo>
                  <a:cubicBezTo>
                    <a:pt x="2200" y="86"/>
                    <a:pt x="2200" y="86"/>
                    <a:pt x="2200" y="86"/>
                  </a:cubicBezTo>
                  <a:cubicBezTo>
                    <a:pt x="2204" y="86"/>
                    <a:pt x="2202" y="87"/>
                    <a:pt x="2202" y="87"/>
                  </a:cubicBezTo>
                  <a:cubicBezTo>
                    <a:pt x="2214" y="86"/>
                    <a:pt x="2203" y="84"/>
                    <a:pt x="2222" y="83"/>
                  </a:cubicBezTo>
                  <a:cubicBezTo>
                    <a:pt x="2227" y="80"/>
                    <a:pt x="2261" y="86"/>
                    <a:pt x="2284" y="82"/>
                  </a:cubicBezTo>
                  <a:cubicBezTo>
                    <a:pt x="2290" y="83"/>
                    <a:pt x="2281" y="84"/>
                    <a:pt x="2283" y="85"/>
                  </a:cubicBezTo>
                  <a:cubicBezTo>
                    <a:pt x="2315" y="82"/>
                    <a:pt x="2311" y="82"/>
                    <a:pt x="2337" y="79"/>
                  </a:cubicBezTo>
                  <a:cubicBezTo>
                    <a:pt x="2360" y="80"/>
                    <a:pt x="2360" y="80"/>
                    <a:pt x="2360" y="80"/>
                  </a:cubicBezTo>
                  <a:cubicBezTo>
                    <a:pt x="2343" y="78"/>
                    <a:pt x="2364" y="76"/>
                    <a:pt x="2383" y="73"/>
                  </a:cubicBezTo>
                  <a:cubicBezTo>
                    <a:pt x="2377" y="72"/>
                    <a:pt x="2372" y="72"/>
                    <a:pt x="2369" y="71"/>
                  </a:cubicBezTo>
                  <a:cubicBezTo>
                    <a:pt x="2398" y="69"/>
                    <a:pt x="2398" y="69"/>
                    <a:pt x="2398" y="69"/>
                  </a:cubicBezTo>
                  <a:cubicBezTo>
                    <a:pt x="2402" y="70"/>
                    <a:pt x="2399" y="71"/>
                    <a:pt x="2394" y="72"/>
                  </a:cubicBezTo>
                  <a:cubicBezTo>
                    <a:pt x="2396" y="71"/>
                    <a:pt x="2398" y="71"/>
                    <a:pt x="2399" y="71"/>
                  </a:cubicBezTo>
                  <a:cubicBezTo>
                    <a:pt x="2410" y="72"/>
                    <a:pt x="2404" y="73"/>
                    <a:pt x="2397" y="75"/>
                  </a:cubicBezTo>
                  <a:cubicBezTo>
                    <a:pt x="2393" y="74"/>
                    <a:pt x="2390" y="74"/>
                    <a:pt x="2386" y="74"/>
                  </a:cubicBezTo>
                  <a:cubicBezTo>
                    <a:pt x="2379" y="75"/>
                    <a:pt x="2372" y="77"/>
                    <a:pt x="2374" y="79"/>
                  </a:cubicBezTo>
                  <a:cubicBezTo>
                    <a:pt x="2376" y="78"/>
                    <a:pt x="2379" y="78"/>
                    <a:pt x="2383" y="78"/>
                  </a:cubicBezTo>
                  <a:cubicBezTo>
                    <a:pt x="2382" y="78"/>
                    <a:pt x="2380" y="79"/>
                    <a:pt x="2381" y="79"/>
                  </a:cubicBezTo>
                  <a:cubicBezTo>
                    <a:pt x="2382" y="79"/>
                    <a:pt x="2385" y="78"/>
                    <a:pt x="2390" y="78"/>
                  </a:cubicBezTo>
                  <a:cubicBezTo>
                    <a:pt x="2397" y="80"/>
                    <a:pt x="2397" y="80"/>
                    <a:pt x="2397" y="80"/>
                  </a:cubicBezTo>
                  <a:cubicBezTo>
                    <a:pt x="2399" y="79"/>
                    <a:pt x="2399" y="79"/>
                    <a:pt x="2399" y="79"/>
                  </a:cubicBezTo>
                  <a:cubicBezTo>
                    <a:pt x="2437" y="80"/>
                    <a:pt x="2437" y="80"/>
                    <a:pt x="2437" y="80"/>
                  </a:cubicBezTo>
                  <a:cubicBezTo>
                    <a:pt x="2465" y="76"/>
                    <a:pt x="2489" y="71"/>
                    <a:pt x="2533" y="69"/>
                  </a:cubicBezTo>
                  <a:cubicBezTo>
                    <a:pt x="2522" y="71"/>
                    <a:pt x="2531" y="72"/>
                    <a:pt x="2530" y="75"/>
                  </a:cubicBezTo>
                  <a:cubicBezTo>
                    <a:pt x="2518" y="72"/>
                    <a:pt x="2496" y="77"/>
                    <a:pt x="2473" y="77"/>
                  </a:cubicBezTo>
                  <a:cubicBezTo>
                    <a:pt x="2485" y="77"/>
                    <a:pt x="2483" y="78"/>
                    <a:pt x="2480" y="79"/>
                  </a:cubicBezTo>
                  <a:cubicBezTo>
                    <a:pt x="2520" y="75"/>
                    <a:pt x="2520" y="75"/>
                    <a:pt x="2520" y="75"/>
                  </a:cubicBezTo>
                  <a:cubicBezTo>
                    <a:pt x="2519" y="77"/>
                    <a:pt x="2529" y="76"/>
                    <a:pt x="2539" y="77"/>
                  </a:cubicBezTo>
                  <a:cubicBezTo>
                    <a:pt x="2531" y="73"/>
                    <a:pt x="2570" y="73"/>
                    <a:pt x="2586" y="72"/>
                  </a:cubicBezTo>
                  <a:cubicBezTo>
                    <a:pt x="2587" y="73"/>
                    <a:pt x="2583" y="74"/>
                    <a:pt x="2563" y="75"/>
                  </a:cubicBezTo>
                  <a:cubicBezTo>
                    <a:pt x="2585" y="77"/>
                    <a:pt x="2592" y="69"/>
                    <a:pt x="2614" y="71"/>
                  </a:cubicBezTo>
                  <a:cubicBezTo>
                    <a:pt x="2609" y="71"/>
                    <a:pt x="2606" y="71"/>
                    <a:pt x="2604" y="72"/>
                  </a:cubicBezTo>
                  <a:cubicBezTo>
                    <a:pt x="2616" y="70"/>
                    <a:pt x="2644" y="71"/>
                    <a:pt x="2637" y="72"/>
                  </a:cubicBezTo>
                  <a:cubicBezTo>
                    <a:pt x="2632" y="72"/>
                    <a:pt x="2632" y="72"/>
                    <a:pt x="2632" y="72"/>
                  </a:cubicBezTo>
                  <a:cubicBezTo>
                    <a:pt x="2665" y="72"/>
                    <a:pt x="2732" y="69"/>
                    <a:pt x="2737" y="66"/>
                  </a:cubicBezTo>
                  <a:cubicBezTo>
                    <a:pt x="2737" y="66"/>
                    <a:pt x="2732" y="70"/>
                    <a:pt x="2730" y="71"/>
                  </a:cubicBezTo>
                  <a:cubicBezTo>
                    <a:pt x="2789" y="57"/>
                    <a:pt x="2789" y="57"/>
                    <a:pt x="2789" y="57"/>
                  </a:cubicBezTo>
                  <a:cubicBezTo>
                    <a:pt x="2783" y="61"/>
                    <a:pt x="2803" y="67"/>
                    <a:pt x="2776" y="69"/>
                  </a:cubicBezTo>
                  <a:cubicBezTo>
                    <a:pt x="2784" y="70"/>
                    <a:pt x="2794" y="70"/>
                    <a:pt x="2810" y="68"/>
                  </a:cubicBezTo>
                  <a:cubicBezTo>
                    <a:pt x="2805" y="68"/>
                    <a:pt x="2797" y="64"/>
                    <a:pt x="2804" y="64"/>
                  </a:cubicBezTo>
                  <a:cubicBezTo>
                    <a:pt x="2824" y="67"/>
                    <a:pt x="2818" y="65"/>
                    <a:pt x="2843" y="67"/>
                  </a:cubicBezTo>
                  <a:cubicBezTo>
                    <a:pt x="2835" y="67"/>
                    <a:pt x="2843" y="62"/>
                    <a:pt x="2856" y="62"/>
                  </a:cubicBezTo>
                  <a:cubicBezTo>
                    <a:pt x="2854" y="63"/>
                    <a:pt x="2857" y="66"/>
                    <a:pt x="2852" y="67"/>
                  </a:cubicBezTo>
                  <a:cubicBezTo>
                    <a:pt x="2882" y="62"/>
                    <a:pt x="2882" y="62"/>
                    <a:pt x="2882" y="62"/>
                  </a:cubicBezTo>
                  <a:cubicBezTo>
                    <a:pt x="2877" y="63"/>
                    <a:pt x="2883" y="66"/>
                    <a:pt x="2889" y="67"/>
                  </a:cubicBezTo>
                  <a:cubicBezTo>
                    <a:pt x="2886" y="66"/>
                    <a:pt x="2917" y="66"/>
                    <a:pt x="2925" y="65"/>
                  </a:cubicBezTo>
                  <a:cubicBezTo>
                    <a:pt x="2912" y="64"/>
                    <a:pt x="2912" y="64"/>
                    <a:pt x="2912" y="64"/>
                  </a:cubicBezTo>
                  <a:cubicBezTo>
                    <a:pt x="2947" y="64"/>
                    <a:pt x="2946" y="57"/>
                    <a:pt x="2981" y="56"/>
                  </a:cubicBezTo>
                  <a:cubicBezTo>
                    <a:pt x="2977" y="57"/>
                    <a:pt x="2971" y="62"/>
                    <a:pt x="2989" y="62"/>
                  </a:cubicBezTo>
                  <a:cubicBezTo>
                    <a:pt x="2997" y="60"/>
                    <a:pt x="3025" y="50"/>
                    <a:pt x="3056" y="48"/>
                  </a:cubicBezTo>
                  <a:cubicBezTo>
                    <a:pt x="3062" y="49"/>
                    <a:pt x="3062" y="49"/>
                    <a:pt x="3062" y="49"/>
                  </a:cubicBezTo>
                  <a:cubicBezTo>
                    <a:pt x="3086" y="47"/>
                    <a:pt x="3086" y="47"/>
                    <a:pt x="3086" y="47"/>
                  </a:cubicBezTo>
                  <a:cubicBezTo>
                    <a:pt x="3071" y="50"/>
                    <a:pt x="3029" y="59"/>
                    <a:pt x="3007" y="62"/>
                  </a:cubicBezTo>
                  <a:cubicBezTo>
                    <a:pt x="3020" y="63"/>
                    <a:pt x="3011" y="64"/>
                    <a:pt x="3030" y="63"/>
                  </a:cubicBezTo>
                  <a:cubicBezTo>
                    <a:pt x="3037" y="64"/>
                    <a:pt x="3020" y="65"/>
                    <a:pt x="3014" y="66"/>
                  </a:cubicBezTo>
                  <a:cubicBezTo>
                    <a:pt x="3060" y="65"/>
                    <a:pt x="3060" y="65"/>
                    <a:pt x="3060" y="65"/>
                  </a:cubicBezTo>
                  <a:cubicBezTo>
                    <a:pt x="3058" y="62"/>
                    <a:pt x="3095" y="61"/>
                    <a:pt x="3093" y="59"/>
                  </a:cubicBezTo>
                  <a:cubicBezTo>
                    <a:pt x="3043" y="63"/>
                    <a:pt x="3043" y="63"/>
                    <a:pt x="3043" y="63"/>
                  </a:cubicBezTo>
                  <a:cubicBezTo>
                    <a:pt x="3041" y="61"/>
                    <a:pt x="3072" y="55"/>
                    <a:pt x="3105" y="54"/>
                  </a:cubicBezTo>
                  <a:cubicBezTo>
                    <a:pt x="3113" y="55"/>
                    <a:pt x="3099" y="59"/>
                    <a:pt x="3099" y="60"/>
                  </a:cubicBezTo>
                  <a:cubicBezTo>
                    <a:pt x="3104" y="59"/>
                    <a:pt x="3130" y="58"/>
                    <a:pt x="3133" y="58"/>
                  </a:cubicBezTo>
                  <a:cubicBezTo>
                    <a:pt x="3120" y="60"/>
                    <a:pt x="3120" y="60"/>
                    <a:pt x="3120" y="60"/>
                  </a:cubicBezTo>
                  <a:cubicBezTo>
                    <a:pt x="3138" y="61"/>
                    <a:pt x="3149" y="56"/>
                    <a:pt x="3171" y="58"/>
                  </a:cubicBezTo>
                  <a:cubicBezTo>
                    <a:pt x="3179" y="58"/>
                    <a:pt x="3194" y="60"/>
                    <a:pt x="3195" y="59"/>
                  </a:cubicBezTo>
                  <a:cubicBezTo>
                    <a:pt x="3183" y="56"/>
                    <a:pt x="3180" y="47"/>
                    <a:pt x="3188" y="44"/>
                  </a:cubicBezTo>
                  <a:cubicBezTo>
                    <a:pt x="3191" y="44"/>
                    <a:pt x="3228" y="46"/>
                    <a:pt x="3236" y="47"/>
                  </a:cubicBezTo>
                  <a:cubicBezTo>
                    <a:pt x="3249" y="49"/>
                    <a:pt x="3218" y="53"/>
                    <a:pt x="3229" y="55"/>
                  </a:cubicBezTo>
                  <a:cubicBezTo>
                    <a:pt x="3229" y="54"/>
                    <a:pt x="3236" y="53"/>
                    <a:pt x="3239" y="53"/>
                  </a:cubicBezTo>
                  <a:cubicBezTo>
                    <a:pt x="3247" y="53"/>
                    <a:pt x="3235" y="55"/>
                    <a:pt x="3253" y="54"/>
                  </a:cubicBezTo>
                  <a:cubicBezTo>
                    <a:pt x="3256" y="52"/>
                    <a:pt x="3288" y="54"/>
                    <a:pt x="3261" y="52"/>
                  </a:cubicBezTo>
                  <a:cubicBezTo>
                    <a:pt x="3278" y="51"/>
                    <a:pt x="3279" y="52"/>
                    <a:pt x="3299" y="51"/>
                  </a:cubicBezTo>
                  <a:cubicBezTo>
                    <a:pt x="3292" y="50"/>
                    <a:pt x="3316" y="45"/>
                    <a:pt x="3333" y="44"/>
                  </a:cubicBezTo>
                  <a:cubicBezTo>
                    <a:pt x="3332" y="44"/>
                    <a:pt x="3336" y="45"/>
                    <a:pt x="3338" y="45"/>
                  </a:cubicBezTo>
                  <a:cubicBezTo>
                    <a:pt x="3372" y="45"/>
                    <a:pt x="3391" y="45"/>
                    <a:pt x="3423" y="44"/>
                  </a:cubicBezTo>
                  <a:cubicBezTo>
                    <a:pt x="3426" y="45"/>
                    <a:pt x="3442" y="45"/>
                    <a:pt x="3435" y="47"/>
                  </a:cubicBezTo>
                  <a:cubicBezTo>
                    <a:pt x="3440" y="46"/>
                    <a:pt x="3444" y="45"/>
                    <a:pt x="3454" y="45"/>
                  </a:cubicBezTo>
                  <a:cubicBezTo>
                    <a:pt x="3473" y="47"/>
                    <a:pt x="3432" y="46"/>
                    <a:pt x="3446" y="48"/>
                  </a:cubicBezTo>
                  <a:cubicBezTo>
                    <a:pt x="3448" y="47"/>
                    <a:pt x="3472" y="45"/>
                    <a:pt x="3486" y="44"/>
                  </a:cubicBezTo>
                  <a:cubicBezTo>
                    <a:pt x="3482" y="41"/>
                    <a:pt x="3453" y="44"/>
                    <a:pt x="3439" y="46"/>
                  </a:cubicBezTo>
                  <a:cubicBezTo>
                    <a:pt x="3439" y="42"/>
                    <a:pt x="3464" y="38"/>
                    <a:pt x="3497" y="36"/>
                  </a:cubicBezTo>
                  <a:cubicBezTo>
                    <a:pt x="3524" y="34"/>
                    <a:pt x="3509" y="37"/>
                    <a:pt x="3514" y="37"/>
                  </a:cubicBezTo>
                  <a:cubicBezTo>
                    <a:pt x="3564" y="36"/>
                    <a:pt x="3556" y="30"/>
                    <a:pt x="3598" y="31"/>
                  </a:cubicBezTo>
                  <a:cubicBezTo>
                    <a:pt x="3615" y="33"/>
                    <a:pt x="3599" y="35"/>
                    <a:pt x="3603" y="37"/>
                  </a:cubicBezTo>
                  <a:cubicBezTo>
                    <a:pt x="3581" y="38"/>
                    <a:pt x="3569" y="36"/>
                    <a:pt x="3554" y="37"/>
                  </a:cubicBezTo>
                  <a:cubicBezTo>
                    <a:pt x="3573" y="37"/>
                    <a:pt x="3573" y="37"/>
                    <a:pt x="3573" y="37"/>
                  </a:cubicBezTo>
                  <a:cubicBezTo>
                    <a:pt x="3566" y="38"/>
                    <a:pt x="3551" y="39"/>
                    <a:pt x="3543" y="39"/>
                  </a:cubicBezTo>
                  <a:cubicBezTo>
                    <a:pt x="3557" y="40"/>
                    <a:pt x="3628" y="37"/>
                    <a:pt x="3667" y="37"/>
                  </a:cubicBezTo>
                  <a:cubicBezTo>
                    <a:pt x="3674" y="36"/>
                    <a:pt x="3686" y="35"/>
                    <a:pt x="3680" y="35"/>
                  </a:cubicBezTo>
                  <a:cubicBezTo>
                    <a:pt x="3668" y="35"/>
                    <a:pt x="3668" y="35"/>
                    <a:pt x="3668" y="35"/>
                  </a:cubicBezTo>
                  <a:cubicBezTo>
                    <a:pt x="3656" y="34"/>
                    <a:pt x="3691" y="32"/>
                    <a:pt x="3675" y="32"/>
                  </a:cubicBezTo>
                  <a:cubicBezTo>
                    <a:pt x="3692" y="30"/>
                    <a:pt x="3710" y="28"/>
                    <a:pt x="3733" y="28"/>
                  </a:cubicBezTo>
                  <a:cubicBezTo>
                    <a:pt x="3738" y="30"/>
                    <a:pt x="3738" y="30"/>
                    <a:pt x="3738" y="30"/>
                  </a:cubicBezTo>
                  <a:cubicBezTo>
                    <a:pt x="3737" y="30"/>
                    <a:pt x="3722" y="29"/>
                    <a:pt x="3716" y="30"/>
                  </a:cubicBezTo>
                  <a:cubicBezTo>
                    <a:pt x="3726" y="29"/>
                    <a:pt x="3752" y="32"/>
                    <a:pt x="3762" y="29"/>
                  </a:cubicBezTo>
                  <a:cubicBezTo>
                    <a:pt x="3746" y="28"/>
                    <a:pt x="3746" y="28"/>
                    <a:pt x="3746" y="28"/>
                  </a:cubicBezTo>
                  <a:cubicBezTo>
                    <a:pt x="3762" y="26"/>
                    <a:pt x="3783" y="23"/>
                    <a:pt x="3803" y="23"/>
                  </a:cubicBezTo>
                  <a:close/>
                  <a:moveTo>
                    <a:pt x="948" y="107"/>
                  </a:moveTo>
                  <a:cubicBezTo>
                    <a:pt x="953" y="107"/>
                    <a:pt x="953" y="107"/>
                    <a:pt x="953" y="107"/>
                  </a:cubicBezTo>
                  <a:cubicBezTo>
                    <a:pt x="942" y="108"/>
                    <a:pt x="945" y="107"/>
                    <a:pt x="948" y="107"/>
                  </a:cubicBezTo>
                  <a:close/>
                  <a:moveTo>
                    <a:pt x="1982" y="94"/>
                  </a:moveTo>
                  <a:cubicBezTo>
                    <a:pt x="1988" y="91"/>
                    <a:pt x="1993" y="92"/>
                    <a:pt x="2002" y="93"/>
                  </a:cubicBezTo>
                  <a:cubicBezTo>
                    <a:pt x="1997" y="93"/>
                    <a:pt x="1986" y="95"/>
                    <a:pt x="1982" y="94"/>
                  </a:cubicBezTo>
                  <a:close/>
                  <a:moveTo>
                    <a:pt x="2407" y="76"/>
                  </a:moveTo>
                  <a:cubicBezTo>
                    <a:pt x="2412" y="75"/>
                    <a:pt x="2417" y="75"/>
                    <a:pt x="2424" y="76"/>
                  </a:cubicBezTo>
                  <a:cubicBezTo>
                    <a:pt x="2420" y="76"/>
                    <a:pt x="2414" y="76"/>
                    <a:pt x="2407" y="76"/>
                  </a:cubicBezTo>
                  <a:close/>
                  <a:moveTo>
                    <a:pt x="2845" y="55"/>
                  </a:moveTo>
                  <a:cubicBezTo>
                    <a:pt x="2845" y="55"/>
                    <a:pt x="2843" y="55"/>
                    <a:pt x="2847" y="54"/>
                  </a:cubicBezTo>
                  <a:cubicBezTo>
                    <a:pt x="2846" y="55"/>
                    <a:pt x="2846" y="55"/>
                    <a:pt x="2845" y="55"/>
                  </a:cubicBezTo>
                  <a:close/>
                  <a:moveTo>
                    <a:pt x="3599" y="28"/>
                  </a:moveTo>
                  <a:cubicBezTo>
                    <a:pt x="3586" y="28"/>
                    <a:pt x="3591" y="28"/>
                    <a:pt x="3599" y="28"/>
                  </a:cubicBezTo>
                  <a:cubicBezTo>
                    <a:pt x="3599" y="28"/>
                    <a:pt x="3599" y="28"/>
                    <a:pt x="3599" y="28"/>
                  </a:cubicBezTo>
                  <a:close/>
                  <a:moveTo>
                    <a:pt x="2376" y="80"/>
                  </a:moveTo>
                  <a:cubicBezTo>
                    <a:pt x="2375" y="79"/>
                    <a:pt x="2374" y="79"/>
                    <a:pt x="2374" y="79"/>
                  </a:cubicBezTo>
                  <a:cubicBezTo>
                    <a:pt x="2372" y="79"/>
                    <a:pt x="2372" y="80"/>
                    <a:pt x="2376" y="80"/>
                  </a:cubicBezTo>
                  <a:close/>
                  <a:moveTo>
                    <a:pt x="1552" y="108"/>
                  </a:moveTo>
                  <a:cubicBezTo>
                    <a:pt x="1551" y="108"/>
                    <a:pt x="1551" y="108"/>
                    <a:pt x="1551" y="108"/>
                  </a:cubicBezTo>
                  <a:cubicBezTo>
                    <a:pt x="1550" y="108"/>
                    <a:pt x="1550" y="108"/>
                    <a:pt x="1550" y="108"/>
                  </a:cubicBezTo>
                  <a:lnTo>
                    <a:pt x="1552" y="108"/>
                  </a:lnTo>
                  <a:close/>
                  <a:moveTo>
                    <a:pt x="3239" y="56"/>
                  </a:moveTo>
                  <a:cubicBezTo>
                    <a:pt x="3233" y="56"/>
                    <a:pt x="3231" y="55"/>
                    <a:pt x="3229" y="55"/>
                  </a:cubicBezTo>
                  <a:cubicBezTo>
                    <a:pt x="3228" y="56"/>
                    <a:pt x="3231" y="56"/>
                    <a:pt x="3239" y="56"/>
                  </a:cubicBezTo>
                  <a:close/>
                  <a:moveTo>
                    <a:pt x="3754" y="22"/>
                  </a:moveTo>
                  <a:cubicBezTo>
                    <a:pt x="3754" y="22"/>
                    <a:pt x="3752" y="22"/>
                    <a:pt x="3754" y="21"/>
                  </a:cubicBezTo>
                  <a:cubicBezTo>
                    <a:pt x="3740" y="22"/>
                    <a:pt x="3740" y="22"/>
                    <a:pt x="3740" y="22"/>
                  </a:cubicBezTo>
                  <a:cubicBezTo>
                    <a:pt x="3748" y="22"/>
                    <a:pt x="3751" y="22"/>
                    <a:pt x="3754" y="22"/>
                  </a:cubicBezTo>
                  <a:close/>
                  <a:moveTo>
                    <a:pt x="3754" y="21"/>
                  </a:moveTo>
                  <a:cubicBezTo>
                    <a:pt x="3756" y="21"/>
                    <a:pt x="3756" y="21"/>
                    <a:pt x="3756" y="21"/>
                  </a:cubicBezTo>
                  <a:cubicBezTo>
                    <a:pt x="3755" y="21"/>
                    <a:pt x="3755" y="21"/>
                    <a:pt x="3754" y="21"/>
                  </a:cubicBezTo>
                  <a:close/>
                  <a:moveTo>
                    <a:pt x="3895" y="29"/>
                  </a:moveTo>
                  <a:cubicBezTo>
                    <a:pt x="3897" y="29"/>
                    <a:pt x="3900" y="29"/>
                    <a:pt x="3902" y="29"/>
                  </a:cubicBezTo>
                  <a:cubicBezTo>
                    <a:pt x="3901" y="28"/>
                    <a:pt x="3901" y="28"/>
                    <a:pt x="3901" y="28"/>
                  </a:cubicBezTo>
                  <a:cubicBezTo>
                    <a:pt x="3891" y="28"/>
                    <a:pt x="3885" y="29"/>
                    <a:pt x="3895" y="29"/>
                  </a:cubicBezTo>
                  <a:close/>
                  <a:moveTo>
                    <a:pt x="3771" y="27"/>
                  </a:moveTo>
                  <a:cubicBezTo>
                    <a:pt x="3772" y="29"/>
                    <a:pt x="3782" y="28"/>
                    <a:pt x="3793" y="27"/>
                  </a:cubicBezTo>
                  <a:cubicBezTo>
                    <a:pt x="3793" y="27"/>
                    <a:pt x="3792" y="27"/>
                    <a:pt x="3791" y="27"/>
                  </a:cubicBezTo>
                  <a:cubicBezTo>
                    <a:pt x="3795" y="25"/>
                    <a:pt x="3783" y="26"/>
                    <a:pt x="3771" y="27"/>
                  </a:cubicBezTo>
                  <a:close/>
                  <a:moveTo>
                    <a:pt x="3796" y="27"/>
                  </a:moveTo>
                  <a:cubicBezTo>
                    <a:pt x="3799" y="27"/>
                    <a:pt x="3803" y="27"/>
                    <a:pt x="3806" y="27"/>
                  </a:cubicBezTo>
                  <a:cubicBezTo>
                    <a:pt x="3808" y="26"/>
                    <a:pt x="3802" y="27"/>
                    <a:pt x="3796" y="27"/>
                  </a:cubicBezTo>
                  <a:close/>
                  <a:moveTo>
                    <a:pt x="3656" y="26"/>
                  </a:moveTo>
                  <a:cubicBezTo>
                    <a:pt x="3661" y="27"/>
                    <a:pt x="3659" y="24"/>
                    <a:pt x="3662" y="25"/>
                  </a:cubicBezTo>
                  <a:cubicBezTo>
                    <a:pt x="3668" y="23"/>
                    <a:pt x="3627" y="28"/>
                    <a:pt x="3656" y="26"/>
                  </a:cubicBezTo>
                  <a:close/>
                  <a:moveTo>
                    <a:pt x="3770" y="32"/>
                  </a:moveTo>
                  <a:cubicBezTo>
                    <a:pt x="3780" y="32"/>
                    <a:pt x="3780" y="32"/>
                    <a:pt x="3780" y="32"/>
                  </a:cubicBezTo>
                  <a:cubicBezTo>
                    <a:pt x="3776" y="30"/>
                    <a:pt x="3776" y="30"/>
                    <a:pt x="3776" y="30"/>
                  </a:cubicBezTo>
                  <a:lnTo>
                    <a:pt x="3770" y="32"/>
                  </a:lnTo>
                  <a:close/>
                  <a:moveTo>
                    <a:pt x="3692" y="33"/>
                  </a:moveTo>
                  <a:cubicBezTo>
                    <a:pt x="3710" y="33"/>
                    <a:pt x="3710" y="33"/>
                    <a:pt x="3710" y="33"/>
                  </a:cubicBezTo>
                  <a:cubicBezTo>
                    <a:pt x="3709" y="33"/>
                    <a:pt x="3712" y="33"/>
                    <a:pt x="3714" y="33"/>
                  </a:cubicBezTo>
                  <a:cubicBezTo>
                    <a:pt x="3703" y="33"/>
                    <a:pt x="3691" y="33"/>
                    <a:pt x="3692" y="33"/>
                  </a:cubicBezTo>
                  <a:close/>
                  <a:moveTo>
                    <a:pt x="3729" y="32"/>
                  </a:moveTo>
                  <a:cubicBezTo>
                    <a:pt x="3726" y="32"/>
                    <a:pt x="3719" y="32"/>
                    <a:pt x="3714" y="33"/>
                  </a:cubicBezTo>
                  <a:cubicBezTo>
                    <a:pt x="3720" y="33"/>
                    <a:pt x="3726" y="32"/>
                    <a:pt x="3729" y="32"/>
                  </a:cubicBezTo>
                  <a:close/>
                  <a:moveTo>
                    <a:pt x="3738" y="34"/>
                  </a:moveTo>
                  <a:cubicBezTo>
                    <a:pt x="3756" y="34"/>
                    <a:pt x="3756" y="34"/>
                    <a:pt x="3756" y="34"/>
                  </a:cubicBezTo>
                  <a:cubicBezTo>
                    <a:pt x="3750" y="33"/>
                    <a:pt x="3750" y="33"/>
                    <a:pt x="3750" y="33"/>
                  </a:cubicBezTo>
                  <a:lnTo>
                    <a:pt x="3738" y="34"/>
                  </a:lnTo>
                  <a:close/>
                  <a:moveTo>
                    <a:pt x="3500" y="39"/>
                  </a:moveTo>
                  <a:cubicBezTo>
                    <a:pt x="3480" y="40"/>
                    <a:pt x="3480" y="40"/>
                    <a:pt x="3480" y="40"/>
                  </a:cubicBezTo>
                  <a:cubicBezTo>
                    <a:pt x="3478" y="40"/>
                    <a:pt x="3484" y="41"/>
                    <a:pt x="3491" y="40"/>
                  </a:cubicBezTo>
                  <a:cubicBezTo>
                    <a:pt x="3496" y="40"/>
                    <a:pt x="3503" y="39"/>
                    <a:pt x="3500" y="39"/>
                  </a:cubicBezTo>
                  <a:close/>
                  <a:moveTo>
                    <a:pt x="3550" y="44"/>
                  </a:moveTo>
                  <a:cubicBezTo>
                    <a:pt x="3559" y="42"/>
                    <a:pt x="3559" y="42"/>
                    <a:pt x="3559" y="42"/>
                  </a:cubicBezTo>
                  <a:cubicBezTo>
                    <a:pt x="3554" y="42"/>
                    <a:pt x="3553" y="42"/>
                    <a:pt x="3550" y="41"/>
                  </a:cubicBezTo>
                  <a:lnTo>
                    <a:pt x="3550" y="44"/>
                  </a:lnTo>
                  <a:close/>
                  <a:moveTo>
                    <a:pt x="3499" y="47"/>
                  </a:moveTo>
                  <a:cubicBezTo>
                    <a:pt x="3500" y="46"/>
                    <a:pt x="3520" y="45"/>
                    <a:pt x="3502" y="45"/>
                  </a:cubicBezTo>
                  <a:cubicBezTo>
                    <a:pt x="3500" y="45"/>
                    <a:pt x="3474" y="47"/>
                    <a:pt x="3499" y="47"/>
                  </a:cubicBezTo>
                  <a:close/>
                  <a:moveTo>
                    <a:pt x="3208" y="50"/>
                  </a:moveTo>
                  <a:cubicBezTo>
                    <a:pt x="3213" y="50"/>
                    <a:pt x="3213" y="50"/>
                    <a:pt x="3213" y="50"/>
                  </a:cubicBezTo>
                  <a:cubicBezTo>
                    <a:pt x="3212" y="46"/>
                    <a:pt x="3212" y="46"/>
                    <a:pt x="3212" y="46"/>
                  </a:cubicBezTo>
                  <a:lnTo>
                    <a:pt x="3208" y="50"/>
                  </a:lnTo>
                  <a:close/>
                  <a:moveTo>
                    <a:pt x="2964" y="64"/>
                  </a:moveTo>
                  <a:cubicBezTo>
                    <a:pt x="2950" y="65"/>
                    <a:pt x="2943" y="65"/>
                    <a:pt x="2950" y="67"/>
                  </a:cubicBezTo>
                  <a:cubicBezTo>
                    <a:pt x="2973" y="67"/>
                    <a:pt x="2955" y="65"/>
                    <a:pt x="2976" y="65"/>
                  </a:cubicBezTo>
                  <a:cubicBezTo>
                    <a:pt x="2981" y="64"/>
                    <a:pt x="2959" y="65"/>
                    <a:pt x="2964" y="64"/>
                  </a:cubicBezTo>
                  <a:close/>
                  <a:moveTo>
                    <a:pt x="2964" y="64"/>
                  </a:moveTo>
                  <a:cubicBezTo>
                    <a:pt x="2967" y="63"/>
                    <a:pt x="2969" y="63"/>
                    <a:pt x="2971" y="63"/>
                  </a:cubicBezTo>
                  <a:cubicBezTo>
                    <a:pt x="2967" y="63"/>
                    <a:pt x="2965" y="63"/>
                    <a:pt x="2964" y="64"/>
                  </a:cubicBezTo>
                  <a:close/>
                  <a:moveTo>
                    <a:pt x="41" y="131"/>
                  </a:moveTo>
                  <a:cubicBezTo>
                    <a:pt x="26" y="130"/>
                    <a:pt x="26" y="130"/>
                    <a:pt x="26" y="130"/>
                  </a:cubicBezTo>
                  <a:cubicBezTo>
                    <a:pt x="36" y="131"/>
                    <a:pt x="36" y="131"/>
                    <a:pt x="36" y="131"/>
                  </a:cubicBezTo>
                  <a:lnTo>
                    <a:pt x="41" y="131"/>
                  </a:lnTo>
                  <a:close/>
                  <a:moveTo>
                    <a:pt x="0" y="135"/>
                  </a:moveTo>
                  <a:cubicBezTo>
                    <a:pt x="3" y="134"/>
                    <a:pt x="10" y="134"/>
                    <a:pt x="13" y="135"/>
                  </a:cubicBezTo>
                  <a:cubicBezTo>
                    <a:pt x="9" y="132"/>
                    <a:pt x="9" y="132"/>
                    <a:pt x="9" y="132"/>
                  </a:cubicBezTo>
                  <a:lnTo>
                    <a:pt x="0" y="135"/>
                  </a:lnTo>
                  <a:close/>
                  <a:moveTo>
                    <a:pt x="2032" y="95"/>
                  </a:moveTo>
                  <a:cubicBezTo>
                    <a:pt x="2043" y="97"/>
                    <a:pt x="2043" y="97"/>
                    <a:pt x="2043" y="97"/>
                  </a:cubicBezTo>
                  <a:cubicBezTo>
                    <a:pt x="2044" y="96"/>
                    <a:pt x="2044" y="96"/>
                    <a:pt x="2044" y="96"/>
                  </a:cubicBezTo>
                  <a:cubicBezTo>
                    <a:pt x="2042" y="95"/>
                    <a:pt x="2039" y="95"/>
                    <a:pt x="2032" y="95"/>
                  </a:cubicBezTo>
                  <a:close/>
                  <a:moveTo>
                    <a:pt x="1842" y="100"/>
                  </a:moveTo>
                  <a:cubicBezTo>
                    <a:pt x="1845" y="100"/>
                    <a:pt x="1845" y="100"/>
                    <a:pt x="1845" y="100"/>
                  </a:cubicBezTo>
                  <a:cubicBezTo>
                    <a:pt x="1839" y="98"/>
                    <a:pt x="1839" y="98"/>
                    <a:pt x="1839" y="98"/>
                  </a:cubicBezTo>
                  <a:lnTo>
                    <a:pt x="1842" y="100"/>
                  </a:lnTo>
                  <a:close/>
                  <a:moveTo>
                    <a:pt x="1673" y="108"/>
                  </a:moveTo>
                  <a:cubicBezTo>
                    <a:pt x="1678" y="108"/>
                    <a:pt x="1684" y="108"/>
                    <a:pt x="1690" y="108"/>
                  </a:cubicBezTo>
                  <a:cubicBezTo>
                    <a:pt x="1678" y="108"/>
                    <a:pt x="1671" y="106"/>
                    <a:pt x="1673" y="10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03033C-A066-499E-B3E9-219340D71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87109" y="12469670"/>
            <a:ext cx="1708035" cy="85162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25400" dir="9000000" algn="r" rotWithShape="0">
              <a:prstClr val="black">
                <a:alpha val="40000"/>
              </a:prstClr>
            </a:outerShdw>
          </a:effectLst>
        </p:spPr>
        <p:txBody>
          <a:bodyPr vert="horz" lIns="383956" tIns="121906" rIns="383956" bIns="121906" rtlCol="0" anchor="ctr"/>
          <a:lstStyle>
            <a:lvl1pPr algn="l">
              <a:defRPr sz="3200" b="1" i="1">
                <a:solidFill>
                  <a:schemeClr val="bg1"/>
                </a:solidFill>
              </a:defRPr>
            </a:lvl1pPr>
          </a:lstStyle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3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</p:sldLayoutIdLst>
  <p:hf sldNum="0" hdr="0" ftr="0" dt="0"/>
  <p:txStyles>
    <p:titleStyle>
      <a:lvl1pPr algn="l" defTabSz="2438099" rtl="0" eaLnBrk="1" latinLnBrk="0" hangingPunct="1">
        <a:lnSpc>
          <a:spcPct val="90000"/>
        </a:lnSpc>
        <a:spcBef>
          <a:spcPct val="0"/>
        </a:spcBef>
        <a:buNone/>
        <a:defRPr sz="75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09521" indent="-609521" algn="l" defTabSz="2438099" rtl="0" eaLnBrk="1" latinLnBrk="0" hangingPunct="1">
        <a:lnSpc>
          <a:spcPct val="90000"/>
        </a:lnSpc>
        <a:spcBef>
          <a:spcPts val="2667"/>
        </a:spcBef>
        <a:buFont typeface="Arial" panose="020B0604020202020204" pitchFamily="34" charset="0"/>
        <a:buChar char="•"/>
        <a:defRPr sz="5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828573" indent="-609521" algn="l" defTabSz="243809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3047622" indent="-609521" algn="l" defTabSz="243809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4266667" indent="-609521" algn="l" defTabSz="243809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5485716" indent="-609521" algn="l" defTabSz="243809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6704760" indent="-609521" algn="l" defTabSz="243809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923813" indent="-609521" algn="l" defTabSz="243809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9142859" indent="-609521" algn="l" defTabSz="243809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1906" indent="-609521" algn="l" defTabSz="243809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047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099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146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195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5240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4286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3333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2383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252" userDrawn="1">
          <p15:clr>
            <a:srgbClr val="F26B43"/>
          </p15:clr>
        </p15:guide>
        <p15:guide id="2" pos="7428" userDrawn="1">
          <p15:clr>
            <a:srgbClr val="F26B43"/>
          </p15:clr>
        </p15:guide>
        <p15:guide id="3" orient="horz" pos="252" userDrawn="1">
          <p15:clr>
            <a:srgbClr val="F26B43"/>
          </p15:clr>
        </p15:guide>
        <p15:guide id="4" orient="horz" pos="40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37E4F345-F01D-48AD-B180-861EBE1F5055}"/>
              </a:ext>
            </a:extLst>
          </p:cNvPr>
          <p:cNvSpPr/>
          <p:nvPr userDrawn="1"/>
        </p:nvSpPr>
        <p:spPr>
          <a:xfrm rot="16200000">
            <a:off x="7237666" y="-3789329"/>
            <a:ext cx="9907144" cy="22782322"/>
          </a:xfrm>
          <a:custGeom>
            <a:avLst/>
            <a:gdLst>
              <a:gd name="connsiteX0" fmla="*/ 4952999 w 4952999"/>
              <a:gd name="connsiteY0" fmla="*/ 0 h 11391903"/>
              <a:gd name="connsiteX1" fmla="*/ 4952999 w 4952999"/>
              <a:gd name="connsiteY1" fmla="*/ 11391903 h 11391903"/>
              <a:gd name="connsiteX2" fmla="*/ 286838 w 4952999"/>
              <a:gd name="connsiteY2" fmla="*/ 11391903 h 11391903"/>
              <a:gd name="connsiteX3" fmla="*/ 0 w 4952999"/>
              <a:gd name="connsiteY3" fmla="*/ 62979 h 11391903"/>
              <a:gd name="connsiteX4" fmla="*/ 0 w 4952999"/>
              <a:gd name="connsiteY4" fmla="*/ 0 h 11391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2999" h="11391903">
                <a:moveTo>
                  <a:pt x="4952999" y="0"/>
                </a:moveTo>
                <a:lnTo>
                  <a:pt x="4952999" y="11391903"/>
                </a:lnTo>
                <a:lnTo>
                  <a:pt x="286838" y="11391903"/>
                </a:lnTo>
                <a:lnTo>
                  <a:pt x="0" y="6297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8DBFE5-2A3C-4809-B261-C2E6AA29A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13" y="1123362"/>
            <a:ext cx="16668254" cy="1136782"/>
          </a:xfrm>
          <a:prstGeom prst="rect">
            <a:avLst/>
          </a:prstGeom>
        </p:spPr>
        <p:txBody>
          <a:bodyPr vert="horz" lIns="243813" tIns="121906" rIns="243813" bIns="121906" rtlCol="0" anchor="ctr">
            <a:noAutofit/>
          </a:bodyPr>
          <a:lstStyle/>
          <a:p>
            <a:r>
              <a:rPr lang="en-GB" dirty="0"/>
              <a:t>Insert Title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4643B85-E039-45D9-8770-F7294F3BF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059" y="2676048"/>
            <a:ext cx="22782317" cy="8979941"/>
          </a:xfrm>
          <a:prstGeom prst="rect">
            <a:avLst/>
          </a:prstGeom>
        </p:spPr>
        <p:txBody>
          <a:bodyPr vert="horz" lIns="575927" tIns="383956" rIns="243813" bIns="121906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73FCB4-DACA-4261-800F-34588728ED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10" y="12507800"/>
            <a:ext cx="5486043" cy="730335"/>
          </a:xfrm>
          <a:prstGeom prst="rect">
            <a:avLst/>
          </a:prstGeom>
        </p:spPr>
        <p:txBody>
          <a:bodyPr vert="horz" lIns="243813" tIns="121906" rIns="243813" bIns="121906" rtlCol="0" anchor="ctr"/>
          <a:lstStyle>
            <a:lvl1pPr algn="l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3C302-F7CB-47D7-B427-D7FDE2210F2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5515B8-130C-4E3E-A4C3-4399C2D29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6675" y="12507800"/>
            <a:ext cx="8229064" cy="730335"/>
          </a:xfrm>
          <a:prstGeom prst="rect">
            <a:avLst/>
          </a:prstGeom>
        </p:spPr>
        <p:txBody>
          <a:bodyPr vert="horz" lIns="243813" tIns="121906" rIns="243813" bIns="121906" rtlCol="0" anchor="ctr"/>
          <a:lstStyle>
            <a:lvl1pPr algn="ct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DD06E57-B92B-42EF-BF1A-A3636663303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7579" y="704968"/>
            <a:ext cx="4797205" cy="125617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8227C5B3-111A-4321-826F-D24144A56954}"/>
              </a:ext>
            </a:extLst>
          </p:cNvPr>
          <p:cNvGrpSpPr/>
          <p:nvPr userDrawn="1"/>
        </p:nvGrpSpPr>
        <p:grpSpPr>
          <a:xfrm>
            <a:off x="-6351" y="12"/>
            <a:ext cx="24395114" cy="870055"/>
            <a:chOff x="-3175" y="0"/>
            <a:chExt cx="12198350" cy="434977"/>
          </a:xfrm>
        </p:grpSpPr>
        <p:sp>
          <p:nvSpPr>
            <p:cNvPr id="16" name="Right Triangle 15">
              <a:extLst>
                <a:ext uri="{FF2B5EF4-FFF2-40B4-BE49-F238E27FC236}">
                  <a16:creationId xmlns="" xmlns:a16="http://schemas.microsoft.com/office/drawing/2014/main" id="{6778BABA-7B84-4CC5-8DEB-E75B03687453}"/>
                </a:ext>
              </a:extLst>
            </p:cNvPr>
            <p:cNvSpPr/>
            <p:nvPr userDrawn="1"/>
          </p:nvSpPr>
          <p:spPr>
            <a:xfrm flipV="1">
              <a:off x="0" y="0"/>
              <a:ext cx="12192000" cy="35242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="" xmlns:a16="http://schemas.microsoft.com/office/drawing/2014/main" id="{94245A63-BABA-4CEF-9C64-8286121E27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3175" y="20639"/>
              <a:ext cx="12198350" cy="414338"/>
            </a:xfrm>
            <a:custGeom>
              <a:avLst/>
              <a:gdLst>
                <a:gd name="T0" fmla="*/ 4332 w 4484"/>
                <a:gd name="T1" fmla="*/ 9 h 149"/>
                <a:gd name="T2" fmla="*/ 4175 w 4484"/>
                <a:gd name="T3" fmla="*/ 7 h 149"/>
                <a:gd name="T4" fmla="*/ 4261 w 4484"/>
                <a:gd name="T5" fmla="*/ 15 h 149"/>
                <a:gd name="T6" fmla="*/ 4156 w 4484"/>
                <a:gd name="T7" fmla="*/ 15 h 149"/>
                <a:gd name="T8" fmla="*/ 3984 w 4484"/>
                <a:gd name="T9" fmla="*/ 14 h 149"/>
                <a:gd name="T10" fmla="*/ 4041 w 4484"/>
                <a:gd name="T11" fmla="*/ 15 h 149"/>
                <a:gd name="T12" fmla="*/ 4048 w 4484"/>
                <a:gd name="T13" fmla="*/ 17 h 149"/>
                <a:gd name="T14" fmla="*/ 3859 w 4484"/>
                <a:gd name="T15" fmla="*/ 21 h 149"/>
                <a:gd name="T16" fmla="*/ 4000 w 4484"/>
                <a:gd name="T17" fmla="*/ 16 h 149"/>
                <a:gd name="T18" fmla="*/ 3832 w 4484"/>
                <a:gd name="T19" fmla="*/ 31 h 149"/>
                <a:gd name="T20" fmla="*/ 3929 w 4484"/>
                <a:gd name="T21" fmla="*/ 18 h 149"/>
                <a:gd name="T22" fmla="*/ 3916 w 4484"/>
                <a:gd name="T23" fmla="*/ 24 h 149"/>
                <a:gd name="T24" fmla="*/ 4060 w 4484"/>
                <a:gd name="T25" fmla="*/ 19 h 149"/>
                <a:gd name="T26" fmla="*/ 3974 w 4484"/>
                <a:gd name="T27" fmla="*/ 23 h 149"/>
                <a:gd name="T28" fmla="*/ 1853 w 4484"/>
                <a:gd name="T29" fmla="*/ 98 h 149"/>
                <a:gd name="T30" fmla="*/ 2394 w 4484"/>
                <a:gd name="T31" fmla="*/ 72 h 149"/>
                <a:gd name="T32" fmla="*/ 1882 w 4484"/>
                <a:gd name="T33" fmla="*/ 78 h 149"/>
                <a:gd name="T34" fmla="*/ 109 w 4484"/>
                <a:gd name="T35" fmla="*/ 131 h 149"/>
                <a:gd name="T36" fmla="*/ 3681 w 4484"/>
                <a:gd name="T37" fmla="*/ 25 h 149"/>
                <a:gd name="T38" fmla="*/ 1027 w 4484"/>
                <a:gd name="T39" fmla="*/ 117 h 149"/>
                <a:gd name="T40" fmla="*/ 3803 w 4484"/>
                <a:gd name="T41" fmla="*/ 23 h 149"/>
                <a:gd name="T42" fmla="*/ 3654 w 4484"/>
                <a:gd name="T43" fmla="*/ 28 h 149"/>
                <a:gd name="T44" fmla="*/ 3321 w 4484"/>
                <a:gd name="T45" fmla="*/ 35 h 149"/>
                <a:gd name="T46" fmla="*/ 2967 w 4484"/>
                <a:gd name="T47" fmla="*/ 46 h 149"/>
                <a:gd name="T48" fmla="*/ 2791 w 4484"/>
                <a:gd name="T49" fmla="*/ 57 h 149"/>
                <a:gd name="T50" fmla="*/ 2439 w 4484"/>
                <a:gd name="T51" fmla="*/ 60 h 149"/>
                <a:gd name="T52" fmla="*/ 2157 w 4484"/>
                <a:gd name="T53" fmla="*/ 76 h 149"/>
                <a:gd name="T54" fmla="*/ 1821 w 4484"/>
                <a:gd name="T55" fmla="*/ 84 h 149"/>
                <a:gd name="T56" fmla="*/ 1315 w 4484"/>
                <a:gd name="T57" fmla="*/ 99 h 149"/>
                <a:gd name="T58" fmla="*/ 993 w 4484"/>
                <a:gd name="T59" fmla="*/ 104 h 149"/>
                <a:gd name="T60" fmla="*/ 657 w 4484"/>
                <a:gd name="T61" fmla="*/ 114 h 149"/>
                <a:gd name="T62" fmla="*/ 69 w 4484"/>
                <a:gd name="T63" fmla="*/ 132 h 149"/>
                <a:gd name="T64" fmla="*/ 295 w 4484"/>
                <a:gd name="T65" fmla="*/ 138 h 149"/>
                <a:gd name="T66" fmla="*/ 690 w 4484"/>
                <a:gd name="T67" fmla="*/ 128 h 149"/>
                <a:gd name="T68" fmla="*/ 953 w 4484"/>
                <a:gd name="T69" fmla="*/ 122 h 149"/>
                <a:gd name="T70" fmla="*/ 1079 w 4484"/>
                <a:gd name="T71" fmla="*/ 119 h 149"/>
                <a:gd name="T72" fmla="*/ 1301 w 4484"/>
                <a:gd name="T73" fmla="*/ 110 h 149"/>
                <a:gd name="T74" fmla="*/ 1426 w 4484"/>
                <a:gd name="T75" fmla="*/ 108 h 149"/>
                <a:gd name="T76" fmla="*/ 1686 w 4484"/>
                <a:gd name="T77" fmla="*/ 105 h 149"/>
                <a:gd name="T78" fmla="*/ 1886 w 4484"/>
                <a:gd name="T79" fmla="*/ 96 h 149"/>
                <a:gd name="T80" fmla="*/ 2029 w 4484"/>
                <a:gd name="T81" fmla="*/ 91 h 149"/>
                <a:gd name="T82" fmla="*/ 2284 w 4484"/>
                <a:gd name="T83" fmla="*/ 82 h 149"/>
                <a:gd name="T84" fmla="*/ 2374 w 4484"/>
                <a:gd name="T85" fmla="*/ 79 h 149"/>
                <a:gd name="T86" fmla="*/ 2520 w 4484"/>
                <a:gd name="T87" fmla="*/ 75 h 149"/>
                <a:gd name="T88" fmla="*/ 2776 w 4484"/>
                <a:gd name="T89" fmla="*/ 69 h 149"/>
                <a:gd name="T90" fmla="*/ 2989 w 4484"/>
                <a:gd name="T91" fmla="*/ 62 h 149"/>
                <a:gd name="T92" fmla="*/ 3099 w 4484"/>
                <a:gd name="T93" fmla="*/ 60 h 149"/>
                <a:gd name="T94" fmla="*/ 3299 w 4484"/>
                <a:gd name="T95" fmla="*/ 51 h 149"/>
                <a:gd name="T96" fmla="*/ 3598 w 4484"/>
                <a:gd name="T97" fmla="*/ 31 h 149"/>
                <a:gd name="T98" fmla="*/ 3716 w 4484"/>
                <a:gd name="T99" fmla="*/ 30 h 149"/>
                <a:gd name="T100" fmla="*/ 2424 w 4484"/>
                <a:gd name="T101" fmla="*/ 76 h 149"/>
                <a:gd name="T102" fmla="*/ 1552 w 4484"/>
                <a:gd name="T103" fmla="*/ 108 h 149"/>
                <a:gd name="T104" fmla="*/ 3754 w 4484"/>
                <a:gd name="T105" fmla="*/ 21 h 149"/>
                <a:gd name="T106" fmla="*/ 3796 w 4484"/>
                <a:gd name="T107" fmla="*/ 27 h 149"/>
                <a:gd name="T108" fmla="*/ 3710 w 4484"/>
                <a:gd name="T109" fmla="*/ 33 h 149"/>
                <a:gd name="T110" fmla="*/ 3480 w 4484"/>
                <a:gd name="T111" fmla="*/ 40 h 149"/>
                <a:gd name="T112" fmla="*/ 3213 w 4484"/>
                <a:gd name="T113" fmla="*/ 50 h 149"/>
                <a:gd name="T114" fmla="*/ 26 w 4484"/>
                <a:gd name="T115" fmla="*/ 130 h 149"/>
                <a:gd name="T116" fmla="*/ 1842 w 4484"/>
                <a:gd name="T117" fmla="*/ 10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84" h="149">
                  <a:moveTo>
                    <a:pt x="4477" y="2"/>
                  </a:moveTo>
                  <a:cubicBezTo>
                    <a:pt x="4484" y="2"/>
                    <a:pt x="4482" y="1"/>
                    <a:pt x="4483" y="0"/>
                  </a:cubicBezTo>
                  <a:cubicBezTo>
                    <a:pt x="4471" y="1"/>
                    <a:pt x="4478" y="3"/>
                    <a:pt x="4477" y="2"/>
                  </a:cubicBezTo>
                  <a:close/>
                  <a:moveTo>
                    <a:pt x="4368" y="9"/>
                  </a:moveTo>
                  <a:cubicBezTo>
                    <a:pt x="4370" y="9"/>
                    <a:pt x="4370" y="9"/>
                    <a:pt x="4370" y="9"/>
                  </a:cubicBezTo>
                  <a:cubicBezTo>
                    <a:pt x="4354" y="11"/>
                    <a:pt x="4354" y="11"/>
                    <a:pt x="4354" y="11"/>
                  </a:cubicBezTo>
                  <a:lnTo>
                    <a:pt x="4368" y="9"/>
                  </a:lnTo>
                  <a:close/>
                  <a:moveTo>
                    <a:pt x="4266" y="12"/>
                  </a:moveTo>
                  <a:cubicBezTo>
                    <a:pt x="4276" y="15"/>
                    <a:pt x="4303" y="11"/>
                    <a:pt x="4321" y="11"/>
                  </a:cubicBezTo>
                  <a:cubicBezTo>
                    <a:pt x="4324" y="12"/>
                    <a:pt x="4324" y="12"/>
                    <a:pt x="4324" y="12"/>
                  </a:cubicBezTo>
                  <a:cubicBezTo>
                    <a:pt x="4332" y="9"/>
                    <a:pt x="4332" y="9"/>
                    <a:pt x="4332" y="9"/>
                  </a:cubicBezTo>
                  <a:cubicBezTo>
                    <a:pt x="4310" y="10"/>
                    <a:pt x="4282" y="13"/>
                    <a:pt x="4266" y="12"/>
                  </a:cubicBezTo>
                  <a:close/>
                  <a:moveTo>
                    <a:pt x="4224" y="8"/>
                  </a:moveTo>
                  <a:cubicBezTo>
                    <a:pt x="4223" y="8"/>
                    <a:pt x="4222" y="8"/>
                    <a:pt x="4222" y="7"/>
                  </a:cubicBezTo>
                  <a:cubicBezTo>
                    <a:pt x="4220" y="8"/>
                    <a:pt x="4217" y="8"/>
                    <a:pt x="4211" y="8"/>
                  </a:cubicBezTo>
                  <a:cubicBezTo>
                    <a:pt x="4215" y="9"/>
                    <a:pt x="4200" y="9"/>
                    <a:pt x="4224" y="8"/>
                  </a:cubicBezTo>
                  <a:close/>
                  <a:moveTo>
                    <a:pt x="4222" y="7"/>
                  </a:moveTo>
                  <a:cubicBezTo>
                    <a:pt x="4233" y="7"/>
                    <a:pt x="4215" y="7"/>
                    <a:pt x="4222" y="7"/>
                  </a:cubicBezTo>
                  <a:close/>
                  <a:moveTo>
                    <a:pt x="4175" y="7"/>
                  </a:moveTo>
                  <a:cubicBezTo>
                    <a:pt x="4161" y="8"/>
                    <a:pt x="4164" y="9"/>
                    <a:pt x="4172" y="10"/>
                  </a:cubicBezTo>
                  <a:cubicBezTo>
                    <a:pt x="4186" y="8"/>
                    <a:pt x="4186" y="8"/>
                    <a:pt x="4186" y="8"/>
                  </a:cubicBezTo>
                  <a:cubicBezTo>
                    <a:pt x="4183" y="8"/>
                    <a:pt x="4171" y="8"/>
                    <a:pt x="4175" y="7"/>
                  </a:cubicBezTo>
                  <a:close/>
                  <a:moveTo>
                    <a:pt x="4159" y="12"/>
                  </a:moveTo>
                  <a:cubicBezTo>
                    <a:pt x="4166" y="11"/>
                    <a:pt x="4166" y="11"/>
                    <a:pt x="4166" y="11"/>
                  </a:cubicBezTo>
                  <a:cubicBezTo>
                    <a:pt x="4165" y="11"/>
                    <a:pt x="4163" y="11"/>
                    <a:pt x="4159" y="12"/>
                  </a:cubicBezTo>
                  <a:close/>
                  <a:moveTo>
                    <a:pt x="4173" y="11"/>
                  </a:moveTo>
                  <a:cubicBezTo>
                    <a:pt x="4172" y="12"/>
                    <a:pt x="4175" y="11"/>
                    <a:pt x="4182" y="10"/>
                  </a:cubicBezTo>
                  <a:cubicBezTo>
                    <a:pt x="4166" y="11"/>
                    <a:pt x="4166" y="11"/>
                    <a:pt x="4166" y="11"/>
                  </a:cubicBezTo>
                  <a:cubicBezTo>
                    <a:pt x="4168" y="12"/>
                    <a:pt x="4168" y="13"/>
                    <a:pt x="4173" y="11"/>
                  </a:cubicBezTo>
                  <a:close/>
                  <a:moveTo>
                    <a:pt x="4190" y="10"/>
                  </a:moveTo>
                  <a:cubicBezTo>
                    <a:pt x="4198" y="11"/>
                    <a:pt x="4209" y="11"/>
                    <a:pt x="4194" y="12"/>
                  </a:cubicBezTo>
                  <a:cubicBezTo>
                    <a:pt x="4222" y="11"/>
                    <a:pt x="4218" y="9"/>
                    <a:pt x="4190" y="10"/>
                  </a:cubicBezTo>
                  <a:close/>
                  <a:moveTo>
                    <a:pt x="4261" y="15"/>
                  </a:moveTo>
                  <a:cubicBezTo>
                    <a:pt x="4272" y="16"/>
                    <a:pt x="4272" y="16"/>
                    <a:pt x="4272" y="16"/>
                  </a:cubicBezTo>
                  <a:cubicBezTo>
                    <a:pt x="4281" y="15"/>
                    <a:pt x="4281" y="15"/>
                    <a:pt x="4281" y="15"/>
                  </a:cubicBezTo>
                  <a:cubicBezTo>
                    <a:pt x="4276" y="15"/>
                    <a:pt x="4260" y="15"/>
                    <a:pt x="4261" y="15"/>
                  </a:cubicBezTo>
                  <a:close/>
                  <a:moveTo>
                    <a:pt x="4084" y="11"/>
                  </a:moveTo>
                  <a:cubicBezTo>
                    <a:pt x="4083" y="11"/>
                    <a:pt x="4089" y="12"/>
                    <a:pt x="4090" y="13"/>
                  </a:cubicBezTo>
                  <a:cubicBezTo>
                    <a:pt x="4100" y="12"/>
                    <a:pt x="4100" y="12"/>
                    <a:pt x="4100" y="12"/>
                  </a:cubicBezTo>
                  <a:cubicBezTo>
                    <a:pt x="4095" y="12"/>
                    <a:pt x="4085" y="12"/>
                    <a:pt x="4084" y="11"/>
                  </a:cubicBezTo>
                  <a:close/>
                  <a:moveTo>
                    <a:pt x="4090" y="13"/>
                  </a:moveTo>
                  <a:cubicBezTo>
                    <a:pt x="4074" y="14"/>
                    <a:pt x="4074" y="14"/>
                    <a:pt x="4074" y="14"/>
                  </a:cubicBezTo>
                  <a:cubicBezTo>
                    <a:pt x="4088" y="14"/>
                    <a:pt x="4091" y="14"/>
                    <a:pt x="4090" y="13"/>
                  </a:cubicBezTo>
                  <a:close/>
                  <a:moveTo>
                    <a:pt x="4156" y="15"/>
                  </a:moveTo>
                  <a:cubicBezTo>
                    <a:pt x="4182" y="12"/>
                    <a:pt x="4182" y="12"/>
                    <a:pt x="4182" y="12"/>
                  </a:cubicBezTo>
                  <a:cubicBezTo>
                    <a:pt x="4151" y="15"/>
                    <a:pt x="4151" y="15"/>
                    <a:pt x="4151" y="15"/>
                  </a:cubicBezTo>
                  <a:lnTo>
                    <a:pt x="4156" y="15"/>
                  </a:lnTo>
                  <a:close/>
                  <a:moveTo>
                    <a:pt x="4017" y="13"/>
                  </a:moveTo>
                  <a:cubicBezTo>
                    <a:pt x="4024" y="12"/>
                    <a:pt x="4024" y="12"/>
                    <a:pt x="4024" y="12"/>
                  </a:cubicBezTo>
                  <a:cubicBezTo>
                    <a:pt x="4033" y="11"/>
                    <a:pt x="4033" y="11"/>
                    <a:pt x="4033" y="11"/>
                  </a:cubicBezTo>
                  <a:lnTo>
                    <a:pt x="4017" y="13"/>
                  </a:lnTo>
                  <a:close/>
                  <a:moveTo>
                    <a:pt x="3984" y="14"/>
                  </a:moveTo>
                  <a:cubicBezTo>
                    <a:pt x="3991" y="12"/>
                    <a:pt x="3975" y="12"/>
                    <a:pt x="3982" y="11"/>
                  </a:cubicBezTo>
                  <a:cubicBezTo>
                    <a:pt x="3971" y="12"/>
                    <a:pt x="3962" y="13"/>
                    <a:pt x="3954" y="14"/>
                  </a:cubicBezTo>
                  <a:cubicBezTo>
                    <a:pt x="3963" y="13"/>
                    <a:pt x="3972" y="13"/>
                    <a:pt x="3984" y="14"/>
                  </a:cubicBezTo>
                  <a:close/>
                  <a:moveTo>
                    <a:pt x="3940" y="16"/>
                  </a:moveTo>
                  <a:cubicBezTo>
                    <a:pt x="3944" y="15"/>
                    <a:pt x="3949" y="15"/>
                    <a:pt x="3954" y="14"/>
                  </a:cubicBezTo>
                  <a:cubicBezTo>
                    <a:pt x="3949" y="14"/>
                    <a:pt x="3945" y="15"/>
                    <a:pt x="3940" y="16"/>
                  </a:cubicBezTo>
                  <a:close/>
                  <a:moveTo>
                    <a:pt x="4041" y="15"/>
                  </a:moveTo>
                  <a:cubicBezTo>
                    <a:pt x="4043" y="15"/>
                    <a:pt x="4045" y="15"/>
                    <a:pt x="4047" y="15"/>
                  </a:cubicBezTo>
                  <a:cubicBezTo>
                    <a:pt x="4046" y="14"/>
                    <a:pt x="4044" y="14"/>
                    <a:pt x="4035" y="13"/>
                  </a:cubicBezTo>
                  <a:lnTo>
                    <a:pt x="4041" y="15"/>
                  </a:lnTo>
                  <a:close/>
                  <a:moveTo>
                    <a:pt x="4041" y="15"/>
                  </a:moveTo>
                  <a:cubicBezTo>
                    <a:pt x="4041" y="15"/>
                    <a:pt x="4041" y="15"/>
                    <a:pt x="4041" y="15"/>
                  </a:cubicBezTo>
                  <a:cubicBezTo>
                    <a:pt x="4035" y="15"/>
                    <a:pt x="4031" y="15"/>
                    <a:pt x="4029" y="15"/>
                  </a:cubicBezTo>
                  <a:cubicBezTo>
                    <a:pt x="4031" y="15"/>
                    <a:pt x="4035" y="15"/>
                    <a:pt x="4041" y="15"/>
                  </a:cubicBezTo>
                  <a:close/>
                  <a:moveTo>
                    <a:pt x="4047" y="15"/>
                  </a:moveTo>
                  <a:cubicBezTo>
                    <a:pt x="4048" y="15"/>
                    <a:pt x="4048" y="15"/>
                    <a:pt x="4049" y="15"/>
                  </a:cubicBezTo>
                  <a:cubicBezTo>
                    <a:pt x="4048" y="15"/>
                    <a:pt x="4048" y="15"/>
                    <a:pt x="4047" y="15"/>
                  </a:cubicBezTo>
                  <a:close/>
                  <a:moveTo>
                    <a:pt x="4115" y="15"/>
                  </a:moveTo>
                  <a:cubicBezTo>
                    <a:pt x="4106" y="16"/>
                    <a:pt x="4087" y="18"/>
                    <a:pt x="4105" y="19"/>
                  </a:cubicBezTo>
                  <a:cubicBezTo>
                    <a:pt x="4112" y="17"/>
                    <a:pt x="4101" y="17"/>
                    <a:pt x="4115" y="15"/>
                  </a:cubicBezTo>
                  <a:close/>
                  <a:moveTo>
                    <a:pt x="4074" y="15"/>
                  </a:moveTo>
                  <a:cubicBezTo>
                    <a:pt x="4057" y="17"/>
                    <a:pt x="4057" y="17"/>
                    <a:pt x="4057" y="17"/>
                  </a:cubicBezTo>
                  <a:cubicBezTo>
                    <a:pt x="4073" y="17"/>
                    <a:pt x="4073" y="17"/>
                    <a:pt x="4073" y="17"/>
                  </a:cubicBezTo>
                  <a:cubicBezTo>
                    <a:pt x="4073" y="16"/>
                    <a:pt x="4070" y="16"/>
                    <a:pt x="4074" y="15"/>
                  </a:cubicBezTo>
                  <a:close/>
                  <a:moveTo>
                    <a:pt x="4048" y="17"/>
                  </a:moveTo>
                  <a:cubicBezTo>
                    <a:pt x="4057" y="17"/>
                    <a:pt x="4057" y="17"/>
                    <a:pt x="4057" y="17"/>
                  </a:cubicBezTo>
                  <a:cubicBezTo>
                    <a:pt x="4050" y="17"/>
                    <a:pt x="4050" y="17"/>
                    <a:pt x="4050" y="17"/>
                  </a:cubicBezTo>
                  <a:lnTo>
                    <a:pt x="4048" y="17"/>
                  </a:lnTo>
                  <a:close/>
                  <a:moveTo>
                    <a:pt x="3969" y="16"/>
                  </a:moveTo>
                  <a:cubicBezTo>
                    <a:pt x="3961" y="17"/>
                    <a:pt x="3954" y="18"/>
                    <a:pt x="3945" y="18"/>
                  </a:cubicBezTo>
                  <a:cubicBezTo>
                    <a:pt x="3954" y="18"/>
                    <a:pt x="3964" y="18"/>
                    <a:pt x="3973" y="18"/>
                  </a:cubicBezTo>
                  <a:cubicBezTo>
                    <a:pt x="3975" y="17"/>
                    <a:pt x="3979" y="16"/>
                    <a:pt x="3969" y="16"/>
                  </a:cubicBezTo>
                  <a:close/>
                  <a:moveTo>
                    <a:pt x="4004" y="16"/>
                  </a:moveTo>
                  <a:cubicBezTo>
                    <a:pt x="4004" y="16"/>
                    <a:pt x="4003" y="16"/>
                    <a:pt x="4002" y="16"/>
                  </a:cubicBezTo>
                  <a:cubicBezTo>
                    <a:pt x="4003" y="16"/>
                    <a:pt x="4004" y="16"/>
                    <a:pt x="4004" y="16"/>
                  </a:cubicBezTo>
                  <a:close/>
                  <a:moveTo>
                    <a:pt x="3859" y="21"/>
                  </a:moveTo>
                  <a:cubicBezTo>
                    <a:pt x="3859" y="21"/>
                    <a:pt x="3859" y="21"/>
                    <a:pt x="3859" y="21"/>
                  </a:cubicBezTo>
                  <a:cubicBezTo>
                    <a:pt x="3857" y="21"/>
                    <a:pt x="3857" y="21"/>
                    <a:pt x="3857" y="21"/>
                  </a:cubicBezTo>
                  <a:cubicBezTo>
                    <a:pt x="3858" y="21"/>
                    <a:pt x="3858" y="21"/>
                    <a:pt x="3859" y="21"/>
                  </a:cubicBezTo>
                  <a:close/>
                  <a:moveTo>
                    <a:pt x="3975" y="18"/>
                  </a:moveTo>
                  <a:cubicBezTo>
                    <a:pt x="3982" y="18"/>
                    <a:pt x="3986" y="18"/>
                    <a:pt x="3991" y="17"/>
                  </a:cubicBezTo>
                  <a:cubicBezTo>
                    <a:pt x="3985" y="17"/>
                    <a:pt x="3980" y="18"/>
                    <a:pt x="3973" y="18"/>
                  </a:cubicBezTo>
                  <a:cubicBezTo>
                    <a:pt x="3973" y="18"/>
                    <a:pt x="3973" y="18"/>
                    <a:pt x="3975" y="18"/>
                  </a:cubicBezTo>
                  <a:close/>
                  <a:moveTo>
                    <a:pt x="3916" y="17"/>
                  </a:moveTo>
                  <a:cubicBezTo>
                    <a:pt x="3919" y="17"/>
                    <a:pt x="3924" y="18"/>
                    <a:pt x="3928" y="18"/>
                  </a:cubicBezTo>
                  <a:cubicBezTo>
                    <a:pt x="3924" y="17"/>
                    <a:pt x="3917" y="17"/>
                    <a:pt x="3916" y="17"/>
                  </a:cubicBezTo>
                  <a:close/>
                  <a:moveTo>
                    <a:pt x="4000" y="16"/>
                  </a:moveTo>
                  <a:cubicBezTo>
                    <a:pt x="4000" y="16"/>
                    <a:pt x="4001" y="16"/>
                    <a:pt x="4001" y="16"/>
                  </a:cubicBezTo>
                  <a:cubicBezTo>
                    <a:pt x="3999" y="15"/>
                    <a:pt x="3999" y="15"/>
                    <a:pt x="4000" y="16"/>
                  </a:cubicBezTo>
                  <a:close/>
                  <a:moveTo>
                    <a:pt x="3991" y="17"/>
                  </a:moveTo>
                  <a:cubicBezTo>
                    <a:pt x="3995" y="17"/>
                    <a:pt x="3999" y="16"/>
                    <a:pt x="4002" y="16"/>
                  </a:cubicBezTo>
                  <a:cubicBezTo>
                    <a:pt x="4002" y="16"/>
                    <a:pt x="4001" y="16"/>
                    <a:pt x="4000" y="16"/>
                  </a:cubicBezTo>
                  <a:cubicBezTo>
                    <a:pt x="3996" y="16"/>
                    <a:pt x="3993" y="17"/>
                    <a:pt x="3991" y="17"/>
                  </a:cubicBezTo>
                  <a:close/>
                  <a:moveTo>
                    <a:pt x="3842" y="24"/>
                  </a:moveTo>
                  <a:cubicBezTo>
                    <a:pt x="3848" y="24"/>
                    <a:pt x="3878" y="25"/>
                    <a:pt x="3865" y="26"/>
                  </a:cubicBezTo>
                  <a:cubicBezTo>
                    <a:pt x="3843" y="28"/>
                    <a:pt x="3847" y="26"/>
                    <a:pt x="3836" y="26"/>
                  </a:cubicBezTo>
                  <a:cubicBezTo>
                    <a:pt x="3845" y="28"/>
                    <a:pt x="3808" y="30"/>
                    <a:pt x="3813" y="32"/>
                  </a:cubicBezTo>
                  <a:cubicBezTo>
                    <a:pt x="3832" y="31"/>
                    <a:pt x="3832" y="31"/>
                    <a:pt x="3832" y="31"/>
                  </a:cubicBezTo>
                  <a:cubicBezTo>
                    <a:pt x="3833" y="31"/>
                    <a:pt x="3826" y="32"/>
                    <a:pt x="3831" y="32"/>
                  </a:cubicBezTo>
                  <a:cubicBezTo>
                    <a:pt x="3832" y="31"/>
                    <a:pt x="3851" y="29"/>
                    <a:pt x="3867" y="30"/>
                  </a:cubicBezTo>
                  <a:cubicBezTo>
                    <a:pt x="3883" y="28"/>
                    <a:pt x="3873" y="23"/>
                    <a:pt x="3859" y="21"/>
                  </a:cubicBezTo>
                  <a:cubicBezTo>
                    <a:pt x="3858" y="22"/>
                    <a:pt x="3858" y="22"/>
                    <a:pt x="3842" y="24"/>
                  </a:cubicBezTo>
                  <a:close/>
                  <a:moveTo>
                    <a:pt x="3859" y="21"/>
                  </a:moveTo>
                  <a:cubicBezTo>
                    <a:pt x="3892" y="20"/>
                    <a:pt x="3892" y="20"/>
                    <a:pt x="3892" y="20"/>
                  </a:cubicBezTo>
                  <a:cubicBezTo>
                    <a:pt x="3890" y="20"/>
                    <a:pt x="3890" y="20"/>
                    <a:pt x="3890" y="20"/>
                  </a:cubicBezTo>
                  <a:cubicBezTo>
                    <a:pt x="3897" y="20"/>
                    <a:pt x="3897" y="20"/>
                    <a:pt x="3897" y="20"/>
                  </a:cubicBezTo>
                  <a:cubicBezTo>
                    <a:pt x="3889" y="20"/>
                    <a:pt x="3884" y="19"/>
                    <a:pt x="3873" y="18"/>
                  </a:cubicBezTo>
                  <a:cubicBezTo>
                    <a:pt x="3862" y="19"/>
                    <a:pt x="3860" y="20"/>
                    <a:pt x="3859" y="21"/>
                  </a:cubicBezTo>
                  <a:close/>
                  <a:moveTo>
                    <a:pt x="3929" y="18"/>
                  </a:moveTo>
                  <a:cubicBezTo>
                    <a:pt x="3929" y="18"/>
                    <a:pt x="3929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930" y="18"/>
                    <a:pt x="3931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928" y="18"/>
                    <a:pt x="3928" y="19"/>
                    <a:pt x="3927" y="19"/>
                  </a:cubicBezTo>
                  <a:cubicBezTo>
                    <a:pt x="3918" y="19"/>
                    <a:pt x="3926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897" y="20"/>
                    <a:pt x="3897" y="20"/>
                    <a:pt x="3897" y="20"/>
                  </a:cubicBezTo>
                  <a:cubicBezTo>
                    <a:pt x="3904" y="20"/>
                    <a:pt x="3912" y="19"/>
                    <a:pt x="3927" y="19"/>
                  </a:cubicBezTo>
                  <a:cubicBezTo>
                    <a:pt x="3922" y="21"/>
                    <a:pt x="3906" y="22"/>
                    <a:pt x="3916" y="24"/>
                  </a:cubicBezTo>
                  <a:cubicBezTo>
                    <a:pt x="3936" y="23"/>
                    <a:pt x="3930" y="22"/>
                    <a:pt x="3941" y="21"/>
                  </a:cubicBezTo>
                  <a:cubicBezTo>
                    <a:pt x="3909" y="22"/>
                    <a:pt x="3951" y="19"/>
                    <a:pt x="3927" y="19"/>
                  </a:cubicBezTo>
                  <a:cubicBezTo>
                    <a:pt x="3934" y="19"/>
                    <a:pt x="3939" y="18"/>
                    <a:pt x="3945" y="18"/>
                  </a:cubicBezTo>
                  <a:cubicBezTo>
                    <a:pt x="3939" y="18"/>
                    <a:pt x="3933" y="18"/>
                    <a:pt x="3928" y="18"/>
                  </a:cubicBezTo>
                  <a:cubicBezTo>
                    <a:pt x="3928" y="18"/>
                    <a:pt x="3929" y="18"/>
                    <a:pt x="3929" y="18"/>
                  </a:cubicBezTo>
                  <a:close/>
                  <a:moveTo>
                    <a:pt x="4088" y="23"/>
                  </a:moveTo>
                  <a:cubicBezTo>
                    <a:pt x="4087" y="23"/>
                    <a:pt x="4088" y="23"/>
                    <a:pt x="4087" y="22"/>
                  </a:cubicBezTo>
                  <a:cubicBezTo>
                    <a:pt x="4085" y="23"/>
                    <a:pt x="4085" y="23"/>
                    <a:pt x="4088" y="23"/>
                  </a:cubicBezTo>
                  <a:close/>
                  <a:moveTo>
                    <a:pt x="4089" y="20"/>
                  </a:moveTo>
                  <a:cubicBezTo>
                    <a:pt x="4087" y="21"/>
                    <a:pt x="4087" y="21"/>
                    <a:pt x="4087" y="21"/>
                  </a:cubicBezTo>
                  <a:cubicBezTo>
                    <a:pt x="4077" y="20"/>
                    <a:pt x="4064" y="19"/>
                    <a:pt x="4060" y="19"/>
                  </a:cubicBezTo>
                  <a:cubicBezTo>
                    <a:pt x="4064" y="20"/>
                    <a:pt x="4067" y="21"/>
                    <a:pt x="4075" y="22"/>
                  </a:cubicBezTo>
                  <a:cubicBezTo>
                    <a:pt x="4078" y="22"/>
                    <a:pt x="4079" y="21"/>
                    <a:pt x="4087" y="21"/>
                  </a:cubicBezTo>
                  <a:cubicBezTo>
                    <a:pt x="4094" y="21"/>
                    <a:pt x="4087" y="22"/>
                    <a:pt x="4087" y="22"/>
                  </a:cubicBezTo>
                  <a:cubicBezTo>
                    <a:pt x="4092" y="22"/>
                    <a:pt x="4103" y="21"/>
                    <a:pt x="4089" y="20"/>
                  </a:cubicBezTo>
                  <a:close/>
                  <a:moveTo>
                    <a:pt x="4060" y="19"/>
                  </a:moveTo>
                  <a:cubicBezTo>
                    <a:pt x="4060" y="19"/>
                    <a:pt x="4060" y="19"/>
                    <a:pt x="4059" y="18"/>
                  </a:cubicBezTo>
                  <a:cubicBezTo>
                    <a:pt x="4059" y="19"/>
                    <a:pt x="4059" y="19"/>
                    <a:pt x="4060" y="19"/>
                  </a:cubicBezTo>
                  <a:close/>
                  <a:moveTo>
                    <a:pt x="3987" y="24"/>
                  </a:moveTo>
                  <a:cubicBezTo>
                    <a:pt x="3987" y="23"/>
                    <a:pt x="3987" y="23"/>
                    <a:pt x="3987" y="23"/>
                  </a:cubicBezTo>
                  <a:cubicBezTo>
                    <a:pt x="4002" y="23"/>
                    <a:pt x="3998" y="22"/>
                    <a:pt x="4000" y="21"/>
                  </a:cubicBezTo>
                  <a:cubicBezTo>
                    <a:pt x="3974" y="23"/>
                    <a:pt x="3974" y="23"/>
                    <a:pt x="3974" y="23"/>
                  </a:cubicBezTo>
                  <a:lnTo>
                    <a:pt x="3987" y="24"/>
                  </a:lnTo>
                  <a:close/>
                  <a:moveTo>
                    <a:pt x="3858" y="18"/>
                  </a:moveTo>
                  <a:cubicBezTo>
                    <a:pt x="3842" y="21"/>
                    <a:pt x="3842" y="21"/>
                    <a:pt x="3842" y="21"/>
                  </a:cubicBezTo>
                  <a:cubicBezTo>
                    <a:pt x="3854" y="20"/>
                    <a:pt x="3854" y="20"/>
                    <a:pt x="3854" y="20"/>
                  </a:cubicBezTo>
                  <a:lnTo>
                    <a:pt x="3858" y="18"/>
                  </a:lnTo>
                  <a:close/>
                  <a:moveTo>
                    <a:pt x="3821" y="19"/>
                  </a:moveTo>
                  <a:cubicBezTo>
                    <a:pt x="3812" y="21"/>
                    <a:pt x="3812" y="21"/>
                    <a:pt x="3812" y="21"/>
                  </a:cubicBezTo>
                  <a:cubicBezTo>
                    <a:pt x="3820" y="21"/>
                    <a:pt x="3820" y="21"/>
                    <a:pt x="3820" y="21"/>
                  </a:cubicBezTo>
                  <a:lnTo>
                    <a:pt x="3821" y="19"/>
                  </a:lnTo>
                  <a:close/>
                  <a:moveTo>
                    <a:pt x="1860" y="97"/>
                  </a:moveTo>
                  <a:cubicBezTo>
                    <a:pt x="1853" y="98"/>
                    <a:pt x="1853" y="98"/>
                    <a:pt x="1853" y="98"/>
                  </a:cubicBezTo>
                  <a:cubicBezTo>
                    <a:pt x="1856" y="98"/>
                    <a:pt x="1859" y="98"/>
                    <a:pt x="1860" y="97"/>
                  </a:cubicBezTo>
                  <a:close/>
                  <a:moveTo>
                    <a:pt x="1917" y="96"/>
                  </a:moveTo>
                  <a:cubicBezTo>
                    <a:pt x="1919" y="95"/>
                    <a:pt x="1919" y="95"/>
                    <a:pt x="1919" y="95"/>
                  </a:cubicBezTo>
                  <a:cubicBezTo>
                    <a:pt x="1916" y="96"/>
                    <a:pt x="1915" y="96"/>
                    <a:pt x="1917" y="96"/>
                  </a:cubicBezTo>
                  <a:close/>
                  <a:moveTo>
                    <a:pt x="2967" y="46"/>
                  </a:moveTo>
                  <a:cubicBezTo>
                    <a:pt x="2955" y="45"/>
                    <a:pt x="2942" y="43"/>
                    <a:pt x="2944" y="45"/>
                  </a:cubicBezTo>
                  <a:cubicBezTo>
                    <a:pt x="2947" y="46"/>
                    <a:pt x="2947" y="46"/>
                    <a:pt x="2947" y="46"/>
                  </a:cubicBezTo>
                  <a:cubicBezTo>
                    <a:pt x="2955" y="46"/>
                    <a:pt x="2961" y="46"/>
                    <a:pt x="2967" y="46"/>
                  </a:cubicBezTo>
                  <a:close/>
                  <a:moveTo>
                    <a:pt x="2383" y="73"/>
                  </a:moveTo>
                  <a:cubicBezTo>
                    <a:pt x="2384" y="73"/>
                    <a:pt x="2385" y="73"/>
                    <a:pt x="2386" y="74"/>
                  </a:cubicBezTo>
                  <a:cubicBezTo>
                    <a:pt x="2389" y="73"/>
                    <a:pt x="2392" y="72"/>
                    <a:pt x="2394" y="72"/>
                  </a:cubicBezTo>
                  <a:cubicBezTo>
                    <a:pt x="2391" y="72"/>
                    <a:pt x="2387" y="73"/>
                    <a:pt x="2383" y="73"/>
                  </a:cubicBezTo>
                  <a:close/>
                  <a:moveTo>
                    <a:pt x="2360" y="80"/>
                  </a:moveTo>
                  <a:cubicBezTo>
                    <a:pt x="2363" y="80"/>
                    <a:pt x="2368" y="80"/>
                    <a:pt x="2375" y="81"/>
                  </a:cubicBezTo>
                  <a:lnTo>
                    <a:pt x="2360" y="80"/>
                  </a:lnTo>
                  <a:close/>
                  <a:moveTo>
                    <a:pt x="1550" y="108"/>
                  </a:moveTo>
                  <a:cubicBezTo>
                    <a:pt x="1541" y="110"/>
                    <a:pt x="1541" y="110"/>
                    <a:pt x="1541" y="110"/>
                  </a:cubicBezTo>
                  <a:cubicBezTo>
                    <a:pt x="1555" y="110"/>
                    <a:pt x="1549" y="109"/>
                    <a:pt x="1550" y="108"/>
                  </a:cubicBezTo>
                  <a:close/>
                  <a:moveTo>
                    <a:pt x="3464" y="32"/>
                  </a:moveTo>
                  <a:cubicBezTo>
                    <a:pt x="3454" y="32"/>
                    <a:pt x="3446" y="32"/>
                    <a:pt x="3439" y="32"/>
                  </a:cubicBezTo>
                  <a:cubicBezTo>
                    <a:pt x="3451" y="32"/>
                    <a:pt x="3461" y="34"/>
                    <a:pt x="3464" y="32"/>
                  </a:cubicBezTo>
                  <a:close/>
                  <a:moveTo>
                    <a:pt x="1882" y="78"/>
                  </a:moveTo>
                  <a:cubicBezTo>
                    <a:pt x="1877" y="79"/>
                    <a:pt x="1875" y="79"/>
                    <a:pt x="1876" y="80"/>
                  </a:cubicBezTo>
                  <a:cubicBezTo>
                    <a:pt x="1881" y="79"/>
                    <a:pt x="1883" y="79"/>
                    <a:pt x="1882" y="78"/>
                  </a:cubicBezTo>
                  <a:close/>
                  <a:moveTo>
                    <a:pt x="3411" y="32"/>
                  </a:moveTo>
                  <a:cubicBezTo>
                    <a:pt x="3412" y="33"/>
                    <a:pt x="3414" y="33"/>
                    <a:pt x="3416" y="33"/>
                  </a:cubicBezTo>
                  <a:cubicBezTo>
                    <a:pt x="3423" y="32"/>
                    <a:pt x="3430" y="32"/>
                    <a:pt x="3439" y="32"/>
                  </a:cubicBezTo>
                  <a:cubicBezTo>
                    <a:pt x="3430" y="31"/>
                    <a:pt x="3420" y="31"/>
                    <a:pt x="3411" y="32"/>
                  </a:cubicBezTo>
                  <a:close/>
                  <a:moveTo>
                    <a:pt x="424" y="139"/>
                  </a:moveTo>
                  <a:cubicBezTo>
                    <a:pt x="423" y="139"/>
                    <a:pt x="422" y="139"/>
                    <a:pt x="421" y="139"/>
                  </a:cubicBezTo>
                  <a:cubicBezTo>
                    <a:pt x="421" y="139"/>
                    <a:pt x="422" y="139"/>
                    <a:pt x="424" y="139"/>
                  </a:cubicBezTo>
                  <a:close/>
                  <a:moveTo>
                    <a:pt x="95" y="131"/>
                  </a:moveTo>
                  <a:cubicBezTo>
                    <a:pt x="99" y="131"/>
                    <a:pt x="104" y="131"/>
                    <a:pt x="109" y="131"/>
                  </a:cubicBezTo>
                  <a:cubicBezTo>
                    <a:pt x="107" y="131"/>
                    <a:pt x="102" y="131"/>
                    <a:pt x="95" y="131"/>
                  </a:cubicBezTo>
                  <a:close/>
                  <a:moveTo>
                    <a:pt x="3680" y="24"/>
                  </a:moveTo>
                  <a:cubicBezTo>
                    <a:pt x="3687" y="24"/>
                    <a:pt x="3681" y="24"/>
                    <a:pt x="3680" y="24"/>
                  </a:cubicBezTo>
                  <a:close/>
                  <a:moveTo>
                    <a:pt x="3713" y="31"/>
                  </a:moveTo>
                  <a:cubicBezTo>
                    <a:pt x="3713" y="31"/>
                    <a:pt x="3714" y="30"/>
                    <a:pt x="3716" y="30"/>
                  </a:cubicBezTo>
                  <a:cubicBezTo>
                    <a:pt x="3714" y="30"/>
                    <a:pt x="3713" y="31"/>
                    <a:pt x="3713" y="31"/>
                  </a:cubicBezTo>
                  <a:close/>
                  <a:moveTo>
                    <a:pt x="3338" y="45"/>
                  </a:moveTo>
                  <a:cubicBezTo>
                    <a:pt x="3337" y="45"/>
                    <a:pt x="3337" y="45"/>
                    <a:pt x="3337" y="45"/>
                  </a:cubicBezTo>
                  <a:cubicBezTo>
                    <a:pt x="3339" y="46"/>
                    <a:pt x="3339" y="46"/>
                    <a:pt x="3338" y="45"/>
                  </a:cubicBezTo>
                  <a:close/>
                  <a:moveTo>
                    <a:pt x="3691" y="25"/>
                  </a:moveTo>
                  <a:cubicBezTo>
                    <a:pt x="3688" y="25"/>
                    <a:pt x="3685" y="25"/>
                    <a:pt x="3681" y="25"/>
                  </a:cubicBezTo>
                  <a:cubicBezTo>
                    <a:pt x="3683" y="25"/>
                    <a:pt x="3686" y="25"/>
                    <a:pt x="3691" y="25"/>
                  </a:cubicBezTo>
                  <a:close/>
                  <a:moveTo>
                    <a:pt x="3689" y="24"/>
                  </a:moveTo>
                  <a:cubicBezTo>
                    <a:pt x="3692" y="24"/>
                    <a:pt x="3694" y="24"/>
                    <a:pt x="3696" y="24"/>
                  </a:cubicBezTo>
                  <a:cubicBezTo>
                    <a:pt x="3697" y="24"/>
                    <a:pt x="3696" y="24"/>
                    <a:pt x="3689" y="24"/>
                  </a:cubicBezTo>
                  <a:close/>
                  <a:moveTo>
                    <a:pt x="3680" y="24"/>
                  </a:moveTo>
                  <a:cubicBezTo>
                    <a:pt x="3678" y="24"/>
                    <a:pt x="3675" y="25"/>
                    <a:pt x="3670" y="25"/>
                  </a:cubicBezTo>
                  <a:cubicBezTo>
                    <a:pt x="3674" y="25"/>
                    <a:pt x="3678" y="25"/>
                    <a:pt x="3681" y="25"/>
                  </a:cubicBezTo>
                  <a:cubicBezTo>
                    <a:pt x="3680" y="24"/>
                    <a:pt x="3679" y="24"/>
                    <a:pt x="3680" y="24"/>
                  </a:cubicBezTo>
                  <a:close/>
                  <a:moveTo>
                    <a:pt x="1027" y="117"/>
                  </a:moveTo>
                  <a:cubicBezTo>
                    <a:pt x="1027" y="117"/>
                    <a:pt x="1026" y="117"/>
                    <a:pt x="1026" y="117"/>
                  </a:cubicBezTo>
                  <a:cubicBezTo>
                    <a:pt x="1018" y="118"/>
                    <a:pt x="1021" y="118"/>
                    <a:pt x="1027" y="117"/>
                  </a:cubicBezTo>
                  <a:close/>
                  <a:moveTo>
                    <a:pt x="2775" y="69"/>
                  </a:moveTo>
                  <a:cubicBezTo>
                    <a:pt x="2776" y="69"/>
                    <a:pt x="2776" y="69"/>
                    <a:pt x="2776" y="69"/>
                  </a:cubicBezTo>
                  <a:cubicBezTo>
                    <a:pt x="2776" y="69"/>
                    <a:pt x="2776" y="69"/>
                    <a:pt x="2775" y="69"/>
                  </a:cubicBezTo>
                  <a:close/>
                  <a:moveTo>
                    <a:pt x="2749" y="72"/>
                  </a:moveTo>
                  <a:cubicBezTo>
                    <a:pt x="2760" y="69"/>
                    <a:pt x="2767" y="69"/>
                    <a:pt x="2775" y="69"/>
                  </a:cubicBezTo>
                  <a:cubicBezTo>
                    <a:pt x="2766" y="65"/>
                    <a:pt x="2766" y="65"/>
                    <a:pt x="2766" y="65"/>
                  </a:cubicBezTo>
                  <a:lnTo>
                    <a:pt x="2749" y="72"/>
                  </a:lnTo>
                  <a:close/>
                  <a:moveTo>
                    <a:pt x="1886" y="96"/>
                  </a:moveTo>
                  <a:cubicBezTo>
                    <a:pt x="1883" y="96"/>
                    <a:pt x="1883" y="96"/>
                    <a:pt x="1883" y="96"/>
                  </a:cubicBezTo>
                  <a:cubicBezTo>
                    <a:pt x="1884" y="96"/>
                    <a:pt x="1885" y="96"/>
                    <a:pt x="1886" y="96"/>
                  </a:cubicBezTo>
                  <a:close/>
                  <a:moveTo>
                    <a:pt x="3803" y="23"/>
                  </a:moveTo>
                  <a:cubicBezTo>
                    <a:pt x="3794" y="21"/>
                    <a:pt x="3798" y="23"/>
                    <a:pt x="3784" y="21"/>
                  </a:cubicBezTo>
                  <a:cubicBezTo>
                    <a:pt x="3797" y="24"/>
                    <a:pt x="3731" y="22"/>
                    <a:pt x="3752" y="25"/>
                  </a:cubicBezTo>
                  <a:cubicBezTo>
                    <a:pt x="3737" y="23"/>
                    <a:pt x="3726" y="25"/>
                    <a:pt x="3706" y="23"/>
                  </a:cubicBezTo>
                  <a:cubicBezTo>
                    <a:pt x="3707" y="23"/>
                    <a:pt x="3713" y="24"/>
                    <a:pt x="3696" y="24"/>
                  </a:cubicBezTo>
                  <a:cubicBezTo>
                    <a:pt x="3695" y="24"/>
                    <a:pt x="3693" y="25"/>
                    <a:pt x="3692" y="25"/>
                  </a:cubicBezTo>
                  <a:cubicBezTo>
                    <a:pt x="3692" y="25"/>
                    <a:pt x="3691" y="25"/>
                    <a:pt x="3691" y="25"/>
                  </a:cubicBezTo>
                  <a:cubicBezTo>
                    <a:pt x="3691" y="25"/>
                    <a:pt x="3691" y="25"/>
                    <a:pt x="3692" y="25"/>
                  </a:cubicBezTo>
                  <a:cubicBezTo>
                    <a:pt x="3691" y="25"/>
                    <a:pt x="3691" y="25"/>
                    <a:pt x="3692" y="25"/>
                  </a:cubicBezTo>
                  <a:cubicBezTo>
                    <a:pt x="3696" y="25"/>
                    <a:pt x="3700" y="25"/>
                    <a:pt x="3701" y="26"/>
                  </a:cubicBezTo>
                  <a:cubicBezTo>
                    <a:pt x="3692" y="28"/>
                    <a:pt x="3665" y="29"/>
                    <a:pt x="3656" y="30"/>
                  </a:cubicBezTo>
                  <a:cubicBezTo>
                    <a:pt x="3646" y="30"/>
                    <a:pt x="3660" y="29"/>
                    <a:pt x="3654" y="28"/>
                  </a:cubicBezTo>
                  <a:cubicBezTo>
                    <a:pt x="3641" y="30"/>
                    <a:pt x="3641" y="30"/>
                    <a:pt x="3641" y="30"/>
                  </a:cubicBezTo>
                  <a:cubicBezTo>
                    <a:pt x="3639" y="28"/>
                    <a:pt x="3613" y="28"/>
                    <a:pt x="3637" y="26"/>
                  </a:cubicBezTo>
                  <a:cubicBezTo>
                    <a:pt x="3616" y="27"/>
                    <a:pt x="3616" y="27"/>
                    <a:pt x="3616" y="27"/>
                  </a:cubicBezTo>
                  <a:cubicBezTo>
                    <a:pt x="3603" y="26"/>
                    <a:pt x="3585" y="26"/>
                    <a:pt x="3575" y="27"/>
                  </a:cubicBezTo>
                  <a:cubicBezTo>
                    <a:pt x="3564" y="27"/>
                    <a:pt x="3549" y="30"/>
                    <a:pt x="3558" y="28"/>
                  </a:cubicBezTo>
                  <a:cubicBezTo>
                    <a:pt x="3524" y="30"/>
                    <a:pt x="3524" y="30"/>
                    <a:pt x="3524" y="30"/>
                  </a:cubicBezTo>
                  <a:cubicBezTo>
                    <a:pt x="3523" y="30"/>
                    <a:pt x="3523" y="30"/>
                    <a:pt x="3523" y="30"/>
                  </a:cubicBezTo>
                  <a:cubicBezTo>
                    <a:pt x="3490" y="31"/>
                    <a:pt x="3454" y="35"/>
                    <a:pt x="3416" y="33"/>
                  </a:cubicBezTo>
                  <a:cubicBezTo>
                    <a:pt x="3405" y="34"/>
                    <a:pt x="3393" y="34"/>
                    <a:pt x="3374" y="34"/>
                  </a:cubicBezTo>
                  <a:cubicBezTo>
                    <a:pt x="3370" y="33"/>
                    <a:pt x="3370" y="33"/>
                    <a:pt x="3370" y="33"/>
                  </a:cubicBezTo>
                  <a:cubicBezTo>
                    <a:pt x="3356" y="34"/>
                    <a:pt x="3327" y="33"/>
                    <a:pt x="3321" y="35"/>
                  </a:cubicBezTo>
                  <a:cubicBezTo>
                    <a:pt x="3305" y="31"/>
                    <a:pt x="3250" y="36"/>
                    <a:pt x="3225" y="36"/>
                  </a:cubicBezTo>
                  <a:cubicBezTo>
                    <a:pt x="3224" y="38"/>
                    <a:pt x="3224" y="38"/>
                    <a:pt x="3224" y="38"/>
                  </a:cubicBezTo>
                  <a:cubicBezTo>
                    <a:pt x="3206" y="38"/>
                    <a:pt x="3189" y="39"/>
                    <a:pt x="3168" y="41"/>
                  </a:cubicBezTo>
                  <a:cubicBezTo>
                    <a:pt x="3169" y="42"/>
                    <a:pt x="3169" y="42"/>
                    <a:pt x="3169" y="42"/>
                  </a:cubicBezTo>
                  <a:cubicBezTo>
                    <a:pt x="3150" y="44"/>
                    <a:pt x="3121" y="42"/>
                    <a:pt x="3091" y="44"/>
                  </a:cubicBezTo>
                  <a:cubicBezTo>
                    <a:pt x="3093" y="43"/>
                    <a:pt x="3100" y="43"/>
                    <a:pt x="3106" y="43"/>
                  </a:cubicBezTo>
                  <a:cubicBezTo>
                    <a:pt x="3070" y="40"/>
                    <a:pt x="3031" y="48"/>
                    <a:pt x="2999" y="46"/>
                  </a:cubicBezTo>
                  <a:cubicBezTo>
                    <a:pt x="2991" y="47"/>
                    <a:pt x="2985" y="47"/>
                    <a:pt x="2979" y="47"/>
                  </a:cubicBezTo>
                  <a:cubicBezTo>
                    <a:pt x="2980" y="47"/>
                    <a:pt x="2981" y="47"/>
                    <a:pt x="2981" y="46"/>
                  </a:cubicBezTo>
                  <a:cubicBezTo>
                    <a:pt x="2980" y="46"/>
                    <a:pt x="2979" y="47"/>
                    <a:pt x="2978" y="47"/>
                  </a:cubicBezTo>
                  <a:cubicBezTo>
                    <a:pt x="2974" y="46"/>
                    <a:pt x="2971" y="46"/>
                    <a:pt x="2967" y="46"/>
                  </a:cubicBezTo>
                  <a:cubicBezTo>
                    <a:pt x="2970" y="46"/>
                    <a:pt x="2973" y="47"/>
                    <a:pt x="2976" y="47"/>
                  </a:cubicBezTo>
                  <a:cubicBezTo>
                    <a:pt x="2970" y="47"/>
                    <a:pt x="2960" y="47"/>
                    <a:pt x="2951" y="48"/>
                  </a:cubicBezTo>
                  <a:cubicBezTo>
                    <a:pt x="2947" y="46"/>
                    <a:pt x="2947" y="46"/>
                    <a:pt x="2947" y="46"/>
                  </a:cubicBezTo>
                  <a:cubicBezTo>
                    <a:pt x="2947" y="46"/>
                    <a:pt x="2946" y="46"/>
                    <a:pt x="2945" y="46"/>
                  </a:cubicBezTo>
                  <a:cubicBezTo>
                    <a:pt x="2936" y="46"/>
                    <a:pt x="2938" y="47"/>
                    <a:pt x="2943" y="49"/>
                  </a:cubicBezTo>
                  <a:cubicBezTo>
                    <a:pt x="2938" y="49"/>
                    <a:pt x="2934" y="50"/>
                    <a:pt x="2931" y="50"/>
                  </a:cubicBezTo>
                  <a:cubicBezTo>
                    <a:pt x="2923" y="47"/>
                    <a:pt x="2907" y="52"/>
                    <a:pt x="2896" y="49"/>
                  </a:cubicBezTo>
                  <a:cubicBezTo>
                    <a:pt x="2891" y="51"/>
                    <a:pt x="2856" y="51"/>
                    <a:pt x="2847" y="54"/>
                  </a:cubicBezTo>
                  <a:cubicBezTo>
                    <a:pt x="2837" y="54"/>
                    <a:pt x="2827" y="54"/>
                    <a:pt x="2818" y="55"/>
                  </a:cubicBezTo>
                  <a:cubicBezTo>
                    <a:pt x="2813" y="53"/>
                    <a:pt x="2813" y="53"/>
                    <a:pt x="2813" y="53"/>
                  </a:cubicBezTo>
                  <a:cubicBezTo>
                    <a:pt x="2791" y="57"/>
                    <a:pt x="2791" y="57"/>
                    <a:pt x="2791" y="57"/>
                  </a:cubicBezTo>
                  <a:cubicBezTo>
                    <a:pt x="2777" y="56"/>
                    <a:pt x="2772" y="55"/>
                    <a:pt x="2785" y="53"/>
                  </a:cubicBezTo>
                  <a:cubicBezTo>
                    <a:pt x="2753" y="57"/>
                    <a:pt x="2759" y="55"/>
                    <a:pt x="2731" y="58"/>
                  </a:cubicBezTo>
                  <a:cubicBezTo>
                    <a:pt x="2732" y="57"/>
                    <a:pt x="2732" y="57"/>
                    <a:pt x="2732" y="57"/>
                  </a:cubicBezTo>
                  <a:cubicBezTo>
                    <a:pt x="2722" y="57"/>
                    <a:pt x="2707" y="60"/>
                    <a:pt x="2701" y="59"/>
                  </a:cubicBezTo>
                  <a:cubicBezTo>
                    <a:pt x="2678" y="56"/>
                    <a:pt x="2591" y="61"/>
                    <a:pt x="2534" y="60"/>
                  </a:cubicBezTo>
                  <a:cubicBezTo>
                    <a:pt x="2545" y="65"/>
                    <a:pt x="2507" y="59"/>
                    <a:pt x="2505" y="63"/>
                  </a:cubicBezTo>
                  <a:cubicBezTo>
                    <a:pt x="2502" y="62"/>
                    <a:pt x="2494" y="61"/>
                    <a:pt x="2503" y="60"/>
                  </a:cubicBezTo>
                  <a:cubicBezTo>
                    <a:pt x="2474" y="62"/>
                    <a:pt x="2459" y="60"/>
                    <a:pt x="2439" y="63"/>
                  </a:cubicBezTo>
                  <a:cubicBezTo>
                    <a:pt x="2436" y="62"/>
                    <a:pt x="2445" y="61"/>
                    <a:pt x="2442" y="61"/>
                  </a:cubicBezTo>
                  <a:cubicBezTo>
                    <a:pt x="2440" y="61"/>
                    <a:pt x="2433" y="62"/>
                    <a:pt x="2430" y="61"/>
                  </a:cubicBezTo>
                  <a:cubicBezTo>
                    <a:pt x="2427" y="61"/>
                    <a:pt x="2434" y="60"/>
                    <a:pt x="2439" y="60"/>
                  </a:cubicBezTo>
                  <a:cubicBezTo>
                    <a:pt x="2409" y="61"/>
                    <a:pt x="2406" y="64"/>
                    <a:pt x="2404" y="68"/>
                  </a:cubicBezTo>
                  <a:cubicBezTo>
                    <a:pt x="2389" y="66"/>
                    <a:pt x="2382" y="67"/>
                    <a:pt x="2371" y="69"/>
                  </a:cubicBezTo>
                  <a:cubicBezTo>
                    <a:pt x="2366" y="68"/>
                    <a:pt x="2357" y="68"/>
                    <a:pt x="2375" y="67"/>
                  </a:cubicBezTo>
                  <a:cubicBezTo>
                    <a:pt x="2365" y="67"/>
                    <a:pt x="2312" y="67"/>
                    <a:pt x="2311" y="70"/>
                  </a:cubicBezTo>
                  <a:cubicBezTo>
                    <a:pt x="2308" y="69"/>
                    <a:pt x="2296" y="70"/>
                    <a:pt x="2294" y="70"/>
                  </a:cubicBezTo>
                  <a:cubicBezTo>
                    <a:pt x="2270" y="71"/>
                    <a:pt x="2268" y="71"/>
                    <a:pt x="2245" y="71"/>
                  </a:cubicBezTo>
                  <a:cubicBezTo>
                    <a:pt x="2252" y="72"/>
                    <a:pt x="2252" y="72"/>
                    <a:pt x="2252" y="72"/>
                  </a:cubicBezTo>
                  <a:cubicBezTo>
                    <a:pt x="2243" y="75"/>
                    <a:pt x="2233" y="73"/>
                    <a:pt x="2214" y="74"/>
                  </a:cubicBezTo>
                  <a:cubicBezTo>
                    <a:pt x="2215" y="73"/>
                    <a:pt x="2215" y="73"/>
                    <a:pt x="2215" y="73"/>
                  </a:cubicBezTo>
                  <a:cubicBezTo>
                    <a:pt x="2173" y="72"/>
                    <a:pt x="2197" y="75"/>
                    <a:pt x="2155" y="74"/>
                  </a:cubicBezTo>
                  <a:cubicBezTo>
                    <a:pt x="2157" y="76"/>
                    <a:pt x="2157" y="76"/>
                    <a:pt x="2157" y="76"/>
                  </a:cubicBezTo>
                  <a:cubicBezTo>
                    <a:pt x="2153" y="80"/>
                    <a:pt x="2120" y="74"/>
                    <a:pt x="2096" y="76"/>
                  </a:cubicBezTo>
                  <a:cubicBezTo>
                    <a:pt x="2105" y="77"/>
                    <a:pt x="2105" y="77"/>
                    <a:pt x="2105" y="77"/>
                  </a:cubicBezTo>
                  <a:cubicBezTo>
                    <a:pt x="2092" y="79"/>
                    <a:pt x="2068" y="73"/>
                    <a:pt x="2054" y="73"/>
                  </a:cubicBezTo>
                  <a:cubicBezTo>
                    <a:pt x="2051" y="72"/>
                    <a:pt x="2059" y="72"/>
                    <a:pt x="2063" y="72"/>
                  </a:cubicBezTo>
                  <a:cubicBezTo>
                    <a:pt x="2028" y="70"/>
                    <a:pt x="2059" y="74"/>
                    <a:pt x="2033" y="76"/>
                  </a:cubicBezTo>
                  <a:cubicBezTo>
                    <a:pt x="2028" y="74"/>
                    <a:pt x="2039" y="72"/>
                    <a:pt x="2021" y="72"/>
                  </a:cubicBezTo>
                  <a:cubicBezTo>
                    <a:pt x="2013" y="71"/>
                    <a:pt x="1971" y="78"/>
                    <a:pt x="1947" y="76"/>
                  </a:cubicBezTo>
                  <a:cubicBezTo>
                    <a:pt x="1952" y="77"/>
                    <a:pt x="1957" y="78"/>
                    <a:pt x="1945" y="79"/>
                  </a:cubicBezTo>
                  <a:cubicBezTo>
                    <a:pt x="1927" y="80"/>
                    <a:pt x="1896" y="77"/>
                    <a:pt x="1879" y="80"/>
                  </a:cubicBezTo>
                  <a:cubicBezTo>
                    <a:pt x="1877" y="80"/>
                    <a:pt x="1876" y="80"/>
                    <a:pt x="1876" y="80"/>
                  </a:cubicBezTo>
                  <a:cubicBezTo>
                    <a:pt x="1862" y="81"/>
                    <a:pt x="1830" y="82"/>
                    <a:pt x="1821" y="84"/>
                  </a:cubicBezTo>
                  <a:cubicBezTo>
                    <a:pt x="1808" y="78"/>
                    <a:pt x="1734" y="90"/>
                    <a:pt x="1734" y="84"/>
                  </a:cubicBezTo>
                  <a:cubicBezTo>
                    <a:pt x="1691" y="86"/>
                    <a:pt x="1691" y="86"/>
                    <a:pt x="1691" y="86"/>
                  </a:cubicBezTo>
                  <a:cubicBezTo>
                    <a:pt x="1692" y="85"/>
                    <a:pt x="1692" y="85"/>
                    <a:pt x="1692" y="85"/>
                  </a:cubicBezTo>
                  <a:cubicBezTo>
                    <a:pt x="1664" y="85"/>
                    <a:pt x="1654" y="87"/>
                    <a:pt x="1645" y="89"/>
                  </a:cubicBezTo>
                  <a:cubicBezTo>
                    <a:pt x="1638" y="89"/>
                    <a:pt x="1643" y="88"/>
                    <a:pt x="1643" y="88"/>
                  </a:cubicBezTo>
                  <a:cubicBezTo>
                    <a:pt x="1603" y="87"/>
                    <a:pt x="1599" y="88"/>
                    <a:pt x="1565" y="92"/>
                  </a:cubicBezTo>
                  <a:cubicBezTo>
                    <a:pt x="1561" y="90"/>
                    <a:pt x="1561" y="90"/>
                    <a:pt x="1561" y="90"/>
                  </a:cubicBezTo>
                  <a:cubicBezTo>
                    <a:pt x="1552" y="91"/>
                    <a:pt x="1503" y="89"/>
                    <a:pt x="1463" y="92"/>
                  </a:cubicBezTo>
                  <a:cubicBezTo>
                    <a:pt x="1463" y="92"/>
                    <a:pt x="1464" y="91"/>
                    <a:pt x="1467" y="91"/>
                  </a:cubicBezTo>
                  <a:cubicBezTo>
                    <a:pt x="1423" y="95"/>
                    <a:pt x="1360" y="89"/>
                    <a:pt x="1344" y="96"/>
                  </a:cubicBezTo>
                  <a:cubicBezTo>
                    <a:pt x="1315" y="99"/>
                    <a:pt x="1315" y="99"/>
                    <a:pt x="1315" y="99"/>
                  </a:cubicBezTo>
                  <a:cubicBezTo>
                    <a:pt x="1353" y="98"/>
                    <a:pt x="1309" y="102"/>
                    <a:pt x="1325" y="103"/>
                  </a:cubicBezTo>
                  <a:cubicBezTo>
                    <a:pt x="1310" y="104"/>
                    <a:pt x="1286" y="102"/>
                    <a:pt x="1304" y="101"/>
                  </a:cubicBezTo>
                  <a:cubicBezTo>
                    <a:pt x="1307" y="101"/>
                    <a:pt x="1307" y="101"/>
                    <a:pt x="1307" y="101"/>
                  </a:cubicBezTo>
                  <a:cubicBezTo>
                    <a:pt x="1314" y="97"/>
                    <a:pt x="1260" y="101"/>
                    <a:pt x="1261" y="99"/>
                  </a:cubicBezTo>
                  <a:cubicBezTo>
                    <a:pt x="1186" y="101"/>
                    <a:pt x="1112" y="101"/>
                    <a:pt x="1042" y="103"/>
                  </a:cubicBezTo>
                  <a:cubicBezTo>
                    <a:pt x="1050" y="106"/>
                    <a:pt x="1050" y="106"/>
                    <a:pt x="1050" y="106"/>
                  </a:cubicBezTo>
                  <a:cubicBezTo>
                    <a:pt x="1026" y="106"/>
                    <a:pt x="1026" y="106"/>
                    <a:pt x="1026" y="106"/>
                  </a:cubicBezTo>
                  <a:cubicBezTo>
                    <a:pt x="1019" y="106"/>
                    <a:pt x="1017" y="104"/>
                    <a:pt x="1035" y="104"/>
                  </a:cubicBezTo>
                  <a:cubicBezTo>
                    <a:pt x="1025" y="102"/>
                    <a:pt x="1005" y="106"/>
                    <a:pt x="1005" y="107"/>
                  </a:cubicBezTo>
                  <a:cubicBezTo>
                    <a:pt x="971" y="107"/>
                    <a:pt x="1018" y="103"/>
                    <a:pt x="1008" y="103"/>
                  </a:cubicBezTo>
                  <a:cubicBezTo>
                    <a:pt x="993" y="104"/>
                    <a:pt x="993" y="104"/>
                    <a:pt x="993" y="104"/>
                  </a:cubicBezTo>
                  <a:cubicBezTo>
                    <a:pt x="997" y="104"/>
                    <a:pt x="997" y="104"/>
                    <a:pt x="997" y="104"/>
                  </a:cubicBezTo>
                  <a:cubicBezTo>
                    <a:pt x="985" y="106"/>
                    <a:pt x="984" y="107"/>
                    <a:pt x="963" y="107"/>
                  </a:cubicBezTo>
                  <a:cubicBezTo>
                    <a:pt x="950" y="107"/>
                    <a:pt x="956" y="106"/>
                    <a:pt x="951" y="106"/>
                  </a:cubicBezTo>
                  <a:cubicBezTo>
                    <a:pt x="951" y="106"/>
                    <a:pt x="949" y="106"/>
                    <a:pt x="943" y="106"/>
                  </a:cubicBezTo>
                  <a:cubicBezTo>
                    <a:pt x="912" y="107"/>
                    <a:pt x="912" y="107"/>
                    <a:pt x="912" y="107"/>
                  </a:cubicBezTo>
                  <a:cubicBezTo>
                    <a:pt x="924" y="109"/>
                    <a:pt x="924" y="109"/>
                    <a:pt x="924" y="109"/>
                  </a:cubicBezTo>
                  <a:cubicBezTo>
                    <a:pt x="911" y="110"/>
                    <a:pt x="895" y="109"/>
                    <a:pt x="910" y="111"/>
                  </a:cubicBezTo>
                  <a:cubicBezTo>
                    <a:pt x="889" y="108"/>
                    <a:pt x="794" y="113"/>
                    <a:pt x="781" y="112"/>
                  </a:cubicBezTo>
                  <a:cubicBezTo>
                    <a:pt x="762" y="115"/>
                    <a:pt x="743" y="115"/>
                    <a:pt x="720" y="116"/>
                  </a:cubicBezTo>
                  <a:cubicBezTo>
                    <a:pt x="726" y="116"/>
                    <a:pt x="729" y="118"/>
                    <a:pt x="709" y="119"/>
                  </a:cubicBezTo>
                  <a:cubicBezTo>
                    <a:pt x="716" y="113"/>
                    <a:pt x="674" y="117"/>
                    <a:pt x="657" y="114"/>
                  </a:cubicBezTo>
                  <a:cubicBezTo>
                    <a:pt x="665" y="116"/>
                    <a:pt x="599" y="117"/>
                    <a:pt x="621" y="119"/>
                  </a:cubicBezTo>
                  <a:cubicBezTo>
                    <a:pt x="604" y="119"/>
                    <a:pt x="620" y="117"/>
                    <a:pt x="607" y="117"/>
                  </a:cubicBezTo>
                  <a:cubicBezTo>
                    <a:pt x="567" y="120"/>
                    <a:pt x="519" y="118"/>
                    <a:pt x="469" y="120"/>
                  </a:cubicBezTo>
                  <a:cubicBezTo>
                    <a:pt x="468" y="121"/>
                    <a:pt x="476" y="121"/>
                    <a:pt x="466" y="123"/>
                  </a:cubicBezTo>
                  <a:cubicBezTo>
                    <a:pt x="440" y="120"/>
                    <a:pt x="440" y="120"/>
                    <a:pt x="440" y="120"/>
                  </a:cubicBezTo>
                  <a:cubicBezTo>
                    <a:pt x="430" y="121"/>
                    <a:pt x="431" y="124"/>
                    <a:pt x="413" y="122"/>
                  </a:cubicBezTo>
                  <a:cubicBezTo>
                    <a:pt x="415" y="123"/>
                    <a:pt x="419" y="124"/>
                    <a:pt x="412" y="124"/>
                  </a:cubicBezTo>
                  <a:cubicBezTo>
                    <a:pt x="315" y="124"/>
                    <a:pt x="214" y="133"/>
                    <a:pt x="115" y="129"/>
                  </a:cubicBezTo>
                  <a:cubicBezTo>
                    <a:pt x="128" y="130"/>
                    <a:pt x="119" y="130"/>
                    <a:pt x="109" y="131"/>
                  </a:cubicBezTo>
                  <a:cubicBezTo>
                    <a:pt x="116" y="131"/>
                    <a:pt x="109" y="133"/>
                    <a:pt x="110" y="133"/>
                  </a:cubicBezTo>
                  <a:cubicBezTo>
                    <a:pt x="69" y="132"/>
                    <a:pt x="69" y="132"/>
                    <a:pt x="69" y="132"/>
                  </a:cubicBezTo>
                  <a:cubicBezTo>
                    <a:pt x="61" y="135"/>
                    <a:pt x="24" y="133"/>
                    <a:pt x="20" y="136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16" y="139"/>
                    <a:pt x="58" y="141"/>
                    <a:pt x="55" y="145"/>
                  </a:cubicBezTo>
                  <a:cubicBezTo>
                    <a:pt x="75" y="141"/>
                    <a:pt x="107" y="149"/>
                    <a:pt x="139" y="143"/>
                  </a:cubicBezTo>
                  <a:cubicBezTo>
                    <a:pt x="146" y="143"/>
                    <a:pt x="133" y="144"/>
                    <a:pt x="137" y="145"/>
                  </a:cubicBezTo>
                  <a:cubicBezTo>
                    <a:pt x="145" y="143"/>
                    <a:pt x="154" y="143"/>
                    <a:pt x="173" y="143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222" y="141"/>
                    <a:pt x="244" y="142"/>
                    <a:pt x="301" y="142"/>
                  </a:cubicBezTo>
                  <a:cubicBezTo>
                    <a:pt x="297" y="140"/>
                    <a:pt x="297" y="140"/>
                    <a:pt x="297" y="140"/>
                  </a:cubicBezTo>
                  <a:cubicBezTo>
                    <a:pt x="309" y="140"/>
                    <a:pt x="311" y="140"/>
                    <a:pt x="317" y="141"/>
                  </a:cubicBezTo>
                  <a:cubicBezTo>
                    <a:pt x="331" y="137"/>
                    <a:pt x="283" y="142"/>
                    <a:pt x="295" y="138"/>
                  </a:cubicBezTo>
                  <a:cubicBezTo>
                    <a:pt x="312" y="141"/>
                    <a:pt x="382" y="136"/>
                    <a:pt x="393" y="140"/>
                  </a:cubicBezTo>
                  <a:cubicBezTo>
                    <a:pt x="412" y="139"/>
                    <a:pt x="388" y="138"/>
                    <a:pt x="407" y="137"/>
                  </a:cubicBezTo>
                  <a:cubicBezTo>
                    <a:pt x="412" y="138"/>
                    <a:pt x="412" y="138"/>
                    <a:pt x="412" y="138"/>
                  </a:cubicBezTo>
                  <a:cubicBezTo>
                    <a:pt x="417" y="136"/>
                    <a:pt x="417" y="136"/>
                    <a:pt x="417" y="136"/>
                  </a:cubicBezTo>
                  <a:cubicBezTo>
                    <a:pt x="429" y="136"/>
                    <a:pt x="435" y="138"/>
                    <a:pt x="436" y="139"/>
                  </a:cubicBezTo>
                  <a:cubicBezTo>
                    <a:pt x="433" y="139"/>
                    <a:pt x="427" y="139"/>
                    <a:pt x="424" y="139"/>
                  </a:cubicBezTo>
                  <a:cubicBezTo>
                    <a:pt x="439" y="140"/>
                    <a:pt x="465" y="138"/>
                    <a:pt x="473" y="138"/>
                  </a:cubicBezTo>
                  <a:cubicBezTo>
                    <a:pt x="457" y="138"/>
                    <a:pt x="457" y="138"/>
                    <a:pt x="457" y="138"/>
                  </a:cubicBezTo>
                  <a:cubicBezTo>
                    <a:pt x="508" y="135"/>
                    <a:pt x="572" y="135"/>
                    <a:pt x="621" y="131"/>
                  </a:cubicBezTo>
                  <a:cubicBezTo>
                    <a:pt x="618" y="130"/>
                    <a:pt x="618" y="130"/>
                    <a:pt x="618" y="130"/>
                  </a:cubicBezTo>
                  <a:cubicBezTo>
                    <a:pt x="656" y="127"/>
                    <a:pt x="648" y="130"/>
                    <a:pt x="690" y="128"/>
                  </a:cubicBezTo>
                  <a:cubicBezTo>
                    <a:pt x="689" y="129"/>
                    <a:pt x="689" y="129"/>
                    <a:pt x="689" y="129"/>
                  </a:cubicBezTo>
                  <a:cubicBezTo>
                    <a:pt x="697" y="127"/>
                    <a:pt x="708" y="127"/>
                    <a:pt x="720" y="126"/>
                  </a:cubicBezTo>
                  <a:cubicBezTo>
                    <a:pt x="709" y="128"/>
                    <a:pt x="739" y="128"/>
                    <a:pt x="726" y="129"/>
                  </a:cubicBezTo>
                  <a:cubicBezTo>
                    <a:pt x="767" y="126"/>
                    <a:pt x="746" y="127"/>
                    <a:pt x="773" y="123"/>
                  </a:cubicBezTo>
                  <a:cubicBezTo>
                    <a:pt x="780" y="125"/>
                    <a:pt x="780" y="125"/>
                    <a:pt x="780" y="125"/>
                  </a:cubicBezTo>
                  <a:cubicBezTo>
                    <a:pt x="789" y="123"/>
                    <a:pt x="790" y="122"/>
                    <a:pt x="811" y="121"/>
                  </a:cubicBezTo>
                  <a:cubicBezTo>
                    <a:pt x="793" y="123"/>
                    <a:pt x="824" y="123"/>
                    <a:pt x="805" y="125"/>
                  </a:cubicBezTo>
                  <a:cubicBezTo>
                    <a:pt x="849" y="127"/>
                    <a:pt x="870" y="120"/>
                    <a:pt x="890" y="124"/>
                  </a:cubicBezTo>
                  <a:cubicBezTo>
                    <a:pt x="910" y="120"/>
                    <a:pt x="852" y="123"/>
                    <a:pt x="863" y="122"/>
                  </a:cubicBezTo>
                  <a:cubicBezTo>
                    <a:pt x="854" y="121"/>
                    <a:pt x="880" y="118"/>
                    <a:pt x="894" y="118"/>
                  </a:cubicBezTo>
                  <a:cubicBezTo>
                    <a:pt x="908" y="118"/>
                    <a:pt x="918" y="123"/>
                    <a:pt x="953" y="122"/>
                  </a:cubicBezTo>
                  <a:cubicBezTo>
                    <a:pt x="949" y="122"/>
                    <a:pt x="949" y="122"/>
                    <a:pt x="946" y="122"/>
                  </a:cubicBezTo>
                  <a:cubicBezTo>
                    <a:pt x="959" y="123"/>
                    <a:pt x="972" y="120"/>
                    <a:pt x="988" y="121"/>
                  </a:cubicBezTo>
                  <a:cubicBezTo>
                    <a:pt x="997" y="119"/>
                    <a:pt x="1009" y="121"/>
                    <a:pt x="1011" y="118"/>
                  </a:cubicBezTo>
                  <a:cubicBezTo>
                    <a:pt x="979" y="119"/>
                    <a:pt x="979" y="119"/>
                    <a:pt x="979" y="119"/>
                  </a:cubicBezTo>
                  <a:cubicBezTo>
                    <a:pt x="997" y="118"/>
                    <a:pt x="1014" y="114"/>
                    <a:pt x="1045" y="115"/>
                  </a:cubicBezTo>
                  <a:cubicBezTo>
                    <a:pt x="1042" y="116"/>
                    <a:pt x="1033" y="117"/>
                    <a:pt x="1027" y="117"/>
                  </a:cubicBezTo>
                  <a:cubicBezTo>
                    <a:pt x="1036" y="118"/>
                    <a:pt x="1044" y="116"/>
                    <a:pt x="1053" y="117"/>
                  </a:cubicBezTo>
                  <a:cubicBezTo>
                    <a:pt x="1051" y="120"/>
                    <a:pt x="1014" y="119"/>
                    <a:pt x="994" y="122"/>
                  </a:cubicBezTo>
                  <a:cubicBezTo>
                    <a:pt x="1004" y="123"/>
                    <a:pt x="1032" y="118"/>
                    <a:pt x="1022" y="122"/>
                  </a:cubicBezTo>
                  <a:cubicBezTo>
                    <a:pt x="1036" y="117"/>
                    <a:pt x="1057" y="122"/>
                    <a:pt x="1080" y="118"/>
                  </a:cubicBezTo>
                  <a:cubicBezTo>
                    <a:pt x="1079" y="119"/>
                    <a:pt x="1079" y="119"/>
                    <a:pt x="1079" y="119"/>
                  </a:cubicBezTo>
                  <a:cubicBezTo>
                    <a:pt x="1083" y="119"/>
                    <a:pt x="1090" y="118"/>
                    <a:pt x="1097" y="118"/>
                  </a:cubicBezTo>
                  <a:cubicBezTo>
                    <a:pt x="1085" y="121"/>
                    <a:pt x="1085" y="121"/>
                    <a:pt x="1085" y="121"/>
                  </a:cubicBezTo>
                  <a:cubicBezTo>
                    <a:pt x="1104" y="118"/>
                    <a:pt x="1122" y="121"/>
                    <a:pt x="1141" y="120"/>
                  </a:cubicBezTo>
                  <a:cubicBezTo>
                    <a:pt x="1102" y="121"/>
                    <a:pt x="1132" y="118"/>
                    <a:pt x="1115" y="117"/>
                  </a:cubicBezTo>
                  <a:cubicBezTo>
                    <a:pt x="1163" y="113"/>
                    <a:pt x="1144" y="121"/>
                    <a:pt x="1194" y="119"/>
                  </a:cubicBezTo>
                  <a:cubicBezTo>
                    <a:pt x="1186" y="119"/>
                    <a:pt x="1170" y="118"/>
                    <a:pt x="1181" y="117"/>
                  </a:cubicBezTo>
                  <a:cubicBezTo>
                    <a:pt x="1191" y="117"/>
                    <a:pt x="1204" y="117"/>
                    <a:pt x="1211" y="118"/>
                  </a:cubicBezTo>
                  <a:cubicBezTo>
                    <a:pt x="1246" y="117"/>
                    <a:pt x="1205" y="116"/>
                    <a:pt x="1220" y="115"/>
                  </a:cubicBezTo>
                  <a:cubicBezTo>
                    <a:pt x="1233" y="117"/>
                    <a:pt x="1238" y="113"/>
                    <a:pt x="1253" y="112"/>
                  </a:cubicBezTo>
                  <a:cubicBezTo>
                    <a:pt x="1254" y="114"/>
                    <a:pt x="1254" y="114"/>
                    <a:pt x="1254" y="114"/>
                  </a:cubicBezTo>
                  <a:cubicBezTo>
                    <a:pt x="1294" y="114"/>
                    <a:pt x="1264" y="110"/>
                    <a:pt x="1301" y="110"/>
                  </a:cubicBezTo>
                  <a:cubicBezTo>
                    <a:pt x="1285" y="113"/>
                    <a:pt x="1285" y="113"/>
                    <a:pt x="1285" y="113"/>
                  </a:cubicBezTo>
                  <a:cubicBezTo>
                    <a:pt x="1304" y="112"/>
                    <a:pt x="1304" y="112"/>
                    <a:pt x="1304" y="112"/>
                  </a:cubicBezTo>
                  <a:cubicBezTo>
                    <a:pt x="1300" y="114"/>
                    <a:pt x="1300" y="114"/>
                    <a:pt x="1300" y="114"/>
                  </a:cubicBezTo>
                  <a:cubicBezTo>
                    <a:pt x="1321" y="112"/>
                    <a:pt x="1327" y="112"/>
                    <a:pt x="1348" y="112"/>
                  </a:cubicBezTo>
                  <a:cubicBezTo>
                    <a:pt x="1343" y="111"/>
                    <a:pt x="1350" y="109"/>
                    <a:pt x="1368" y="108"/>
                  </a:cubicBezTo>
                  <a:cubicBezTo>
                    <a:pt x="1380" y="109"/>
                    <a:pt x="1361" y="110"/>
                    <a:pt x="1387" y="109"/>
                  </a:cubicBezTo>
                  <a:cubicBezTo>
                    <a:pt x="1381" y="111"/>
                    <a:pt x="1375" y="112"/>
                    <a:pt x="1364" y="111"/>
                  </a:cubicBezTo>
                  <a:cubicBezTo>
                    <a:pt x="1363" y="112"/>
                    <a:pt x="1358" y="112"/>
                    <a:pt x="1357" y="113"/>
                  </a:cubicBezTo>
                  <a:cubicBezTo>
                    <a:pt x="1370" y="114"/>
                    <a:pt x="1390" y="112"/>
                    <a:pt x="1399" y="112"/>
                  </a:cubicBezTo>
                  <a:cubicBezTo>
                    <a:pt x="1396" y="112"/>
                    <a:pt x="1392" y="112"/>
                    <a:pt x="1389" y="112"/>
                  </a:cubicBezTo>
                  <a:cubicBezTo>
                    <a:pt x="1426" y="108"/>
                    <a:pt x="1426" y="108"/>
                    <a:pt x="1426" y="108"/>
                  </a:cubicBezTo>
                  <a:cubicBezTo>
                    <a:pt x="1432" y="109"/>
                    <a:pt x="1427" y="109"/>
                    <a:pt x="1423" y="110"/>
                  </a:cubicBezTo>
                  <a:cubicBezTo>
                    <a:pt x="1430" y="110"/>
                    <a:pt x="1435" y="109"/>
                    <a:pt x="1446" y="108"/>
                  </a:cubicBezTo>
                  <a:cubicBezTo>
                    <a:pt x="1444" y="110"/>
                    <a:pt x="1444" y="111"/>
                    <a:pt x="1429" y="112"/>
                  </a:cubicBezTo>
                  <a:cubicBezTo>
                    <a:pt x="1464" y="110"/>
                    <a:pt x="1464" y="110"/>
                    <a:pt x="1464" y="110"/>
                  </a:cubicBezTo>
                  <a:cubicBezTo>
                    <a:pt x="1466" y="110"/>
                    <a:pt x="1482" y="111"/>
                    <a:pt x="1477" y="112"/>
                  </a:cubicBezTo>
                  <a:cubicBezTo>
                    <a:pt x="1497" y="112"/>
                    <a:pt x="1525" y="107"/>
                    <a:pt x="1551" y="108"/>
                  </a:cubicBezTo>
                  <a:cubicBezTo>
                    <a:pt x="1552" y="108"/>
                    <a:pt x="1555" y="107"/>
                    <a:pt x="1560" y="107"/>
                  </a:cubicBezTo>
                  <a:cubicBezTo>
                    <a:pt x="1585" y="106"/>
                    <a:pt x="1606" y="108"/>
                    <a:pt x="1635" y="105"/>
                  </a:cubicBezTo>
                  <a:cubicBezTo>
                    <a:pt x="1651" y="107"/>
                    <a:pt x="1651" y="107"/>
                    <a:pt x="1651" y="107"/>
                  </a:cubicBezTo>
                  <a:cubicBezTo>
                    <a:pt x="1674" y="106"/>
                    <a:pt x="1629" y="104"/>
                    <a:pt x="1667" y="102"/>
                  </a:cubicBezTo>
                  <a:cubicBezTo>
                    <a:pt x="1693" y="100"/>
                    <a:pt x="1676" y="104"/>
                    <a:pt x="1686" y="105"/>
                  </a:cubicBezTo>
                  <a:cubicBezTo>
                    <a:pt x="1699" y="103"/>
                    <a:pt x="1722" y="99"/>
                    <a:pt x="1746" y="101"/>
                  </a:cubicBezTo>
                  <a:cubicBezTo>
                    <a:pt x="1738" y="102"/>
                    <a:pt x="1732" y="101"/>
                    <a:pt x="1724" y="102"/>
                  </a:cubicBezTo>
                  <a:cubicBezTo>
                    <a:pt x="1743" y="103"/>
                    <a:pt x="1743" y="103"/>
                    <a:pt x="1743" y="103"/>
                  </a:cubicBezTo>
                  <a:cubicBezTo>
                    <a:pt x="1721" y="106"/>
                    <a:pt x="1704" y="106"/>
                    <a:pt x="1722" y="107"/>
                  </a:cubicBezTo>
                  <a:cubicBezTo>
                    <a:pt x="1724" y="102"/>
                    <a:pt x="1794" y="105"/>
                    <a:pt x="1796" y="99"/>
                  </a:cubicBezTo>
                  <a:cubicBezTo>
                    <a:pt x="1809" y="100"/>
                    <a:pt x="1809" y="100"/>
                    <a:pt x="1809" y="100"/>
                  </a:cubicBezTo>
                  <a:cubicBezTo>
                    <a:pt x="1805" y="100"/>
                    <a:pt x="1805" y="100"/>
                    <a:pt x="1801" y="100"/>
                  </a:cubicBezTo>
                  <a:cubicBezTo>
                    <a:pt x="1825" y="102"/>
                    <a:pt x="1819" y="96"/>
                    <a:pt x="1850" y="96"/>
                  </a:cubicBezTo>
                  <a:cubicBezTo>
                    <a:pt x="1860" y="96"/>
                    <a:pt x="1868" y="97"/>
                    <a:pt x="1860" y="97"/>
                  </a:cubicBezTo>
                  <a:cubicBezTo>
                    <a:pt x="1884" y="95"/>
                    <a:pt x="1884" y="95"/>
                    <a:pt x="1884" y="95"/>
                  </a:cubicBezTo>
                  <a:cubicBezTo>
                    <a:pt x="1890" y="95"/>
                    <a:pt x="1890" y="96"/>
                    <a:pt x="1886" y="96"/>
                  </a:cubicBezTo>
                  <a:cubicBezTo>
                    <a:pt x="1919" y="95"/>
                    <a:pt x="1919" y="95"/>
                    <a:pt x="1919" y="95"/>
                  </a:cubicBezTo>
                  <a:cubicBezTo>
                    <a:pt x="1919" y="95"/>
                    <a:pt x="1919" y="95"/>
                    <a:pt x="1919" y="95"/>
                  </a:cubicBezTo>
                  <a:cubicBezTo>
                    <a:pt x="1924" y="94"/>
                    <a:pt x="1936" y="92"/>
                    <a:pt x="1941" y="92"/>
                  </a:cubicBezTo>
                  <a:cubicBezTo>
                    <a:pt x="1951" y="92"/>
                    <a:pt x="1937" y="92"/>
                    <a:pt x="1939" y="93"/>
                  </a:cubicBezTo>
                  <a:cubicBezTo>
                    <a:pt x="1959" y="91"/>
                    <a:pt x="1959" y="91"/>
                    <a:pt x="1959" y="91"/>
                  </a:cubicBezTo>
                  <a:cubicBezTo>
                    <a:pt x="1967" y="92"/>
                    <a:pt x="1951" y="94"/>
                    <a:pt x="1937" y="94"/>
                  </a:cubicBezTo>
                  <a:cubicBezTo>
                    <a:pt x="1956" y="99"/>
                    <a:pt x="1953" y="92"/>
                    <a:pt x="1994" y="94"/>
                  </a:cubicBezTo>
                  <a:cubicBezTo>
                    <a:pt x="1975" y="96"/>
                    <a:pt x="1975" y="96"/>
                    <a:pt x="1975" y="96"/>
                  </a:cubicBezTo>
                  <a:cubicBezTo>
                    <a:pt x="1987" y="98"/>
                    <a:pt x="2002" y="97"/>
                    <a:pt x="2024" y="98"/>
                  </a:cubicBezTo>
                  <a:cubicBezTo>
                    <a:pt x="2019" y="97"/>
                    <a:pt x="1981" y="95"/>
                    <a:pt x="2002" y="93"/>
                  </a:cubicBezTo>
                  <a:cubicBezTo>
                    <a:pt x="2009" y="93"/>
                    <a:pt x="2017" y="93"/>
                    <a:pt x="2029" y="91"/>
                  </a:cubicBezTo>
                  <a:cubicBezTo>
                    <a:pt x="2029" y="93"/>
                    <a:pt x="2040" y="92"/>
                    <a:pt x="2055" y="92"/>
                  </a:cubicBezTo>
                  <a:cubicBezTo>
                    <a:pt x="2054" y="95"/>
                    <a:pt x="2054" y="95"/>
                    <a:pt x="2054" y="95"/>
                  </a:cubicBezTo>
                  <a:cubicBezTo>
                    <a:pt x="2069" y="93"/>
                    <a:pt x="2068" y="92"/>
                    <a:pt x="2077" y="91"/>
                  </a:cubicBezTo>
                  <a:cubicBezTo>
                    <a:pt x="2094" y="90"/>
                    <a:pt x="2098" y="92"/>
                    <a:pt x="2102" y="94"/>
                  </a:cubicBezTo>
                  <a:cubicBezTo>
                    <a:pt x="2130" y="93"/>
                    <a:pt x="2083" y="91"/>
                    <a:pt x="2116" y="90"/>
                  </a:cubicBezTo>
                  <a:cubicBezTo>
                    <a:pt x="2139" y="90"/>
                    <a:pt x="2155" y="89"/>
                    <a:pt x="2183" y="86"/>
                  </a:cubicBezTo>
                  <a:cubicBezTo>
                    <a:pt x="2199" y="87"/>
                    <a:pt x="2180" y="88"/>
                    <a:pt x="2186" y="88"/>
                  </a:cubicBezTo>
                  <a:cubicBezTo>
                    <a:pt x="2200" y="86"/>
                    <a:pt x="2200" y="86"/>
                    <a:pt x="2200" y="86"/>
                  </a:cubicBezTo>
                  <a:cubicBezTo>
                    <a:pt x="2204" y="86"/>
                    <a:pt x="2202" y="87"/>
                    <a:pt x="2202" y="87"/>
                  </a:cubicBezTo>
                  <a:cubicBezTo>
                    <a:pt x="2214" y="86"/>
                    <a:pt x="2203" y="84"/>
                    <a:pt x="2222" y="83"/>
                  </a:cubicBezTo>
                  <a:cubicBezTo>
                    <a:pt x="2227" y="80"/>
                    <a:pt x="2261" y="86"/>
                    <a:pt x="2284" y="82"/>
                  </a:cubicBezTo>
                  <a:cubicBezTo>
                    <a:pt x="2290" y="83"/>
                    <a:pt x="2281" y="84"/>
                    <a:pt x="2283" y="85"/>
                  </a:cubicBezTo>
                  <a:cubicBezTo>
                    <a:pt x="2315" y="82"/>
                    <a:pt x="2311" y="82"/>
                    <a:pt x="2337" y="79"/>
                  </a:cubicBezTo>
                  <a:cubicBezTo>
                    <a:pt x="2360" y="80"/>
                    <a:pt x="2360" y="80"/>
                    <a:pt x="2360" y="80"/>
                  </a:cubicBezTo>
                  <a:cubicBezTo>
                    <a:pt x="2343" y="78"/>
                    <a:pt x="2364" y="76"/>
                    <a:pt x="2383" y="73"/>
                  </a:cubicBezTo>
                  <a:cubicBezTo>
                    <a:pt x="2377" y="72"/>
                    <a:pt x="2372" y="72"/>
                    <a:pt x="2369" y="71"/>
                  </a:cubicBezTo>
                  <a:cubicBezTo>
                    <a:pt x="2398" y="69"/>
                    <a:pt x="2398" y="69"/>
                    <a:pt x="2398" y="69"/>
                  </a:cubicBezTo>
                  <a:cubicBezTo>
                    <a:pt x="2402" y="70"/>
                    <a:pt x="2399" y="71"/>
                    <a:pt x="2394" y="72"/>
                  </a:cubicBezTo>
                  <a:cubicBezTo>
                    <a:pt x="2396" y="71"/>
                    <a:pt x="2398" y="71"/>
                    <a:pt x="2399" y="71"/>
                  </a:cubicBezTo>
                  <a:cubicBezTo>
                    <a:pt x="2410" y="72"/>
                    <a:pt x="2404" y="73"/>
                    <a:pt x="2397" y="75"/>
                  </a:cubicBezTo>
                  <a:cubicBezTo>
                    <a:pt x="2393" y="74"/>
                    <a:pt x="2390" y="74"/>
                    <a:pt x="2386" y="74"/>
                  </a:cubicBezTo>
                  <a:cubicBezTo>
                    <a:pt x="2379" y="75"/>
                    <a:pt x="2372" y="77"/>
                    <a:pt x="2374" y="79"/>
                  </a:cubicBezTo>
                  <a:cubicBezTo>
                    <a:pt x="2376" y="78"/>
                    <a:pt x="2379" y="78"/>
                    <a:pt x="2383" y="78"/>
                  </a:cubicBezTo>
                  <a:cubicBezTo>
                    <a:pt x="2382" y="78"/>
                    <a:pt x="2380" y="79"/>
                    <a:pt x="2381" y="79"/>
                  </a:cubicBezTo>
                  <a:cubicBezTo>
                    <a:pt x="2382" y="79"/>
                    <a:pt x="2385" y="78"/>
                    <a:pt x="2390" y="78"/>
                  </a:cubicBezTo>
                  <a:cubicBezTo>
                    <a:pt x="2397" y="80"/>
                    <a:pt x="2397" y="80"/>
                    <a:pt x="2397" y="80"/>
                  </a:cubicBezTo>
                  <a:cubicBezTo>
                    <a:pt x="2399" y="79"/>
                    <a:pt x="2399" y="79"/>
                    <a:pt x="2399" y="79"/>
                  </a:cubicBezTo>
                  <a:cubicBezTo>
                    <a:pt x="2437" y="80"/>
                    <a:pt x="2437" y="80"/>
                    <a:pt x="2437" y="80"/>
                  </a:cubicBezTo>
                  <a:cubicBezTo>
                    <a:pt x="2465" y="76"/>
                    <a:pt x="2489" y="71"/>
                    <a:pt x="2533" y="69"/>
                  </a:cubicBezTo>
                  <a:cubicBezTo>
                    <a:pt x="2522" y="71"/>
                    <a:pt x="2531" y="72"/>
                    <a:pt x="2530" y="75"/>
                  </a:cubicBezTo>
                  <a:cubicBezTo>
                    <a:pt x="2518" y="72"/>
                    <a:pt x="2496" y="77"/>
                    <a:pt x="2473" y="77"/>
                  </a:cubicBezTo>
                  <a:cubicBezTo>
                    <a:pt x="2485" y="77"/>
                    <a:pt x="2483" y="78"/>
                    <a:pt x="2480" y="79"/>
                  </a:cubicBezTo>
                  <a:cubicBezTo>
                    <a:pt x="2520" y="75"/>
                    <a:pt x="2520" y="75"/>
                    <a:pt x="2520" y="75"/>
                  </a:cubicBezTo>
                  <a:cubicBezTo>
                    <a:pt x="2519" y="77"/>
                    <a:pt x="2529" y="76"/>
                    <a:pt x="2539" y="77"/>
                  </a:cubicBezTo>
                  <a:cubicBezTo>
                    <a:pt x="2531" y="73"/>
                    <a:pt x="2570" y="73"/>
                    <a:pt x="2586" y="72"/>
                  </a:cubicBezTo>
                  <a:cubicBezTo>
                    <a:pt x="2587" y="73"/>
                    <a:pt x="2583" y="74"/>
                    <a:pt x="2563" y="75"/>
                  </a:cubicBezTo>
                  <a:cubicBezTo>
                    <a:pt x="2585" y="77"/>
                    <a:pt x="2592" y="69"/>
                    <a:pt x="2614" y="71"/>
                  </a:cubicBezTo>
                  <a:cubicBezTo>
                    <a:pt x="2609" y="71"/>
                    <a:pt x="2606" y="71"/>
                    <a:pt x="2604" y="72"/>
                  </a:cubicBezTo>
                  <a:cubicBezTo>
                    <a:pt x="2616" y="70"/>
                    <a:pt x="2644" y="71"/>
                    <a:pt x="2637" y="72"/>
                  </a:cubicBezTo>
                  <a:cubicBezTo>
                    <a:pt x="2632" y="72"/>
                    <a:pt x="2632" y="72"/>
                    <a:pt x="2632" y="72"/>
                  </a:cubicBezTo>
                  <a:cubicBezTo>
                    <a:pt x="2665" y="72"/>
                    <a:pt x="2732" y="69"/>
                    <a:pt x="2737" y="66"/>
                  </a:cubicBezTo>
                  <a:cubicBezTo>
                    <a:pt x="2737" y="66"/>
                    <a:pt x="2732" y="70"/>
                    <a:pt x="2730" y="71"/>
                  </a:cubicBezTo>
                  <a:cubicBezTo>
                    <a:pt x="2789" y="57"/>
                    <a:pt x="2789" y="57"/>
                    <a:pt x="2789" y="57"/>
                  </a:cubicBezTo>
                  <a:cubicBezTo>
                    <a:pt x="2783" y="61"/>
                    <a:pt x="2803" y="67"/>
                    <a:pt x="2776" y="69"/>
                  </a:cubicBezTo>
                  <a:cubicBezTo>
                    <a:pt x="2784" y="70"/>
                    <a:pt x="2794" y="70"/>
                    <a:pt x="2810" y="68"/>
                  </a:cubicBezTo>
                  <a:cubicBezTo>
                    <a:pt x="2805" y="68"/>
                    <a:pt x="2797" y="64"/>
                    <a:pt x="2804" y="64"/>
                  </a:cubicBezTo>
                  <a:cubicBezTo>
                    <a:pt x="2824" y="67"/>
                    <a:pt x="2818" y="65"/>
                    <a:pt x="2843" y="67"/>
                  </a:cubicBezTo>
                  <a:cubicBezTo>
                    <a:pt x="2835" y="67"/>
                    <a:pt x="2843" y="62"/>
                    <a:pt x="2856" y="62"/>
                  </a:cubicBezTo>
                  <a:cubicBezTo>
                    <a:pt x="2854" y="63"/>
                    <a:pt x="2857" y="66"/>
                    <a:pt x="2852" y="67"/>
                  </a:cubicBezTo>
                  <a:cubicBezTo>
                    <a:pt x="2882" y="62"/>
                    <a:pt x="2882" y="62"/>
                    <a:pt x="2882" y="62"/>
                  </a:cubicBezTo>
                  <a:cubicBezTo>
                    <a:pt x="2877" y="63"/>
                    <a:pt x="2883" y="66"/>
                    <a:pt x="2889" y="67"/>
                  </a:cubicBezTo>
                  <a:cubicBezTo>
                    <a:pt x="2886" y="66"/>
                    <a:pt x="2917" y="66"/>
                    <a:pt x="2925" y="65"/>
                  </a:cubicBezTo>
                  <a:cubicBezTo>
                    <a:pt x="2912" y="64"/>
                    <a:pt x="2912" y="64"/>
                    <a:pt x="2912" y="64"/>
                  </a:cubicBezTo>
                  <a:cubicBezTo>
                    <a:pt x="2947" y="64"/>
                    <a:pt x="2946" y="57"/>
                    <a:pt x="2981" y="56"/>
                  </a:cubicBezTo>
                  <a:cubicBezTo>
                    <a:pt x="2977" y="57"/>
                    <a:pt x="2971" y="62"/>
                    <a:pt x="2989" y="62"/>
                  </a:cubicBezTo>
                  <a:cubicBezTo>
                    <a:pt x="2997" y="60"/>
                    <a:pt x="3025" y="50"/>
                    <a:pt x="3056" y="48"/>
                  </a:cubicBezTo>
                  <a:cubicBezTo>
                    <a:pt x="3062" y="49"/>
                    <a:pt x="3062" y="49"/>
                    <a:pt x="3062" y="49"/>
                  </a:cubicBezTo>
                  <a:cubicBezTo>
                    <a:pt x="3086" y="47"/>
                    <a:pt x="3086" y="47"/>
                    <a:pt x="3086" y="47"/>
                  </a:cubicBezTo>
                  <a:cubicBezTo>
                    <a:pt x="3071" y="50"/>
                    <a:pt x="3029" y="59"/>
                    <a:pt x="3007" y="62"/>
                  </a:cubicBezTo>
                  <a:cubicBezTo>
                    <a:pt x="3020" y="63"/>
                    <a:pt x="3011" y="64"/>
                    <a:pt x="3030" y="63"/>
                  </a:cubicBezTo>
                  <a:cubicBezTo>
                    <a:pt x="3037" y="64"/>
                    <a:pt x="3020" y="65"/>
                    <a:pt x="3014" y="66"/>
                  </a:cubicBezTo>
                  <a:cubicBezTo>
                    <a:pt x="3060" y="65"/>
                    <a:pt x="3060" y="65"/>
                    <a:pt x="3060" y="65"/>
                  </a:cubicBezTo>
                  <a:cubicBezTo>
                    <a:pt x="3058" y="62"/>
                    <a:pt x="3095" y="61"/>
                    <a:pt x="3093" y="59"/>
                  </a:cubicBezTo>
                  <a:cubicBezTo>
                    <a:pt x="3043" y="63"/>
                    <a:pt x="3043" y="63"/>
                    <a:pt x="3043" y="63"/>
                  </a:cubicBezTo>
                  <a:cubicBezTo>
                    <a:pt x="3041" y="61"/>
                    <a:pt x="3072" y="55"/>
                    <a:pt x="3105" y="54"/>
                  </a:cubicBezTo>
                  <a:cubicBezTo>
                    <a:pt x="3113" y="55"/>
                    <a:pt x="3099" y="59"/>
                    <a:pt x="3099" y="60"/>
                  </a:cubicBezTo>
                  <a:cubicBezTo>
                    <a:pt x="3104" y="59"/>
                    <a:pt x="3130" y="58"/>
                    <a:pt x="3133" y="58"/>
                  </a:cubicBezTo>
                  <a:cubicBezTo>
                    <a:pt x="3120" y="60"/>
                    <a:pt x="3120" y="60"/>
                    <a:pt x="3120" y="60"/>
                  </a:cubicBezTo>
                  <a:cubicBezTo>
                    <a:pt x="3138" y="61"/>
                    <a:pt x="3149" y="56"/>
                    <a:pt x="3171" y="58"/>
                  </a:cubicBezTo>
                  <a:cubicBezTo>
                    <a:pt x="3179" y="58"/>
                    <a:pt x="3194" y="60"/>
                    <a:pt x="3195" y="59"/>
                  </a:cubicBezTo>
                  <a:cubicBezTo>
                    <a:pt x="3183" y="56"/>
                    <a:pt x="3180" y="47"/>
                    <a:pt x="3188" y="44"/>
                  </a:cubicBezTo>
                  <a:cubicBezTo>
                    <a:pt x="3191" y="44"/>
                    <a:pt x="3228" y="46"/>
                    <a:pt x="3236" y="47"/>
                  </a:cubicBezTo>
                  <a:cubicBezTo>
                    <a:pt x="3249" y="49"/>
                    <a:pt x="3218" y="53"/>
                    <a:pt x="3229" y="55"/>
                  </a:cubicBezTo>
                  <a:cubicBezTo>
                    <a:pt x="3229" y="54"/>
                    <a:pt x="3236" y="53"/>
                    <a:pt x="3239" y="53"/>
                  </a:cubicBezTo>
                  <a:cubicBezTo>
                    <a:pt x="3247" y="53"/>
                    <a:pt x="3235" y="55"/>
                    <a:pt x="3253" y="54"/>
                  </a:cubicBezTo>
                  <a:cubicBezTo>
                    <a:pt x="3256" y="52"/>
                    <a:pt x="3288" y="54"/>
                    <a:pt x="3261" y="52"/>
                  </a:cubicBezTo>
                  <a:cubicBezTo>
                    <a:pt x="3278" y="51"/>
                    <a:pt x="3279" y="52"/>
                    <a:pt x="3299" y="51"/>
                  </a:cubicBezTo>
                  <a:cubicBezTo>
                    <a:pt x="3292" y="50"/>
                    <a:pt x="3316" y="45"/>
                    <a:pt x="3333" y="44"/>
                  </a:cubicBezTo>
                  <a:cubicBezTo>
                    <a:pt x="3332" y="44"/>
                    <a:pt x="3336" y="45"/>
                    <a:pt x="3338" y="45"/>
                  </a:cubicBezTo>
                  <a:cubicBezTo>
                    <a:pt x="3372" y="45"/>
                    <a:pt x="3391" y="45"/>
                    <a:pt x="3423" y="44"/>
                  </a:cubicBezTo>
                  <a:cubicBezTo>
                    <a:pt x="3426" y="45"/>
                    <a:pt x="3442" y="45"/>
                    <a:pt x="3435" y="47"/>
                  </a:cubicBezTo>
                  <a:cubicBezTo>
                    <a:pt x="3440" y="46"/>
                    <a:pt x="3444" y="45"/>
                    <a:pt x="3454" y="45"/>
                  </a:cubicBezTo>
                  <a:cubicBezTo>
                    <a:pt x="3473" y="47"/>
                    <a:pt x="3432" y="46"/>
                    <a:pt x="3446" y="48"/>
                  </a:cubicBezTo>
                  <a:cubicBezTo>
                    <a:pt x="3448" y="47"/>
                    <a:pt x="3472" y="45"/>
                    <a:pt x="3486" y="44"/>
                  </a:cubicBezTo>
                  <a:cubicBezTo>
                    <a:pt x="3482" y="41"/>
                    <a:pt x="3453" y="44"/>
                    <a:pt x="3439" y="46"/>
                  </a:cubicBezTo>
                  <a:cubicBezTo>
                    <a:pt x="3439" y="42"/>
                    <a:pt x="3464" y="38"/>
                    <a:pt x="3497" y="36"/>
                  </a:cubicBezTo>
                  <a:cubicBezTo>
                    <a:pt x="3524" y="34"/>
                    <a:pt x="3509" y="37"/>
                    <a:pt x="3514" y="37"/>
                  </a:cubicBezTo>
                  <a:cubicBezTo>
                    <a:pt x="3564" y="36"/>
                    <a:pt x="3556" y="30"/>
                    <a:pt x="3598" y="31"/>
                  </a:cubicBezTo>
                  <a:cubicBezTo>
                    <a:pt x="3615" y="33"/>
                    <a:pt x="3599" y="35"/>
                    <a:pt x="3603" y="37"/>
                  </a:cubicBezTo>
                  <a:cubicBezTo>
                    <a:pt x="3581" y="38"/>
                    <a:pt x="3569" y="36"/>
                    <a:pt x="3554" y="37"/>
                  </a:cubicBezTo>
                  <a:cubicBezTo>
                    <a:pt x="3573" y="37"/>
                    <a:pt x="3573" y="37"/>
                    <a:pt x="3573" y="37"/>
                  </a:cubicBezTo>
                  <a:cubicBezTo>
                    <a:pt x="3566" y="38"/>
                    <a:pt x="3551" y="39"/>
                    <a:pt x="3543" y="39"/>
                  </a:cubicBezTo>
                  <a:cubicBezTo>
                    <a:pt x="3557" y="40"/>
                    <a:pt x="3628" y="37"/>
                    <a:pt x="3667" y="37"/>
                  </a:cubicBezTo>
                  <a:cubicBezTo>
                    <a:pt x="3674" y="36"/>
                    <a:pt x="3686" y="35"/>
                    <a:pt x="3680" y="35"/>
                  </a:cubicBezTo>
                  <a:cubicBezTo>
                    <a:pt x="3668" y="35"/>
                    <a:pt x="3668" y="35"/>
                    <a:pt x="3668" y="35"/>
                  </a:cubicBezTo>
                  <a:cubicBezTo>
                    <a:pt x="3656" y="34"/>
                    <a:pt x="3691" y="32"/>
                    <a:pt x="3675" y="32"/>
                  </a:cubicBezTo>
                  <a:cubicBezTo>
                    <a:pt x="3692" y="30"/>
                    <a:pt x="3710" y="28"/>
                    <a:pt x="3733" y="28"/>
                  </a:cubicBezTo>
                  <a:cubicBezTo>
                    <a:pt x="3738" y="30"/>
                    <a:pt x="3738" y="30"/>
                    <a:pt x="3738" y="30"/>
                  </a:cubicBezTo>
                  <a:cubicBezTo>
                    <a:pt x="3737" y="30"/>
                    <a:pt x="3722" y="29"/>
                    <a:pt x="3716" y="30"/>
                  </a:cubicBezTo>
                  <a:cubicBezTo>
                    <a:pt x="3726" y="29"/>
                    <a:pt x="3752" y="32"/>
                    <a:pt x="3762" y="29"/>
                  </a:cubicBezTo>
                  <a:cubicBezTo>
                    <a:pt x="3746" y="28"/>
                    <a:pt x="3746" y="28"/>
                    <a:pt x="3746" y="28"/>
                  </a:cubicBezTo>
                  <a:cubicBezTo>
                    <a:pt x="3762" y="26"/>
                    <a:pt x="3783" y="23"/>
                    <a:pt x="3803" y="23"/>
                  </a:cubicBezTo>
                  <a:close/>
                  <a:moveTo>
                    <a:pt x="948" y="107"/>
                  </a:moveTo>
                  <a:cubicBezTo>
                    <a:pt x="953" y="107"/>
                    <a:pt x="953" y="107"/>
                    <a:pt x="953" y="107"/>
                  </a:cubicBezTo>
                  <a:cubicBezTo>
                    <a:pt x="942" y="108"/>
                    <a:pt x="945" y="107"/>
                    <a:pt x="948" y="107"/>
                  </a:cubicBezTo>
                  <a:close/>
                  <a:moveTo>
                    <a:pt x="1982" y="94"/>
                  </a:moveTo>
                  <a:cubicBezTo>
                    <a:pt x="1988" y="91"/>
                    <a:pt x="1993" y="92"/>
                    <a:pt x="2002" y="93"/>
                  </a:cubicBezTo>
                  <a:cubicBezTo>
                    <a:pt x="1997" y="93"/>
                    <a:pt x="1986" y="95"/>
                    <a:pt x="1982" y="94"/>
                  </a:cubicBezTo>
                  <a:close/>
                  <a:moveTo>
                    <a:pt x="2407" y="76"/>
                  </a:moveTo>
                  <a:cubicBezTo>
                    <a:pt x="2412" y="75"/>
                    <a:pt x="2417" y="75"/>
                    <a:pt x="2424" y="76"/>
                  </a:cubicBezTo>
                  <a:cubicBezTo>
                    <a:pt x="2420" y="76"/>
                    <a:pt x="2414" y="76"/>
                    <a:pt x="2407" y="76"/>
                  </a:cubicBezTo>
                  <a:close/>
                  <a:moveTo>
                    <a:pt x="2845" y="55"/>
                  </a:moveTo>
                  <a:cubicBezTo>
                    <a:pt x="2845" y="55"/>
                    <a:pt x="2843" y="55"/>
                    <a:pt x="2847" y="54"/>
                  </a:cubicBezTo>
                  <a:cubicBezTo>
                    <a:pt x="2846" y="55"/>
                    <a:pt x="2846" y="55"/>
                    <a:pt x="2845" y="55"/>
                  </a:cubicBezTo>
                  <a:close/>
                  <a:moveTo>
                    <a:pt x="3599" y="28"/>
                  </a:moveTo>
                  <a:cubicBezTo>
                    <a:pt x="3586" y="28"/>
                    <a:pt x="3591" y="28"/>
                    <a:pt x="3599" y="28"/>
                  </a:cubicBezTo>
                  <a:cubicBezTo>
                    <a:pt x="3599" y="28"/>
                    <a:pt x="3599" y="28"/>
                    <a:pt x="3599" y="28"/>
                  </a:cubicBezTo>
                  <a:close/>
                  <a:moveTo>
                    <a:pt x="2376" y="80"/>
                  </a:moveTo>
                  <a:cubicBezTo>
                    <a:pt x="2375" y="79"/>
                    <a:pt x="2374" y="79"/>
                    <a:pt x="2374" y="79"/>
                  </a:cubicBezTo>
                  <a:cubicBezTo>
                    <a:pt x="2372" y="79"/>
                    <a:pt x="2372" y="80"/>
                    <a:pt x="2376" y="80"/>
                  </a:cubicBezTo>
                  <a:close/>
                  <a:moveTo>
                    <a:pt x="1552" y="108"/>
                  </a:moveTo>
                  <a:cubicBezTo>
                    <a:pt x="1551" y="108"/>
                    <a:pt x="1551" y="108"/>
                    <a:pt x="1551" y="108"/>
                  </a:cubicBezTo>
                  <a:cubicBezTo>
                    <a:pt x="1550" y="108"/>
                    <a:pt x="1550" y="108"/>
                    <a:pt x="1550" y="108"/>
                  </a:cubicBezTo>
                  <a:lnTo>
                    <a:pt x="1552" y="108"/>
                  </a:lnTo>
                  <a:close/>
                  <a:moveTo>
                    <a:pt x="3239" y="56"/>
                  </a:moveTo>
                  <a:cubicBezTo>
                    <a:pt x="3233" y="56"/>
                    <a:pt x="3231" y="55"/>
                    <a:pt x="3229" y="55"/>
                  </a:cubicBezTo>
                  <a:cubicBezTo>
                    <a:pt x="3228" y="56"/>
                    <a:pt x="3231" y="56"/>
                    <a:pt x="3239" y="56"/>
                  </a:cubicBezTo>
                  <a:close/>
                  <a:moveTo>
                    <a:pt x="3754" y="22"/>
                  </a:moveTo>
                  <a:cubicBezTo>
                    <a:pt x="3754" y="22"/>
                    <a:pt x="3752" y="22"/>
                    <a:pt x="3754" y="21"/>
                  </a:cubicBezTo>
                  <a:cubicBezTo>
                    <a:pt x="3740" y="22"/>
                    <a:pt x="3740" y="22"/>
                    <a:pt x="3740" y="22"/>
                  </a:cubicBezTo>
                  <a:cubicBezTo>
                    <a:pt x="3748" y="22"/>
                    <a:pt x="3751" y="22"/>
                    <a:pt x="3754" y="22"/>
                  </a:cubicBezTo>
                  <a:close/>
                  <a:moveTo>
                    <a:pt x="3754" y="21"/>
                  </a:moveTo>
                  <a:cubicBezTo>
                    <a:pt x="3756" y="21"/>
                    <a:pt x="3756" y="21"/>
                    <a:pt x="3756" y="21"/>
                  </a:cubicBezTo>
                  <a:cubicBezTo>
                    <a:pt x="3755" y="21"/>
                    <a:pt x="3755" y="21"/>
                    <a:pt x="3754" y="21"/>
                  </a:cubicBezTo>
                  <a:close/>
                  <a:moveTo>
                    <a:pt x="3895" y="29"/>
                  </a:moveTo>
                  <a:cubicBezTo>
                    <a:pt x="3897" y="29"/>
                    <a:pt x="3900" y="29"/>
                    <a:pt x="3902" y="29"/>
                  </a:cubicBezTo>
                  <a:cubicBezTo>
                    <a:pt x="3901" y="28"/>
                    <a:pt x="3901" y="28"/>
                    <a:pt x="3901" y="28"/>
                  </a:cubicBezTo>
                  <a:cubicBezTo>
                    <a:pt x="3891" y="28"/>
                    <a:pt x="3885" y="29"/>
                    <a:pt x="3895" y="29"/>
                  </a:cubicBezTo>
                  <a:close/>
                  <a:moveTo>
                    <a:pt x="3771" y="27"/>
                  </a:moveTo>
                  <a:cubicBezTo>
                    <a:pt x="3772" y="29"/>
                    <a:pt x="3782" y="28"/>
                    <a:pt x="3793" y="27"/>
                  </a:cubicBezTo>
                  <a:cubicBezTo>
                    <a:pt x="3793" y="27"/>
                    <a:pt x="3792" y="27"/>
                    <a:pt x="3791" y="27"/>
                  </a:cubicBezTo>
                  <a:cubicBezTo>
                    <a:pt x="3795" y="25"/>
                    <a:pt x="3783" y="26"/>
                    <a:pt x="3771" y="27"/>
                  </a:cubicBezTo>
                  <a:close/>
                  <a:moveTo>
                    <a:pt x="3796" y="27"/>
                  </a:moveTo>
                  <a:cubicBezTo>
                    <a:pt x="3799" y="27"/>
                    <a:pt x="3803" y="27"/>
                    <a:pt x="3806" y="27"/>
                  </a:cubicBezTo>
                  <a:cubicBezTo>
                    <a:pt x="3808" y="26"/>
                    <a:pt x="3802" y="27"/>
                    <a:pt x="3796" y="27"/>
                  </a:cubicBezTo>
                  <a:close/>
                  <a:moveTo>
                    <a:pt x="3656" y="26"/>
                  </a:moveTo>
                  <a:cubicBezTo>
                    <a:pt x="3661" y="27"/>
                    <a:pt x="3659" y="24"/>
                    <a:pt x="3662" y="25"/>
                  </a:cubicBezTo>
                  <a:cubicBezTo>
                    <a:pt x="3668" y="23"/>
                    <a:pt x="3627" y="28"/>
                    <a:pt x="3656" y="26"/>
                  </a:cubicBezTo>
                  <a:close/>
                  <a:moveTo>
                    <a:pt x="3770" y="32"/>
                  </a:moveTo>
                  <a:cubicBezTo>
                    <a:pt x="3780" y="32"/>
                    <a:pt x="3780" y="32"/>
                    <a:pt x="3780" y="32"/>
                  </a:cubicBezTo>
                  <a:cubicBezTo>
                    <a:pt x="3776" y="30"/>
                    <a:pt x="3776" y="30"/>
                    <a:pt x="3776" y="30"/>
                  </a:cubicBezTo>
                  <a:lnTo>
                    <a:pt x="3770" y="32"/>
                  </a:lnTo>
                  <a:close/>
                  <a:moveTo>
                    <a:pt x="3692" y="33"/>
                  </a:moveTo>
                  <a:cubicBezTo>
                    <a:pt x="3710" y="33"/>
                    <a:pt x="3710" y="33"/>
                    <a:pt x="3710" y="33"/>
                  </a:cubicBezTo>
                  <a:cubicBezTo>
                    <a:pt x="3709" y="33"/>
                    <a:pt x="3712" y="33"/>
                    <a:pt x="3714" y="33"/>
                  </a:cubicBezTo>
                  <a:cubicBezTo>
                    <a:pt x="3703" y="33"/>
                    <a:pt x="3691" y="33"/>
                    <a:pt x="3692" y="33"/>
                  </a:cubicBezTo>
                  <a:close/>
                  <a:moveTo>
                    <a:pt x="3729" y="32"/>
                  </a:moveTo>
                  <a:cubicBezTo>
                    <a:pt x="3726" y="32"/>
                    <a:pt x="3719" y="32"/>
                    <a:pt x="3714" y="33"/>
                  </a:cubicBezTo>
                  <a:cubicBezTo>
                    <a:pt x="3720" y="33"/>
                    <a:pt x="3726" y="32"/>
                    <a:pt x="3729" y="32"/>
                  </a:cubicBezTo>
                  <a:close/>
                  <a:moveTo>
                    <a:pt x="3738" y="34"/>
                  </a:moveTo>
                  <a:cubicBezTo>
                    <a:pt x="3756" y="34"/>
                    <a:pt x="3756" y="34"/>
                    <a:pt x="3756" y="34"/>
                  </a:cubicBezTo>
                  <a:cubicBezTo>
                    <a:pt x="3750" y="33"/>
                    <a:pt x="3750" y="33"/>
                    <a:pt x="3750" y="33"/>
                  </a:cubicBezTo>
                  <a:lnTo>
                    <a:pt x="3738" y="34"/>
                  </a:lnTo>
                  <a:close/>
                  <a:moveTo>
                    <a:pt x="3500" y="39"/>
                  </a:moveTo>
                  <a:cubicBezTo>
                    <a:pt x="3480" y="40"/>
                    <a:pt x="3480" y="40"/>
                    <a:pt x="3480" y="40"/>
                  </a:cubicBezTo>
                  <a:cubicBezTo>
                    <a:pt x="3478" y="40"/>
                    <a:pt x="3484" y="41"/>
                    <a:pt x="3491" y="40"/>
                  </a:cubicBezTo>
                  <a:cubicBezTo>
                    <a:pt x="3496" y="40"/>
                    <a:pt x="3503" y="39"/>
                    <a:pt x="3500" y="39"/>
                  </a:cubicBezTo>
                  <a:close/>
                  <a:moveTo>
                    <a:pt x="3550" y="44"/>
                  </a:moveTo>
                  <a:cubicBezTo>
                    <a:pt x="3559" y="42"/>
                    <a:pt x="3559" y="42"/>
                    <a:pt x="3559" y="42"/>
                  </a:cubicBezTo>
                  <a:cubicBezTo>
                    <a:pt x="3554" y="42"/>
                    <a:pt x="3553" y="42"/>
                    <a:pt x="3550" y="41"/>
                  </a:cubicBezTo>
                  <a:lnTo>
                    <a:pt x="3550" y="44"/>
                  </a:lnTo>
                  <a:close/>
                  <a:moveTo>
                    <a:pt x="3499" y="47"/>
                  </a:moveTo>
                  <a:cubicBezTo>
                    <a:pt x="3500" y="46"/>
                    <a:pt x="3520" y="45"/>
                    <a:pt x="3502" y="45"/>
                  </a:cubicBezTo>
                  <a:cubicBezTo>
                    <a:pt x="3500" y="45"/>
                    <a:pt x="3474" y="47"/>
                    <a:pt x="3499" y="47"/>
                  </a:cubicBezTo>
                  <a:close/>
                  <a:moveTo>
                    <a:pt x="3208" y="50"/>
                  </a:moveTo>
                  <a:cubicBezTo>
                    <a:pt x="3213" y="50"/>
                    <a:pt x="3213" y="50"/>
                    <a:pt x="3213" y="50"/>
                  </a:cubicBezTo>
                  <a:cubicBezTo>
                    <a:pt x="3212" y="46"/>
                    <a:pt x="3212" y="46"/>
                    <a:pt x="3212" y="46"/>
                  </a:cubicBezTo>
                  <a:lnTo>
                    <a:pt x="3208" y="50"/>
                  </a:lnTo>
                  <a:close/>
                  <a:moveTo>
                    <a:pt x="2964" y="64"/>
                  </a:moveTo>
                  <a:cubicBezTo>
                    <a:pt x="2950" y="65"/>
                    <a:pt x="2943" y="65"/>
                    <a:pt x="2950" y="67"/>
                  </a:cubicBezTo>
                  <a:cubicBezTo>
                    <a:pt x="2973" y="67"/>
                    <a:pt x="2955" y="65"/>
                    <a:pt x="2976" y="65"/>
                  </a:cubicBezTo>
                  <a:cubicBezTo>
                    <a:pt x="2981" y="64"/>
                    <a:pt x="2959" y="65"/>
                    <a:pt x="2964" y="64"/>
                  </a:cubicBezTo>
                  <a:close/>
                  <a:moveTo>
                    <a:pt x="2964" y="64"/>
                  </a:moveTo>
                  <a:cubicBezTo>
                    <a:pt x="2967" y="63"/>
                    <a:pt x="2969" y="63"/>
                    <a:pt x="2971" y="63"/>
                  </a:cubicBezTo>
                  <a:cubicBezTo>
                    <a:pt x="2967" y="63"/>
                    <a:pt x="2965" y="63"/>
                    <a:pt x="2964" y="64"/>
                  </a:cubicBezTo>
                  <a:close/>
                  <a:moveTo>
                    <a:pt x="41" y="131"/>
                  </a:moveTo>
                  <a:cubicBezTo>
                    <a:pt x="26" y="130"/>
                    <a:pt x="26" y="130"/>
                    <a:pt x="26" y="130"/>
                  </a:cubicBezTo>
                  <a:cubicBezTo>
                    <a:pt x="36" y="131"/>
                    <a:pt x="36" y="131"/>
                    <a:pt x="36" y="131"/>
                  </a:cubicBezTo>
                  <a:lnTo>
                    <a:pt x="41" y="131"/>
                  </a:lnTo>
                  <a:close/>
                  <a:moveTo>
                    <a:pt x="0" y="135"/>
                  </a:moveTo>
                  <a:cubicBezTo>
                    <a:pt x="3" y="134"/>
                    <a:pt x="10" y="134"/>
                    <a:pt x="13" y="135"/>
                  </a:cubicBezTo>
                  <a:cubicBezTo>
                    <a:pt x="9" y="132"/>
                    <a:pt x="9" y="132"/>
                    <a:pt x="9" y="132"/>
                  </a:cubicBezTo>
                  <a:lnTo>
                    <a:pt x="0" y="135"/>
                  </a:lnTo>
                  <a:close/>
                  <a:moveTo>
                    <a:pt x="2032" y="95"/>
                  </a:moveTo>
                  <a:cubicBezTo>
                    <a:pt x="2043" y="97"/>
                    <a:pt x="2043" y="97"/>
                    <a:pt x="2043" y="97"/>
                  </a:cubicBezTo>
                  <a:cubicBezTo>
                    <a:pt x="2044" y="96"/>
                    <a:pt x="2044" y="96"/>
                    <a:pt x="2044" y="96"/>
                  </a:cubicBezTo>
                  <a:cubicBezTo>
                    <a:pt x="2042" y="95"/>
                    <a:pt x="2039" y="95"/>
                    <a:pt x="2032" y="95"/>
                  </a:cubicBezTo>
                  <a:close/>
                  <a:moveTo>
                    <a:pt x="1842" y="100"/>
                  </a:moveTo>
                  <a:cubicBezTo>
                    <a:pt x="1845" y="100"/>
                    <a:pt x="1845" y="100"/>
                    <a:pt x="1845" y="100"/>
                  </a:cubicBezTo>
                  <a:cubicBezTo>
                    <a:pt x="1839" y="98"/>
                    <a:pt x="1839" y="98"/>
                    <a:pt x="1839" y="98"/>
                  </a:cubicBezTo>
                  <a:lnTo>
                    <a:pt x="1842" y="100"/>
                  </a:lnTo>
                  <a:close/>
                  <a:moveTo>
                    <a:pt x="1673" y="108"/>
                  </a:moveTo>
                  <a:cubicBezTo>
                    <a:pt x="1678" y="108"/>
                    <a:pt x="1684" y="108"/>
                    <a:pt x="1690" y="108"/>
                  </a:cubicBezTo>
                  <a:cubicBezTo>
                    <a:pt x="1678" y="108"/>
                    <a:pt x="1671" y="106"/>
                    <a:pt x="1673" y="10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2AC8BC69-2D93-4118-AE75-14B8A68DBB7A}"/>
              </a:ext>
            </a:extLst>
          </p:cNvPr>
          <p:cNvGrpSpPr/>
          <p:nvPr userDrawn="1"/>
        </p:nvGrpSpPr>
        <p:grpSpPr>
          <a:xfrm flipH="1" flipV="1">
            <a:off x="-6351" y="12955497"/>
            <a:ext cx="24395114" cy="762088"/>
            <a:chOff x="-3175" y="0"/>
            <a:chExt cx="12198350" cy="434977"/>
          </a:xfrm>
        </p:grpSpPr>
        <p:sp>
          <p:nvSpPr>
            <p:cNvPr id="23" name="Right Triangle 22">
              <a:extLst>
                <a:ext uri="{FF2B5EF4-FFF2-40B4-BE49-F238E27FC236}">
                  <a16:creationId xmlns="" xmlns:a16="http://schemas.microsoft.com/office/drawing/2014/main" id="{39AECB2F-6744-4392-BB99-5307343EFF34}"/>
                </a:ext>
              </a:extLst>
            </p:cNvPr>
            <p:cNvSpPr/>
            <p:nvPr userDrawn="1"/>
          </p:nvSpPr>
          <p:spPr>
            <a:xfrm flipV="1">
              <a:off x="0" y="0"/>
              <a:ext cx="12192000" cy="352424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4" name="Freeform 10">
              <a:extLst>
                <a:ext uri="{FF2B5EF4-FFF2-40B4-BE49-F238E27FC236}">
                  <a16:creationId xmlns="" xmlns:a16="http://schemas.microsoft.com/office/drawing/2014/main" id="{C9598311-CC85-4564-95CD-3EA3C6D9D3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3175" y="20639"/>
              <a:ext cx="12198350" cy="414338"/>
            </a:xfrm>
            <a:custGeom>
              <a:avLst/>
              <a:gdLst>
                <a:gd name="T0" fmla="*/ 4332 w 4484"/>
                <a:gd name="T1" fmla="*/ 9 h 149"/>
                <a:gd name="T2" fmla="*/ 4175 w 4484"/>
                <a:gd name="T3" fmla="*/ 7 h 149"/>
                <a:gd name="T4" fmla="*/ 4261 w 4484"/>
                <a:gd name="T5" fmla="*/ 15 h 149"/>
                <a:gd name="T6" fmla="*/ 4156 w 4484"/>
                <a:gd name="T7" fmla="*/ 15 h 149"/>
                <a:gd name="T8" fmla="*/ 3984 w 4484"/>
                <a:gd name="T9" fmla="*/ 14 h 149"/>
                <a:gd name="T10" fmla="*/ 4041 w 4484"/>
                <a:gd name="T11" fmla="*/ 15 h 149"/>
                <a:gd name="T12" fmla="*/ 4048 w 4484"/>
                <a:gd name="T13" fmla="*/ 17 h 149"/>
                <a:gd name="T14" fmla="*/ 3859 w 4484"/>
                <a:gd name="T15" fmla="*/ 21 h 149"/>
                <a:gd name="T16" fmla="*/ 4000 w 4484"/>
                <a:gd name="T17" fmla="*/ 16 h 149"/>
                <a:gd name="T18" fmla="*/ 3832 w 4484"/>
                <a:gd name="T19" fmla="*/ 31 h 149"/>
                <a:gd name="T20" fmla="*/ 3929 w 4484"/>
                <a:gd name="T21" fmla="*/ 18 h 149"/>
                <a:gd name="T22" fmla="*/ 3916 w 4484"/>
                <a:gd name="T23" fmla="*/ 24 h 149"/>
                <a:gd name="T24" fmla="*/ 4060 w 4484"/>
                <a:gd name="T25" fmla="*/ 19 h 149"/>
                <a:gd name="T26" fmla="*/ 3974 w 4484"/>
                <a:gd name="T27" fmla="*/ 23 h 149"/>
                <a:gd name="T28" fmla="*/ 1853 w 4484"/>
                <a:gd name="T29" fmla="*/ 98 h 149"/>
                <a:gd name="T30" fmla="*/ 2394 w 4484"/>
                <a:gd name="T31" fmla="*/ 72 h 149"/>
                <a:gd name="T32" fmla="*/ 1882 w 4484"/>
                <a:gd name="T33" fmla="*/ 78 h 149"/>
                <a:gd name="T34" fmla="*/ 109 w 4484"/>
                <a:gd name="T35" fmla="*/ 131 h 149"/>
                <a:gd name="T36" fmla="*/ 3681 w 4484"/>
                <a:gd name="T37" fmla="*/ 25 h 149"/>
                <a:gd name="T38" fmla="*/ 1027 w 4484"/>
                <a:gd name="T39" fmla="*/ 117 h 149"/>
                <a:gd name="T40" fmla="*/ 3803 w 4484"/>
                <a:gd name="T41" fmla="*/ 23 h 149"/>
                <a:gd name="T42" fmla="*/ 3654 w 4484"/>
                <a:gd name="T43" fmla="*/ 28 h 149"/>
                <a:gd name="T44" fmla="*/ 3321 w 4484"/>
                <a:gd name="T45" fmla="*/ 35 h 149"/>
                <a:gd name="T46" fmla="*/ 2967 w 4484"/>
                <a:gd name="T47" fmla="*/ 46 h 149"/>
                <a:gd name="T48" fmla="*/ 2791 w 4484"/>
                <a:gd name="T49" fmla="*/ 57 h 149"/>
                <a:gd name="T50" fmla="*/ 2439 w 4484"/>
                <a:gd name="T51" fmla="*/ 60 h 149"/>
                <a:gd name="T52" fmla="*/ 2157 w 4484"/>
                <a:gd name="T53" fmla="*/ 76 h 149"/>
                <a:gd name="T54" fmla="*/ 1821 w 4484"/>
                <a:gd name="T55" fmla="*/ 84 h 149"/>
                <a:gd name="T56" fmla="*/ 1315 w 4484"/>
                <a:gd name="T57" fmla="*/ 99 h 149"/>
                <a:gd name="T58" fmla="*/ 993 w 4484"/>
                <a:gd name="T59" fmla="*/ 104 h 149"/>
                <a:gd name="T60" fmla="*/ 657 w 4484"/>
                <a:gd name="T61" fmla="*/ 114 h 149"/>
                <a:gd name="T62" fmla="*/ 69 w 4484"/>
                <a:gd name="T63" fmla="*/ 132 h 149"/>
                <a:gd name="T64" fmla="*/ 295 w 4484"/>
                <a:gd name="T65" fmla="*/ 138 h 149"/>
                <a:gd name="T66" fmla="*/ 690 w 4484"/>
                <a:gd name="T67" fmla="*/ 128 h 149"/>
                <a:gd name="T68" fmla="*/ 953 w 4484"/>
                <a:gd name="T69" fmla="*/ 122 h 149"/>
                <a:gd name="T70" fmla="*/ 1079 w 4484"/>
                <a:gd name="T71" fmla="*/ 119 h 149"/>
                <a:gd name="T72" fmla="*/ 1301 w 4484"/>
                <a:gd name="T73" fmla="*/ 110 h 149"/>
                <a:gd name="T74" fmla="*/ 1426 w 4484"/>
                <a:gd name="T75" fmla="*/ 108 h 149"/>
                <a:gd name="T76" fmla="*/ 1686 w 4484"/>
                <a:gd name="T77" fmla="*/ 105 h 149"/>
                <a:gd name="T78" fmla="*/ 1886 w 4484"/>
                <a:gd name="T79" fmla="*/ 96 h 149"/>
                <a:gd name="T80" fmla="*/ 2029 w 4484"/>
                <a:gd name="T81" fmla="*/ 91 h 149"/>
                <a:gd name="T82" fmla="*/ 2284 w 4484"/>
                <a:gd name="T83" fmla="*/ 82 h 149"/>
                <a:gd name="T84" fmla="*/ 2374 w 4484"/>
                <a:gd name="T85" fmla="*/ 79 h 149"/>
                <a:gd name="T86" fmla="*/ 2520 w 4484"/>
                <a:gd name="T87" fmla="*/ 75 h 149"/>
                <a:gd name="T88" fmla="*/ 2776 w 4484"/>
                <a:gd name="T89" fmla="*/ 69 h 149"/>
                <a:gd name="T90" fmla="*/ 2989 w 4484"/>
                <a:gd name="T91" fmla="*/ 62 h 149"/>
                <a:gd name="T92" fmla="*/ 3099 w 4484"/>
                <a:gd name="T93" fmla="*/ 60 h 149"/>
                <a:gd name="T94" fmla="*/ 3299 w 4484"/>
                <a:gd name="T95" fmla="*/ 51 h 149"/>
                <a:gd name="T96" fmla="*/ 3598 w 4484"/>
                <a:gd name="T97" fmla="*/ 31 h 149"/>
                <a:gd name="T98" fmla="*/ 3716 w 4484"/>
                <a:gd name="T99" fmla="*/ 30 h 149"/>
                <a:gd name="T100" fmla="*/ 2424 w 4484"/>
                <a:gd name="T101" fmla="*/ 76 h 149"/>
                <a:gd name="T102" fmla="*/ 1552 w 4484"/>
                <a:gd name="T103" fmla="*/ 108 h 149"/>
                <a:gd name="T104" fmla="*/ 3754 w 4484"/>
                <a:gd name="T105" fmla="*/ 21 h 149"/>
                <a:gd name="T106" fmla="*/ 3796 w 4484"/>
                <a:gd name="T107" fmla="*/ 27 h 149"/>
                <a:gd name="T108" fmla="*/ 3710 w 4484"/>
                <a:gd name="T109" fmla="*/ 33 h 149"/>
                <a:gd name="T110" fmla="*/ 3480 w 4484"/>
                <a:gd name="T111" fmla="*/ 40 h 149"/>
                <a:gd name="T112" fmla="*/ 3213 w 4484"/>
                <a:gd name="T113" fmla="*/ 50 h 149"/>
                <a:gd name="T114" fmla="*/ 26 w 4484"/>
                <a:gd name="T115" fmla="*/ 130 h 149"/>
                <a:gd name="T116" fmla="*/ 1842 w 4484"/>
                <a:gd name="T117" fmla="*/ 10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84" h="149">
                  <a:moveTo>
                    <a:pt x="4477" y="2"/>
                  </a:moveTo>
                  <a:cubicBezTo>
                    <a:pt x="4484" y="2"/>
                    <a:pt x="4482" y="1"/>
                    <a:pt x="4483" y="0"/>
                  </a:cubicBezTo>
                  <a:cubicBezTo>
                    <a:pt x="4471" y="1"/>
                    <a:pt x="4478" y="3"/>
                    <a:pt x="4477" y="2"/>
                  </a:cubicBezTo>
                  <a:close/>
                  <a:moveTo>
                    <a:pt x="4368" y="9"/>
                  </a:moveTo>
                  <a:cubicBezTo>
                    <a:pt x="4370" y="9"/>
                    <a:pt x="4370" y="9"/>
                    <a:pt x="4370" y="9"/>
                  </a:cubicBezTo>
                  <a:cubicBezTo>
                    <a:pt x="4354" y="11"/>
                    <a:pt x="4354" y="11"/>
                    <a:pt x="4354" y="11"/>
                  </a:cubicBezTo>
                  <a:lnTo>
                    <a:pt x="4368" y="9"/>
                  </a:lnTo>
                  <a:close/>
                  <a:moveTo>
                    <a:pt x="4266" y="12"/>
                  </a:moveTo>
                  <a:cubicBezTo>
                    <a:pt x="4276" y="15"/>
                    <a:pt x="4303" y="11"/>
                    <a:pt x="4321" y="11"/>
                  </a:cubicBezTo>
                  <a:cubicBezTo>
                    <a:pt x="4324" y="12"/>
                    <a:pt x="4324" y="12"/>
                    <a:pt x="4324" y="12"/>
                  </a:cubicBezTo>
                  <a:cubicBezTo>
                    <a:pt x="4332" y="9"/>
                    <a:pt x="4332" y="9"/>
                    <a:pt x="4332" y="9"/>
                  </a:cubicBezTo>
                  <a:cubicBezTo>
                    <a:pt x="4310" y="10"/>
                    <a:pt x="4282" y="13"/>
                    <a:pt x="4266" y="12"/>
                  </a:cubicBezTo>
                  <a:close/>
                  <a:moveTo>
                    <a:pt x="4224" y="8"/>
                  </a:moveTo>
                  <a:cubicBezTo>
                    <a:pt x="4223" y="8"/>
                    <a:pt x="4222" y="8"/>
                    <a:pt x="4222" y="7"/>
                  </a:cubicBezTo>
                  <a:cubicBezTo>
                    <a:pt x="4220" y="8"/>
                    <a:pt x="4217" y="8"/>
                    <a:pt x="4211" y="8"/>
                  </a:cubicBezTo>
                  <a:cubicBezTo>
                    <a:pt x="4215" y="9"/>
                    <a:pt x="4200" y="9"/>
                    <a:pt x="4224" y="8"/>
                  </a:cubicBezTo>
                  <a:close/>
                  <a:moveTo>
                    <a:pt x="4222" y="7"/>
                  </a:moveTo>
                  <a:cubicBezTo>
                    <a:pt x="4233" y="7"/>
                    <a:pt x="4215" y="7"/>
                    <a:pt x="4222" y="7"/>
                  </a:cubicBezTo>
                  <a:close/>
                  <a:moveTo>
                    <a:pt x="4175" y="7"/>
                  </a:moveTo>
                  <a:cubicBezTo>
                    <a:pt x="4161" y="8"/>
                    <a:pt x="4164" y="9"/>
                    <a:pt x="4172" y="10"/>
                  </a:cubicBezTo>
                  <a:cubicBezTo>
                    <a:pt x="4186" y="8"/>
                    <a:pt x="4186" y="8"/>
                    <a:pt x="4186" y="8"/>
                  </a:cubicBezTo>
                  <a:cubicBezTo>
                    <a:pt x="4183" y="8"/>
                    <a:pt x="4171" y="8"/>
                    <a:pt x="4175" y="7"/>
                  </a:cubicBezTo>
                  <a:close/>
                  <a:moveTo>
                    <a:pt x="4159" y="12"/>
                  </a:moveTo>
                  <a:cubicBezTo>
                    <a:pt x="4166" y="11"/>
                    <a:pt x="4166" y="11"/>
                    <a:pt x="4166" y="11"/>
                  </a:cubicBezTo>
                  <a:cubicBezTo>
                    <a:pt x="4165" y="11"/>
                    <a:pt x="4163" y="11"/>
                    <a:pt x="4159" y="12"/>
                  </a:cubicBezTo>
                  <a:close/>
                  <a:moveTo>
                    <a:pt x="4173" y="11"/>
                  </a:moveTo>
                  <a:cubicBezTo>
                    <a:pt x="4172" y="12"/>
                    <a:pt x="4175" y="11"/>
                    <a:pt x="4182" y="10"/>
                  </a:cubicBezTo>
                  <a:cubicBezTo>
                    <a:pt x="4166" y="11"/>
                    <a:pt x="4166" y="11"/>
                    <a:pt x="4166" y="11"/>
                  </a:cubicBezTo>
                  <a:cubicBezTo>
                    <a:pt x="4168" y="12"/>
                    <a:pt x="4168" y="13"/>
                    <a:pt x="4173" y="11"/>
                  </a:cubicBezTo>
                  <a:close/>
                  <a:moveTo>
                    <a:pt x="4190" y="10"/>
                  </a:moveTo>
                  <a:cubicBezTo>
                    <a:pt x="4198" y="11"/>
                    <a:pt x="4209" y="11"/>
                    <a:pt x="4194" y="12"/>
                  </a:cubicBezTo>
                  <a:cubicBezTo>
                    <a:pt x="4222" y="11"/>
                    <a:pt x="4218" y="9"/>
                    <a:pt x="4190" y="10"/>
                  </a:cubicBezTo>
                  <a:close/>
                  <a:moveTo>
                    <a:pt x="4261" y="15"/>
                  </a:moveTo>
                  <a:cubicBezTo>
                    <a:pt x="4272" y="16"/>
                    <a:pt x="4272" y="16"/>
                    <a:pt x="4272" y="16"/>
                  </a:cubicBezTo>
                  <a:cubicBezTo>
                    <a:pt x="4281" y="15"/>
                    <a:pt x="4281" y="15"/>
                    <a:pt x="4281" y="15"/>
                  </a:cubicBezTo>
                  <a:cubicBezTo>
                    <a:pt x="4276" y="15"/>
                    <a:pt x="4260" y="15"/>
                    <a:pt x="4261" y="15"/>
                  </a:cubicBezTo>
                  <a:close/>
                  <a:moveTo>
                    <a:pt x="4084" y="11"/>
                  </a:moveTo>
                  <a:cubicBezTo>
                    <a:pt x="4083" y="11"/>
                    <a:pt x="4089" y="12"/>
                    <a:pt x="4090" y="13"/>
                  </a:cubicBezTo>
                  <a:cubicBezTo>
                    <a:pt x="4100" y="12"/>
                    <a:pt x="4100" y="12"/>
                    <a:pt x="4100" y="12"/>
                  </a:cubicBezTo>
                  <a:cubicBezTo>
                    <a:pt x="4095" y="12"/>
                    <a:pt x="4085" y="12"/>
                    <a:pt x="4084" y="11"/>
                  </a:cubicBezTo>
                  <a:close/>
                  <a:moveTo>
                    <a:pt x="4090" y="13"/>
                  </a:moveTo>
                  <a:cubicBezTo>
                    <a:pt x="4074" y="14"/>
                    <a:pt x="4074" y="14"/>
                    <a:pt x="4074" y="14"/>
                  </a:cubicBezTo>
                  <a:cubicBezTo>
                    <a:pt x="4088" y="14"/>
                    <a:pt x="4091" y="14"/>
                    <a:pt x="4090" y="13"/>
                  </a:cubicBezTo>
                  <a:close/>
                  <a:moveTo>
                    <a:pt x="4156" y="15"/>
                  </a:moveTo>
                  <a:cubicBezTo>
                    <a:pt x="4182" y="12"/>
                    <a:pt x="4182" y="12"/>
                    <a:pt x="4182" y="12"/>
                  </a:cubicBezTo>
                  <a:cubicBezTo>
                    <a:pt x="4151" y="15"/>
                    <a:pt x="4151" y="15"/>
                    <a:pt x="4151" y="15"/>
                  </a:cubicBezTo>
                  <a:lnTo>
                    <a:pt x="4156" y="15"/>
                  </a:lnTo>
                  <a:close/>
                  <a:moveTo>
                    <a:pt x="4017" y="13"/>
                  </a:moveTo>
                  <a:cubicBezTo>
                    <a:pt x="4024" y="12"/>
                    <a:pt x="4024" y="12"/>
                    <a:pt x="4024" y="12"/>
                  </a:cubicBezTo>
                  <a:cubicBezTo>
                    <a:pt x="4033" y="11"/>
                    <a:pt x="4033" y="11"/>
                    <a:pt x="4033" y="11"/>
                  </a:cubicBezTo>
                  <a:lnTo>
                    <a:pt x="4017" y="13"/>
                  </a:lnTo>
                  <a:close/>
                  <a:moveTo>
                    <a:pt x="3984" y="14"/>
                  </a:moveTo>
                  <a:cubicBezTo>
                    <a:pt x="3991" y="12"/>
                    <a:pt x="3975" y="12"/>
                    <a:pt x="3982" y="11"/>
                  </a:cubicBezTo>
                  <a:cubicBezTo>
                    <a:pt x="3971" y="12"/>
                    <a:pt x="3962" y="13"/>
                    <a:pt x="3954" y="14"/>
                  </a:cubicBezTo>
                  <a:cubicBezTo>
                    <a:pt x="3963" y="13"/>
                    <a:pt x="3972" y="13"/>
                    <a:pt x="3984" y="14"/>
                  </a:cubicBezTo>
                  <a:close/>
                  <a:moveTo>
                    <a:pt x="3940" y="16"/>
                  </a:moveTo>
                  <a:cubicBezTo>
                    <a:pt x="3944" y="15"/>
                    <a:pt x="3949" y="15"/>
                    <a:pt x="3954" y="14"/>
                  </a:cubicBezTo>
                  <a:cubicBezTo>
                    <a:pt x="3949" y="14"/>
                    <a:pt x="3945" y="15"/>
                    <a:pt x="3940" y="16"/>
                  </a:cubicBezTo>
                  <a:close/>
                  <a:moveTo>
                    <a:pt x="4041" y="15"/>
                  </a:moveTo>
                  <a:cubicBezTo>
                    <a:pt x="4043" y="15"/>
                    <a:pt x="4045" y="15"/>
                    <a:pt x="4047" y="15"/>
                  </a:cubicBezTo>
                  <a:cubicBezTo>
                    <a:pt x="4046" y="14"/>
                    <a:pt x="4044" y="14"/>
                    <a:pt x="4035" y="13"/>
                  </a:cubicBezTo>
                  <a:lnTo>
                    <a:pt x="4041" y="15"/>
                  </a:lnTo>
                  <a:close/>
                  <a:moveTo>
                    <a:pt x="4041" y="15"/>
                  </a:moveTo>
                  <a:cubicBezTo>
                    <a:pt x="4041" y="15"/>
                    <a:pt x="4041" y="15"/>
                    <a:pt x="4041" y="15"/>
                  </a:cubicBezTo>
                  <a:cubicBezTo>
                    <a:pt x="4035" y="15"/>
                    <a:pt x="4031" y="15"/>
                    <a:pt x="4029" y="15"/>
                  </a:cubicBezTo>
                  <a:cubicBezTo>
                    <a:pt x="4031" y="15"/>
                    <a:pt x="4035" y="15"/>
                    <a:pt x="4041" y="15"/>
                  </a:cubicBezTo>
                  <a:close/>
                  <a:moveTo>
                    <a:pt x="4047" y="15"/>
                  </a:moveTo>
                  <a:cubicBezTo>
                    <a:pt x="4048" y="15"/>
                    <a:pt x="4048" y="15"/>
                    <a:pt x="4049" y="15"/>
                  </a:cubicBezTo>
                  <a:cubicBezTo>
                    <a:pt x="4048" y="15"/>
                    <a:pt x="4048" y="15"/>
                    <a:pt x="4047" y="15"/>
                  </a:cubicBezTo>
                  <a:close/>
                  <a:moveTo>
                    <a:pt x="4115" y="15"/>
                  </a:moveTo>
                  <a:cubicBezTo>
                    <a:pt x="4106" y="16"/>
                    <a:pt x="4087" y="18"/>
                    <a:pt x="4105" y="19"/>
                  </a:cubicBezTo>
                  <a:cubicBezTo>
                    <a:pt x="4112" y="17"/>
                    <a:pt x="4101" y="17"/>
                    <a:pt x="4115" y="15"/>
                  </a:cubicBezTo>
                  <a:close/>
                  <a:moveTo>
                    <a:pt x="4074" y="15"/>
                  </a:moveTo>
                  <a:cubicBezTo>
                    <a:pt x="4057" y="17"/>
                    <a:pt x="4057" y="17"/>
                    <a:pt x="4057" y="17"/>
                  </a:cubicBezTo>
                  <a:cubicBezTo>
                    <a:pt x="4073" y="17"/>
                    <a:pt x="4073" y="17"/>
                    <a:pt x="4073" y="17"/>
                  </a:cubicBezTo>
                  <a:cubicBezTo>
                    <a:pt x="4073" y="16"/>
                    <a:pt x="4070" y="16"/>
                    <a:pt x="4074" y="15"/>
                  </a:cubicBezTo>
                  <a:close/>
                  <a:moveTo>
                    <a:pt x="4048" y="17"/>
                  </a:moveTo>
                  <a:cubicBezTo>
                    <a:pt x="4057" y="17"/>
                    <a:pt x="4057" y="17"/>
                    <a:pt x="4057" y="17"/>
                  </a:cubicBezTo>
                  <a:cubicBezTo>
                    <a:pt x="4050" y="17"/>
                    <a:pt x="4050" y="17"/>
                    <a:pt x="4050" y="17"/>
                  </a:cubicBezTo>
                  <a:lnTo>
                    <a:pt x="4048" y="17"/>
                  </a:lnTo>
                  <a:close/>
                  <a:moveTo>
                    <a:pt x="3969" y="16"/>
                  </a:moveTo>
                  <a:cubicBezTo>
                    <a:pt x="3961" y="17"/>
                    <a:pt x="3954" y="18"/>
                    <a:pt x="3945" y="18"/>
                  </a:cubicBezTo>
                  <a:cubicBezTo>
                    <a:pt x="3954" y="18"/>
                    <a:pt x="3964" y="18"/>
                    <a:pt x="3973" y="18"/>
                  </a:cubicBezTo>
                  <a:cubicBezTo>
                    <a:pt x="3975" y="17"/>
                    <a:pt x="3979" y="16"/>
                    <a:pt x="3969" y="16"/>
                  </a:cubicBezTo>
                  <a:close/>
                  <a:moveTo>
                    <a:pt x="4004" y="16"/>
                  </a:moveTo>
                  <a:cubicBezTo>
                    <a:pt x="4004" y="16"/>
                    <a:pt x="4003" y="16"/>
                    <a:pt x="4002" y="16"/>
                  </a:cubicBezTo>
                  <a:cubicBezTo>
                    <a:pt x="4003" y="16"/>
                    <a:pt x="4004" y="16"/>
                    <a:pt x="4004" y="16"/>
                  </a:cubicBezTo>
                  <a:close/>
                  <a:moveTo>
                    <a:pt x="3859" y="21"/>
                  </a:moveTo>
                  <a:cubicBezTo>
                    <a:pt x="3859" y="21"/>
                    <a:pt x="3859" y="21"/>
                    <a:pt x="3859" y="21"/>
                  </a:cubicBezTo>
                  <a:cubicBezTo>
                    <a:pt x="3857" y="21"/>
                    <a:pt x="3857" y="21"/>
                    <a:pt x="3857" y="21"/>
                  </a:cubicBezTo>
                  <a:cubicBezTo>
                    <a:pt x="3858" y="21"/>
                    <a:pt x="3858" y="21"/>
                    <a:pt x="3859" y="21"/>
                  </a:cubicBezTo>
                  <a:close/>
                  <a:moveTo>
                    <a:pt x="3975" y="18"/>
                  </a:moveTo>
                  <a:cubicBezTo>
                    <a:pt x="3982" y="18"/>
                    <a:pt x="3986" y="18"/>
                    <a:pt x="3991" y="17"/>
                  </a:cubicBezTo>
                  <a:cubicBezTo>
                    <a:pt x="3985" y="17"/>
                    <a:pt x="3980" y="18"/>
                    <a:pt x="3973" y="18"/>
                  </a:cubicBezTo>
                  <a:cubicBezTo>
                    <a:pt x="3973" y="18"/>
                    <a:pt x="3973" y="18"/>
                    <a:pt x="3975" y="18"/>
                  </a:cubicBezTo>
                  <a:close/>
                  <a:moveTo>
                    <a:pt x="3916" y="17"/>
                  </a:moveTo>
                  <a:cubicBezTo>
                    <a:pt x="3919" y="17"/>
                    <a:pt x="3924" y="18"/>
                    <a:pt x="3928" y="18"/>
                  </a:cubicBezTo>
                  <a:cubicBezTo>
                    <a:pt x="3924" y="17"/>
                    <a:pt x="3917" y="17"/>
                    <a:pt x="3916" y="17"/>
                  </a:cubicBezTo>
                  <a:close/>
                  <a:moveTo>
                    <a:pt x="4000" y="16"/>
                  </a:moveTo>
                  <a:cubicBezTo>
                    <a:pt x="4000" y="16"/>
                    <a:pt x="4001" y="16"/>
                    <a:pt x="4001" y="16"/>
                  </a:cubicBezTo>
                  <a:cubicBezTo>
                    <a:pt x="3999" y="15"/>
                    <a:pt x="3999" y="15"/>
                    <a:pt x="4000" y="16"/>
                  </a:cubicBezTo>
                  <a:close/>
                  <a:moveTo>
                    <a:pt x="3991" y="17"/>
                  </a:moveTo>
                  <a:cubicBezTo>
                    <a:pt x="3995" y="17"/>
                    <a:pt x="3999" y="16"/>
                    <a:pt x="4002" y="16"/>
                  </a:cubicBezTo>
                  <a:cubicBezTo>
                    <a:pt x="4002" y="16"/>
                    <a:pt x="4001" y="16"/>
                    <a:pt x="4000" y="16"/>
                  </a:cubicBezTo>
                  <a:cubicBezTo>
                    <a:pt x="3996" y="16"/>
                    <a:pt x="3993" y="17"/>
                    <a:pt x="3991" y="17"/>
                  </a:cubicBezTo>
                  <a:close/>
                  <a:moveTo>
                    <a:pt x="3842" y="24"/>
                  </a:moveTo>
                  <a:cubicBezTo>
                    <a:pt x="3848" y="24"/>
                    <a:pt x="3878" y="25"/>
                    <a:pt x="3865" y="26"/>
                  </a:cubicBezTo>
                  <a:cubicBezTo>
                    <a:pt x="3843" y="28"/>
                    <a:pt x="3847" y="26"/>
                    <a:pt x="3836" y="26"/>
                  </a:cubicBezTo>
                  <a:cubicBezTo>
                    <a:pt x="3845" y="28"/>
                    <a:pt x="3808" y="30"/>
                    <a:pt x="3813" y="32"/>
                  </a:cubicBezTo>
                  <a:cubicBezTo>
                    <a:pt x="3832" y="31"/>
                    <a:pt x="3832" y="31"/>
                    <a:pt x="3832" y="31"/>
                  </a:cubicBezTo>
                  <a:cubicBezTo>
                    <a:pt x="3833" y="31"/>
                    <a:pt x="3826" y="32"/>
                    <a:pt x="3831" y="32"/>
                  </a:cubicBezTo>
                  <a:cubicBezTo>
                    <a:pt x="3832" y="31"/>
                    <a:pt x="3851" y="29"/>
                    <a:pt x="3867" y="30"/>
                  </a:cubicBezTo>
                  <a:cubicBezTo>
                    <a:pt x="3883" y="28"/>
                    <a:pt x="3873" y="23"/>
                    <a:pt x="3859" y="21"/>
                  </a:cubicBezTo>
                  <a:cubicBezTo>
                    <a:pt x="3858" y="22"/>
                    <a:pt x="3858" y="22"/>
                    <a:pt x="3842" y="24"/>
                  </a:cubicBezTo>
                  <a:close/>
                  <a:moveTo>
                    <a:pt x="3859" y="21"/>
                  </a:moveTo>
                  <a:cubicBezTo>
                    <a:pt x="3892" y="20"/>
                    <a:pt x="3892" y="20"/>
                    <a:pt x="3892" y="20"/>
                  </a:cubicBezTo>
                  <a:cubicBezTo>
                    <a:pt x="3890" y="20"/>
                    <a:pt x="3890" y="20"/>
                    <a:pt x="3890" y="20"/>
                  </a:cubicBezTo>
                  <a:cubicBezTo>
                    <a:pt x="3897" y="20"/>
                    <a:pt x="3897" y="20"/>
                    <a:pt x="3897" y="20"/>
                  </a:cubicBezTo>
                  <a:cubicBezTo>
                    <a:pt x="3889" y="20"/>
                    <a:pt x="3884" y="19"/>
                    <a:pt x="3873" y="18"/>
                  </a:cubicBezTo>
                  <a:cubicBezTo>
                    <a:pt x="3862" y="19"/>
                    <a:pt x="3860" y="20"/>
                    <a:pt x="3859" y="21"/>
                  </a:cubicBezTo>
                  <a:close/>
                  <a:moveTo>
                    <a:pt x="3929" y="18"/>
                  </a:moveTo>
                  <a:cubicBezTo>
                    <a:pt x="3929" y="18"/>
                    <a:pt x="3929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930" y="18"/>
                    <a:pt x="3931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928" y="18"/>
                    <a:pt x="3928" y="19"/>
                    <a:pt x="3927" y="19"/>
                  </a:cubicBezTo>
                  <a:cubicBezTo>
                    <a:pt x="3918" y="19"/>
                    <a:pt x="3926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897" y="20"/>
                    <a:pt x="3897" y="20"/>
                    <a:pt x="3897" y="20"/>
                  </a:cubicBezTo>
                  <a:cubicBezTo>
                    <a:pt x="3904" y="20"/>
                    <a:pt x="3912" y="19"/>
                    <a:pt x="3927" y="19"/>
                  </a:cubicBezTo>
                  <a:cubicBezTo>
                    <a:pt x="3922" y="21"/>
                    <a:pt x="3906" y="22"/>
                    <a:pt x="3916" y="24"/>
                  </a:cubicBezTo>
                  <a:cubicBezTo>
                    <a:pt x="3936" y="23"/>
                    <a:pt x="3930" y="22"/>
                    <a:pt x="3941" y="21"/>
                  </a:cubicBezTo>
                  <a:cubicBezTo>
                    <a:pt x="3909" y="22"/>
                    <a:pt x="3951" y="19"/>
                    <a:pt x="3927" y="19"/>
                  </a:cubicBezTo>
                  <a:cubicBezTo>
                    <a:pt x="3934" y="19"/>
                    <a:pt x="3939" y="18"/>
                    <a:pt x="3945" y="18"/>
                  </a:cubicBezTo>
                  <a:cubicBezTo>
                    <a:pt x="3939" y="18"/>
                    <a:pt x="3933" y="18"/>
                    <a:pt x="3928" y="18"/>
                  </a:cubicBezTo>
                  <a:cubicBezTo>
                    <a:pt x="3928" y="18"/>
                    <a:pt x="3929" y="18"/>
                    <a:pt x="3929" y="18"/>
                  </a:cubicBezTo>
                  <a:close/>
                  <a:moveTo>
                    <a:pt x="4088" y="23"/>
                  </a:moveTo>
                  <a:cubicBezTo>
                    <a:pt x="4087" y="23"/>
                    <a:pt x="4088" y="23"/>
                    <a:pt x="4087" y="22"/>
                  </a:cubicBezTo>
                  <a:cubicBezTo>
                    <a:pt x="4085" y="23"/>
                    <a:pt x="4085" y="23"/>
                    <a:pt x="4088" y="23"/>
                  </a:cubicBezTo>
                  <a:close/>
                  <a:moveTo>
                    <a:pt x="4089" y="20"/>
                  </a:moveTo>
                  <a:cubicBezTo>
                    <a:pt x="4087" y="21"/>
                    <a:pt x="4087" y="21"/>
                    <a:pt x="4087" y="21"/>
                  </a:cubicBezTo>
                  <a:cubicBezTo>
                    <a:pt x="4077" y="20"/>
                    <a:pt x="4064" y="19"/>
                    <a:pt x="4060" y="19"/>
                  </a:cubicBezTo>
                  <a:cubicBezTo>
                    <a:pt x="4064" y="20"/>
                    <a:pt x="4067" y="21"/>
                    <a:pt x="4075" y="22"/>
                  </a:cubicBezTo>
                  <a:cubicBezTo>
                    <a:pt x="4078" y="22"/>
                    <a:pt x="4079" y="21"/>
                    <a:pt x="4087" y="21"/>
                  </a:cubicBezTo>
                  <a:cubicBezTo>
                    <a:pt x="4094" y="21"/>
                    <a:pt x="4087" y="22"/>
                    <a:pt x="4087" y="22"/>
                  </a:cubicBezTo>
                  <a:cubicBezTo>
                    <a:pt x="4092" y="22"/>
                    <a:pt x="4103" y="21"/>
                    <a:pt x="4089" y="20"/>
                  </a:cubicBezTo>
                  <a:close/>
                  <a:moveTo>
                    <a:pt x="4060" y="19"/>
                  </a:moveTo>
                  <a:cubicBezTo>
                    <a:pt x="4060" y="19"/>
                    <a:pt x="4060" y="19"/>
                    <a:pt x="4059" y="18"/>
                  </a:cubicBezTo>
                  <a:cubicBezTo>
                    <a:pt x="4059" y="19"/>
                    <a:pt x="4059" y="19"/>
                    <a:pt x="4060" y="19"/>
                  </a:cubicBezTo>
                  <a:close/>
                  <a:moveTo>
                    <a:pt x="3987" y="24"/>
                  </a:moveTo>
                  <a:cubicBezTo>
                    <a:pt x="3987" y="23"/>
                    <a:pt x="3987" y="23"/>
                    <a:pt x="3987" y="23"/>
                  </a:cubicBezTo>
                  <a:cubicBezTo>
                    <a:pt x="4002" y="23"/>
                    <a:pt x="3998" y="22"/>
                    <a:pt x="4000" y="21"/>
                  </a:cubicBezTo>
                  <a:cubicBezTo>
                    <a:pt x="3974" y="23"/>
                    <a:pt x="3974" y="23"/>
                    <a:pt x="3974" y="23"/>
                  </a:cubicBezTo>
                  <a:lnTo>
                    <a:pt x="3987" y="24"/>
                  </a:lnTo>
                  <a:close/>
                  <a:moveTo>
                    <a:pt x="3858" y="18"/>
                  </a:moveTo>
                  <a:cubicBezTo>
                    <a:pt x="3842" y="21"/>
                    <a:pt x="3842" y="21"/>
                    <a:pt x="3842" y="21"/>
                  </a:cubicBezTo>
                  <a:cubicBezTo>
                    <a:pt x="3854" y="20"/>
                    <a:pt x="3854" y="20"/>
                    <a:pt x="3854" y="20"/>
                  </a:cubicBezTo>
                  <a:lnTo>
                    <a:pt x="3858" y="18"/>
                  </a:lnTo>
                  <a:close/>
                  <a:moveTo>
                    <a:pt x="3821" y="19"/>
                  </a:moveTo>
                  <a:cubicBezTo>
                    <a:pt x="3812" y="21"/>
                    <a:pt x="3812" y="21"/>
                    <a:pt x="3812" y="21"/>
                  </a:cubicBezTo>
                  <a:cubicBezTo>
                    <a:pt x="3820" y="21"/>
                    <a:pt x="3820" y="21"/>
                    <a:pt x="3820" y="21"/>
                  </a:cubicBezTo>
                  <a:lnTo>
                    <a:pt x="3821" y="19"/>
                  </a:lnTo>
                  <a:close/>
                  <a:moveTo>
                    <a:pt x="1860" y="97"/>
                  </a:moveTo>
                  <a:cubicBezTo>
                    <a:pt x="1853" y="98"/>
                    <a:pt x="1853" y="98"/>
                    <a:pt x="1853" y="98"/>
                  </a:cubicBezTo>
                  <a:cubicBezTo>
                    <a:pt x="1856" y="98"/>
                    <a:pt x="1859" y="98"/>
                    <a:pt x="1860" y="97"/>
                  </a:cubicBezTo>
                  <a:close/>
                  <a:moveTo>
                    <a:pt x="1917" y="96"/>
                  </a:moveTo>
                  <a:cubicBezTo>
                    <a:pt x="1919" y="95"/>
                    <a:pt x="1919" y="95"/>
                    <a:pt x="1919" y="95"/>
                  </a:cubicBezTo>
                  <a:cubicBezTo>
                    <a:pt x="1916" y="96"/>
                    <a:pt x="1915" y="96"/>
                    <a:pt x="1917" y="96"/>
                  </a:cubicBezTo>
                  <a:close/>
                  <a:moveTo>
                    <a:pt x="2967" y="46"/>
                  </a:moveTo>
                  <a:cubicBezTo>
                    <a:pt x="2955" y="45"/>
                    <a:pt x="2942" y="43"/>
                    <a:pt x="2944" y="45"/>
                  </a:cubicBezTo>
                  <a:cubicBezTo>
                    <a:pt x="2947" y="46"/>
                    <a:pt x="2947" y="46"/>
                    <a:pt x="2947" y="46"/>
                  </a:cubicBezTo>
                  <a:cubicBezTo>
                    <a:pt x="2955" y="46"/>
                    <a:pt x="2961" y="46"/>
                    <a:pt x="2967" y="46"/>
                  </a:cubicBezTo>
                  <a:close/>
                  <a:moveTo>
                    <a:pt x="2383" y="73"/>
                  </a:moveTo>
                  <a:cubicBezTo>
                    <a:pt x="2384" y="73"/>
                    <a:pt x="2385" y="73"/>
                    <a:pt x="2386" y="74"/>
                  </a:cubicBezTo>
                  <a:cubicBezTo>
                    <a:pt x="2389" y="73"/>
                    <a:pt x="2392" y="72"/>
                    <a:pt x="2394" y="72"/>
                  </a:cubicBezTo>
                  <a:cubicBezTo>
                    <a:pt x="2391" y="72"/>
                    <a:pt x="2387" y="73"/>
                    <a:pt x="2383" y="73"/>
                  </a:cubicBezTo>
                  <a:close/>
                  <a:moveTo>
                    <a:pt x="2360" y="80"/>
                  </a:moveTo>
                  <a:cubicBezTo>
                    <a:pt x="2363" y="80"/>
                    <a:pt x="2368" y="80"/>
                    <a:pt x="2375" y="81"/>
                  </a:cubicBezTo>
                  <a:lnTo>
                    <a:pt x="2360" y="80"/>
                  </a:lnTo>
                  <a:close/>
                  <a:moveTo>
                    <a:pt x="1550" y="108"/>
                  </a:moveTo>
                  <a:cubicBezTo>
                    <a:pt x="1541" y="110"/>
                    <a:pt x="1541" y="110"/>
                    <a:pt x="1541" y="110"/>
                  </a:cubicBezTo>
                  <a:cubicBezTo>
                    <a:pt x="1555" y="110"/>
                    <a:pt x="1549" y="109"/>
                    <a:pt x="1550" y="108"/>
                  </a:cubicBezTo>
                  <a:close/>
                  <a:moveTo>
                    <a:pt x="3464" y="32"/>
                  </a:moveTo>
                  <a:cubicBezTo>
                    <a:pt x="3454" y="32"/>
                    <a:pt x="3446" y="32"/>
                    <a:pt x="3439" y="32"/>
                  </a:cubicBezTo>
                  <a:cubicBezTo>
                    <a:pt x="3451" y="32"/>
                    <a:pt x="3461" y="34"/>
                    <a:pt x="3464" y="32"/>
                  </a:cubicBezTo>
                  <a:close/>
                  <a:moveTo>
                    <a:pt x="1882" y="78"/>
                  </a:moveTo>
                  <a:cubicBezTo>
                    <a:pt x="1877" y="79"/>
                    <a:pt x="1875" y="79"/>
                    <a:pt x="1876" y="80"/>
                  </a:cubicBezTo>
                  <a:cubicBezTo>
                    <a:pt x="1881" y="79"/>
                    <a:pt x="1883" y="79"/>
                    <a:pt x="1882" y="78"/>
                  </a:cubicBezTo>
                  <a:close/>
                  <a:moveTo>
                    <a:pt x="3411" y="32"/>
                  </a:moveTo>
                  <a:cubicBezTo>
                    <a:pt x="3412" y="33"/>
                    <a:pt x="3414" y="33"/>
                    <a:pt x="3416" y="33"/>
                  </a:cubicBezTo>
                  <a:cubicBezTo>
                    <a:pt x="3423" y="32"/>
                    <a:pt x="3430" y="32"/>
                    <a:pt x="3439" y="32"/>
                  </a:cubicBezTo>
                  <a:cubicBezTo>
                    <a:pt x="3430" y="31"/>
                    <a:pt x="3420" y="31"/>
                    <a:pt x="3411" y="32"/>
                  </a:cubicBezTo>
                  <a:close/>
                  <a:moveTo>
                    <a:pt x="424" y="139"/>
                  </a:moveTo>
                  <a:cubicBezTo>
                    <a:pt x="423" y="139"/>
                    <a:pt x="422" y="139"/>
                    <a:pt x="421" y="139"/>
                  </a:cubicBezTo>
                  <a:cubicBezTo>
                    <a:pt x="421" y="139"/>
                    <a:pt x="422" y="139"/>
                    <a:pt x="424" y="139"/>
                  </a:cubicBezTo>
                  <a:close/>
                  <a:moveTo>
                    <a:pt x="95" y="131"/>
                  </a:moveTo>
                  <a:cubicBezTo>
                    <a:pt x="99" y="131"/>
                    <a:pt x="104" y="131"/>
                    <a:pt x="109" y="131"/>
                  </a:cubicBezTo>
                  <a:cubicBezTo>
                    <a:pt x="107" y="131"/>
                    <a:pt x="102" y="131"/>
                    <a:pt x="95" y="131"/>
                  </a:cubicBezTo>
                  <a:close/>
                  <a:moveTo>
                    <a:pt x="3680" y="24"/>
                  </a:moveTo>
                  <a:cubicBezTo>
                    <a:pt x="3687" y="24"/>
                    <a:pt x="3681" y="24"/>
                    <a:pt x="3680" y="24"/>
                  </a:cubicBezTo>
                  <a:close/>
                  <a:moveTo>
                    <a:pt x="3713" y="31"/>
                  </a:moveTo>
                  <a:cubicBezTo>
                    <a:pt x="3713" y="31"/>
                    <a:pt x="3714" y="30"/>
                    <a:pt x="3716" y="30"/>
                  </a:cubicBezTo>
                  <a:cubicBezTo>
                    <a:pt x="3714" y="30"/>
                    <a:pt x="3713" y="31"/>
                    <a:pt x="3713" y="31"/>
                  </a:cubicBezTo>
                  <a:close/>
                  <a:moveTo>
                    <a:pt x="3338" y="45"/>
                  </a:moveTo>
                  <a:cubicBezTo>
                    <a:pt x="3337" y="45"/>
                    <a:pt x="3337" y="45"/>
                    <a:pt x="3337" y="45"/>
                  </a:cubicBezTo>
                  <a:cubicBezTo>
                    <a:pt x="3339" y="46"/>
                    <a:pt x="3339" y="46"/>
                    <a:pt x="3338" y="45"/>
                  </a:cubicBezTo>
                  <a:close/>
                  <a:moveTo>
                    <a:pt x="3691" y="25"/>
                  </a:moveTo>
                  <a:cubicBezTo>
                    <a:pt x="3688" y="25"/>
                    <a:pt x="3685" y="25"/>
                    <a:pt x="3681" y="25"/>
                  </a:cubicBezTo>
                  <a:cubicBezTo>
                    <a:pt x="3683" y="25"/>
                    <a:pt x="3686" y="25"/>
                    <a:pt x="3691" y="25"/>
                  </a:cubicBezTo>
                  <a:close/>
                  <a:moveTo>
                    <a:pt x="3689" y="24"/>
                  </a:moveTo>
                  <a:cubicBezTo>
                    <a:pt x="3692" y="24"/>
                    <a:pt x="3694" y="24"/>
                    <a:pt x="3696" y="24"/>
                  </a:cubicBezTo>
                  <a:cubicBezTo>
                    <a:pt x="3697" y="24"/>
                    <a:pt x="3696" y="24"/>
                    <a:pt x="3689" y="24"/>
                  </a:cubicBezTo>
                  <a:close/>
                  <a:moveTo>
                    <a:pt x="3680" y="24"/>
                  </a:moveTo>
                  <a:cubicBezTo>
                    <a:pt x="3678" y="24"/>
                    <a:pt x="3675" y="25"/>
                    <a:pt x="3670" y="25"/>
                  </a:cubicBezTo>
                  <a:cubicBezTo>
                    <a:pt x="3674" y="25"/>
                    <a:pt x="3678" y="25"/>
                    <a:pt x="3681" y="25"/>
                  </a:cubicBezTo>
                  <a:cubicBezTo>
                    <a:pt x="3680" y="24"/>
                    <a:pt x="3679" y="24"/>
                    <a:pt x="3680" y="24"/>
                  </a:cubicBezTo>
                  <a:close/>
                  <a:moveTo>
                    <a:pt x="1027" y="117"/>
                  </a:moveTo>
                  <a:cubicBezTo>
                    <a:pt x="1027" y="117"/>
                    <a:pt x="1026" y="117"/>
                    <a:pt x="1026" y="117"/>
                  </a:cubicBezTo>
                  <a:cubicBezTo>
                    <a:pt x="1018" y="118"/>
                    <a:pt x="1021" y="118"/>
                    <a:pt x="1027" y="117"/>
                  </a:cubicBezTo>
                  <a:close/>
                  <a:moveTo>
                    <a:pt x="2775" y="69"/>
                  </a:moveTo>
                  <a:cubicBezTo>
                    <a:pt x="2776" y="69"/>
                    <a:pt x="2776" y="69"/>
                    <a:pt x="2776" y="69"/>
                  </a:cubicBezTo>
                  <a:cubicBezTo>
                    <a:pt x="2776" y="69"/>
                    <a:pt x="2776" y="69"/>
                    <a:pt x="2775" y="69"/>
                  </a:cubicBezTo>
                  <a:close/>
                  <a:moveTo>
                    <a:pt x="2749" y="72"/>
                  </a:moveTo>
                  <a:cubicBezTo>
                    <a:pt x="2760" y="69"/>
                    <a:pt x="2767" y="69"/>
                    <a:pt x="2775" y="69"/>
                  </a:cubicBezTo>
                  <a:cubicBezTo>
                    <a:pt x="2766" y="65"/>
                    <a:pt x="2766" y="65"/>
                    <a:pt x="2766" y="65"/>
                  </a:cubicBezTo>
                  <a:lnTo>
                    <a:pt x="2749" y="72"/>
                  </a:lnTo>
                  <a:close/>
                  <a:moveTo>
                    <a:pt x="1886" y="96"/>
                  </a:moveTo>
                  <a:cubicBezTo>
                    <a:pt x="1883" y="96"/>
                    <a:pt x="1883" y="96"/>
                    <a:pt x="1883" y="96"/>
                  </a:cubicBezTo>
                  <a:cubicBezTo>
                    <a:pt x="1884" y="96"/>
                    <a:pt x="1885" y="96"/>
                    <a:pt x="1886" y="96"/>
                  </a:cubicBezTo>
                  <a:close/>
                  <a:moveTo>
                    <a:pt x="3803" y="23"/>
                  </a:moveTo>
                  <a:cubicBezTo>
                    <a:pt x="3794" y="21"/>
                    <a:pt x="3798" y="23"/>
                    <a:pt x="3784" y="21"/>
                  </a:cubicBezTo>
                  <a:cubicBezTo>
                    <a:pt x="3797" y="24"/>
                    <a:pt x="3731" y="22"/>
                    <a:pt x="3752" y="25"/>
                  </a:cubicBezTo>
                  <a:cubicBezTo>
                    <a:pt x="3737" y="23"/>
                    <a:pt x="3726" y="25"/>
                    <a:pt x="3706" y="23"/>
                  </a:cubicBezTo>
                  <a:cubicBezTo>
                    <a:pt x="3707" y="23"/>
                    <a:pt x="3713" y="24"/>
                    <a:pt x="3696" y="24"/>
                  </a:cubicBezTo>
                  <a:cubicBezTo>
                    <a:pt x="3695" y="24"/>
                    <a:pt x="3693" y="25"/>
                    <a:pt x="3692" y="25"/>
                  </a:cubicBezTo>
                  <a:cubicBezTo>
                    <a:pt x="3692" y="25"/>
                    <a:pt x="3691" y="25"/>
                    <a:pt x="3691" y="25"/>
                  </a:cubicBezTo>
                  <a:cubicBezTo>
                    <a:pt x="3691" y="25"/>
                    <a:pt x="3691" y="25"/>
                    <a:pt x="3692" y="25"/>
                  </a:cubicBezTo>
                  <a:cubicBezTo>
                    <a:pt x="3691" y="25"/>
                    <a:pt x="3691" y="25"/>
                    <a:pt x="3692" y="25"/>
                  </a:cubicBezTo>
                  <a:cubicBezTo>
                    <a:pt x="3696" y="25"/>
                    <a:pt x="3700" y="25"/>
                    <a:pt x="3701" y="26"/>
                  </a:cubicBezTo>
                  <a:cubicBezTo>
                    <a:pt x="3692" y="28"/>
                    <a:pt x="3665" y="29"/>
                    <a:pt x="3656" y="30"/>
                  </a:cubicBezTo>
                  <a:cubicBezTo>
                    <a:pt x="3646" y="30"/>
                    <a:pt x="3660" y="29"/>
                    <a:pt x="3654" y="28"/>
                  </a:cubicBezTo>
                  <a:cubicBezTo>
                    <a:pt x="3641" y="30"/>
                    <a:pt x="3641" y="30"/>
                    <a:pt x="3641" y="30"/>
                  </a:cubicBezTo>
                  <a:cubicBezTo>
                    <a:pt x="3639" y="28"/>
                    <a:pt x="3613" y="28"/>
                    <a:pt x="3637" y="26"/>
                  </a:cubicBezTo>
                  <a:cubicBezTo>
                    <a:pt x="3616" y="27"/>
                    <a:pt x="3616" y="27"/>
                    <a:pt x="3616" y="27"/>
                  </a:cubicBezTo>
                  <a:cubicBezTo>
                    <a:pt x="3603" y="26"/>
                    <a:pt x="3585" y="26"/>
                    <a:pt x="3575" y="27"/>
                  </a:cubicBezTo>
                  <a:cubicBezTo>
                    <a:pt x="3564" y="27"/>
                    <a:pt x="3549" y="30"/>
                    <a:pt x="3558" y="28"/>
                  </a:cubicBezTo>
                  <a:cubicBezTo>
                    <a:pt x="3524" y="30"/>
                    <a:pt x="3524" y="30"/>
                    <a:pt x="3524" y="30"/>
                  </a:cubicBezTo>
                  <a:cubicBezTo>
                    <a:pt x="3523" y="30"/>
                    <a:pt x="3523" y="30"/>
                    <a:pt x="3523" y="30"/>
                  </a:cubicBezTo>
                  <a:cubicBezTo>
                    <a:pt x="3490" y="31"/>
                    <a:pt x="3454" y="35"/>
                    <a:pt x="3416" y="33"/>
                  </a:cubicBezTo>
                  <a:cubicBezTo>
                    <a:pt x="3405" y="34"/>
                    <a:pt x="3393" y="34"/>
                    <a:pt x="3374" y="34"/>
                  </a:cubicBezTo>
                  <a:cubicBezTo>
                    <a:pt x="3370" y="33"/>
                    <a:pt x="3370" y="33"/>
                    <a:pt x="3370" y="33"/>
                  </a:cubicBezTo>
                  <a:cubicBezTo>
                    <a:pt x="3356" y="34"/>
                    <a:pt x="3327" y="33"/>
                    <a:pt x="3321" y="35"/>
                  </a:cubicBezTo>
                  <a:cubicBezTo>
                    <a:pt x="3305" y="31"/>
                    <a:pt x="3250" y="36"/>
                    <a:pt x="3225" y="36"/>
                  </a:cubicBezTo>
                  <a:cubicBezTo>
                    <a:pt x="3224" y="38"/>
                    <a:pt x="3224" y="38"/>
                    <a:pt x="3224" y="38"/>
                  </a:cubicBezTo>
                  <a:cubicBezTo>
                    <a:pt x="3206" y="38"/>
                    <a:pt x="3189" y="39"/>
                    <a:pt x="3168" y="41"/>
                  </a:cubicBezTo>
                  <a:cubicBezTo>
                    <a:pt x="3169" y="42"/>
                    <a:pt x="3169" y="42"/>
                    <a:pt x="3169" y="42"/>
                  </a:cubicBezTo>
                  <a:cubicBezTo>
                    <a:pt x="3150" y="44"/>
                    <a:pt x="3121" y="42"/>
                    <a:pt x="3091" y="44"/>
                  </a:cubicBezTo>
                  <a:cubicBezTo>
                    <a:pt x="3093" y="43"/>
                    <a:pt x="3100" y="43"/>
                    <a:pt x="3106" y="43"/>
                  </a:cubicBezTo>
                  <a:cubicBezTo>
                    <a:pt x="3070" y="40"/>
                    <a:pt x="3031" y="48"/>
                    <a:pt x="2999" y="46"/>
                  </a:cubicBezTo>
                  <a:cubicBezTo>
                    <a:pt x="2991" y="47"/>
                    <a:pt x="2985" y="47"/>
                    <a:pt x="2979" y="47"/>
                  </a:cubicBezTo>
                  <a:cubicBezTo>
                    <a:pt x="2980" y="47"/>
                    <a:pt x="2981" y="47"/>
                    <a:pt x="2981" y="46"/>
                  </a:cubicBezTo>
                  <a:cubicBezTo>
                    <a:pt x="2980" y="46"/>
                    <a:pt x="2979" y="47"/>
                    <a:pt x="2978" y="47"/>
                  </a:cubicBezTo>
                  <a:cubicBezTo>
                    <a:pt x="2974" y="46"/>
                    <a:pt x="2971" y="46"/>
                    <a:pt x="2967" y="46"/>
                  </a:cubicBezTo>
                  <a:cubicBezTo>
                    <a:pt x="2970" y="46"/>
                    <a:pt x="2973" y="47"/>
                    <a:pt x="2976" y="47"/>
                  </a:cubicBezTo>
                  <a:cubicBezTo>
                    <a:pt x="2970" y="47"/>
                    <a:pt x="2960" y="47"/>
                    <a:pt x="2951" y="48"/>
                  </a:cubicBezTo>
                  <a:cubicBezTo>
                    <a:pt x="2947" y="46"/>
                    <a:pt x="2947" y="46"/>
                    <a:pt x="2947" y="46"/>
                  </a:cubicBezTo>
                  <a:cubicBezTo>
                    <a:pt x="2947" y="46"/>
                    <a:pt x="2946" y="46"/>
                    <a:pt x="2945" y="46"/>
                  </a:cubicBezTo>
                  <a:cubicBezTo>
                    <a:pt x="2936" y="46"/>
                    <a:pt x="2938" y="47"/>
                    <a:pt x="2943" y="49"/>
                  </a:cubicBezTo>
                  <a:cubicBezTo>
                    <a:pt x="2938" y="49"/>
                    <a:pt x="2934" y="50"/>
                    <a:pt x="2931" y="50"/>
                  </a:cubicBezTo>
                  <a:cubicBezTo>
                    <a:pt x="2923" y="47"/>
                    <a:pt x="2907" y="52"/>
                    <a:pt x="2896" y="49"/>
                  </a:cubicBezTo>
                  <a:cubicBezTo>
                    <a:pt x="2891" y="51"/>
                    <a:pt x="2856" y="51"/>
                    <a:pt x="2847" y="54"/>
                  </a:cubicBezTo>
                  <a:cubicBezTo>
                    <a:pt x="2837" y="54"/>
                    <a:pt x="2827" y="54"/>
                    <a:pt x="2818" y="55"/>
                  </a:cubicBezTo>
                  <a:cubicBezTo>
                    <a:pt x="2813" y="53"/>
                    <a:pt x="2813" y="53"/>
                    <a:pt x="2813" y="53"/>
                  </a:cubicBezTo>
                  <a:cubicBezTo>
                    <a:pt x="2791" y="57"/>
                    <a:pt x="2791" y="57"/>
                    <a:pt x="2791" y="57"/>
                  </a:cubicBezTo>
                  <a:cubicBezTo>
                    <a:pt x="2777" y="56"/>
                    <a:pt x="2772" y="55"/>
                    <a:pt x="2785" y="53"/>
                  </a:cubicBezTo>
                  <a:cubicBezTo>
                    <a:pt x="2753" y="57"/>
                    <a:pt x="2759" y="55"/>
                    <a:pt x="2731" y="58"/>
                  </a:cubicBezTo>
                  <a:cubicBezTo>
                    <a:pt x="2732" y="57"/>
                    <a:pt x="2732" y="57"/>
                    <a:pt x="2732" y="57"/>
                  </a:cubicBezTo>
                  <a:cubicBezTo>
                    <a:pt x="2722" y="57"/>
                    <a:pt x="2707" y="60"/>
                    <a:pt x="2701" y="59"/>
                  </a:cubicBezTo>
                  <a:cubicBezTo>
                    <a:pt x="2678" y="56"/>
                    <a:pt x="2591" y="61"/>
                    <a:pt x="2534" y="60"/>
                  </a:cubicBezTo>
                  <a:cubicBezTo>
                    <a:pt x="2545" y="65"/>
                    <a:pt x="2507" y="59"/>
                    <a:pt x="2505" y="63"/>
                  </a:cubicBezTo>
                  <a:cubicBezTo>
                    <a:pt x="2502" y="62"/>
                    <a:pt x="2494" y="61"/>
                    <a:pt x="2503" y="60"/>
                  </a:cubicBezTo>
                  <a:cubicBezTo>
                    <a:pt x="2474" y="62"/>
                    <a:pt x="2459" y="60"/>
                    <a:pt x="2439" y="63"/>
                  </a:cubicBezTo>
                  <a:cubicBezTo>
                    <a:pt x="2436" y="62"/>
                    <a:pt x="2445" y="61"/>
                    <a:pt x="2442" y="61"/>
                  </a:cubicBezTo>
                  <a:cubicBezTo>
                    <a:pt x="2440" y="61"/>
                    <a:pt x="2433" y="62"/>
                    <a:pt x="2430" y="61"/>
                  </a:cubicBezTo>
                  <a:cubicBezTo>
                    <a:pt x="2427" y="61"/>
                    <a:pt x="2434" y="60"/>
                    <a:pt x="2439" y="60"/>
                  </a:cubicBezTo>
                  <a:cubicBezTo>
                    <a:pt x="2409" y="61"/>
                    <a:pt x="2406" y="64"/>
                    <a:pt x="2404" y="68"/>
                  </a:cubicBezTo>
                  <a:cubicBezTo>
                    <a:pt x="2389" y="66"/>
                    <a:pt x="2382" y="67"/>
                    <a:pt x="2371" y="69"/>
                  </a:cubicBezTo>
                  <a:cubicBezTo>
                    <a:pt x="2366" y="68"/>
                    <a:pt x="2357" y="68"/>
                    <a:pt x="2375" y="67"/>
                  </a:cubicBezTo>
                  <a:cubicBezTo>
                    <a:pt x="2365" y="67"/>
                    <a:pt x="2312" y="67"/>
                    <a:pt x="2311" y="70"/>
                  </a:cubicBezTo>
                  <a:cubicBezTo>
                    <a:pt x="2308" y="69"/>
                    <a:pt x="2296" y="70"/>
                    <a:pt x="2294" y="70"/>
                  </a:cubicBezTo>
                  <a:cubicBezTo>
                    <a:pt x="2270" y="71"/>
                    <a:pt x="2268" y="71"/>
                    <a:pt x="2245" y="71"/>
                  </a:cubicBezTo>
                  <a:cubicBezTo>
                    <a:pt x="2252" y="72"/>
                    <a:pt x="2252" y="72"/>
                    <a:pt x="2252" y="72"/>
                  </a:cubicBezTo>
                  <a:cubicBezTo>
                    <a:pt x="2243" y="75"/>
                    <a:pt x="2233" y="73"/>
                    <a:pt x="2214" y="74"/>
                  </a:cubicBezTo>
                  <a:cubicBezTo>
                    <a:pt x="2215" y="73"/>
                    <a:pt x="2215" y="73"/>
                    <a:pt x="2215" y="73"/>
                  </a:cubicBezTo>
                  <a:cubicBezTo>
                    <a:pt x="2173" y="72"/>
                    <a:pt x="2197" y="75"/>
                    <a:pt x="2155" y="74"/>
                  </a:cubicBezTo>
                  <a:cubicBezTo>
                    <a:pt x="2157" y="76"/>
                    <a:pt x="2157" y="76"/>
                    <a:pt x="2157" y="76"/>
                  </a:cubicBezTo>
                  <a:cubicBezTo>
                    <a:pt x="2153" y="80"/>
                    <a:pt x="2120" y="74"/>
                    <a:pt x="2096" y="76"/>
                  </a:cubicBezTo>
                  <a:cubicBezTo>
                    <a:pt x="2105" y="77"/>
                    <a:pt x="2105" y="77"/>
                    <a:pt x="2105" y="77"/>
                  </a:cubicBezTo>
                  <a:cubicBezTo>
                    <a:pt x="2092" y="79"/>
                    <a:pt x="2068" y="73"/>
                    <a:pt x="2054" y="73"/>
                  </a:cubicBezTo>
                  <a:cubicBezTo>
                    <a:pt x="2051" y="72"/>
                    <a:pt x="2059" y="72"/>
                    <a:pt x="2063" y="72"/>
                  </a:cubicBezTo>
                  <a:cubicBezTo>
                    <a:pt x="2028" y="70"/>
                    <a:pt x="2059" y="74"/>
                    <a:pt x="2033" y="76"/>
                  </a:cubicBezTo>
                  <a:cubicBezTo>
                    <a:pt x="2028" y="74"/>
                    <a:pt x="2039" y="72"/>
                    <a:pt x="2021" y="72"/>
                  </a:cubicBezTo>
                  <a:cubicBezTo>
                    <a:pt x="2013" y="71"/>
                    <a:pt x="1971" y="78"/>
                    <a:pt x="1947" y="76"/>
                  </a:cubicBezTo>
                  <a:cubicBezTo>
                    <a:pt x="1952" y="77"/>
                    <a:pt x="1957" y="78"/>
                    <a:pt x="1945" y="79"/>
                  </a:cubicBezTo>
                  <a:cubicBezTo>
                    <a:pt x="1927" y="80"/>
                    <a:pt x="1896" y="77"/>
                    <a:pt x="1879" y="80"/>
                  </a:cubicBezTo>
                  <a:cubicBezTo>
                    <a:pt x="1877" y="80"/>
                    <a:pt x="1876" y="80"/>
                    <a:pt x="1876" y="80"/>
                  </a:cubicBezTo>
                  <a:cubicBezTo>
                    <a:pt x="1862" y="81"/>
                    <a:pt x="1830" y="82"/>
                    <a:pt x="1821" y="84"/>
                  </a:cubicBezTo>
                  <a:cubicBezTo>
                    <a:pt x="1808" y="78"/>
                    <a:pt x="1734" y="90"/>
                    <a:pt x="1734" y="84"/>
                  </a:cubicBezTo>
                  <a:cubicBezTo>
                    <a:pt x="1691" y="86"/>
                    <a:pt x="1691" y="86"/>
                    <a:pt x="1691" y="86"/>
                  </a:cubicBezTo>
                  <a:cubicBezTo>
                    <a:pt x="1692" y="85"/>
                    <a:pt x="1692" y="85"/>
                    <a:pt x="1692" y="85"/>
                  </a:cubicBezTo>
                  <a:cubicBezTo>
                    <a:pt x="1664" y="85"/>
                    <a:pt x="1654" y="87"/>
                    <a:pt x="1645" y="89"/>
                  </a:cubicBezTo>
                  <a:cubicBezTo>
                    <a:pt x="1638" y="89"/>
                    <a:pt x="1643" y="88"/>
                    <a:pt x="1643" y="88"/>
                  </a:cubicBezTo>
                  <a:cubicBezTo>
                    <a:pt x="1603" y="87"/>
                    <a:pt x="1599" y="88"/>
                    <a:pt x="1565" y="92"/>
                  </a:cubicBezTo>
                  <a:cubicBezTo>
                    <a:pt x="1561" y="90"/>
                    <a:pt x="1561" y="90"/>
                    <a:pt x="1561" y="90"/>
                  </a:cubicBezTo>
                  <a:cubicBezTo>
                    <a:pt x="1552" y="91"/>
                    <a:pt x="1503" y="89"/>
                    <a:pt x="1463" y="92"/>
                  </a:cubicBezTo>
                  <a:cubicBezTo>
                    <a:pt x="1463" y="92"/>
                    <a:pt x="1464" y="91"/>
                    <a:pt x="1467" y="91"/>
                  </a:cubicBezTo>
                  <a:cubicBezTo>
                    <a:pt x="1423" y="95"/>
                    <a:pt x="1360" y="89"/>
                    <a:pt x="1344" y="96"/>
                  </a:cubicBezTo>
                  <a:cubicBezTo>
                    <a:pt x="1315" y="99"/>
                    <a:pt x="1315" y="99"/>
                    <a:pt x="1315" y="99"/>
                  </a:cubicBezTo>
                  <a:cubicBezTo>
                    <a:pt x="1353" y="98"/>
                    <a:pt x="1309" y="102"/>
                    <a:pt x="1325" y="103"/>
                  </a:cubicBezTo>
                  <a:cubicBezTo>
                    <a:pt x="1310" y="104"/>
                    <a:pt x="1286" y="102"/>
                    <a:pt x="1304" y="101"/>
                  </a:cubicBezTo>
                  <a:cubicBezTo>
                    <a:pt x="1307" y="101"/>
                    <a:pt x="1307" y="101"/>
                    <a:pt x="1307" y="101"/>
                  </a:cubicBezTo>
                  <a:cubicBezTo>
                    <a:pt x="1314" y="97"/>
                    <a:pt x="1260" y="101"/>
                    <a:pt x="1261" y="99"/>
                  </a:cubicBezTo>
                  <a:cubicBezTo>
                    <a:pt x="1186" y="101"/>
                    <a:pt x="1112" y="101"/>
                    <a:pt x="1042" y="103"/>
                  </a:cubicBezTo>
                  <a:cubicBezTo>
                    <a:pt x="1050" y="106"/>
                    <a:pt x="1050" y="106"/>
                    <a:pt x="1050" y="106"/>
                  </a:cubicBezTo>
                  <a:cubicBezTo>
                    <a:pt x="1026" y="106"/>
                    <a:pt x="1026" y="106"/>
                    <a:pt x="1026" y="106"/>
                  </a:cubicBezTo>
                  <a:cubicBezTo>
                    <a:pt x="1019" y="106"/>
                    <a:pt x="1017" y="104"/>
                    <a:pt x="1035" y="104"/>
                  </a:cubicBezTo>
                  <a:cubicBezTo>
                    <a:pt x="1025" y="102"/>
                    <a:pt x="1005" y="106"/>
                    <a:pt x="1005" y="107"/>
                  </a:cubicBezTo>
                  <a:cubicBezTo>
                    <a:pt x="971" y="107"/>
                    <a:pt x="1018" y="103"/>
                    <a:pt x="1008" y="103"/>
                  </a:cubicBezTo>
                  <a:cubicBezTo>
                    <a:pt x="993" y="104"/>
                    <a:pt x="993" y="104"/>
                    <a:pt x="993" y="104"/>
                  </a:cubicBezTo>
                  <a:cubicBezTo>
                    <a:pt x="997" y="104"/>
                    <a:pt x="997" y="104"/>
                    <a:pt x="997" y="104"/>
                  </a:cubicBezTo>
                  <a:cubicBezTo>
                    <a:pt x="985" y="106"/>
                    <a:pt x="984" y="107"/>
                    <a:pt x="963" y="107"/>
                  </a:cubicBezTo>
                  <a:cubicBezTo>
                    <a:pt x="950" y="107"/>
                    <a:pt x="956" y="106"/>
                    <a:pt x="951" y="106"/>
                  </a:cubicBezTo>
                  <a:cubicBezTo>
                    <a:pt x="951" y="106"/>
                    <a:pt x="949" y="106"/>
                    <a:pt x="943" y="106"/>
                  </a:cubicBezTo>
                  <a:cubicBezTo>
                    <a:pt x="912" y="107"/>
                    <a:pt x="912" y="107"/>
                    <a:pt x="912" y="107"/>
                  </a:cubicBezTo>
                  <a:cubicBezTo>
                    <a:pt x="924" y="109"/>
                    <a:pt x="924" y="109"/>
                    <a:pt x="924" y="109"/>
                  </a:cubicBezTo>
                  <a:cubicBezTo>
                    <a:pt x="911" y="110"/>
                    <a:pt x="895" y="109"/>
                    <a:pt x="910" y="111"/>
                  </a:cubicBezTo>
                  <a:cubicBezTo>
                    <a:pt x="889" y="108"/>
                    <a:pt x="794" y="113"/>
                    <a:pt x="781" y="112"/>
                  </a:cubicBezTo>
                  <a:cubicBezTo>
                    <a:pt x="762" y="115"/>
                    <a:pt x="743" y="115"/>
                    <a:pt x="720" y="116"/>
                  </a:cubicBezTo>
                  <a:cubicBezTo>
                    <a:pt x="726" y="116"/>
                    <a:pt x="729" y="118"/>
                    <a:pt x="709" y="119"/>
                  </a:cubicBezTo>
                  <a:cubicBezTo>
                    <a:pt x="716" y="113"/>
                    <a:pt x="674" y="117"/>
                    <a:pt x="657" y="114"/>
                  </a:cubicBezTo>
                  <a:cubicBezTo>
                    <a:pt x="665" y="116"/>
                    <a:pt x="599" y="117"/>
                    <a:pt x="621" y="119"/>
                  </a:cubicBezTo>
                  <a:cubicBezTo>
                    <a:pt x="604" y="119"/>
                    <a:pt x="620" y="117"/>
                    <a:pt x="607" y="117"/>
                  </a:cubicBezTo>
                  <a:cubicBezTo>
                    <a:pt x="567" y="120"/>
                    <a:pt x="519" y="118"/>
                    <a:pt x="469" y="120"/>
                  </a:cubicBezTo>
                  <a:cubicBezTo>
                    <a:pt x="468" y="121"/>
                    <a:pt x="476" y="121"/>
                    <a:pt x="466" y="123"/>
                  </a:cubicBezTo>
                  <a:cubicBezTo>
                    <a:pt x="440" y="120"/>
                    <a:pt x="440" y="120"/>
                    <a:pt x="440" y="120"/>
                  </a:cubicBezTo>
                  <a:cubicBezTo>
                    <a:pt x="430" y="121"/>
                    <a:pt x="431" y="124"/>
                    <a:pt x="413" y="122"/>
                  </a:cubicBezTo>
                  <a:cubicBezTo>
                    <a:pt x="415" y="123"/>
                    <a:pt x="419" y="124"/>
                    <a:pt x="412" y="124"/>
                  </a:cubicBezTo>
                  <a:cubicBezTo>
                    <a:pt x="315" y="124"/>
                    <a:pt x="214" y="133"/>
                    <a:pt x="115" y="129"/>
                  </a:cubicBezTo>
                  <a:cubicBezTo>
                    <a:pt x="128" y="130"/>
                    <a:pt x="119" y="130"/>
                    <a:pt x="109" y="131"/>
                  </a:cubicBezTo>
                  <a:cubicBezTo>
                    <a:pt x="116" y="131"/>
                    <a:pt x="109" y="133"/>
                    <a:pt x="110" y="133"/>
                  </a:cubicBezTo>
                  <a:cubicBezTo>
                    <a:pt x="69" y="132"/>
                    <a:pt x="69" y="132"/>
                    <a:pt x="69" y="132"/>
                  </a:cubicBezTo>
                  <a:cubicBezTo>
                    <a:pt x="61" y="135"/>
                    <a:pt x="24" y="133"/>
                    <a:pt x="20" y="136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16" y="139"/>
                    <a:pt x="58" y="141"/>
                    <a:pt x="55" y="145"/>
                  </a:cubicBezTo>
                  <a:cubicBezTo>
                    <a:pt x="75" y="141"/>
                    <a:pt x="107" y="149"/>
                    <a:pt x="139" y="143"/>
                  </a:cubicBezTo>
                  <a:cubicBezTo>
                    <a:pt x="146" y="143"/>
                    <a:pt x="133" y="144"/>
                    <a:pt x="137" y="145"/>
                  </a:cubicBezTo>
                  <a:cubicBezTo>
                    <a:pt x="145" y="143"/>
                    <a:pt x="154" y="143"/>
                    <a:pt x="173" y="143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222" y="141"/>
                    <a:pt x="244" y="142"/>
                    <a:pt x="301" y="142"/>
                  </a:cubicBezTo>
                  <a:cubicBezTo>
                    <a:pt x="297" y="140"/>
                    <a:pt x="297" y="140"/>
                    <a:pt x="297" y="140"/>
                  </a:cubicBezTo>
                  <a:cubicBezTo>
                    <a:pt x="309" y="140"/>
                    <a:pt x="311" y="140"/>
                    <a:pt x="317" y="141"/>
                  </a:cubicBezTo>
                  <a:cubicBezTo>
                    <a:pt x="331" y="137"/>
                    <a:pt x="283" y="142"/>
                    <a:pt x="295" y="138"/>
                  </a:cubicBezTo>
                  <a:cubicBezTo>
                    <a:pt x="312" y="141"/>
                    <a:pt x="382" y="136"/>
                    <a:pt x="393" y="140"/>
                  </a:cubicBezTo>
                  <a:cubicBezTo>
                    <a:pt x="412" y="139"/>
                    <a:pt x="388" y="138"/>
                    <a:pt x="407" y="137"/>
                  </a:cubicBezTo>
                  <a:cubicBezTo>
                    <a:pt x="412" y="138"/>
                    <a:pt x="412" y="138"/>
                    <a:pt x="412" y="138"/>
                  </a:cubicBezTo>
                  <a:cubicBezTo>
                    <a:pt x="417" y="136"/>
                    <a:pt x="417" y="136"/>
                    <a:pt x="417" y="136"/>
                  </a:cubicBezTo>
                  <a:cubicBezTo>
                    <a:pt x="429" y="136"/>
                    <a:pt x="435" y="138"/>
                    <a:pt x="436" y="139"/>
                  </a:cubicBezTo>
                  <a:cubicBezTo>
                    <a:pt x="433" y="139"/>
                    <a:pt x="427" y="139"/>
                    <a:pt x="424" y="139"/>
                  </a:cubicBezTo>
                  <a:cubicBezTo>
                    <a:pt x="439" y="140"/>
                    <a:pt x="465" y="138"/>
                    <a:pt x="473" y="138"/>
                  </a:cubicBezTo>
                  <a:cubicBezTo>
                    <a:pt x="457" y="138"/>
                    <a:pt x="457" y="138"/>
                    <a:pt x="457" y="138"/>
                  </a:cubicBezTo>
                  <a:cubicBezTo>
                    <a:pt x="508" y="135"/>
                    <a:pt x="572" y="135"/>
                    <a:pt x="621" y="131"/>
                  </a:cubicBezTo>
                  <a:cubicBezTo>
                    <a:pt x="618" y="130"/>
                    <a:pt x="618" y="130"/>
                    <a:pt x="618" y="130"/>
                  </a:cubicBezTo>
                  <a:cubicBezTo>
                    <a:pt x="656" y="127"/>
                    <a:pt x="648" y="130"/>
                    <a:pt x="690" y="128"/>
                  </a:cubicBezTo>
                  <a:cubicBezTo>
                    <a:pt x="689" y="129"/>
                    <a:pt x="689" y="129"/>
                    <a:pt x="689" y="129"/>
                  </a:cubicBezTo>
                  <a:cubicBezTo>
                    <a:pt x="697" y="127"/>
                    <a:pt x="708" y="127"/>
                    <a:pt x="720" y="126"/>
                  </a:cubicBezTo>
                  <a:cubicBezTo>
                    <a:pt x="709" y="128"/>
                    <a:pt x="739" y="128"/>
                    <a:pt x="726" y="129"/>
                  </a:cubicBezTo>
                  <a:cubicBezTo>
                    <a:pt x="767" y="126"/>
                    <a:pt x="746" y="127"/>
                    <a:pt x="773" y="123"/>
                  </a:cubicBezTo>
                  <a:cubicBezTo>
                    <a:pt x="780" y="125"/>
                    <a:pt x="780" y="125"/>
                    <a:pt x="780" y="125"/>
                  </a:cubicBezTo>
                  <a:cubicBezTo>
                    <a:pt x="789" y="123"/>
                    <a:pt x="790" y="122"/>
                    <a:pt x="811" y="121"/>
                  </a:cubicBezTo>
                  <a:cubicBezTo>
                    <a:pt x="793" y="123"/>
                    <a:pt x="824" y="123"/>
                    <a:pt x="805" y="125"/>
                  </a:cubicBezTo>
                  <a:cubicBezTo>
                    <a:pt x="849" y="127"/>
                    <a:pt x="870" y="120"/>
                    <a:pt x="890" y="124"/>
                  </a:cubicBezTo>
                  <a:cubicBezTo>
                    <a:pt x="910" y="120"/>
                    <a:pt x="852" y="123"/>
                    <a:pt x="863" y="122"/>
                  </a:cubicBezTo>
                  <a:cubicBezTo>
                    <a:pt x="854" y="121"/>
                    <a:pt x="880" y="118"/>
                    <a:pt x="894" y="118"/>
                  </a:cubicBezTo>
                  <a:cubicBezTo>
                    <a:pt x="908" y="118"/>
                    <a:pt x="918" y="123"/>
                    <a:pt x="953" y="122"/>
                  </a:cubicBezTo>
                  <a:cubicBezTo>
                    <a:pt x="949" y="122"/>
                    <a:pt x="949" y="122"/>
                    <a:pt x="946" y="122"/>
                  </a:cubicBezTo>
                  <a:cubicBezTo>
                    <a:pt x="959" y="123"/>
                    <a:pt x="972" y="120"/>
                    <a:pt x="988" y="121"/>
                  </a:cubicBezTo>
                  <a:cubicBezTo>
                    <a:pt x="997" y="119"/>
                    <a:pt x="1009" y="121"/>
                    <a:pt x="1011" y="118"/>
                  </a:cubicBezTo>
                  <a:cubicBezTo>
                    <a:pt x="979" y="119"/>
                    <a:pt x="979" y="119"/>
                    <a:pt x="979" y="119"/>
                  </a:cubicBezTo>
                  <a:cubicBezTo>
                    <a:pt x="997" y="118"/>
                    <a:pt x="1014" y="114"/>
                    <a:pt x="1045" y="115"/>
                  </a:cubicBezTo>
                  <a:cubicBezTo>
                    <a:pt x="1042" y="116"/>
                    <a:pt x="1033" y="117"/>
                    <a:pt x="1027" y="117"/>
                  </a:cubicBezTo>
                  <a:cubicBezTo>
                    <a:pt x="1036" y="118"/>
                    <a:pt x="1044" y="116"/>
                    <a:pt x="1053" y="117"/>
                  </a:cubicBezTo>
                  <a:cubicBezTo>
                    <a:pt x="1051" y="120"/>
                    <a:pt x="1014" y="119"/>
                    <a:pt x="994" y="122"/>
                  </a:cubicBezTo>
                  <a:cubicBezTo>
                    <a:pt x="1004" y="123"/>
                    <a:pt x="1032" y="118"/>
                    <a:pt x="1022" y="122"/>
                  </a:cubicBezTo>
                  <a:cubicBezTo>
                    <a:pt x="1036" y="117"/>
                    <a:pt x="1057" y="122"/>
                    <a:pt x="1080" y="118"/>
                  </a:cubicBezTo>
                  <a:cubicBezTo>
                    <a:pt x="1079" y="119"/>
                    <a:pt x="1079" y="119"/>
                    <a:pt x="1079" y="119"/>
                  </a:cubicBezTo>
                  <a:cubicBezTo>
                    <a:pt x="1083" y="119"/>
                    <a:pt x="1090" y="118"/>
                    <a:pt x="1097" y="118"/>
                  </a:cubicBezTo>
                  <a:cubicBezTo>
                    <a:pt x="1085" y="121"/>
                    <a:pt x="1085" y="121"/>
                    <a:pt x="1085" y="121"/>
                  </a:cubicBezTo>
                  <a:cubicBezTo>
                    <a:pt x="1104" y="118"/>
                    <a:pt x="1122" y="121"/>
                    <a:pt x="1141" y="120"/>
                  </a:cubicBezTo>
                  <a:cubicBezTo>
                    <a:pt x="1102" y="121"/>
                    <a:pt x="1132" y="118"/>
                    <a:pt x="1115" y="117"/>
                  </a:cubicBezTo>
                  <a:cubicBezTo>
                    <a:pt x="1163" y="113"/>
                    <a:pt x="1144" y="121"/>
                    <a:pt x="1194" y="119"/>
                  </a:cubicBezTo>
                  <a:cubicBezTo>
                    <a:pt x="1186" y="119"/>
                    <a:pt x="1170" y="118"/>
                    <a:pt x="1181" y="117"/>
                  </a:cubicBezTo>
                  <a:cubicBezTo>
                    <a:pt x="1191" y="117"/>
                    <a:pt x="1204" y="117"/>
                    <a:pt x="1211" y="118"/>
                  </a:cubicBezTo>
                  <a:cubicBezTo>
                    <a:pt x="1246" y="117"/>
                    <a:pt x="1205" y="116"/>
                    <a:pt x="1220" y="115"/>
                  </a:cubicBezTo>
                  <a:cubicBezTo>
                    <a:pt x="1233" y="117"/>
                    <a:pt x="1238" y="113"/>
                    <a:pt x="1253" y="112"/>
                  </a:cubicBezTo>
                  <a:cubicBezTo>
                    <a:pt x="1254" y="114"/>
                    <a:pt x="1254" y="114"/>
                    <a:pt x="1254" y="114"/>
                  </a:cubicBezTo>
                  <a:cubicBezTo>
                    <a:pt x="1294" y="114"/>
                    <a:pt x="1264" y="110"/>
                    <a:pt x="1301" y="110"/>
                  </a:cubicBezTo>
                  <a:cubicBezTo>
                    <a:pt x="1285" y="113"/>
                    <a:pt x="1285" y="113"/>
                    <a:pt x="1285" y="113"/>
                  </a:cubicBezTo>
                  <a:cubicBezTo>
                    <a:pt x="1304" y="112"/>
                    <a:pt x="1304" y="112"/>
                    <a:pt x="1304" y="112"/>
                  </a:cubicBezTo>
                  <a:cubicBezTo>
                    <a:pt x="1300" y="114"/>
                    <a:pt x="1300" y="114"/>
                    <a:pt x="1300" y="114"/>
                  </a:cubicBezTo>
                  <a:cubicBezTo>
                    <a:pt x="1321" y="112"/>
                    <a:pt x="1327" y="112"/>
                    <a:pt x="1348" y="112"/>
                  </a:cubicBezTo>
                  <a:cubicBezTo>
                    <a:pt x="1343" y="111"/>
                    <a:pt x="1350" y="109"/>
                    <a:pt x="1368" y="108"/>
                  </a:cubicBezTo>
                  <a:cubicBezTo>
                    <a:pt x="1380" y="109"/>
                    <a:pt x="1361" y="110"/>
                    <a:pt x="1387" y="109"/>
                  </a:cubicBezTo>
                  <a:cubicBezTo>
                    <a:pt x="1381" y="111"/>
                    <a:pt x="1375" y="112"/>
                    <a:pt x="1364" y="111"/>
                  </a:cubicBezTo>
                  <a:cubicBezTo>
                    <a:pt x="1363" y="112"/>
                    <a:pt x="1358" y="112"/>
                    <a:pt x="1357" y="113"/>
                  </a:cubicBezTo>
                  <a:cubicBezTo>
                    <a:pt x="1370" y="114"/>
                    <a:pt x="1390" y="112"/>
                    <a:pt x="1399" y="112"/>
                  </a:cubicBezTo>
                  <a:cubicBezTo>
                    <a:pt x="1396" y="112"/>
                    <a:pt x="1392" y="112"/>
                    <a:pt x="1389" y="112"/>
                  </a:cubicBezTo>
                  <a:cubicBezTo>
                    <a:pt x="1426" y="108"/>
                    <a:pt x="1426" y="108"/>
                    <a:pt x="1426" y="108"/>
                  </a:cubicBezTo>
                  <a:cubicBezTo>
                    <a:pt x="1432" y="109"/>
                    <a:pt x="1427" y="109"/>
                    <a:pt x="1423" y="110"/>
                  </a:cubicBezTo>
                  <a:cubicBezTo>
                    <a:pt x="1430" y="110"/>
                    <a:pt x="1435" y="109"/>
                    <a:pt x="1446" y="108"/>
                  </a:cubicBezTo>
                  <a:cubicBezTo>
                    <a:pt x="1444" y="110"/>
                    <a:pt x="1444" y="111"/>
                    <a:pt x="1429" y="112"/>
                  </a:cubicBezTo>
                  <a:cubicBezTo>
                    <a:pt x="1464" y="110"/>
                    <a:pt x="1464" y="110"/>
                    <a:pt x="1464" y="110"/>
                  </a:cubicBezTo>
                  <a:cubicBezTo>
                    <a:pt x="1466" y="110"/>
                    <a:pt x="1482" y="111"/>
                    <a:pt x="1477" y="112"/>
                  </a:cubicBezTo>
                  <a:cubicBezTo>
                    <a:pt x="1497" y="112"/>
                    <a:pt x="1525" y="107"/>
                    <a:pt x="1551" y="108"/>
                  </a:cubicBezTo>
                  <a:cubicBezTo>
                    <a:pt x="1552" y="108"/>
                    <a:pt x="1555" y="107"/>
                    <a:pt x="1560" y="107"/>
                  </a:cubicBezTo>
                  <a:cubicBezTo>
                    <a:pt x="1585" y="106"/>
                    <a:pt x="1606" y="108"/>
                    <a:pt x="1635" y="105"/>
                  </a:cubicBezTo>
                  <a:cubicBezTo>
                    <a:pt x="1651" y="107"/>
                    <a:pt x="1651" y="107"/>
                    <a:pt x="1651" y="107"/>
                  </a:cubicBezTo>
                  <a:cubicBezTo>
                    <a:pt x="1674" y="106"/>
                    <a:pt x="1629" y="104"/>
                    <a:pt x="1667" y="102"/>
                  </a:cubicBezTo>
                  <a:cubicBezTo>
                    <a:pt x="1693" y="100"/>
                    <a:pt x="1676" y="104"/>
                    <a:pt x="1686" y="105"/>
                  </a:cubicBezTo>
                  <a:cubicBezTo>
                    <a:pt x="1699" y="103"/>
                    <a:pt x="1722" y="99"/>
                    <a:pt x="1746" y="101"/>
                  </a:cubicBezTo>
                  <a:cubicBezTo>
                    <a:pt x="1738" y="102"/>
                    <a:pt x="1732" y="101"/>
                    <a:pt x="1724" y="102"/>
                  </a:cubicBezTo>
                  <a:cubicBezTo>
                    <a:pt x="1743" y="103"/>
                    <a:pt x="1743" y="103"/>
                    <a:pt x="1743" y="103"/>
                  </a:cubicBezTo>
                  <a:cubicBezTo>
                    <a:pt x="1721" y="106"/>
                    <a:pt x="1704" y="106"/>
                    <a:pt x="1722" y="107"/>
                  </a:cubicBezTo>
                  <a:cubicBezTo>
                    <a:pt x="1724" y="102"/>
                    <a:pt x="1794" y="105"/>
                    <a:pt x="1796" y="99"/>
                  </a:cubicBezTo>
                  <a:cubicBezTo>
                    <a:pt x="1809" y="100"/>
                    <a:pt x="1809" y="100"/>
                    <a:pt x="1809" y="100"/>
                  </a:cubicBezTo>
                  <a:cubicBezTo>
                    <a:pt x="1805" y="100"/>
                    <a:pt x="1805" y="100"/>
                    <a:pt x="1801" y="100"/>
                  </a:cubicBezTo>
                  <a:cubicBezTo>
                    <a:pt x="1825" y="102"/>
                    <a:pt x="1819" y="96"/>
                    <a:pt x="1850" y="96"/>
                  </a:cubicBezTo>
                  <a:cubicBezTo>
                    <a:pt x="1860" y="96"/>
                    <a:pt x="1868" y="97"/>
                    <a:pt x="1860" y="97"/>
                  </a:cubicBezTo>
                  <a:cubicBezTo>
                    <a:pt x="1884" y="95"/>
                    <a:pt x="1884" y="95"/>
                    <a:pt x="1884" y="95"/>
                  </a:cubicBezTo>
                  <a:cubicBezTo>
                    <a:pt x="1890" y="95"/>
                    <a:pt x="1890" y="96"/>
                    <a:pt x="1886" y="96"/>
                  </a:cubicBezTo>
                  <a:cubicBezTo>
                    <a:pt x="1919" y="95"/>
                    <a:pt x="1919" y="95"/>
                    <a:pt x="1919" y="95"/>
                  </a:cubicBezTo>
                  <a:cubicBezTo>
                    <a:pt x="1919" y="95"/>
                    <a:pt x="1919" y="95"/>
                    <a:pt x="1919" y="95"/>
                  </a:cubicBezTo>
                  <a:cubicBezTo>
                    <a:pt x="1924" y="94"/>
                    <a:pt x="1936" y="92"/>
                    <a:pt x="1941" y="92"/>
                  </a:cubicBezTo>
                  <a:cubicBezTo>
                    <a:pt x="1951" y="92"/>
                    <a:pt x="1937" y="92"/>
                    <a:pt x="1939" y="93"/>
                  </a:cubicBezTo>
                  <a:cubicBezTo>
                    <a:pt x="1959" y="91"/>
                    <a:pt x="1959" y="91"/>
                    <a:pt x="1959" y="91"/>
                  </a:cubicBezTo>
                  <a:cubicBezTo>
                    <a:pt x="1967" y="92"/>
                    <a:pt x="1951" y="94"/>
                    <a:pt x="1937" y="94"/>
                  </a:cubicBezTo>
                  <a:cubicBezTo>
                    <a:pt x="1956" y="99"/>
                    <a:pt x="1953" y="92"/>
                    <a:pt x="1994" y="94"/>
                  </a:cubicBezTo>
                  <a:cubicBezTo>
                    <a:pt x="1975" y="96"/>
                    <a:pt x="1975" y="96"/>
                    <a:pt x="1975" y="96"/>
                  </a:cubicBezTo>
                  <a:cubicBezTo>
                    <a:pt x="1987" y="98"/>
                    <a:pt x="2002" y="97"/>
                    <a:pt x="2024" y="98"/>
                  </a:cubicBezTo>
                  <a:cubicBezTo>
                    <a:pt x="2019" y="97"/>
                    <a:pt x="1981" y="95"/>
                    <a:pt x="2002" y="93"/>
                  </a:cubicBezTo>
                  <a:cubicBezTo>
                    <a:pt x="2009" y="93"/>
                    <a:pt x="2017" y="93"/>
                    <a:pt x="2029" y="91"/>
                  </a:cubicBezTo>
                  <a:cubicBezTo>
                    <a:pt x="2029" y="93"/>
                    <a:pt x="2040" y="92"/>
                    <a:pt x="2055" y="92"/>
                  </a:cubicBezTo>
                  <a:cubicBezTo>
                    <a:pt x="2054" y="95"/>
                    <a:pt x="2054" y="95"/>
                    <a:pt x="2054" y="95"/>
                  </a:cubicBezTo>
                  <a:cubicBezTo>
                    <a:pt x="2069" y="93"/>
                    <a:pt x="2068" y="92"/>
                    <a:pt x="2077" y="91"/>
                  </a:cubicBezTo>
                  <a:cubicBezTo>
                    <a:pt x="2094" y="90"/>
                    <a:pt x="2098" y="92"/>
                    <a:pt x="2102" y="94"/>
                  </a:cubicBezTo>
                  <a:cubicBezTo>
                    <a:pt x="2130" y="93"/>
                    <a:pt x="2083" y="91"/>
                    <a:pt x="2116" y="90"/>
                  </a:cubicBezTo>
                  <a:cubicBezTo>
                    <a:pt x="2139" y="90"/>
                    <a:pt x="2155" y="89"/>
                    <a:pt x="2183" y="86"/>
                  </a:cubicBezTo>
                  <a:cubicBezTo>
                    <a:pt x="2199" y="87"/>
                    <a:pt x="2180" y="88"/>
                    <a:pt x="2186" y="88"/>
                  </a:cubicBezTo>
                  <a:cubicBezTo>
                    <a:pt x="2200" y="86"/>
                    <a:pt x="2200" y="86"/>
                    <a:pt x="2200" y="86"/>
                  </a:cubicBezTo>
                  <a:cubicBezTo>
                    <a:pt x="2204" y="86"/>
                    <a:pt x="2202" y="87"/>
                    <a:pt x="2202" y="87"/>
                  </a:cubicBezTo>
                  <a:cubicBezTo>
                    <a:pt x="2214" y="86"/>
                    <a:pt x="2203" y="84"/>
                    <a:pt x="2222" y="83"/>
                  </a:cubicBezTo>
                  <a:cubicBezTo>
                    <a:pt x="2227" y="80"/>
                    <a:pt x="2261" y="86"/>
                    <a:pt x="2284" y="82"/>
                  </a:cubicBezTo>
                  <a:cubicBezTo>
                    <a:pt x="2290" y="83"/>
                    <a:pt x="2281" y="84"/>
                    <a:pt x="2283" y="85"/>
                  </a:cubicBezTo>
                  <a:cubicBezTo>
                    <a:pt x="2315" y="82"/>
                    <a:pt x="2311" y="82"/>
                    <a:pt x="2337" y="79"/>
                  </a:cubicBezTo>
                  <a:cubicBezTo>
                    <a:pt x="2360" y="80"/>
                    <a:pt x="2360" y="80"/>
                    <a:pt x="2360" y="80"/>
                  </a:cubicBezTo>
                  <a:cubicBezTo>
                    <a:pt x="2343" y="78"/>
                    <a:pt x="2364" y="76"/>
                    <a:pt x="2383" y="73"/>
                  </a:cubicBezTo>
                  <a:cubicBezTo>
                    <a:pt x="2377" y="72"/>
                    <a:pt x="2372" y="72"/>
                    <a:pt x="2369" y="71"/>
                  </a:cubicBezTo>
                  <a:cubicBezTo>
                    <a:pt x="2398" y="69"/>
                    <a:pt x="2398" y="69"/>
                    <a:pt x="2398" y="69"/>
                  </a:cubicBezTo>
                  <a:cubicBezTo>
                    <a:pt x="2402" y="70"/>
                    <a:pt x="2399" y="71"/>
                    <a:pt x="2394" y="72"/>
                  </a:cubicBezTo>
                  <a:cubicBezTo>
                    <a:pt x="2396" y="71"/>
                    <a:pt x="2398" y="71"/>
                    <a:pt x="2399" y="71"/>
                  </a:cubicBezTo>
                  <a:cubicBezTo>
                    <a:pt x="2410" y="72"/>
                    <a:pt x="2404" y="73"/>
                    <a:pt x="2397" y="75"/>
                  </a:cubicBezTo>
                  <a:cubicBezTo>
                    <a:pt x="2393" y="74"/>
                    <a:pt x="2390" y="74"/>
                    <a:pt x="2386" y="74"/>
                  </a:cubicBezTo>
                  <a:cubicBezTo>
                    <a:pt x="2379" y="75"/>
                    <a:pt x="2372" y="77"/>
                    <a:pt x="2374" y="79"/>
                  </a:cubicBezTo>
                  <a:cubicBezTo>
                    <a:pt x="2376" y="78"/>
                    <a:pt x="2379" y="78"/>
                    <a:pt x="2383" y="78"/>
                  </a:cubicBezTo>
                  <a:cubicBezTo>
                    <a:pt x="2382" y="78"/>
                    <a:pt x="2380" y="79"/>
                    <a:pt x="2381" y="79"/>
                  </a:cubicBezTo>
                  <a:cubicBezTo>
                    <a:pt x="2382" y="79"/>
                    <a:pt x="2385" y="78"/>
                    <a:pt x="2390" y="78"/>
                  </a:cubicBezTo>
                  <a:cubicBezTo>
                    <a:pt x="2397" y="80"/>
                    <a:pt x="2397" y="80"/>
                    <a:pt x="2397" y="80"/>
                  </a:cubicBezTo>
                  <a:cubicBezTo>
                    <a:pt x="2399" y="79"/>
                    <a:pt x="2399" y="79"/>
                    <a:pt x="2399" y="79"/>
                  </a:cubicBezTo>
                  <a:cubicBezTo>
                    <a:pt x="2437" y="80"/>
                    <a:pt x="2437" y="80"/>
                    <a:pt x="2437" y="80"/>
                  </a:cubicBezTo>
                  <a:cubicBezTo>
                    <a:pt x="2465" y="76"/>
                    <a:pt x="2489" y="71"/>
                    <a:pt x="2533" y="69"/>
                  </a:cubicBezTo>
                  <a:cubicBezTo>
                    <a:pt x="2522" y="71"/>
                    <a:pt x="2531" y="72"/>
                    <a:pt x="2530" y="75"/>
                  </a:cubicBezTo>
                  <a:cubicBezTo>
                    <a:pt x="2518" y="72"/>
                    <a:pt x="2496" y="77"/>
                    <a:pt x="2473" y="77"/>
                  </a:cubicBezTo>
                  <a:cubicBezTo>
                    <a:pt x="2485" y="77"/>
                    <a:pt x="2483" y="78"/>
                    <a:pt x="2480" y="79"/>
                  </a:cubicBezTo>
                  <a:cubicBezTo>
                    <a:pt x="2520" y="75"/>
                    <a:pt x="2520" y="75"/>
                    <a:pt x="2520" y="75"/>
                  </a:cubicBezTo>
                  <a:cubicBezTo>
                    <a:pt x="2519" y="77"/>
                    <a:pt x="2529" y="76"/>
                    <a:pt x="2539" y="77"/>
                  </a:cubicBezTo>
                  <a:cubicBezTo>
                    <a:pt x="2531" y="73"/>
                    <a:pt x="2570" y="73"/>
                    <a:pt x="2586" y="72"/>
                  </a:cubicBezTo>
                  <a:cubicBezTo>
                    <a:pt x="2587" y="73"/>
                    <a:pt x="2583" y="74"/>
                    <a:pt x="2563" y="75"/>
                  </a:cubicBezTo>
                  <a:cubicBezTo>
                    <a:pt x="2585" y="77"/>
                    <a:pt x="2592" y="69"/>
                    <a:pt x="2614" y="71"/>
                  </a:cubicBezTo>
                  <a:cubicBezTo>
                    <a:pt x="2609" y="71"/>
                    <a:pt x="2606" y="71"/>
                    <a:pt x="2604" y="72"/>
                  </a:cubicBezTo>
                  <a:cubicBezTo>
                    <a:pt x="2616" y="70"/>
                    <a:pt x="2644" y="71"/>
                    <a:pt x="2637" y="72"/>
                  </a:cubicBezTo>
                  <a:cubicBezTo>
                    <a:pt x="2632" y="72"/>
                    <a:pt x="2632" y="72"/>
                    <a:pt x="2632" y="72"/>
                  </a:cubicBezTo>
                  <a:cubicBezTo>
                    <a:pt x="2665" y="72"/>
                    <a:pt x="2732" y="69"/>
                    <a:pt x="2737" y="66"/>
                  </a:cubicBezTo>
                  <a:cubicBezTo>
                    <a:pt x="2737" y="66"/>
                    <a:pt x="2732" y="70"/>
                    <a:pt x="2730" y="71"/>
                  </a:cubicBezTo>
                  <a:cubicBezTo>
                    <a:pt x="2789" y="57"/>
                    <a:pt x="2789" y="57"/>
                    <a:pt x="2789" y="57"/>
                  </a:cubicBezTo>
                  <a:cubicBezTo>
                    <a:pt x="2783" y="61"/>
                    <a:pt x="2803" y="67"/>
                    <a:pt x="2776" y="69"/>
                  </a:cubicBezTo>
                  <a:cubicBezTo>
                    <a:pt x="2784" y="70"/>
                    <a:pt x="2794" y="70"/>
                    <a:pt x="2810" y="68"/>
                  </a:cubicBezTo>
                  <a:cubicBezTo>
                    <a:pt x="2805" y="68"/>
                    <a:pt x="2797" y="64"/>
                    <a:pt x="2804" y="64"/>
                  </a:cubicBezTo>
                  <a:cubicBezTo>
                    <a:pt x="2824" y="67"/>
                    <a:pt x="2818" y="65"/>
                    <a:pt x="2843" y="67"/>
                  </a:cubicBezTo>
                  <a:cubicBezTo>
                    <a:pt x="2835" y="67"/>
                    <a:pt x="2843" y="62"/>
                    <a:pt x="2856" y="62"/>
                  </a:cubicBezTo>
                  <a:cubicBezTo>
                    <a:pt x="2854" y="63"/>
                    <a:pt x="2857" y="66"/>
                    <a:pt x="2852" y="67"/>
                  </a:cubicBezTo>
                  <a:cubicBezTo>
                    <a:pt x="2882" y="62"/>
                    <a:pt x="2882" y="62"/>
                    <a:pt x="2882" y="62"/>
                  </a:cubicBezTo>
                  <a:cubicBezTo>
                    <a:pt x="2877" y="63"/>
                    <a:pt x="2883" y="66"/>
                    <a:pt x="2889" y="67"/>
                  </a:cubicBezTo>
                  <a:cubicBezTo>
                    <a:pt x="2886" y="66"/>
                    <a:pt x="2917" y="66"/>
                    <a:pt x="2925" y="65"/>
                  </a:cubicBezTo>
                  <a:cubicBezTo>
                    <a:pt x="2912" y="64"/>
                    <a:pt x="2912" y="64"/>
                    <a:pt x="2912" y="64"/>
                  </a:cubicBezTo>
                  <a:cubicBezTo>
                    <a:pt x="2947" y="64"/>
                    <a:pt x="2946" y="57"/>
                    <a:pt x="2981" y="56"/>
                  </a:cubicBezTo>
                  <a:cubicBezTo>
                    <a:pt x="2977" y="57"/>
                    <a:pt x="2971" y="62"/>
                    <a:pt x="2989" y="62"/>
                  </a:cubicBezTo>
                  <a:cubicBezTo>
                    <a:pt x="2997" y="60"/>
                    <a:pt x="3025" y="50"/>
                    <a:pt x="3056" y="48"/>
                  </a:cubicBezTo>
                  <a:cubicBezTo>
                    <a:pt x="3062" y="49"/>
                    <a:pt x="3062" y="49"/>
                    <a:pt x="3062" y="49"/>
                  </a:cubicBezTo>
                  <a:cubicBezTo>
                    <a:pt x="3086" y="47"/>
                    <a:pt x="3086" y="47"/>
                    <a:pt x="3086" y="47"/>
                  </a:cubicBezTo>
                  <a:cubicBezTo>
                    <a:pt x="3071" y="50"/>
                    <a:pt x="3029" y="59"/>
                    <a:pt x="3007" y="62"/>
                  </a:cubicBezTo>
                  <a:cubicBezTo>
                    <a:pt x="3020" y="63"/>
                    <a:pt x="3011" y="64"/>
                    <a:pt x="3030" y="63"/>
                  </a:cubicBezTo>
                  <a:cubicBezTo>
                    <a:pt x="3037" y="64"/>
                    <a:pt x="3020" y="65"/>
                    <a:pt x="3014" y="66"/>
                  </a:cubicBezTo>
                  <a:cubicBezTo>
                    <a:pt x="3060" y="65"/>
                    <a:pt x="3060" y="65"/>
                    <a:pt x="3060" y="65"/>
                  </a:cubicBezTo>
                  <a:cubicBezTo>
                    <a:pt x="3058" y="62"/>
                    <a:pt x="3095" y="61"/>
                    <a:pt x="3093" y="59"/>
                  </a:cubicBezTo>
                  <a:cubicBezTo>
                    <a:pt x="3043" y="63"/>
                    <a:pt x="3043" y="63"/>
                    <a:pt x="3043" y="63"/>
                  </a:cubicBezTo>
                  <a:cubicBezTo>
                    <a:pt x="3041" y="61"/>
                    <a:pt x="3072" y="55"/>
                    <a:pt x="3105" y="54"/>
                  </a:cubicBezTo>
                  <a:cubicBezTo>
                    <a:pt x="3113" y="55"/>
                    <a:pt x="3099" y="59"/>
                    <a:pt x="3099" y="60"/>
                  </a:cubicBezTo>
                  <a:cubicBezTo>
                    <a:pt x="3104" y="59"/>
                    <a:pt x="3130" y="58"/>
                    <a:pt x="3133" y="58"/>
                  </a:cubicBezTo>
                  <a:cubicBezTo>
                    <a:pt x="3120" y="60"/>
                    <a:pt x="3120" y="60"/>
                    <a:pt x="3120" y="60"/>
                  </a:cubicBezTo>
                  <a:cubicBezTo>
                    <a:pt x="3138" y="61"/>
                    <a:pt x="3149" y="56"/>
                    <a:pt x="3171" y="58"/>
                  </a:cubicBezTo>
                  <a:cubicBezTo>
                    <a:pt x="3179" y="58"/>
                    <a:pt x="3194" y="60"/>
                    <a:pt x="3195" y="59"/>
                  </a:cubicBezTo>
                  <a:cubicBezTo>
                    <a:pt x="3183" y="56"/>
                    <a:pt x="3180" y="47"/>
                    <a:pt x="3188" y="44"/>
                  </a:cubicBezTo>
                  <a:cubicBezTo>
                    <a:pt x="3191" y="44"/>
                    <a:pt x="3228" y="46"/>
                    <a:pt x="3236" y="47"/>
                  </a:cubicBezTo>
                  <a:cubicBezTo>
                    <a:pt x="3249" y="49"/>
                    <a:pt x="3218" y="53"/>
                    <a:pt x="3229" y="55"/>
                  </a:cubicBezTo>
                  <a:cubicBezTo>
                    <a:pt x="3229" y="54"/>
                    <a:pt x="3236" y="53"/>
                    <a:pt x="3239" y="53"/>
                  </a:cubicBezTo>
                  <a:cubicBezTo>
                    <a:pt x="3247" y="53"/>
                    <a:pt x="3235" y="55"/>
                    <a:pt x="3253" y="54"/>
                  </a:cubicBezTo>
                  <a:cubicBezTo>
                    <a:pt x="3256" y="52"/>
                    <a:pt x="3288" y="54"/>
                    <a:pt x="3261" y="52"/>
                  </a:cubicBezTo>
                  <a:cubicBezTo>
                    <a:pt x="3278" y="51"/>
                    <a:pt x="3279" y="52"/>
                    <a:pt x="3299" y="51"/>
                  </a:cubicBezTo>
                  <a:cubicBezTo>
                    <a:pt x="3292" y="50"/>
                    <a:pt x="3316" y="45"/>
                    <a:pt x="3333" y="44"/>
                  </a:cubicBezTo>
                  <a:cubicBezTo>
                    <a:pt x="3332" y="44"/>
                    <a:pt x="3336" y="45"/>
                    <a:pt x="3338" y="45"/>
                  </a:cubicBezTo>
                  <a:cubicBezTo>
                    <a:pt x="3372" y="45"/>
                    <a:pt x="3391" y="45"/>
                    <a:pt x="3423" y="44"/>
                  </a:cubicBezTo>
                  <a:cubicBezTo>
                    <a:pt x="3426" y="45"/>
                    <a:pt x="3442" y="45"/>
                    <a:pt x="3435" y="47"/>
                  </a:cubicBezTo>
                  <a:cubicBezTo>
                    <a:pt x="3440" y="46"/>
                    <a:pt x="3444" y="45"/>
                    <a:pt x="3454" y="45"/>
                  </a:cubicBezTo>
                  <a:cubicBezTo>
                    <a:pt x="3473" y="47"/>
                    <a:pt x="3432" y="46"/>
                    <a:pt x="3446" y="48"/>
                  </a:cubicBezTo>
                  <a:cubicBezTo>
                    <a:pt x="3448" y="47"/>
                    <a:pt x="3472" y="45"/>
                    <a:pt x="3486" y="44"/>
                  </a:cubicBezTo>
                  <a:cubicBezTo>
                    <a:pt x="3482" y="41"/>
                    <a:pt x="3453" y="44"/>
                    <a:pt x="3439" y="46"/>
                  </a:cubicBezTo>
                  <a:cubicBezTo>
                    <a:pt x="3439" y="42"/>
                    <a:pt x="3464" y="38"/>
                    <a:pt x="3497" y="36"/>
                  </a:cubicBezTo>
                  <a:cubicBezTo>
                    <a:pt x="3524" y="34"/>
                    <a:pt x="3509" y="37"/>
                    <a:pt x="3514" y="37"/>
                  </a:cubicBezTo>
                  <a:cubicBezTo>
                    <a:pt x="3564" y="36"/>
                    <a:pt x="3556" y="30"/>
                    <a:pt x="3598" y="31"/>
                  </a:cubicBezTo>
                  <a:cubicBezTo>
                    <a:pt x="3615" y="33"/>
                    <a:pt x="3599" y="35"/>
                    <a:pt x="3603" y="37"/>
                  </a:cubicBezTo>
                  <a:cubicBezTo>
                    <a:pt x="3581" y="38"/>
                    <a:pt x="3569" y="36"/>
                    <a:pt x="3554" y="37"/>
                  </a:cubicBezTo>
                  <a:cubicBezTo>
                    <a:pt x="3573" y="37"/>
                    <a:pt x="3573" y="37"/>
                    <a:pt x="3573" y="37"/>
                  </a:cubicBezTo>
                  <a:cubicBezTo>
                    <a:pt x="3566" y="38"/>
                    <a:pt x="3551" y="39"/>
                    <a:pt x="3543" y="39"/>
                  </a:cubicBezTo>
                  <a:cubicBezTo>
                    <a:pt x="3557" y="40"/>
                    <a:pt x="3628" y="37"/>
                    <a:pt x="3667" y="37"/>
                  </a:cubicBezTo>
                  <a:cubicBezTo>
                    <a:pt x="3674" y="36"/>
                    <a:pt x="3686" y="35"/>
                    <a:pt x="3680" y="35"/>
                  </a:cubicBezTo>
                  <a:cubicBezTo>
                    <a:pt x="3668" y="35"/>
                    <a:pt x="3668" y="35"/>
                    <a:pt x="3668" y="35"/>
                  </a:cubicBezTo>
                  <a:cubicBezTo>
                    <a:pt x="3656" y="34"/>
                    <a:pt x="3691" y="32"/>
                    <a:pt x="3675" y="32"/>
                  </a:cubicBezTo>
                  <a:cubicBezTo>
                    <a:pt x="3692" y="30"/>
                    <a:pt x="3710" y="28"/>
                    <a:pt x="3733" y="28"/>
                  </a:cubicBezTo>
                  <a:cubicBezTo>
                    <a:pt x="3738" y="30"/>
                    <a:pt x="3738" y="30"/>
                    <a:pt x="3738" y="30"/>
                  </a:cubicBezTo>
                  <a:cubicBezTo>
                    <a:pt x="3737" y="30"/>
                    <a:pt x="3722" y="29"/>
                    <a:pt x="3716" y="30"/>
                  </a:cubicBezTo>
                  <a:cubicBezTo>
                    <a:pt x="3726" y="29"/>
                    <a:pt x="3752" y="32"/>
                    <a:pt x="3762" y="29"/>
                  </a:cubicBezTo>
                  <a:cubicBezTo>
                    <a:pt x="3746" y="28"/>
                    <a:pt x="3746" y="28"/>
                    <a:pt x="3746" y="28"/>
                  </a:cubicBezTo>
                  <a:cubicBezTo>
                    <a:pt x="3762" y="26"/>
                    <a:pt x="3783" y="23"/>
                    <a:pt x="3803" y="23"/>
                  </a:cubicBezTo>
                  <a:close/>
                  <a:moveTo>
                    <a:pt x="948" y="107"/>
                  </a:moveTo>
                  <a:cubicBezTo>
                    <a:pt x="953" y="107"/>
                    <a:pt x="953" y="107"/>
                    <a:pt x="953" y="107"/>
                  </a:cubicBezTo>
                  <a:cubicBezTo>
                    <a:pt x="942" y="108"/>
                    <a:pt x="945" y="107"/>
                    <a:pt x="948" y="107"/>
                  </a:cubicBezTo>
                  <a:close/>
                  <a:moveTo>
                    <a:pt x="1982" y="94"/>
                  </a:moveTo>
                  <a:cubicBezTo>
                    <a:pt x="1988" y="91"/>
                    <a:pt x="1993" y="92"/>
                    <a:pt x="2002" y="93"/>
                  </a:cubicBezTo>
                  <a:cubicBezTo>
                    <a:pt x="1997" y="93"/>
                    <a:pt x="1986" y="95"/>
                    <a:pt x="1982" y="94"/>
                  </a:cubicBezTo>
                  <a:close/>
                  <a:moveTo>
                    <a:pt x="2407" y="76"/>
                  </a:moveTo>
                  <a:cubicBezTo>
                    <a:pt x="2412" y="75"/>
                    <a:pt x="2417" y="75"/>
                    <a:pt x="2424" y="76"/>
                  </a:cubicBezTo>
                  <a:cubicBezTo>
                    <a:pt x="2420" y="76"/>
                    <a:pt x="2414" y="76"/>
                    <a:pt x="2407" y="76"/>
                  </a:cubicBezTo>
                  <a:close/>
                  <a:moveTo>
                    <a:pt x="2845" y="55"/>
                  </a:moveTo>
                  <a:cubicBezTo>
                    <a:pt x="2845" y="55"/>
                    <a:pt x="2843" y="55"/>
                    <a:pt x="2847" y="54"/>
                  </a:cubicBezTo>
                  <a:cubicBezTo>
                    <a:pt x="2846" y="55"/>
                    <a:pt x="2846" y="55"/>
                    <a:pt x="2845" y="55"/>
                  </a:cubicBezTo>
                  <a:close/>
                  <a:moveTo>
                    <a:pt x="3599" y="28"/>
                  </a:moveTo>
                  <a:cubicBezTo>
                    <a:pt x="3586" y="28"/>
                    <a:pt x="3591" y="28"/>
                    <a:pt x="3599" y="28"/>
                  </a:cubicBezTo>
                  <a:cubicBezTo>
                    <a:pt x="3599" y="28"/>
                    <a:pt x="3599" y="28"/>
                    <a:pt x="3599" y="28"/>
                  </a:cubicBezTo>
                  <a:close/>
                  <a:moveTo>
                    <a:pt x="2376" y="80"/>
                  </a:moveTo>
                  <a:cubicBezTo>
                    <a:pt x="2375" y="79"/>
                    <a:pt x="2374" y="79"/>
                    <a:pt x="2374" y="79"/>
                  </a:cubicBezTo>
                  <a:cubicBezTo>
                    <a:pt x="2372" y="79"/>
                    <a:pt x="2372" y="80"/>
                    <a:pt x="2376" y="80"/>
                  </a:cubicBezTo>
                  <a:close/>
                  <a:moveTo>
                    <a:pt x="1552" y="108"/>
                  </a:moveTo>
                  <a:cubicBezTo>
                    <a:pt x="1551" y="108"/>
                    <a:pt x="1551" y="108"/>
                    <a:pt x="1551" y="108"/>
                  </a:cubicBezTo>
                  <a:cubicBezTo>
                    <a:pt x="1550" y="108"/>
                    <a:pt x="1550" y="108"/>
                    <a:pt x="1550" y="108"/>
                  </a:cubicBezTo>
                  <a:lnTo>
                    <a:pt x="1552" y="108"/>
                  </a:lnTo>
                  <a:close/>
                  <a:moveTo>
                    <a:pt x="3239" y="56"/>
                  </a:moveTo>
                  <a:cubicBezTo>
                    <a:pt x="3233" y="56"/>
                    <a:pt x="3231" y="55"/>
                    <a:pt x="3229" y="55"/>
                  </a:cubicBezTo>
                  <a:cubicBezTo>
                    <a:pt x="3228" y="56"/>
                    <a:pt x="3231" y="56"/>
                    <a:pt x="3239" y="56"/>
                  </a:cubicBezTo>
                  <a:close/>
                  <a:moveTo>
                    <a:pt x="3754" y="22"/>
                  </a:moveTo>
                  <a:cubicBezTo>
                    <a:pt x="3754" y="22"/>
                    <a:pt x="3752" y="22"/>
                    <a:pt x="3754" y="21"/>
                  </a:cubicBezTo>
                  <a:cubicBezTo>
                    <a:pt x="3740" y="22"/>
                    <a:pt x="3740" y="22"/>
                    <a:pt x="3740" y="22"/>
                  </a:cubicBezTo>
                  <a:cubicBezTo>
                    <a:pt x="3748" y="22"/>
                    <a:pt x="3751" y="22"/>
                    <a:pt x="3754" y="22"/>
                  </a:cubicBezTo>
                  <a:close/>
                  <a:moveTo>
                    <a:pt x="3754" y="21"/>
                  </a:moveTo>
                  <a:cubicBezTo>
                    <a:pt x="3756" y="21"/>
                    <a:pt x="3756" y="21"/>
                    <a:pt x="3756" y="21"/>
                  </a:cubicBezTo>
                  <a:cubicBezTo>
                    <a:pt x="3755" y="21"/>
                    <a:pt x="3755" y="21"/>
                    <a:pt x="3754" y="21"/>
                  </a:cubicBezTo>
                  <a:close/>
                  <a:moveTo>
                    <a:pt x="3895" y="29"/>
                  </a:moveTo>
                  <a:cubicBezTo>
                    <a:pt x="3897" y="29"/>
                    <a:pt x="3900" y="29"/>
                    <a:pt x="3902" y="29"/>
                  </a:cubicBezTo>
                  <a:cubicBezTo>
                    <a:pt x="3901" y="28"/>
                    <a:pt x="3901" y="28"/>
                    <a:pt x="3901" y="28"/>
                  </a:cubicBezTo>
                  <a:cubicBezTo>
                    <a:pt x="3891" y="28"/>
                    <a:pt x="3885" y="29"/>
                    <a:pt x="3895" y="29"/>
                  </a:cubicBezTo>
                  <a:close/>
                  <a:moveTo>
                    <a:pt x="3771" y="27"/>
                  </a:moveTo>
                  <a:cubicBezTo>
                    <a:pt x="3772" y="29"/>
                    <a:pt x="3782" y="28"/>
                    <a:pt x="3793" y="27"/>
                  </a:cubicBezTo>
                  <a:cubicBezTo>
                    <a:pt x="3793" y="27"/>
                    <a:pt x="3792" y="27"/>
                    <a:pt x="3791" y="27"/>
                  </a:cubicBezTo>
                  <a:cubicBezTo>
                    <a:pt x="3795" y="25"/>
                    <a:pt x="3783" y="26"/>
                    <a:pt x="3771" y="27"/>
                  </a:cubicBezTo>
                  <a:close/>
                  <a:moveTo>
                    <a:pt x="3796" y="27"/>
                  </a:moveTo>
                  <a:cubicBezTo>
                    <a:pt x="3799" y="27"/>
                    <a:pt x="3803" y="27"/>
                    <a:pt x="3806" y="27"/>
                  </a:cubicBezTo>
                  <a:cubicBezTo>
                    <a:pt x="3808" y="26"/>
                    <a:pt x="3802" y="27"/>
                    <a:pt x="3796" y="27"/>
                  </a:cubicBezTo>
                  <a:close/>
                  <a:moveTo>
                    <a:pt x="3656" y="26"/>
                  </a:moveTo>
                  <a:cubicBezTo>
                    <a:pt x="3661" y="27"/>
                    <a:pt x="3659" y="24"/>
                    <a:pt x="3662" y="25"/>
                  </a:cubicBezTo>
                  <a:cubicBezTo>
                    <a:pt x="3668" y="23"/>
                    <a:pt x="3627" y="28"/>
                    <a:pt x="3656" y="26"/>
                  </a:cubicBezTo>
                  <a:close/>
                  <a:moveTo>
                    <a:pt x="3770" y="32"/>
                  </a:moveTo>
                  <a:cubicBezTo>
                    <a:pt x="3780" y="32"/>
                    <a:pt x="3780" y="32"/>
                    <a:pt x="3780" y="32"/>
                  </a:cubicBezTo>
                  <a:cubicBezTo>
                    <a:pt x="3776" y="30"/>
                    <a:pt x="3776" y="30"/>
                    <a:pt x="3776" y="30"/>
                  </a:cubicBezTo>
                  <a:lnTo>
                    <a:pt x="3770" y="32"/>
                  </a:lnTo>
                  <a:close/>
                  <a:moveTo>
                    <a:pt x="3692" y="33"/>
                  </a:moveTo>
                  <a:cubicBezTo>
                    <a:pt x="3710" y="33"/>
                    <a:pt x="3710" y="33"/>
                    <a:pt x="3710" y="33"/>
                  </a:cubicBezTo>
                  <a:cubicBezTo>
                    <a:pt x="3709" y="33"/>
                    <a:pt x="3712" y="33"/>
                    <a:pt x="3714" y="33"/>
                  </a:cubicBezTo>
                  <a:cubicBezTo>
                    <a:pt x="3703" y="33"/>
                    <a:pt x="3691" y="33"/>
                    <a:pt x="3692" y="33"/>
                  </a:cubicBezTo>
                  <a:close/>
                  <a:moveTo>
                    <a:pt x="3729" y="32"/>
                  </a:moveTo>
                  <a:cubicBezTo>
                    <a:pt x="3726" y="32"/>
                    <a:pt x="3719" y="32"/>
                    <a:pt x="3714" y="33"/>
                  </a:cubicBezTo>
                  <a:cubicBezTo>
                    <a:pt x="3720" y="33"/>
                    <a:pt x="3726" y="32"/>
                    <a:pt x="3729" y="32"/>
                  </a:cubicBezTo>
                  <a:close/>
                  <a:moveTo>
                    <a:pt x="3738" y="34"/>
                  </a:moveTo>
                  <a:cubicBezTo>
                    <a:pt x="3756" y="34"/>
                    <a:pt x="3756" y="34"/>
                    <a:pt x="3756" y="34"/>
                  </a:cubicBezTo>
                  <a:cubicBezTo>
                    <a:pt x="3750" y="33"/>
                    <a:pt x="3750" y="33"/>
                    <a:pt x="3750" y="33"/>
                  </a:cubicBezTo>
                  <a:lnTo>
                    <a:pt x="3738" y="34"/>
                  </a:lnTo>
                  <a:close/>
                  <a:moveTo>
                    <a:pt x="3500" y="39"/>
                  </a:moveTo>
                  <a:cubicBezTo>
                    <a:pt x="3480" y="40"/>
                    <a:pt x="3480" y="40"/>
                    <a:pt x="3480" y="40"/>
                  </a:cubicBezTo>
                  <a:cubicBezTo>
                    <a:pt x="3478" y="40"/>
                    <a:pt x="3484" y="41"/>
                    <a:pt x="3491" y="40"/>
                  </a:cubicBezTo>
                  <a:cubicBezTo>
                    <a:pt x="3496" y="40"/>
                    <a:pt x="3503" y="39"/>
                    <a:pt x="3500" y="39"/>
                  </a:cubicBezTo>
                  <a:close/>
                  <a:moveTo>
                    <a:pt x="3550" y="44"/>
                  </a:moveTo>
                  <a:cubicBezTo>
                    <a:pt x="3559" y="42"/>
                    <a:pt x="3559" y="42"/>
                    <a:pt x="3559" y="42"/>
                  </a:cubicBezTo>
                  <a:cubicBezTo>
                    <a:pt x="3554" y="42"/>
                    <a:pt x="3553" y="42"/>
                    <a:pt x="3550" y="41"/>
                  </a:cubicBezTo>
                  <a:lnTo>
                    <a:pt x="3550" y="44"/>
                  </a:lnTo>
                  <a:close/>
                  <a:moveTo>
                    <a:pt x="3499" y="47"/>
                  </a:moveTo>
                  <a:cubicBezTo>
                    <a:pt x="3500" y="46"/>
                    <a:pt x="3520" y="45"/>
                    <a:pt x="3502" y="45"/>
                  </a:cubicBezTo>
                  <a:cubicBezTo>
                    <a:pt x="3500" y="45"/>
                    <a:pt x="3474" y="47"/>
                    <a:pt x="3499" y="47"/>
                  </a:cubicBezTo>
                  <a:close/>
                  <a:moveTo>
                    <a:pt x="3208" y="50"/>
                  </a:moveTo>
                  <a:cubicBezTo>
                    <a:pt x="3213" y="50"/>
                    <a:pt x="3213" y="50"/>
                    <a:pt x="3213" y="50"/>
                  </a:cubicBezTo>
                  <a:cubicBezTo>
                    <a:pt x="3212" y="46"/>
                    <a:pt x="3212" y="46"/>
                    <a:pt x="3212" y="46"/>
                  </a:cubicBezTo>
                  <a:lnTo>
                    <a:pt x="3208" y="50"/>
                  </a:lnTo>
                  <a:close/>
                  <a:moveTo>
                    <a:pt x="2964" y="64"/>
                  </a:moveTo>
                  <a:cubicBezTo>
                    <a:pt x="2950" y="65"/>
                    <a:pt x="2943" y="65"/>
                    <a:pt x="2950" y="67"/>
                  </a:cubicBezTo>
                  <a:cubicBezTo>
                    <a:pt x="2973" y="67"/>
                    <a:pt x="2955" y="65"/>
                    <a:pt x="2976" y="65"/>
                  </a:cubicBezTo>
                  <a:cubicBezTo>
                    <a:pt x="2981" y="64"/>
                    <a:pt x="2959" y="65"/>
                    <a:pt x="2964" y="64"/>
                  </a:cubicBezTo>
                  <a:close/>
                  <a:moveTo>
                    <a:pt x="2964" y="64"/>
                  </a:moveTo>
                  <a:cubicBezTo>
                    <a:pt x="2967" y="63"/>
                    <a:pt x="2969" y="63"/>
                    <a:pt x="2971" y="63"/>
                  </a:cubicBezTo>
                  <a:cubicBezTo>
                    <a:pt x="2967" y="63"/>
                    <a:pt x="2965" y="63"/>
                    <a:pt x="2964" y="64"/>
                  </a:cubicBezTo>
                  <a:close/>
                  <a:moveTo>
                    <a:pt x="41" y="131"/>
                  </a:moveTo>
                  <a:cubicBezTo>
                    <a:pt x="26" y="130"/>
                    <a:pt x="26" y="130"/>
                    <a:pt x="26" y="130"/>
                  </a:cubicBezTo>
                  <a:cubicBezTo>
                    <a:pt x="36" y="131"/>
                    <a:pt x="36" y="131"/>
                    <a:pt x="36" y="131"/>
                  </a:cubicBezTo>
                  <a:lnTo>
                    <a:pt x="41" y="131"/>
                  </a:lnTo>
                  <a:close/>
                  <a:moveTo>
                    <a:pt x="0" y="135"/>
                  </a:moveTo>
                  <a:cubicBezTo>
                    <a:pt x="3" y="134"/>
                    <a:pt x="10" y="134"/>
                    <a:pt x="13" y="135"/>
                  </a:cubicBezTo>
                  <a:cubicBezTo>
                    <a:pt x="9" y="132"/>
                    <a:pt x="9" y="132"/>
                    <a:pt x="9" y="132"/>
                  </a:cubicBezTo>
                  <a:lnTo>
                    <a:pt x="0" y="135"/>
                  </a:lnTo>
                  <a:close/>
                  <a:moveTo>
                    <a:pt x="2032" y="95"/>
                  </a:moveTo>
                  <a:cubicBezTo>
                    <a:pt x="2043" y="97"/>
                    <a:pt x="2043" y="97"/>
                    <a:pt x="2043" y="97"/>
                  </a:cubicBezTo>
                  <a:cubicBezTo>
                    <a:pt x="2044" y="96"/>
                    <a:pt x="2044" y="96"/>
                    <a:pt x="2044" y="96"/>
                  </a:cubicBezTo>
                  <a:cubicBezTo>
                    <a:pt x="2042" y="95"/>
                    <a:pt x="2039" y="95"/>
                    <a:pt x="2032" y="95"/>
                  </a:cubicBezTo>
                  <a:close/>
                  <a:moveTo>
                    <a:pt x="1842" y="100"/>
                  </a:moveTo>
                  <a:cubicBezTo>
                    <a:pt x="1845" y="100"/>
                    <a:pt x="1845" y="100"/>
                    <a:pt x="1845" y="100"/>
                  </a:cubicBezTo>
                  <a:cubicBezTo>
                    <a:pt x="1839" y="98"/>
                    <a:pt x="1839" y="98"/>
                    <a:pt x="1839" y="98"/>
                  </a:cubicBezTo>
                  <a:lnTo>
                    <a:pt x="1842" y="100"/>
                  </a:lnTo>
                  <a:close/>
                  <a:moveTo>
                    <a:pt x="1673" y="108"/>
                  </a:moveTo>
                  <a:cubicBezTo>
                    <a:pt x="1678" y="108"/>
                    <a:pt x="1684" y="108"/>
                    <a:pt x="1690" y="108"/>
                  </a:cubicBezTo>
                  <a:cubicBezTo>
                    <a:pt x="1678" y="108"/>
                    <a:pt x="1671" y="106"/>
                    <a:pt x="1673" y="10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03033C-A066-499E-B3E9-219340D71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87106" y="12469670"/>
            <a:ext cx="1708035" cy="85162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25400" dir="9000000" algn="r" rotWithShape="0">
              <a:prstClr val="black">
                <a:alpha val="40000"/>
              </a:prstClr>
            </a:outerShdw>
          </a:effectLst>
        </p:spPr>
        <p:txBody>
          <a:bodyPr vert="horz" lIns="383956" tIns="121906" rIns="383956" bIns="121906" rtlCol="0" anchor="ctr"/>
          <a:lstStyle>
            <a:lvl1pPr algn="l">
              <a:defRPr sz="3200" b="1" i="1">
                <a:solidFill>
                  <a:schemeClr val="bg1"/>
                </a:solidFill>
              </a:defRPr>
            </a:lvl1pPr>
          </a:lstStyle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0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</p:sldLayoutIdLst>
  <p:hf sldNum="0" hdr="0" ftr="0" dt="0"/>
  <p:txStyles>
    <p:titleStyle>
      <a:lvl1pPr algn="l" defTabSz="2438099" rtl="0" eaLnBrk="1" latinLnBrk="0" hangingPunct="1">
        <a:lnSpc>
          <a:spcPct val="90000"/>
        </a:lnSpc>
        <a:spcBef>
          <a:spcPct val="0"/>
        </a:spcBef>
        <a:buNone/>
        <a:defRPr sz="75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09521" indent="-609521" algn="l" defTabSz="2438099" rtl="0" eaLnBrk="1" latinLnBrk="0" hangingPunct="1">
        <a:lnSpc>
          <a:spcPct val="90000"/>
        </a:lnSpc>
        <a:spcBef>
          <a:spcPts val="2667"/>
        </a:spcBef>
        <a:buFont typeface="Arial" panose="020B0604020202020204" pitchFamily="34" charset="0"/>
        <a:buChar char="•"/>
        <a:defRPr sz="5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828573" indent="-609521" algn="l" defTabSz="243809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3047622" indent="-609521" algn="l" defTabSz="243809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4266667" indent="-609521" algn="l" defTabSz="243809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5485716" indent="-609521" algn="l" defTabSz="243809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6704760" indent="-609521" algn="l" defTabSz="243809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923813" indent="-609521" algn="l" defTabSz="243809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9142859" indent="-609521" algn="l" defTabSz="243809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1906" indent="-609521" algn="l" defTabSz="243809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047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099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146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195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5240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4286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3333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2383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252" userDrawn="1">
          <p15:clr>
            <a:srgbClr val="F26B43"/>
          </p15:clr>
        </p15:guide>
        <p15:guide id="2" pos="7428" userDrawn="1">
          <p15:clr>
            <a:srgbClr val="F26B43"/>
          </p15:clr>
        </p15:guide>
        <p15:guide id="3" orient="horz" pos="252" userDrawn="1">
          <p15:clr>
            <a:srgbClr val="F26B43"/>
          </p15:clr>
        </p15:guide>
        <p15:guide id="4" orient="horz" pos="40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37E4F345-F01D-48AD-B180-861EBE1F5055}"/>
              </a:ext>
            </a:extLst>
          </p:cNvPr>
          <p:cNvSpPr/>
          <p:nvPr userDrawn="1"/>
        </p:nvSpPr>
        <p:spPr>
          <a:xfrm rot="16200000">
            <a:off x="7237650" y="-3789329"/>
            <a:ext cx="9907144" cy="22782322"/>
          </a:xfrm>
          <a:custGeom>
            <a:avLst/>
            <a:gdLst>
              <a:gd name="connsiteX0" fmla="*/ 4952999 w 4952999"/>
              <a:gd name="connsiteY0" fmla="*/ 0 h 11391903"/>
              <a:gd name="connsiteX1" fmla="*/ 4952999 w 4952999"/>
              <a:gd name="connsiteY1" fmla="*/ 11391903 h 11391903"/>
              <a:gd name="connsiteX2" fmla="*/ 286838 w 4952999"/>
              <a:gd name="connsiteY2" fmla="*/ 11391903 h 11391903"/>
              <a:gd name="connsiteX3" fmla="*/ 0 w 4952999"/>
              <a:gd name="connsiteY3" fmla="*/ 62979 h 11391903"/>
              <a:gd name="connsiteX4" fmla="*/ 0 w 4952999"/>
              <a:gd name="connsiteY4" fmla="*/ 0 h 11391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2999" h="11391903">
                <a:moveTo>
                  <a:pt x="4952999" y="0"/>
                </a:moveTo>
                <a:lnTo>
                  <a:pt x="4952999" y="11391903"/>
                </a:lnTo>
                <a:lnTo>
                  <a:pt x="286838" y="11391903"/>
                </a:lnTo>
                <a:lnTo>
                  <a:pt x="0" y="6297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8DBFE5-2A3C-4809-B261-C2E6AA29A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13" y="1123338"/>
            <a:ext cx="16668254" cy="1136782"/>
          </a:xfrm>
          <a:prstGeom prst="rect">
            <a:avLst/>
          </a:prstGeom>
        </p:spPr>
        <p:txBody>
          <a:bodyPr vert="horz" lIns="243813" tIns="121906" rIns="243813" bIns="121906" rtlCol="0" anchor="ctr">
            <a:noAutofit/>
          </a:bodyPr>
          <a:lstStyle/>
          <a:p>
            <a:r>
              <a:rPr lang="en-GB" dirty="0"/>
              <a:t>Insert Title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4643B85-E039-45D9-8770-F7294F3BF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059" y="2676048"/>
            <a:ext cx="22782317" cy="8979941"/>
          </a:xfrm>
          <a:prstGeom prst="rect">
            <a:avLst/>
          </a:prstGeom>
        </p:spPr>
        <p:txBody>
          <a:bodyPr vert="horz" lIns="575927" tIns="383956" rIns="243813" bIns="121906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73FCB4-DACA-4261-800F-34588728ED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10" y="12507776"/>
            <a:ext cx="5486043" cy="730335"/>
          </a:xfrm>
          <a:prstGeom prst="rect">
            <a:avLst/>
          </a:prstGeom>
        </p:spPr>
        <p:txBody>
          <a:bodyPr vert="horz" lIns="243813" tIns="121906" rIns="243813" bIns="121906" rtlCol="0" anchor="ctr"/>
          <a:lstStyle>
            <a:lvl1pPr algn="l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3C302-F7CB-47D7-B427-D7FDE2210F2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5515B8-130C-4E3E-A4C3-4399C2D29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6675" y="12507776"/>
            <a:ext cx="8229064" cy="730335"/>
          </a:xfrm>
          <a:prstGeom prst="rect">
            <a:avLst/>
          </a:prstGeom>
        </p:spPr>
        <p:txBody>
          <a:bodyPr vert="horz" lIns="243813" tIns="121906" rIns="243813" bIns="121906" rtlCol="0" anchor="ctr"/>
          <a:lstStyle>
            <a:lvl1pPr algn="ct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DD06E57-B92B-42EF-BF1A-A3636663303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7563" y="704944"/>
            <a:ext cx="4797205" cy="125617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8227C5B3-111A-4321-826F-D24144A56954}"/>
              </a:ext>
            </a:extLst>
          </p:cNvPr>
          <p:cNvGrpSpPr/>
          <p:nvPr userDrawn="1"/>
        </p:nvGrpSpPr>
        <p:grpSpPr>
          <a:xfrm>
            <a:off x="-6351" y="12"/>
            <a:ext cx="24395114" cy="870055"/>
            <a:chOff x="-3175" y="0"/>
            <a:chExt cx="12198350" cy="434977"/>
          </a:xfrm>
        </p:grpSpPr>
        <p:sp>
          <p:nvSpPr>
            <p:cNvPr id="16" name="Right Triangle 15">
              <a:extLst>
                <a:ext uri="{FF2B5EF4-FFF2-40B4-BE49-F238E27FC236}">
                  <a16:creationId xmlns="" xmlns:a16="http://schemas.microsoft.com/office/drawing/2014/main" id="{6778BABA-7B84-4CC5-8DEB-E75B03687453}"/>
                </a:ext>
              </a:extLst>
            </p:cNvPr>
            <p:cNvSpPr/>
            <p:nvPr userDrawn="1"/>
          </p:nvSpPr>
          <p:spPr>
            <a:xfrm flipV="1">
              <a:off x="0" y="0"/>
              <a:ext cx="12192000" cy="35242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="" xmlns:a16="http://schemas.microsoft.com/office/drawing/2014/main" id="{94245A63-BABA-4CEF-9C64-8286121E27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3175" y="20639"/>
              <a:ext cx="12198350" cy="414338"/>
            </a:xfrm>
            <a:custGeom>
              <a:avLst/>
              <a:gdLst>
                <a:gd name="T0" fmla="*/ 4332 w 4484"/>
                <a:gd name="T1" fmla="*/ 9 h 149"/>
                <a:gd name="T2" fmla="*/ 4175 w 4484"/>
                <a:gd name="T3" fmla="*/ 7 h 149"/>
                <a:gd name="T4" fmla="*/ 4261 w 4484"/>
                <a:gd name="T5" fmla="*/ 15 h 149"/>
                <a:gd name="T6" fmla="*/ 4156 w 4484"/>
                <a:gd name="T7" fmla="*/ 15 h 149"/>
                <a:gd name="T8" fmla="*/ 3984 w 4484"/>
                <a:gd name="T9" fmla="*/ 14 h 149"/>
                <a:gd name="T10" fmla="*/ 4041 w 4484"/>
                <a:gd name="T11" fmla="*/ 15 h 149"/>
                <a:gd name="T12" fmla="*/ 4048 w 4484"/>
                <a:gd name="T13" fmla="*/ 17 h 149"/>
                <a:gd name="T14" fmla="*/ 3859 w 4484"/>
                <a:gd name="T15" fmla="*/ 21 h 149"/>
                <a:gd name="T16" fmla="*/ 4000 w 4484"/>
                <a:gd name="T17" fmla="*/ 16 h 149"/>
                <a:gd name="T18" fmla="*/ 3832 w 4484"/>
                <a:gd name="T19" fmla="*/ 31 h 149"/>
                <a:gd name="T20" fmla="*/ 3929 w 4484"/>
                <a:gd name="T21" fmla="*/ 18 h 149"/>
                <a:gd name="T22" fmla="*/ 3916 w 4484"/>
                <a:gd name="T23" fmla="*/ 24 h 149"/>
                <a:gd name="T24" fmla="*/ 4060 w 4484"/>
                <a:gd name="T25" fmla="*/ 19 h 149"/>
                <a:gd name="T26" fmla="*/ 3974 w 4484"/>
                <a:gd name="T27" fmla="*/ 23 h 149"/>
                <a:gd name="T28" fmla="*/ 1853 w 4484"/>
                <a:gd name="T29" fmla="*/ 98 h 149"/>
                <a:gd name="T30" fmla="*/ 2394 w 4484"/>
                <a:gd name="T31" fmla="*/ 72 h 149"/>
                <a:gd name="T32" fmla="*/ 1882 w 4484"/>
                <a:gd name="T33" fmla="*/ 78 h 149"/>
                <a:gd name="T34" fmla="*/ 109 w 4484"/>
                <a:gd name="T35" fmla="*/ 131 h 149"/>
                <a:gd name="T36" fmla="*/ 3681 w 4484"/>
                <a:gd name="T37" fmla="*/ 25 h 149"/>
                <a:gd name="T38" fmla="*/ 1027 w 4484"/>
                <a:gd name="T39" fmla="*/ 117 h 149"/>
                <a:gd name="T40" fmla="*/ 3803 w 4484"/>
                <a:gd name="T41" fmla="*/ 23 h 149"/>
                <a:gd name="T42" fmla="*/ 3654 w 4484"/>
                <a:gd name="T43" fmla="*/ 28 h 149"/>
                <a:gd name="T44" fmla="*/ 3321 w 4484"/>
                <a:gd name="T45" fmla="*/ 35 h 149"/>
                <a:gd name="T46" fmla="*/ 2967 w 4484"/>
                <a:gd name="T47" fmla="*/ 46 h 149"/>
                <a:gd name="T48" fmla="*/ 2791 w 4484"/>
                <a:gd name="T49" fmla="*/ 57 h 149"/>
                <a:gd name="T50" fmla="*/ 2439 w 4484"/>
                <a:gd name="T51" fmla="*/ 60 h 149"/>
                <a:gd name="T52" fmla="*/ 2157 w 4484"/>
                <a:gd name="T53" fmla="*/ 76 h 149"/>
                <a:gd name="T54" fmla="*/ 1821 w 4484"/>
                <a:gd name="T55" fmla="*/ 84 h 149"/>
                <a:gd name="T56" fmla="*/ 1315 w 4484"/>
                <a:gd name="T57" fmla="*/ 99 h 149"/>
                <a:gd name="T58" fmla="*/ 993 w 4484"/>
                <a:gd name="T59" fmla="*/ 104 h 149"/>
                <a:gd name="T60" fmla="*/ 657 w 4484"/>
                <a:gd name="T61" fmla="*/ 114 h 149"/>
                <a:gd name="T62" fmla="*/ 69 w 4484"/>
                <a:gd name="T63" fmla="*/ 132 h 149"/>
                <a:gd name="T64" fmla="*/ 295 w 4484"/>
                <a:gd name="T65" fmla="*/ 138 h 149"/>
                <a:gd name="T66" fmla="*/ 690 w 4484"/>
                <a:gd name="T67" fmla="*/ 128 h 149"/>
                <a:gd name="T68" fmla="*/ 953 w 4484"/>
                <a:gd name="T69" fmla="*/ 122 h 149"/>
                <a:gd name="T70" fmla="*/ 1079 w 4484"/>
                <a:gd name="T71" fmla="*/ 119 h 149"/>
                <a:gd name="T72" fmla="*/ 1301 w 4484"/>
                <a:gd name="T73" fmla="*/ 110 h 149"/>
                <a:gd name="T74" fmla="*/ 1426 w 4484"/>
                <a:gd name="T75" fmla="*/ 108 h 149"/>
                <a:gd name="T76" fmla="*/ 1686 w 4484"/>
                <a:gd name="T77" fmla="*/ 105 h 149"/>
                <a:gd name="T78" fmla="*/ 1886 w 4484"/>
                <a:gd name="T79" fmla="*/ 96 h 149"/>
                <a:gd name="T80" fmla="*/ 2029 w 4484"/>
                <a:gd name="T81" fmla="*/ 91 h 149"/>
                <a:gd name="T82" fmla="*/ 2284 w 4484"/>
                <a:gd name="T83" fmla="*/ 82 h 149"/>
                <a:gd name="T84" fmla="*/ 2374 w 4484"/>
                <a:gd name="T85" fmla="*/ 79 h 149"/>
                <a:gd name="T86" fmla="*/ 2520 w 4484"/>
                <a:gd name="T87" fmla="*/ 75 h 149"/>
                <a:gd name="T88" fmla="*/ 2776 w 4484"/>
                <a:gd name="T89" fmla="*/ 69 h 149"/>
                <a:gd name="T90" fmla="*/ 2989 w 4484"/>
                <a:gd name="T91" fmla="*/ 62 h 149"/>
                <a:gd name="T92" fmla="*/ 3099 w 4484"/>
                <a:gd name="T93" fmla="*/ 60 h 149"/>
                <a:gd name="T94" fmla="*/ 3299 w 4484"/>
                <a:gd name="T95" fmla="*/ 51 h 149"/>
                <a:gd name="T96" fmla="*/ 3598 w 4484"/>
                <a:gd name="T97" fmla="*/ 31 h 149"/>
                <a:gd name="T98" fmla="*/ 3716 w 4484"/>
                <a:gd name="T99" fmla="*/ 30 h 149"/>
                <a:gd name="T100" fmla="*/ 2424 w 4484"/>
                <a:gd name="T101" fmla="*/ 76 h 149"/>
                <a:gd name="T102" fmla="*/ 1552 w 4484"/>
                <a:gd name="T103" fmla="*/ 108 h 149"/>
                <a:gd name="T104" fmla="*/ 3754 w 4484"/>
                <a:gd name="T105" fmla="*/ 21 h 149"/>
                <a:gd name="T106" fmla="*/ 3796 w 4484"/>
                <a:gd name="T107" fmla="*/ 27 h 149"/>
                <a:gd name="T108" fmla="*/ 3710 w 4484"/>
                <a:gd name="T109" fmla="*/ 33 h 149"/>
                <a:gd name="T110" fmla="*/ 3480 w 4484"/>
                <a:gd name="T111" fmla="*/ 40 h 149"/>
                <a:gd name="T112" fmla="*/ 3213 w 4484"/>
                <a:gd name="T113" fmla="*/ 50 h 149"/>
                <a:gd name="T114" fmla="*/ 26 w 4484"/>
                <a:gd name="T115" fmla="*/ 130 h 149"/>
                <a:gd name="T116" fmla="*/ 1842 w 4484"/>
                <a:gd name="T117" fmla="*/ 10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84" h="149">
                  <a:moveTo>
                    <a:pt x="4477" y="2"/>
                  </a:moveTo>
                  <a:cubicBezTo>
                    <a:pt x="4484" y="2"/>
                    <a:pt x="4482" y="1"/>
                    <a:pt x="4483" y="0"/>
                  </a:cubicBezTo>
                  <a:cubicBezTo>
                    <a:pt x="4471" y="1"/>
                    <a:pt x="4478" y="3"/>
                    <a:pt x="4477" y="2"/>
                  </a:cubicBezTo>
                  <a:close/>
                  <a:moveTo>
                    <a:pt x="4368" y="9"/>
                  </a:moveTo>
                  <a:cubicBezTo>
                    <a:pt x="4370" y="9"/>
                    <a:pt x="4370" y="9"/>
                    <a:pt x="4370" y="9"/>
                  </a:cubicBezTo>
                  <a:cubicBezTo>
                    <a:pt x="4354" y="11"/>
                    <a:pt x="4354" y="11"/>
                    <a:pt x="4354" y="11"/>
                  </a:cubicBezTo>
                  <a:lnTo>
                    <a:pt x="4368" y="9"/>
                  </a:lnTo>
                  <a:close/>
                  <a:moveTo>
                    <a:pt x="4266" y="12"/>
                  </a:moveTo>
                  <a:cubicBezTo>
                    <a:pt x="4276" y="15"/>
                    <a:pt x="4303" y="11"/>
                    <a:pt x="4321" y="11"/>
                  </a:cubicBezTo>
                  <a:cubicBezTo>
                    <a:pt x="4324" y="12"/>
                    <a:pt x="4324" y="12"/>
                    <a:pt x="4324" y="12"/>
                  </a:cubicBezTo>
                  <a:cubicBezTo>
                    <a:pt x="4332" y="9"/>
                    <a:pt x="4332" y="9"/>
                    <a:pt x="4332" y="9"/>
                  </a:cubicBezTo>
                  <a:cubicBezTo>
                    <a:pt x="4310" y="10"/>
                    <a:pt x="4282" y="13"/>
                    <a:pt x="4266" y="12"/>
                  </a:cubicBezTo>
                  <a:close/>
                  <a:moveTo>
                    <a:pt x="4224" y="8"/>
                  </a:moveTo>
                  <a:cubicBezTo>
                    <a:pt x="4223" y="8"/>
                    <a:pt x="4222" y="8"/>
                    <a:pt x="4222" y="7"/>
                  </a:cubicBezTo>
                  <a:cubicBezTo>
                    <a:pt x="4220" y="8"/>
                    <a:pt x="4217" y="8"/>
                    <a:pt x="4211" y="8"/>
                  </a:cubicBezTo>
                  <a:cubicBezTo>
                    <a:pt x="4215" y="9"/>
                    <a:pt x="4200" y="9"/>
                    <a:pt x="4224" y="8"/>
                  </a:cubicBezTo>
                  <a:close/>
                  <a:moveTo>
                    <a:pt x="4222" y="7"/>
                  </a:moveTo>
                  <a:cubicBezTo>
                    <a:pt x="4233" y="7"/>
                    <a:pt x="4215" y="7"/>
                    <a:pt x="4222" y="7"/>
                  </a:cubicBezTo>
                  <a:close/>
                  <a:moveTo>
                    <a:pt x="4175" y="7"/>
                  </a:moveTo>
                  <a:cubicBezTo>
                    <a:pt x="4161" y="8"/>
                    <a:pt x="4164" y="9"/>
                    <a:pt x="4172" y="10"/>
                  </a:cubicBezTo>
                  <a:cubicBezTo>
                    <a:pt x="4186" y="8"/>
                    <a:pt x="4186" y="8"/>
                    <a:pt x="4186" y="8"/>
                  </a:cubicBezTo>
                  <a:cubicBezTo>
                    <a:pt x="4183" y="8"/>
                    <a:pt x="4171" y="8"/>
                    <a:pt x="4175" y="7"/>
                  </a:cubicBezTo>
                  <a:close/>
                  <a:moveTo>
                    <a:pt x="4159" y="12"/>
                  </a:moveTo>
                  <a:cubicBezTo>
                    <a:pt x="4166" y="11"/>
                    <a:pt x="4166" y="11"/>
                    <a:pt x="4166" y="11"/>
                  </a:cubicBezTo>
                  <a:cubicBezTo>
                    <a:pt x="4165" y="11"/>
                    <a:pt x="4163" y="11"/>
                    <a:pt x="4159" y="12"/>
                  </a:cubicBezTo>
                  <a:close/>
                  <a:moveTo>
                    <a:pt x="4173" y="11"/>
                  </a:moveTo>
                  <a:cubicBezTo>
                    <a:pt x="4172" y="12"/>
                    <a:pt x="4175" y="11"/>
                    <a:pt x="4182" y="10"/>
                  </a:cubicBezTo>
                  <a:cubicBezTo>
                    <a:pt x="4166" y="11"/>
                    <a:pt x="4166" y="11"/>
                    <a:pt x="4166" y="11"/>
                  </a:cubicBezTo>
                  <a:cubicBezTo>
                    <a:pt x="4168" y="12"/>
                    <a:pt x="4168" y="13"/>
                    <a:pt x="4173" y="11"/>
                  </a:cubicBezTo>
                  <a:close/>
                  <a:moveTo>
                    <a:pt x="4190" y="10"/>
                  </a:moveTo>
                  <a:cubicBezTo>
                    <a:pt x="4198" y="11"/>
                    <a:pt x="4209" y="11"/>
                    <a:pt x="4194" y="12"/>
                  </a:cubicBezTo>
                  <a:cubicBezTo>
                    <a:pt x="4222" y="11"/>
                    <a:pt x="4218" y="9"/>
                    <a:pt x="4190" y="10"/>
                  </a:cubicBezTo>
                  <a:close/>
                  <a:moveTo>
                    <a:pt x="4261" y="15"/>
                  </a:moveTo>
                  <a:cubicBezTo>
                    <a:pt x="4272" y="16"/>
                    <a:pt x="4272" y="16"/>
                    <a:pt x="4272" y="16"/>
                  </a:cubicBezTo>
                  <a:cubicBezTo>
                    <a:pt x="4281" y="15"/>
                    <a:pt x="4281" y="15"/>
                    <a:pt x="4281" y="15"/>
                  </a:cubicBezTo>
                  <a:cubicBezTo>
                    <a:pt x="4276" y="15"/>
                    <a:pt x="4260" y="15"/>
                    <a:pt x="4261" y="15"/>
                  </a:cubicBezTo>
                  <a:close/>
                  <a:moveTo>
                    <a:pt x="4084" y="11"/>
                  </a:moveTo>
                  <a:cubicBezTo>
                    <a:pt x="4083" y="11"/>
                    <a:pt x="4089" y="12"/>
                    <a:pt x="4090" y="13"/>
                  </a:cubicBezTo>
                  <a:cubicBezTo>
                    <a:pt x="4100" y="12"/>
                    <a:pt x="4100" y="12"/>
                    <a:pt x="4100" y="12"/>
                  </a:cubicBezTo>
                  <a:cubicBezTo>
                    <a:pt x="4095" y="12"/>
                    <a:pt x="4085" y="12"/>
                    <a:pt x="4084" y="11"/>
                  </a:cubicBezTo>
                  <a:close/>
                  <a:moveTo>
                    <a:pt x="4090" y="13"/>
                  </a:moveTo>
                  <a:cubicBezTo>
                    <a:pt x="4074" y="14"/>
                    <a:pt x="4074" y="14"/>
                    <a:pt x="4074" y="14"/>
                  </a:cubicBezTo>
                  <a:cubicBezTo>
                    <a:pt x="4088" y="14"/>
                    <a:pt x="4091" y="14"/>
                    <a:pt x="4090" y="13"/>
                  </a:cubicBezTo>
                  <a:close/>
                  <a:moveTo>
                    <a:pt x="4156" y="15"/>
                  </a:moveTo>
                  <a:cubicBezTo>
                    <a:pt x="4182" y="12"/>
                    <a:pt x="4182" y="12"/>
                    <a:pt x="4182" y="12"/>
                  </a:cubicBezTo>
                  <a:cubicBezTo>
                    <a:pt x="4151" y="15"/>
                    <a:pt x="4151" y="15"/>
                    <a:pt x="4151" y="15"/>
                  </a:cubicBezTo>
                  <a:lnTo>
                    <a:pt x="4156" y="15"/>
                  </a:lnTo>
                  <a:close/>
                  <a:moveTo>
                    <a:pt x="4017" y="13"/>
                  </a:moveTo>
                  <a:cubicBezTo>
                    <a:pt x="4024" y="12"/>
                    <a:pt x="4024" y="12"/>
                    <a:pt x="4024" y="12"/>
                  </a:cubicBezTo>
                  <a:cubicBezTo>
                    <a:pt x="4033" y="11"/>
                    <a:pt x="4033" y="11"/>
                    <a:pt x="4033" y="11"/>
                  </a:cubicBezTo>
                  <a:lnTo>
                    <a:pt x="4017" y="13"/>
                  </a:lnTo>
                  <a:close/>
                  <a:moveTo>
                    <a:pt x="3984" y="14"/>
                  </a:moveTo>
                  <a:cubicBezTo>
                    <a:pt x="3991" y="12"/>
                    <a:pt x="3975" y="12"/>
                    <a:pt x="3982" y="11"/>
                  </a:cubicBezTo>
                  <a:cubicBezTo>
                    <a:pt x="3971" y="12"/>
                    <a:pt x="3962" y="13"/>
                    <a:pt x="3954" y="14"/>
                  </a:cubicBezTo>
                  <a:cubicBezTo>
                    <a:pt x="3963" y="13"/>
                    <a:pt x="3972" y="13"/>
                    <a:pt x="3984" y="14"/>
                  </a:cubicBezTo>
                  <a:close/>
                  <a:moveTo>
                    <a:pt x="3940" y="16"/>
                  </a:moveTo>
                  <a:cubicBezTo>
                    <a:pt x="3944" y="15"/>
                    <a:pt x="3949" y="15"/>
                    <a:pt x="3954" y="14"/>
                  </a:cubicBezTo>
                  <a:cubicBezTo>
                    <a:pt x="3949" y="14"/>
                    <a:pt x="3945" y="15"/>
                    <a:pt x="3940" y="16"/>
                  </a:cubicBezTo>
                  <a:close/>
                  <a:moveTo>
                    <a:pt x="4041" y="15"/>
                  </a:moveTo>
                  <a:cubicBezTo>
                    <a:pt x="4043" y="15"/>
                    <a:pt x="4045" y="15"/>
                    <a:pt x="4047" y="15"/>
                  </a:cubicBezTo>
                  <a:cubicBezTo>
                    <a:pt x="4046" y="14"/>
                    <a:pt x="4044" y="14"/>
                    <a:pt x="4035" y="13"/>
                  </a:cubicBezTo>
                  <a:lnTo>
                    <a:pt x="4041" y="15"/>
                  </a:lnTo>
                  <a:close/>
                  <a:moveTo>
                    <a:pt x="4041" y="15"/>
                  </a:moveTo>
                  <a:cubicBezTo>
                    <a:pt x="4041" y="15"/>
                    <a:pt x="4041" y="15"/>
                    <a:pt x="4041" y="15"/>
                  </a:cubicBezTo>
                  <a:cubicBezTo>
                    <a:pt x="4035" y="15"/>
                    <a:pt x="4031" y="15"/>
                    <a:pt x="4029" y="15"/>
                  </a:cubicBezTo>
                  <a:cubicBezTo>
                    <a:pt x="4031" y="15"/>
                    <a:pt x="4035" y="15"/>
                    <a:pt x="4041" y="15"/>
                  </a:cubicBezTo>
                  <a:close/>
                  <a:moveTo>
                    <a:pt x="4047" y="15"/>
                  </a:moveTo>
                  <a:cubicBezTo>
                    <a:pt x="4048" y="15"/>
                    <a:pt x="4048" y="15"/>
                    <a:pt x="4049" y="15"/>
                  </a:cubicBezTo>
                  <a:cubicBezTo>
                    <a:pt x="4048" y="15"/>
                    <a:pt x="4048" y="15"/>
                    <a:pt x="4047" y="15"/>
                  </a:cubicBezTo>
                  <a:close/>
                  <a:moveTo>
                    <a:pt x="4115" y="15"/>
                  </a:moveTo>
                  <a:cubicBezTo>
                    <a:pt x="4106" y="16"/>
                    <a:pt x="4087" y="18"/>
                    <a:pt x="4105" y="19"/>
                  </a:cubicBezTo>
                  <a:cubicBezTo>
                    <a:pt x="4112" y="17"/>
                    <a:pt x="4101" y="17"/>
                    <a:pt x="4115" y="15"/>
                  </a:cubicBezTo>
                  <a:close/>
                  <a:moveTo>
                    <a:pt x="4074" y="15"/>
                  </a:moveTo>
                  <a:cubicBezTo>
                    <a:pt x="4057" y="17"/>
                    <a:pt x="4057" y="17"/>
                    <a:pt x="4057" y="17"/>
                  </a:cubicBezTo>
                  <a:cubicBezTo>
                    <a:pt x="4073" y="17"/>
                    <a:pt x="4073" y="17"/>
                    <a:pt x="4073" y="17"/>
                  </a:cubicBezTo>
                  <a:cubicBezTo>
                    <a:pt x="4073" y="16"/>
                    <a:pt x="4070" y="16"/>
                    <a:pt x="4074" y="15"/>
                  </a:cubicBezTo>
                  <a:close/>
                  <a:moveTo>
                    <a:pt x="4048" y="17"/>
                  </a:moveTo>
                  <a:cubicBezTo>
                    <a:pt x="4057" y="17"/>
                    <a:pt x="4057" y="17"/>
                    <a:pt x="4057" y="17"/>
                  </a:cubicBezTo>
                  <a:cubicBezTo>
                    <a:pt x="4050" y="17"/>
                    <a:pt x="4050" y="17"/>
                    <a:pt x="4050" y="17"/>
                  </a:cubicBezTo>
                  <a:lnTo>
                    <a:pt x="4048" y="17"/>
                  </a:lnTo>
                  <a:close/>
                  <a:moveTo>
                    <a:pt x="3969" y="16"/>
                  </a:moveTo>
                  <a:cubicBezTo>
                    <a:pt x="3961" y="17"/>
                    <a:pt x="3954" y="18"/>
                    <a:pt x="3945" y="18"/>
                  </a:cubicBezTo>
                  <a:cubicBezTo>
                    <a:pt x="3954" y="18"/>
                    <a:pt x="3964" y="18"/>
                    <a:pt x="3973" y="18"/>
                  </a:cubicBezTo>
                  <a:cubicBezTo>
                    <a:pt x="3975" y="17"/>
                    <a:pt x="3979" y="16"/>
                    <a:pt x="3969" y="16"/>
                  </a:cubicBezTo>
                  <a:close/>
                  <a:moveTo>
                    <a:pt x="4004" y="16"/>
                  </a:moveTo>
                  <a:cubicBezTo>
                    <a:pt x="4004" y="16"/>
                    <a:pt x="4003" y="16"/>
                    <a:pt x="4002" y="16"/>
                  </a:cubicBezTo>
                  <a:cubicBezTo>
                    <a:pt x="4003" y="16"/>
                    <a:pt x="4004" y="16"/>
                    <a:pt x="4004" y="16"/>
                  </a:cubicBezTo>
                  <a:close/>
                  <a:moveTo>
                    <a:pt x="3859" y="21"/>
                  </a:moveTo>
                  <a:cubicBezTo>
                    <a:pt x="3859" y="21"/>
                    <a:pt x="3859" y="21"/>
                    <a:pt x="3859" y="21"/>
                  </a:cubicBezTo>
                  <a:cubicBezTo>
                    <a:pt x="3857" y="21"/>
                    <a:pt x="3857" y="21"/>
                    <a:pt x="3857" y="21"/>
                  </a:cubicBezTo>
                  <a:cubicBezTo>
                    <a:pt x="3858" y="21"/>
                    <a:pt x="3858" y="21"/>
                    <a:pt x="3859" y="21"/>
                  </a:cubicBezTo>
                  <a:close/>
                  <a:moveTo>
                    <a:pt x="3975" y="18"/>
                  </a:moveTo>
                  <a:cubicBezTo>
                    <a:pt x="3982" y="18"/>
                    <a:pt x="3986" y="18"/>
                    <a:pt x="3991" y="17"/>
                  </a:cubicBezTo>
                  <a:cubicBezTo>
                    <a:pt x="3985" y="17"/>
                    <a:pt x="3980" y="18"/>
                    <a:pt x="3973" y="18"/>
                  </a:cubicBezTo>
                  <a:cubicBezTo>
                    <a:pt x="3973" y="18"/>
                    <a:pt x="3973" y="18"/>
                    <a:pt x="3975" y="18"/>
                  </a:cubicBezTo>
                  <a:close/>
                  <a:moveTo>
                    <a:pt x="3916" y="17"/>
                  </a:moveTo>
                  <a:cubicBezTo>
                    <a:pt x="3919" y="17"/>
                    <a:pt x="3924" y="18"/>
                    <a:pt x="3928" y="18"/>
                  </a:cubicBezTo>
                  <a:cubicBezTo>
                    <a:pt x="3924" y="17"/>
                    <a:pt x="3917" y="17"/>
                    <a:pt x="3916" y="17"/>
                  </a:cubicBezTo>
                  <a:close/>
                  <a:moveTo>
                    <a:pt x="4000" y="16"/>
                  </a:moveTo>
                  <a:cubicBezTo>
                    <a:pt x="4000" y="16"/>
                    <a:pt x="4001" y="16"/>
                    <a:pt x="4001" y="16"/>
                  </a:cubicBezTo>
                  <a:cubicBezTo>
                    <a:pt x="3999" y="15"/>
                    <a:pt x="3999" y="15"/>
                    <a:pt x="4000" y="16"/>
                  </a:cubicBezTo>
                  <a:close/>
                  <a:moveTo>
                    <a:pt x="3991" y="17"/>
                  </a:moveTo>
                  <a:cubicBezTo>
                    <a:pt x="3995" y="17"/>
                    <a:pt x="3999" y="16"/>
                    <a:pt x="4002" y="16"/>
                  </a:cubicBezTo>
                  <a:cubicBezTo>
                    <a:pt x="4002" y="16"/>
                    <a:pt x="4001" y="16"/>
                    <a:pt x="4000" y="16"/>
                  </a:cubicBezTo>
                  <a:cubicBezTo>
                    <a:pt x="3996" y="16"/>
                    <a:pt x="3993" y="17"/>
                    <a:pt x="3991" y="17"/>
                  </a:cubicBezTo>
                  <a:close/>
                  <a:moveTo>
                    <a:pt x="3842" y="24"/>
                  </a:moveTo>
                  <a:cubicBezTo>
                    <a:pt x="3848" y="24"/>
                    <a:pt x="3878" y="25"/>
                    <a:pt x="3865" y="26"/>
                  </a:cubicBezTo>
                  <a:cubicBezTo>
                    <a:pt x="3843" y="28"/>
                    <a:pt x="3847" y="26"/>
                    <a:pt x="3836" y="26"/>
                  </a:cubicBezTo>
                  <a:cubicBezTo>
                    <a:pt x="3845" y="28"/>
                    <a:pt x="3808" y="30"/>
                    <a:pt x="3813" y="32"/>
                  </a:cubicBezTo>
                  <a:cubicBezTo>
                    <a:pt x="3832" y="31"/>
                    <a:pt x="3832" y="31"/>
                    <a:pt x="3832" y="31"/>
                  </a:cubicBezTo>
                  <a:cubicBezTo>
                    <a:pt x="3833" y="31"/>
                    <a:pt x="3826" y="32"/>
                    <a:pt x="3831" y="32"/>
                  </a:cubicBezTo>
                  <a:cubicBezTo>
                    <a:pt x="3832" y="31"/>
                    <a:pt x="3851" y="29"/>
                    <a:pt x="3867" y="30"/>
                  </a:cubicBezTo>
                  <a:cubicBezTo>
                    <a:pt x="3883" y="28"/>
                    <a:pt x="3873" y="23"/>
                    <a:pt x="3859" y="21"/>
                  </a:cubicBezTo>
                  <a:cubicBezTo>
                    <a:pt x="3858" y="22"/>
                    <a:pt x="3858" y="22"/>
                    <a:pt x="3842" y="24"/>
                  </a:cubicBezTo>
                  <a:close/>
                  <a:moveTo>
                    <a:pt x="3859" y="21"/>
                  </a:moveTo>
                  <a:cubicBezTo>
                    <a:pt x="3892" y="20"/>
                    <a:pt x="3892" y="20"/>
                    <a:pt x="3892" y="20"/>
                  </a:cubicBezTo>
                  <a:cubicBezTo>
                    <a:pt x="3890" y="20"/>
                    <a:pt x="3890" y="20"/>
                    <a:pt x="3890" y="20"/>
                  </a:cubicBezTo>
                  <a:cubicBezTo>
                    <a:pt x="3897" y="20"/>
                    <a:pt x="3897" y="20"/>
                    <a:pt x="3897" y="20"/>
                  </a:cubicBezTo>
                  <a:cubicBezTo>
                    <a:pt x="3889" y="20"/>
                    <a:pt x="3884" y="19"/>
                    <a:pt x="3873" y="18"/>
                  </a:cubicBezTo>
                  <a:cubicBezTo>
                    <a:pt x="3862" y="19"/>
                    <a:pt x="3860" y="20"/>
                    <a:pt x="3859" y="21"/>
                  </a:cubicBezTo>
                  <a:close/>
                  <a:moveTo>
                    <a:pt x="3929" y="18"/>
                  </a:moveTo>
                  <a:cubicBezTo>
                    <a:pt x="3929" y="18"/>
                    <a:pt x="3929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930" y="18"/>
                    <a:pt x="3931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928" y="18"/>
                    <a:pt x="3928" y="19"/>
                    <a:pt x="3927" y="19"/>
                  </a:cubicBezTo>
                  <a:cubicBezTo>
                    <a:pt x="3918" y="19"/>
                    <a:pt x="3926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897" y="20"/>
                    <a:pt x="3897" y="20"/>
                    <a:pt x="3897" y="20"/>
                  </a:cubicBezTo>
                  <a:cubicBezTo>
                    <a:pt x="3904" y="20"/>
                    <a:pt x="3912" y="19"/>
                    <a:pt x="3927" y="19"/>
                  </a:cubicBezTo>
                  <a:cubicBezTo>
                    <a:pt x="3922" y="21"/>
                    <a:pt x="3906" y="22"/>
                    <a:pt x="3916" y="24"/>
                  </a:cubicBezTo>
                  <a:cubicBezTo>
                    <a:pt x="3936" y="23"/>
                    <a:pt x="3930" y="22"/>
                    <a:pt x="3941" y="21"/>
                  </a:cubicBezTo>
                  <a:cubicBezTo>
                    <a:pt x="3909" y="22"/>
                    <a:pt x="3951" y="19"/>
                    <a:pt x="3927" y="19"/>
                  </a:cubicBezTo>
                  <a:cubicBezTo>
                    <a:pt x="3934" y="19"/>
                    <a:pt x="3939" y="18"/>
                    <a:pt x="3945" y="18"/>
                  </a:cubicBezTo>
                  <a:cubicBezTo>
                    <a:pt x="3939" y="18"/>
                    <a:pt x="3933" y="18"/>
                    <a:pt x="3928" y="18"/>
                  </a:cubicBezTo>
                  <a:cubicBezTo>
                    <a:pt x="3928" y="18"/>
                    <a:pt x="3929" y="18"/>
                    <a:pt x="3929" y="18"/>
                  </a:cubicBezTo>
                  <a:close/>
                  <a:moveTo>
                    <a:pt x="4088" y="23"/>
                  </a:moveTo>
                  <a:cubicBezTo>
                    <a:pt x="4087" y="23"/>
                    <a:pt x="4088" y="23"/>
                    <a:pt x="4087" y="22"/>
                  </a:cubicBezTo>
                  <a:cubicBezTo>
                    <a:pt x="4085" y="23"/>
                    <a:pt x="4085" y="23"/>
                    <a:pt x="4088" y="23"/>
                  </a:cubicBezTo>
                  <a:close/>
                  <a:moveTo>
                    <a:pt x="4089" y="20"/>
                  </a:moveTo>
                  <a:cubicBezTo>
                    <a:pt x="4087" y="21"/>
                    <a:pt x="4087" y="21"/>
                    <a:pt x="4087" y="21"/>
                  </a:cubicBezTo>
                  <a:cubicBezTo>
                    <a:pt x="4077" y="20"/>
                    <a:pt x="4064" y="19"/>
                    <a:pt x="4060" y="19"/>
                  </a:cubicBezTo>
                  <a:cubicBezTo>
                    <a:pt x="4064" y="20"/>
                    <a:pt x="4067" y="21"/>
                    <a:pt x="4075" y="22"/>
                  </a:cubicBezTo>
                  <a:cubicBezTo>
                    <a:pt x="4078" y="22"/>
                    <a:pt x="4079" y="21"/>
                    <a:pt x="4087" y="21"/>
                  </a:cubicBezTo>
                  <a:cubicBezTo>
                    <a:pt x="4094" y="21"/>
                    <a:pt x="4087" y="22"/>
                    <a:pt x="4087" y="22"/>
                  </a:cubicBezTo>
                  <a:cubicBezTo>
                    <a:pt x="4092" y="22"/>
                    <a:pt x="4103" y="21"/>
                    <a:pt x="4089" y="20"/>
                  </a:cubicBezTo>
                  <a:close/>
                  <a:moveTo>
                    <a:pt x="4060" y="19"/>
                  </a:moveTo>
                  <a:cubicBezTo>
                    <a:pt x="4060" y="19"/>
                    <a:pt x="4060" y="19"/>
                    <a:pt x="4059" y="18"/>
                  </a:cubicBezTo>
                  <a:cubicBezTo>
                    <a:pt x="4059" y="19"/>
                    <a:pt x="4059" y="19"/>
                    <a:pt x="4060" y="19"/>
                  </a:cubicBezTo>
                  <a:close/>
                  <a:moveTo>
                    <a:pt x="3987" y="24"/>
                  </a:moveTo>
                  <a:cubicBezTo>
                    <a:pt x="3987" y="23"/>
                    <a:pt x="3987" y="23"/>
                    <a:pt x="3987" y="23"/>
                  </a:cubicBezTo>
                  <a:cubicBezTo>
                    <a:pt x="4002" y="23"/>
                    <a:pt x="3998" y="22"/>
                    <a:pt x="4000" y="21"/>
                  </a:cubicBezTo>
                  <a:cubicBezTo>
                    <a:pt x="3974" y="23"/>
                    <a:pt x="3974" y="23"/>
                    <a:pt x="3974" y="23"/>
                  </a:cubicBezTo>
                  <a:lnTo>
                    <a:pt x="3987" y="24"/>
                  </a:lnTo>
                  <a:close/>
                  <a:moveTo>
                    <a:pt x="3858" y="18"/>
                  </a:moveTo>
                  <a:cubicBezTo>
                    <a:pt x="3842" y="21"/>
                    <a:pt x="3842" y="21"/>
                    <a:pt x="3842" y="21"/>
                  </a:cubicBezTo>
                  <a:cubicBezTo>
                    <a:pt x="3854" y="20"/>
                    <a:pt x="3854" y="20"/>
                    <a:pt x="3854" y="20"/>
                  </a:cubicBezTo>
                  <a:lnTo>
                    <a:pt x="3858" y="18"/>
                  </a:lnTo>
                  <a:close/>
                  <a:moveTo>
                    <a:pt x="3821" y="19"/>
                  </a:moveTo>
                  <a:cubicBezTo>
                    <a:pt x="3812" y="21"/>
                    <a:pt x="3812" y="21"/>
                    <a:pt x="3812" y="21"/>
                  </a:cubicBezTo>
                  <a:cubicBezTo>
                    <a:pt x="3820" y="21"/>
                    <a:pt x="3820" y="21"/>
                    <a:pt x="3820" y="21"/>
                  </a:cubicBezTo>
                  <a:lnTo>
                    <a:pt x="3821" y="19"/>
                  </a:lnTo>
                  <a:close/>
                  <a:moveTo>
                    <a:pt x="1860" y="97"/>
                  </a:moveTo>
                  <a:cubicBezTo>
                    <a:pt x="1853" y="98"/>
                    <a:pt x="1853" y="98"/>
                    <a:pt x="1853" y="98"/>
                  </a:cubicBezTo>
                  <a:cubicBezTo>
                    <a:pt x="1856" y="98"/>
                    <a:pt x="1859" y="98"/>
                    <a:pt x="1860" y="97"/>
                  </a:cubicBezTo>
                  <a:close/>
                  <a:moveTo>
                    <a:pt x="1917" y="96"/>
                  </a:moveTo>
                  <a:cubicBezTo>
                    <a:pt x="1919" y="95"/>
                    <a:pt x="1919" y="95"/>
                    <a:pt x="1919" y="95"/>
                  </a:cubicBezTo>
                  <a:cubicBezTo>
                    <a:pt x="1916" y="96"/>
                    <a:pt x="1915" y="96"/>
                    <a:pt x="1917" y="96"/>
                  </a:cubicBezTo>
                  <a:close/>
                  <a:moveTo>
                    <a:pt x="2967" y="46"/>
                  </a:moveTo>
                  <a:cubicBezTo>
                    <a:pt x="2955" y="45"/>
                    <a:pt x="2942" y="43"/>
                    <a:pt x="2944" y="45"/>
                  </a:cubicBezTo>
                  <a:cubicBezTo>
                    <a:pt x="2947" y="46"/>
                    <a:pt x="2947" y="46"/>
                    <a:pt x="2947" y="46"/>
                  </a:cubicBezTo>
                  <a:cubicBezTo>
                    <a:pt x="2955" y="46"/>
                    <a:pt x="2961" y="46"/>
                    <a:pt x="2967" y="46"/>
                  </a:cubicBezTo>
                  <a:close/>
                  <a:moveTo>
                    <a:pt x="2383" y="73"/>
                  </a:moveTo>
                  <a:cubicBezTo>
                    <a:pt x="2384" y="73"/>
                    <a:pt x="2385" y="73"/>
                    <a:pt x="2386" y="74"/>
                  </a:cubicBezTo>
                  <a:cubicBezTo>
                    <a:pt x="2389" y="73"/>
                    <a:pt x="2392" y="72"/>
                    <a:pt x="2394" y="72"/>
                  </a:cubicBezTo>
                  <a:cubicBezTo>
                    <a:pt x="2391" y="72"/>
                    <a:pt x="2387" y="73"/>
                    <a:pt x="2383" y="73"/>
                  </a:cubicBezTo>
                  <a:close/>
                  <a:moveTo>
                    <a:pt x="2360" y="80"/>
                  </a:moveTo>
                  <a:cubicBezTo>
                    <a:pt x="2363" y="80"/>
                    <a:pt x="2368" y="80"/>
                    <a:pt x="2375" y="81"/>
                  </a:cubicBezTo>
                  <a:lnTo>
                    <a:pt x="2360" y="80"/>
                  </a:lnTo>
                  <a:close/>
                  <a:moveTo>
                    <a:pt x="1550" y="108"/>
                  </a:moveTo>
                  <a:cubicBezTo>
                    <a:pt x="1541" y="110"/>
                    <a:pt x="1541" y="110"/>
                    <a:pt x="1541" y="110"/>
                  </a:cubicBezTo>
                  <a:cubicBezTo>
                    <a:pt x="1555" y="110"/>
                    <a:pt x="1549" y="109"/>
                    <a:pt x="1550" y="108"/>
                  </a:cubicBezTo>
                  <a:close/>
                  <a:moveTo>
                    <a:pt x="3464" y="32"/>
                  </a:moveTo>
                  <a:cubicBezTo>
                    <a:pt x="3454" y="32"/>
                    <a:pt x="3446" y="32"/>
                    <a:pt x="3439" y="32"/>
                  </a:cubicBezTo>
                  <a:cubicBezTo>
                    <a:pt x="3451" y="32"/>
                    <a:pt x="3461" y="34"/>
                    <a:pt x="3464" y="32"/>
                  </a:cubicBezTo>
                  <a:close/>
                  <a:moveTo>
                    <a:pt x="1882" y="78"/>
                  </a:moveTo>
                  <a:cubicBezTo>
                    <a:pt x="1877" y="79"/>
                    <a:pt x="1875" y="79"/>
                    <a:pt x="1876" y="80"/>
                  </a:cubicBezTo>
                  <a:cubicBezTo>
                    <a:pt x="1881" y="79"/>
                    <a:pt x="1883" y="79"/>
                    <a:pt x="1882" y="78"/>
                  </a:cubicBezTo>
                  <a:close/>
                  <a:moveTo>
                    <a:pt x="3411" y="32"/>
                  </a:moveTo>
                  <a:cubicBezTo>
                    <a:pt x="3412" y="33"/>
                    <a:pt x="3414" y="33"/>
                    <a:pt x="3416" y="33"/>
                  </a:cubicBezTo>
                  <a:cubicBezTo>
                    <a:pt x="3423" y="32"/>
                    <a:pt x="3430" y="32"/>
                    <a:pt x="3439" y="32"/>
                  </a:cubicBezTo>
                  <a:cubicBezTo>
                    <a:pt x="3430" y="31"/>
                    <a:pt x="3420" y="31"/>
                    <a:pt x="3411" y="32"/>
                  </a:cubicBezTo>
                  <a:close/>
                  <a:moveTo>
                    <a:pt x="424" y="139"/>
                  </a:moveTo>
                  <a:cubicBezTo>
                    <a:pt x="423" y="139"/>
                    <a:pt x="422" y="139"/>
                    <a:pt x="421" y="139"/>
                  </a:cubicBezTo>
                  <a:cubicBezTo>
                    <a:pt x="421" y="139"/>
                    <a:pt x="422" y="139"/>
                    <a:pt x="424" y="139"/>
                  </a:cubicBezTo>
                  <a:close/>
                  <a:moveTo>
                    <a:pt x="95" y="131"/>
                  </a:moveTo>
                  <a:cubicBezTo>
                    <a:pt x="99" y="131"/>
                    <a:pt x="104" y="131"/>
                    <a:pt x="109" y="131"/>
                  </a:cubicBezTo>
                  <a:cubicBezTo>
                    <a:pt x="107" y="131"/>
                    <a:pt x="102" y="131"/>
                    <a:pt x="95" y="131"/>
                  </a:cubicBezTo>
                  <a:close/>
                  <a:moveTo>
                    <a:pt x="3680" y="24"/>
                  </a:moveTo>
                  <a:cubicBezTo>
                    <a:pt x="3687" y="24"/>
                    <a:pt x="3681" y="24"/>
                    <a:pt x="3680" y="24"/>
                  </a:cubicBezTo>
                  <a:close/>
                  <a:moveTo>
                    <a:pt x="3713" y="31"/>
                  </a:moveTo>
                  <a:cubicBezTo>
                    <a:pt x="3713" y="31"/>
                    <a:pt x="3714" y="30"/>
                    <a:pt x="3716" y="30"/>
                  </a:cubicBezTo>
                  <a:cubicBezTo>
                    <a:pt x="3714" y="30"/>
                    <a:pt x="3713" y="31"/>
                    <a:pt x="3713" y="31"/>
                  </a:cubicBezTo>
                  <a:close/>
                  <a:moveTo>
                    <a:pt x="3338" y="45"/>
                  </a:moveTo>
                  <a:cubicBezTo>
                    <a:pt x="3337" y="45"/>
                    <a:pt x="3337" y="45"/>
                    <a:pt x="3337" y="45"/>
                  </a:cubicBezTo>
                  <a:cubicBezTo>
                    <a:pt x="3339" y="46"/>
                    <a:pt x="3339" y="46"/>
                    <a:pt x="3338" y="45"/>
                  </a:cubicBezTo>
                  <a:close/>
                  <a:moveTo>
                    <a:pt x="3691" y="25"/>
                  </a:moveTo>
                  <a:cubicBezTo>
                    <a:pt x="3688" y="25"/>
                    <a:pt x="3685" y="25"/>
                    <a:pt x="3681" y="25"/>
                  </a:cubicBezTo>
                  <a:cubicBezTo>
                    <a:pt x="3683" y="25"/>
                    <a:pt x="3686" y="25"/>
                    <a:pt x="3691" y="25"/>
                  </a:cubicBezTo>
                  <a:close/>
                  <a:moveTo>
                    <a:pt x="3689" y="24"/>
                  </a:moveTo>
                  <a:cubicBezTo>
                    <a:pt x="3692" y="24"/>
                    <a:pt x="3694" y="24"/>
                    <a:pt x="3696" y="24"/>
                  </a:cubicBezTo>
                  <a:cubicBezTo>
                    <a:pt x="3697" y="24"/>
                    <a:pt x="3696" y="24"/>
                    <a:pt x="3689" y="24"/>
                  </a:cubicBezTo>
                  <a:close/>
                  <a:moveTo>
                    <a:pt x="3680" y="24"/>
                  </a:moveTo>
                  <a:cubicBezTo>
                    <a:pt x="3678" y="24"/>
                    <a:pt x="3675" y="25"/>
                    <a:pt x="3670" y="25"/>
                  </a:cubicBezTo>
                  <a:cubicBezTo>
                    <a:pt x="3674" y="25"/>
                    <a:pt x="3678" y="25"/>
                    <a:pt x="3681" y="25"/>
                  </a:cubicBezTo>
                  <a:cubicBezTo>
                    <a:pt x="3680" y="24"/>
                    <a:pt x="3679" y="24"/>
                    <a:pt x="3680" y="24"/>
                  </a:cubicBezTo>
                  <a:close/>
                  <a:moveTo>
                    <a:pt x="1027" y="117"/>
                  </a:moveTo>
                  <a:cubicBezTo>
                    <a:pt x="1027" y="117"/>
                    <a:pt x="1026" y="117"/>
                    <a:pt x="1026" y="117"/>
                  </a:cubicBezTo>
                  <a:cubicBezTo>
                    <a:pt x="1018" y="118"/>
                    <a:pt x="1021" y="118"/>
                    <a:pt x="1027" y="117"/>
                  </a:cubicBezTo>
                  <a:close/>
                  <a:moveTo>
                    <a:pt x="2775" y="69"/>
                  </a:moveTo>
                  <a:cubicBezTo>
                    <a:pt x="2776" y="69"/>
                    <a:pt x="2776" y="69"/>
                    <a:pt x="2776" y="69"/>
                  </a:cubicBezTo>
                  <a:cubicBezTo>
                    <a:pt x="2776" y="69"/>
                    <a:pt x="2776" y="69"/>
                    <a:pt x="2775" y="69"/>
                  </a:cubicBezTo>
                  <a:close/>
                  <a:moveTo>
                    <a:pt x="2749" y="72"/>
                  </a:moveTo>
                  <a:cubicBezTo>
                    <a:pt x="2760" y="69"/>
                    <a:pt x="2767" y="69"/>
                    <a:pt x="2775" y="69"/>
                  </a:cubicBezTo>
                  <a:cubicBezTo>
                    <a:pt x="2766" y="65"/>
                    <a:pt x="2766" y="65"/>
                    <a:pt x="2766" y="65"/>
                  </a:cubicBezTo>
                  <a:lnTo>
                    <a:pt x="2749" y="72"/>
                  </a:lnTo>
                  <a:close/>
                  <a:moveTo>
                    <a:pt x="1886" y="96"/>
                  </a:moveTo>
                  <a:cubicBezTo>
                    <a:pt x="1883" y="96"/>
                    <a:pt x="1883" y="96"/>
                    <a:pt x="1883" y="96"/>
                  </a:cubicBezTo>
                  <a:cubicBezTo>
                    <a:pt x="1884" y="96"/>
                    <a:pt x="1885" y="96"/>
                    <a:pt x="1886" y="96"/>
                  </a:cubicBezTo>
                  <a:close/>
                  <a:moveTo>
                    <a:pt x="3803" y="23"/>
                  </a:moveTo>
                  <a:cubicBezTo>
                    <a:pt x="3794" y="21"/>
                    <a:pt x="3798" y="23"/>
                    <a:pt x="3784" y="21"/>
                  </a:cubicBezTo>
                  <a:cubicBezTo>
                    <a:pt x="3797" y="24"/>
                    <a:pt x="3731" y="22"/>
                    <a:pt x="3752" y="25"/>
                  </a:cubicBezTo>
                  <a:cubicBezTo>
                    <a:pt x="3737" y="23"/>
                    <a:pt x="3726" y="25"/>
                    <a:pt x="3706" y="23"/>
                  </a:cubicBezTo>
                  <a:cubicBezTo>
                    <a:pt x="3707" y="23"/>
                    <a:pt x="3713" y="24"/>
                    <a:pt x="3696" y="24"/>
                  </a:cubicBezTo>
                  <a:cubicBezTo>
                    <a:pt x="3695" y="24"/>
                    <a:pt x="3693" y="25"/>
                    <a:pt x="3692" y="25"/>
                  </a:cubicBezTo>
                  <a:cubicBezTo>
                    <a:pt x="3692" y="25"/>
                    <a:pt x="3691" y="25"/>
                    <a:pt x="3691" y="25"/>
                  </a:cubicBezTo>
                  <a:cubicBezTo>
                    <a:pt x="3691" y="25"/>
                    <a:pt x="3691" y="25"/>
                    <a:pt x="3692" y="25"/>
                  </a:cubicBezTo>
                  <a:cubicBezTo>
                    <a:pt x="3691" y="25"/>
                    <a:pt x="3691" y="25"/>
                    <a:pt x="3692" y="25"/>
                  </a:cubicBezTo>
                  <a:cubicBezTo>
                    <a:pt x="3696" y="25"/>
                    <a:pt x="3700" y="25"/>
                    <a:pt x="3701" y="26"/>
                  </a:cubicBezTo>
                  <a:cubicBezTo>
                    <a:pt x="3692" y="28"/>
                    <a:pt x="3665" y="29"/>
                    <a:pt x="3656" y="30"/>
                  </a:cubicBezTo>
                  <a:cubicBezTo>
                    <a:pt x="3646" y="30"/>
                    <a:pt x="3660" y="29"/>
                    <a:pt x="3654" y="28"/>
                  </a:cubicBezTo>
                  <a:cubicBezTo>
                    <a:pt x="3641" y="30"/>
                    <a:pt x="3641" y="30"/>
                    <a:pt x="3641" y="30"/>
                  </a:cubicBezTo>
                  <a:cubicBezTo>
                    <a:pt x="3639" y="28"/>
                    <a:pt x="3613" y="28"/>
                    <a:pt x="3637" y="26"/>
                  </a:cubicBezTo>
                  <a:cubicBezTo>
                    <a:pt x="3616" y="27"/>
                    <a:pt x="3616" y="27"/>
                    <a:pt x="3616" y="27"/>
                  </a:cubicBezTo>
                  <a:cubicBezTo>
                    <a:pt x="3603" y="26"/>
                    <a:pt x="3585" y="26"/>
                    <a:pt x="3575" y="27"/>
                  </a:cubicBezTo>
                  <a:cubicBezTo>
                    <a:pt x="3564" y="27"/>
                    <a:pt x="3549" y="30"/>
                    <a:pt x="3558" y="28"/>
                  </a:cubicBezTo>
                  <a:cubicBezTo>
                    <a:pt x="3524" y="30"/>
                    <a:pt x="3524" y="30"/>
                    <a:pt x="3524" y="30"/>
                  </a:cubicBezTo>
                  <a:cubicBezTo>
                    <a:pt x="3523" y="30"/>
                    <a:pt x="3523" y="30"/>
                    <a:pt x="3523" y="30"/>
                  </a:cubicBezTo>
                  <a:cubicBezTo>
                    <a:pt x="3490" y="31"/>
                    <a:pt x="3454" y="35"/>
                    <a:pt x="3416" y="33"/>
                  </a:cubicBezTo>
                  <a:cubicBezTo>
                    <a:pt x="3405" y="34"/>
                    <a:pt x="3393" y="34"/>
                    <a:pt x="3374" y="34"/>
                  </a:cubicBezTo>
                  <a:cubicBezTo>
                    <a:pt x="3370" y="33"/>
                    <a:pt x="3370" y="33"/>
                    <a:pt x="3370" y="33"/>
                  </a:cubicBezTo>
                  <a:cubicBezTo>
                    <a:pt x="3356" y="34"/>
                    <a:pt x="3327" y="33"/>
                    <a:pt x="3321" y="35"/>
                  </a:cubicBezTo>
                  <a:cubicBezTo>
                    <a:pt x="3305" y="31"/>
                    <a:pt x="3250" y="36"/>
                    <a:pt x="3225" y="36"/>
                  </a:cubicBezTo>
                  <a:cubicBezTo>
                    <a:pt x="3224" y="38"/>
                    <a:pt x="3224" y="38"/>
                    <a:pt x="3224" y="38"/>
                  </a:cubicBezTo>
                  <a:cubicBezTo>
                    <a:pt x="3206" y="38"/>
                    <a:pt x="3189" y="39"/>
                    <a:pt x="3168" y="41"/>
                  </a:cubicBezTo>
                  <a:cubicBezTo>
                    <a:pt x="3169" y="42"/>
                    <a:pt x="3169" y="42"/>
                    <a:pt x="3169" y="42"/>
                  </a:cubicBezTo>
                  <a:cubicBezTo>
                    <a:pt x="3150" y="44"/>
                    <a:pt x="3121" y="42"/>
                    <a:pt x="3091" y="44"/>
                  </a:cubicBezTo>
                  <a:cubicBezTo>
                    <a:pt x="3093" y="43"/>
                    <a:pt x="3100" y="43"/>
                    <a:pt x="3106" y="43"/>
                  </a:cubicBezTo>
                  <a:cubicBezTo>
                    <a:pt x="3070" y="40"/>
                    <a:pt x="3031" y="48"/>
                    <a:pt x="2999" y="46"/>
                  </a:cubicBezTo>
                  <a:cubicBezTo>
                    <a:pt x="2991" y="47"/>
                    <a:pt x="2985" y="47"/>
                    <a:pt x="2979" y="47"/>
                  </a:cubicBezTo>
                  <a:cubicBezTo>
                    <a:pt x="2980" y="47"/>
                    <a:pt x="2981" y="47"/>
                    <a:pt x="2981" y="46"/>
                  </a:cubicBezTo>
                  <a:cubicBezTo>
                    <a:pt x="2980" y="46"/>
                    <a:pt x="2979" y="47"/>
                    <a:pt x="2978" y="47"/>
                  </a:cubicBezTo>
                  <a:cubicBezTo>
                    <a:pt x="2974" y="46"/>
                    <a:pt x="2971" y="46"/>
                    <a:pt x="2967" y="46"/>
                  </a:cubicBezTo>
                  <a:cubicBezTo>
                    <a:pt x="2970" y="46"/>
                    <a:pt x="2973" y="47"/>
                    <a:pt x="2976" y="47"/>
                  </a:cubicBezTo>
                  <a:cubicBezTo>
                    <a:pt x="2970" y="47"/>
                    <a:pt x="2960" y="47"/>
                    <a:pt x="2951" y="48"/>
                  </a:cubicBezTo>
                  <a:cubicBezTo>
                    <a:pt x="2947" y="46"/>
                    <a:pt x="2947" y="46"/>
                    <a:pt x="2947" y="46"/>
                  </a:cubicBezTo>
                  <a:cubicBezTo>
                    <a:pt x="2947" y="46"/>
                    <a:pt x="2946" y="46"/>
                    <a:pt x="2945" y="46"/>
                  </a:cubicBezTo>
                  <a:cubicBezTo>
                    <a:pt x="2936" y="46"/>
                    <a:pt x="2938" y="47"/>
                    <a:pt x="2943" y="49"/>
                  </a:cubicBezTo>
                  <a:cubicBezTo>
                    <a:pt x="2938" y="49"/>
                    <a:pt x="2934" y="50"/>
                    <a:pt x="2931" y="50"/>
                  </a:cubicBezTo>
                  <a:cubicBezTo>
                    <a:pt x="2923" y="47"/>
                    <a:pt x="2907" y="52"/>
                    <a:pt x="2896" y="49"/>
                  </a:cubicBezTo>
                  <a:cubicBezTo>
                    <a:pt x="2891" y="51"/>
                    <a:pt x="2856" y="51"/>
                    <a:pt x="2847" y="54"/>
                  </a:cubicBezTo>
                  <a:cubicBezTo>
                    <a:pt x="2837" y="54"/>
                    <a:pt x="2827" y="54"/>
                    <a:pt x="2818" y="55"/>
                  </a:cubicBezTo>
                  <a:cubicBezTo>
                    <a:pt x="2813" y="53"/>
                    <a:pt x="2813" y="53"/>
                    <a:pt x="2813" y="53"/>
                  </a:cubicBezTo>
                  <a:cubicBezTo>
                    <a:pt x="2791" y="57"/>
                    <a:pt x="2791" y="57"/>
                    <a:pt x="2791" y="57"/>
                  </a:cubicBezTo>
                  <a:cubicBezTo>
                    <a:pt x="2777" y="56"/>
                    <a:pt x="2772" y="55"/>
                    <a:pt x="2785" y="53"/>
                  </a:cubicBezTo>
                  <a:cubicBezTo>
                    <a:pt x="2753" y="57"/>
                    <a:pt x="2759" y="55"/>
                    <a:pt x="2731" y="58"/>
                  </a:cubicBezTo>
                  <a:cubicBezTo>
                    <a:pt x="2732" y="57"/>
                    <a:pt x="2732" y="57"/>
                    <a:pt x="2732" y="57"/>
                  </a:cubicBezTo>
                  <a:cubicBezTo>
                    <a:pt x="2722" y="57"/>
                    <a:pt x="2707" y="60"/>
                    <a:pt x="2701" y="59"/>
                  </a:cubicBezTo>
                  <a:cubicBezTo>
                    <a:pt x="2678" y="56"/>
                    <a:pt x="2591" y="61"/>
                    <a:pt x="2534" y="60"/>
                  </a:cubicBezTo>
                  <a:cubicBezTo>
                    <a:pt x="2545" y="65"/>
                    <a:pt x="2507" y="59"/>
                    <a:pt x="2505" y="63"/>
                  </a:cubicBezTo>
                  <a:cubicBezTo>
                    <a:pt x="2502" y="62"/>
                    <a:pt x="2494" y="61"/>
                    <a:pt x="2503" y="60"/>
                  </a:cubicBezTo>
                  <a:cubicBezTo>
                    <a:pt x="2474" y="62"/>
                    <a:pt x="2459" y="60"/>
                    <a:pt x="2439" y="63"/>
                  </a:cubicBezTo>
                  <a:cubicBezTo>
                    <a:pt x="2436" y="62"/>
                    <a:pt x="2445" y="61"/>
                    <a:pt x="2442" y="61"/>
                  </a:cubicBezTo>
                  <a:cubicBezTo>
                    <a:pt x="2440" y="61"/>
                    <a:pt x="2433" y="62"/>
                    <a:pt x="2430" y="61"/>
                  </a:cubicBezTo>
                  <a:cubicBezTo>
                    <a:pt x="2427" y="61"/>
                    <a:pt x="2434" y="60"/>
                    <a:pt x="2439" y="60"/>
                  </a:cubicBezTo>
                  <a:cubicBezTo>
                    <a:pt x="2409" y="61"/>
                    <a:pt x="2406" y="64"/>
                    <a:pt x="2404" y="68"/>
                  </a:cubicBezTo>
                  <a:cubicBezTo>
                    <a:pt x="2389" y="66"/>
                    <a:pt x="2382" y="67"/>
                    <a:pt x="2371" y="69"/>
                  </a:cubicBezTo>
                  <a:cubicBezTo>
                    <a:pt x="2366" y="68"/>
                    <a:pt x="2357" y="68"/>
                    <a:pt x="2375" y="67"/>
                  </a:cubicBezTo>
                  <a:cubicBezTo>
                    <a:pt x="2365" y="67"/>
                    <a:pt x="2312" y="67"/>
                    <a:pt x="2311" y="70"/>
                  </a:cubicBezTo>
                  <a:cubicBezTo>
                    <a:pt x="2308" y="69"/>
                    <a:pt x="2296" y="70"/>
                    <a:pt x="2294" y="70"/>
                  </a:cubicBezTo>
                  <a:cubicBezTo>
                    <a:pt x="2270" y="71"/>
                    <a:pt x="2268" y="71"/>
                    <a:pt x="2245" y="71"/>
                  </a:cubicBezTo>
                  <a:cubicBezTo>
                    <a:pt x="2252" y="72"/>
                    <a:pt x="2252" y="72"/>
                    <a:pt x="2252" y="72"/>
                  </a:cubicBezTo>
                  <a:cubicBezTo>
                    <a:pt x="2243" y="75"/>
                    <a:pt x="2233" y="73"/>
                    <a:pt x="2214" y="74"/>
                  </a:cubicBezTo>
                  <a:cubicBezTo>
                    <a:pt x="2215" y="73"/>
                    <a:pt x="2215" y="73"/>
                    <a:pt x="2215" y="73"/>
                  </a:cubicBezTo>
                  <a:cubicBezTo>
                    <a:pt x="2173" y="72"/>
                    <a:pt x="2197" y="75"/>
                    <a:pt x="2155" y="74"/>
                  </a:cubicBezTo>
                  <a:cubicBezTo>
                    <a:pt x="2157" y="76"/>
                    <a:pt x="2157" y="76"/>
                    <a:pt x="2157" y="76"/>
                  </a:cubicBezTo>
                  <a:cubicBezTo>
                    <a:pt x="2153" y="80"/>
                    <a:pt x="2120" y="74"/>
                    <a:pt x="2096" y="76"/>
                  </a:cubicBezTo>
                  <a:cubicBezTo>
                    <a:pt x="2105" y="77"/>
                    <a:pt x="2105" y="77"/>
                    <a:pt x="2105" y="77"/>
                  </a:cubicBezTo>
                  <a:cubicBezTo>
                    <a:pt x="2092" y="79"/>
                    <a:pt x="2068" y="73"/>
                    <a:pt x="2054" y="73"/>
                  </a:cubicBezTo>
                  <a:cubicBezTo>
                    <a:pt x="2051" y="72"/>
                    <a:pt x="2059" y="72"/>
                    <a:pt x="2063" y="72"/>
                  </a:cubicBezTo>
                  <a:cubicBezTo>
                    <a:pt x="2028" y="70"/>
                    <a:pt x="2059" y="74"/>
                    <a:pt x="2033" y="76"/>
                  </a:cubicBezTo>
                  <a:cubicBezTo>
                    <a:pt x="2028" y="74"/>
                    <a:pt x="2039" y="72"/>
                    <a:pt x="2021" y="72"/>
                  </a:cubicBezTo>
                  <a:cubicBezTo>
                    <a:pt x="2013" y="71"/>
                    <a:pt x="1971" y="78"/>
                    <a:pt x="1947" y="76"/>
                  </a:cubicBezTo>
                  <a:cubicBezTo>
                    <a:pt x="1952" y="77"/>
                    <a:pt x="1957" y="78"/>
                    <a:pt x="1945" y="79"/>
                  </a:cubicBezTo>
                  <a:cubicBezTo>
                    <a:pt x="1927" y="80"/>
                    <a:pt x="1896" y="77"/>
                    <a:pt x="1879" y="80"/>
                  </a:cubicBezTo>
                  <a:cubicBezTo>
                    <a:pt x="1877" y="80"/>
                    <a:pt x="1876" y="80"/>
                    <a:pt x="1876" y="80"/>
                  </a:cubicBezTo>
                  <a:cubicBezTo>
                    <a:pt x="1862" y="81"/>
                    <a:pt x="1830" y="82"/>
                    <a:pt x="1821" y="84"/>
                  </a:cubicBezTo>
                  <a:cubicBezTo>
                    <a:pt x="1808" y="78"/>
                    <a:pt x="1734" y="90"/>
                    <a:pt x="1734" y="84"/>
                  </a:cubicBezTo>
                  <a:cubicBezTo>
                    <a:pt x="1691" y="86"/>
                    <a:pt x="1691" y="86"/>
                    <a:pt x="1691" y="86"/>
                  </a:cubicBezTo>
                  <a:cubicBezTo>
                    <a:pt x="1692" y="85"/>
                    <a:pt x="1692" y="85"/>
                    <a:pt x="1692" y="85"/>
                  </a:cubicBezTo>
                  <a:cubicBezTo>
                    <a:pt x="1664" y="85"/>
                    <a:pt x="1654" y="87"/>
                    <a:pt x="1645" y="89"/>
                  </a:cubicBezTo>
                  <a:cubicBezTo>
                    <a:pt x="1638" y="89"/>
                    <a:pt x="1643" y="88"/>
                    <a:pt x="1643" y="88"/>
                  </a:cubicBezTo>
                  <a:cubicBezTo>
                    <a:pt x="1603" y="87"/>
                    <a:pt x="1599" y="88"/>
                    <a:pt x="1565" y="92"/>
                  </a:cubicBezTo>
                  <a:cubicBezTo>
                    <a:pt x="1561" y="90"/>
                    <a:pt x="1561" y="90"/>
                    <a:pt x="1561" y="90"/>
                  </a:cubicBezTo>
                  <a:cubicBezTo>
                    <a:pt x="1552" y="91"/>
                    <a:pt x="1503" y="89"/>
                    <a:pt x="1463" y="92"/>
                  </a:cubicBezTo>
                  <a:cubicBezTo>
                    <a:pt x="1463" y="92"/>
                    <a:pt x="1464" y="91"/>
                    <a:pt x="1467" y="91"/>
                  </a:cubicBezTo>
                  <a:cubicBezTo>
                    <a:pt x="1423" y="95"/>
                    <a:pt x="1360" y="89"/>
                    <a:pt x="1344" y="96"/>
                  </a:cubicBezTo>
                  <a:cubicBezTo>
                    <a:pt x="1315" y="99"/>
                    <a:pt x="1315" y="99"/>
                    <a:pt x="1315" y="99"/>
                  </a:cubicBezTo>
                  <a:cubicBezTo>
                    <a:pt x="1353" y="98"/>
                    <a:pt x="1309" y="102"/>
                    <a:pt x="1325" y="103"/>
                  </a:cubicBezTo>
                  <a:cubicBezTo>
                    <a:pt x="1310" y="104"/>
                    <a:pt x="1286" y="102"/>
                    <a:pt x="1304" y="101"/>
                  </a:cubicBezTo>
                  <a:cubicBezTo>
                    <a:pt x="1307" y="101"/>
                    <a:pt x="1307" y="101"/>
                    <a:pt x="1307" y="101"/>
                  </a:cubicBezTo>
                  <a:cubicBezTo>
                    <a:pt x="1314" y="97"/>
                    <a:pt x="1260" y="101"/>
                    <a:pt x="1261" y="99"/>
                  </a:cubicBezTo>
                  <a:cubicBezTo>
                    <a:pt x="1186" y="101"/>
                    <a:pt x="1112" y="101"/>
                    <a:pt x="1042" y="103"/>
                  </a:cubicBezTo>
                  <a:cubicBezTo>
                    <a:pt x="1050" y="106"/>
                    <a:pt x="1050" y="106"/>
                    <a:pt x="1050" y="106"/>
                  </a:cubicBezTo>
                  <a:cubicBezTo>
                    <a:pt x="1026" y="106"/>
                    <a:pt x="1026" y="106"/>
                    <a:pt x="1026" y="106"/>
                  </a:cubicBezTo>
                  <a:cubicBezTo>
                    <a:pt x="1019" y="106"/>
                    <a:pt x="1017" y="104"/>
                    <a:pt x="1035" y="104"/>
                  </a:cubicBezTo>
                  <a:cubicBezTo>
                    <a:pt x="1025" y="102"/>
                    <a:pt x="1005" y="106"/>
                    <a:pt x="1005" y="107"/>
                  </a:cubicBezTo>
                  <a:cubicBezTo>
                    <a:pt x="971" y="107"/>
                    <a:pt x="1018" y="103"/>
                    <a:pt x="1008" y="103"/>
                  </a:cubicBezTo>
                  <a:cubicBezTo>
                    <a:pt x="993" y="104"/>
                    <a:pt x="993" y="104"/>
                    <a:pt x="993" y="104"/>
                  </a:cubicBezTo>
                  <a:cubicBezTo>
                    <a:pt x="997" y="104"/>
                    <a:pt x="997" y="104"/>
                    <a:pt x="997" y="104"/>
                  </a:cubicBezTo>
                  <a:cubicBezTo>
                    <a:pt x="985" y="106"/>
                    <a:pt x="984" y="107"/>
                    <a:pt x="963" y="107"/>
                  </a:cubicBezTo>
                  <a:cubicBezTo>
                    <a:pt x="950" y="107"/>
                    <a:pt x="956" y="106"/>
                    <a:pt x="951" y="106"/>
                  </a:cubicBezTo>
                  <a:cubicBezTo>
                    <a:pt x="951" y="106"/>
                    <a:pt x="949" y="106"/>
                    <a:pt x="943" y="106"/>
                  </a:cubicBezTo>
                  <a:cubicBezTo>
                    <a:pt x="912" y="107"/>
                    <a:pt x="912" y="107"/>
                    <a:pt x="912" y="107"/>
                  </a:cubicBezTo>
                  <a:cubicBezTo>
                    <a:pt x="924" y="109"/>
                    <a:pt x="924" y="109"/>
                    <a:pt x="924" y="109"/>
                  </a:cubicBezTo>
                  <a:cubicBezTo>
                    <a:pt x="911" y="110"/>
                    <a:pt x="895" y="109"/>
                    <a:pt x="910" y="111"/>
                  </a:cubicBezTo>
                  <a:cubicBezTo>
                    <a:pt x="889" y="108"/>
                    <a:pt x="794" y="113"/>
                    <a:pt x="781" y="112"/>
                  </a:cubicBezTo>
                  <a:cubicBezTo>
                    <a:pt x="762" y="115"/>
                    <a:pt x="743" y="115"/>
                    <a:pt x="720" y="116"/>
                  </a:cubicBezTo>
                  <a:cubicBezTo>
                    <a:pt x="726" y="116"/>
                    <a:pt x="729" y="118"/>
                    <a:pt x="709" y="119"/>
                  </a:cubicBezTo>
                  <a:cubicBezTo>
                    <a:pt x="716" y="113"/>
                    <a:pt x="674" y="117"/>
                    <a:pt x="657" y="114"/>
                  </a:cubicBezTo>
                  <a:cubicBezTo>
                    <a:pt x="665" y="116"/>
                    <a:pt x="599" y="117"/>
                    <a:pt x="621" y="119"/>
                  </a:cubicBezTo>
                  <a:cubicBezTo>
                    <a:pt x="604" y="119"/>
                    <a:pt x="620" y="117"/>
                    <a:pt x="607" y="117"/>
                  </a:cubicBezTo>
                  <a:cubicBezTo>
                    <a:pt x="567" y="120"/>
                    <a:pt x="519" y="118"/>
                    <a:pt x="469" y="120"/>
                  </a:cubicBezTo>
                  <a:cubicBezTo>
                    <a:pt x="468" y="121"/>
                    <a:pt x="476" y="121"/>
                    <a:pt x="466" y="123"/>
                  </a:cubicBezTo>
                  <a:cubicBezTo>
                    <a:pt x="440" y="120"/>
                    <a:pt x="440" y="120"/>
                    <a:pt x="440" y="120"/>
                  </a:cubicBezTo>
                  <a:cubicBezTo>
                    <a:pt x="430" y="121"/>
                    <a:pt x="431" y="124"/>
                    <a:pt x="413" y="122"/>
                  </a:cubicBezTo>
                  <a:cubicBezTo>
                    <a:pt x="415" y="123"/>
                    <a:pt x="419" y="124"/>
                    <a:pt x="412" y="124"/>
                  </a:cubicBezTo>
                  <a:cubicBezTo>
                    <a:pt x="315" y="124"/>
                    <a:pt x="214" y="133"/>
                    <a:pt x="115" y="129"/>
                  </a:cubicBezTo>
                  <a:cubicBezTo>
                    <a:pt x="128" y="130"/>
                    <a:pt x="119" y="130"/>
                    <a:pt x="109" y="131"/>
                  </a:cubicBezTo>
                  <a:cubicBezTo>
                    <a:pt x="116" y="131"/>
                    <a:pt x="109" y="133"/>
                    <a:pt x="110" y="133"/>
                  </a:cubicBezTo>
                  <a:cubicBezTo>
                    <a:pt x="69" y="132"/>
                    <a:pt x="69" y="132"/>
                    <a:pt x="69" y="132"/>
                  </a:cubicBezTo>
                  <a:cubicBezTo>
                    <a:pt x="61" y="135"/>
                    <a:pt x="24" y="133"/>
                    <a:pt x="20" y="136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16" y="139"/>
                    <a:pt x="58" y="141"/>
                    <a:pt x="55" y="145"/>
                  </a:cubicBezTo>
                  <a:cubicBezTo>
                    <a:pt x="75" y="141"/>
                    <a:pt x="107" y="149"/>
                    <a:pt x="139" y="143"/>
                  </a:cubicBezTo>
                  <a:cubicBezTo>
                    <a:pt x="146" y="143"/>
                    <a:pt x="133" y="144"/>
                    <a:pt x="137" y="145"/>
                  </a:cubicBezTo>
                  <a:cubicBezTo>
                    <a:pt x="145" y="143"/>
                    <a:pt x="154" y="143"/>
                    <a:pt x="173" y="143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222" y="141"/>
                    <a:pt x="244" y="142"/>
                    <a:pt x="301" y="142"/>
                  </a:cubicBezTo>
                  <a:cubicBezTo>
                    <a:pt x="297" y="140"/>
                    <a:pt x="297" y="140"/>
                    <a:pt x="297" y="140"/>
                  </a:cubicBezTo>
                  <a:cubicBezTo>
                    <a:pt x="309" y="140"/>
                    <a:pt x="311" y="140"/>
                    <a:pt x="317" y="141"/>
                  </a:cubicBezTo>
                  <a:cubicBezTo>
                    <a:pt x="331" y="137"/>
                    <a:pt x="283" y="142"/>
                    <a:pt x="295" y="138"/>
                  </a:cubicBezTo>
                  <a:cubicBezTo>
                    <a:pt x="312" y="141"/>
                    <a:pt x="382" y="136"/>
                    <a:pt x="393" y="140"/>
                  </a:cubicBezTo>
                  <a:cubicBezTo>
                    <a:pt x="412" y="139"/>
                    <a:pt x="388" y="138"/>
                    <a:pt x="407" y="137"/>
                  </a:cubicBezTo>
                  <a:cubicBezTo>
                    <a:pt x="412" y="138"/>
                    <a:pt x="412" y="138"/>
                    <a:pt x="412" y="138"/>
                  </a:cubicBezTo>
                  <a:cubicBezTo>
                    <a:pt x="417" y="136"/>
                    <a:pt x="417" y="136"/>
                    <a:pt x="417" y="136"/>
                  </a:cubicBezTo>
                  <a:cubicBezTo>
                    <a:pt x="429" y="136"/>
                    <a:pt x="435" y="138"/>
                    <a:pt x="436" y="139"/>
                  </a:cubicBezTo>
                  <a:cubicBezTo>
                    <a:pt x="433" y="139"/>
                    <a:pt x="427" y="139"/>
                    <a:pt x="424" y="139"/>
                  </a:cubicBezTo>
                  <a:cubicBezTo>
                    <a:pt x="439" y="140"/>
                    <a:pt x="465" y="138"/>
                    <a:pt x="473" y="138"/>
                  </a:cubicBezTo>
                  <a:cubicBezTo>
                    <a:pt x="457" y="138"/>
                    <a:pt x="457" y="138"/>
                    <a:pt x="457" y="138"/>
                  </a:cubicBezTo>
                  <a:cubicBezTo>
                    <a:pt x="508" y="135"/>
                    <a:pt x="572" y="135"/>
                    <a:pt x="621" y="131"/>
                  </a:cubicBezTo>
                  <a:cubicBezTo>
                    <a:pt x="618" y="130"/>
                    <a:pt x="618" y="130"/>
                    <a:pt x="618" y="130"/>
                  </a:cubicBezTo>
                  <a:cubicBezTo>
                    <a:pt x="656" y="127"/>
                    <a:pt x="648" y="130"/>
                    <a:pt x="690" y="128"/>
                  </a:cubicBezTo>
                  <a:cubicBezTo>
                    <a:pt x="689" y="129"/>
                    <a:pt x="689" y="129"/>
                    <a:pt x="689" y="129"/>
                  </a:cubicBezTo>
                  <a:cubicBezTo>
                    <a:pt x="697" y="127"/>
                    <a:pt x="708" y="127"/>
                    <a:pt x="720" y="126"/>
                  </a:cubicBezTo>
                  <a:cubicBezTo>
                    <a:pt x="709" y="128"/>
                    <a:pt x="739" y="128"/>
                    <a:pt x="726" y="129"/>
                  </a:cubicBezTo>
                  <a:cubicBezTo>
                    <a:pt x="767" y="126"/>
                    <a:pt x="746" y="127"/>
                    <a:pt x="773" y="123"/>
                  </a:cubicBezTo>
                  <a:cubicBezTo>
                    <a:pt x="780" y="125"/>
                    <a:pt x="780" y="125"/>
                    <a:pt x="780" y="125"/>
                  </a:cubicBezTo>
                  <a:cubicBezTo>
                    <a:pt x="789" y="123"/>
                    <a:pt x="790" y="122"/>
                    <a:pt x="811" y="121"/>
                  </a:cubicBezTo>
                  <a:cubicBezTo>
                    <a:pt x="793" y="123"/>
                    <a:pt x="824" y="123"/>
                    <a:pt x="805" y="125"/>
                  </a:cubicBezTo>
                  <a:cubicBezTo>
                    <a:pt x="849" y="127"/>
                    <a:pt x="870" y="120"/>
                    <a:pt x="890" y="124"/>
                  </a:cubicBezTo>
                  <a:cubicBezTo>
                    <a:pt x="910" y="120"/>
                    <a:pt x="852" y="123"/>
                    <a:pt x="863" y="122"/>
                  </a:cubicBezTo>
                  <a:cubicBezTo>
                    <a:pt x="854" y="121"/>
                    <a:pt x="880" y="118"/>
                    <a:pt x="894" y="118"/>
                  </a:cubicBezTo>
                  <a:cubicBezTo>
                    <a:pt x="908" y="118"/>
                    <a:pt x="918" y="123"/>
                    <a:pt x="953" y="122"/>
                  </a:cubicBezTo>
                  <a:cubicBezTo>
                    <a:pt x="949" y="122"/>
                    <a:pt x="949" y="122"/>
                    <a:pt x="946" y="122"/>
                  </a:cubicBezTo>
                  <a:cubicBezTo>
                    <a:pt x="959" y="123"/>
                    <a:pt x="972" y="120"/>
                    <a:pt x="988" y="121"/>
                  </a:cubicBezTo>
                  <a:cubicBezTo>
                    <a:pt x="997" y="119"/>
                    <a:pt x="1009" y="121"/>
                    <a:pt x="1011" y="118"/>
                  </a:cubicBezTo>
                  <a:cubicBezTo>
                    <a:pt x="979" y="119"/>
                    <a:pt x="979" y="119"/>
                    <a:pt x="979" y="119"/>
                  </a:cubicBezTo>
                  <a:cubicBezTo>
                    <a:pt x="997" y="118"/>
                    <a:pt x="1014" y="114"/>
                    <a:pt x="1045" y="115"/>
                  </a:cubicBezTo>
                  <a:cubicBezTo>
                    <a:pt x="1042" y="116"/>
                    <a:pt x="1033" y="117"/>
                    <a:pt x="1027" y="117"/>
                  </a:cubicBezTo>
                  <a:cubicBezTo>
                    <a:pt x="1036" y="118"/>
                    <a:pt x="1044" y="116"/>
                    <a:pt x="1053" y="117"/>
                  </a:cubicBezTo>
                  <a:cubicBezTo>
                    <a:pt x="1051" y="120"/>
                    <a:pt x="1014" y="119"/>
                    <a:pt x="994" y="122"/>
                  </a:cubicBezTo>
                  <a:cubicBezTo>
                    <a:pt x="1004" y="123"/>
                    <a:pt x="1032" y="118"/>
                    <a:pt x="1022" y="122"/>
                  </a:cubicBezTo>
                  <a:cubicBezTo>
                    <a:pt x="1036" y="117"/>
                    <a:pt x="1057" y="122"/>
                    <a:pt x="1080" y="118"/>
                  </a:cubicBezTo>
                  <a:cubicBezTo>
                    <a:pt x="1079" y="119"/>
                    <a:pt x="1079" y="119"/>
                    <a:pt x="1079" y="119"/>
                  </a:cubicBezTo>
                  <a:cubicBezTo>
                    <a:pt x="1083" y="119"/>
                    <a:pt x="1090" y="118"/>
                    <a:pt x="1097" y="118"/>
                  </a:cubicBezTo>
                  <a:cubicBezTo>
                    <a:pt x="1085" y="121"/>
                    <a:pt x="1085" y="121"/>
                    <a:pt x="1085" y="121"/>
                  </a:cubicBezTo>
                  <a:cubicBezTo>
                    <a:pt x="1104" y="118"/>
                    <a:pt x="1122" y="121"/>
                    <a:pt x="1141" y="120"/>
                  </a:cubicBezTo>
                  <a:cubicBezTo>
                    <a:pt x="1102" y="121"/>
                    <a:pt x="1132" y="118"/>
                    <a:pt x="1115" y="117"/>
                  </a:cubicBezTo>
                  <a:cubicBezTo>
                    <a:pt x="1163" y="113"/>
                    <a:pt x="1144" y="121"/>
                    <a:pt x="1194" y="119"/>
                  </a:cubicBezTo>
                  <a:cubicBezTo>
                    <a:pt x="1186" y="119"/>
                    <a:pt x="1170" y="118"/>
                    <a:pt x="1181" y="117"/>
                  </a:cubicBezTo>
                  <a:cubicBezTo>
                    <a:pt x="1191" y="117"/>
                    <a:pt x="1204" y="117"/>
                    <a:pt x="1211" y="118"/>
                  </a:cubicBezTo>
                  <a:cubicBezTo>
                    <a:pt x="1246" y="117"/>
                    <a:pt x="1205" y="116"/>
                    <a:pt x="1220" y="115"/>
                  </a:cubicBezTo>
                  <a:cubicBezTo>
                    <a:pt x="1233" y="117"/>
                    <a:pt x="1238" y="113"/>
                    <a:pt x="1253" y="112"/>
                  </a:cubicBezTo>
                  <a:cubicBezTo>
                    <a:pt x="1254" y="114"/>
                    <a:pt x="1254" y="114"/>
                    <a:pt x="1254" y="114"/>
                  </a:cubicBezTo>
                  <a:cubicBezTo>
                    <a:pt x="1294" y="114"/>
                    <a:pt x="1264" y="110"/>
                    <a:pt x="1301" y="110"/>
                  </a:cubicBezTo>
                  <a:cubicBezTo>
                    <a:pt x="1285" y="113"/>
                    <a:pt x="1285" y="113"/>
                    <a:pt x="1285" y="113"/>
                  </a:cubicBezTo>
                  <a:cubicBezTo>
                    <a:pt x="1304" y="112"/>
                    <a:pt x="1304" y="112"/>
                    <a:pt x="1304" y="112"/>
                  </a:cubicBezTo>
                  <a:cubicBezTo>
                    <a:pt x="1300" y="114"/>
                    <a:pt x="1300" y="114"/>
                    <a:pt x="1300" y="114"/>
                  </a:cubicBezTo>
                  <a:cubicBezTo>
                    <a:pt x="1321" y="112"/>
                    <a:pt x="1327" y="112"/>
                    <a:pt x="1348" y="112"/>
                  </a:cubicBezTo>
                  <a:cubicBezTo>
                    <a:pt x="1343" y="111"/>
                    <a:pt x="1350" y="109"/>
                    <a:pt x="1368" y="108"/>
                  </a:cubicBezTo>
                  <a:cubicBezTo>
                    <a:pt x="1380" y="109"/>
                    <a:pt x="1361" y="110"/>
                    <a:pt x="1387" y="109"/>
                  </a:cubicBezTo>
                  <a:cubicBezTo>
                    <a:pt x="1381" y="111"/>
                    <a:pt x="1375" y="112"/>
                    <a:pt x="1364" y="111"/>
                  </a:cubicBezTo>
                  <a:cubicBezTo>
                    <a:pt x="1363" y="112"/>
                    <a:pt x="1358" y="112"/>
                    <a:pt x="1357" y="113"/>
                  </a:cubicBezTo>
                  <a:cubicBezTo>
                    <a:pt x="1370" y="114"/>
                    <a:pt x="1390" y="112"/>
                    <a:pt x="1399" y="112"/>
                  </a:cubicBezTo>
                  <a:cubicBezTo>
                    <a:pt x="1396" y="112"/>
                    <a:pt x="1392" y="112"/>
                    <a:pt x="1389" y="112"/>
                  </a:cubicBezTo>
                  <a:cubicBezTo>
                    <a:pt x="1426" y="108"/>
                    <a:pt x="1426" y="108"/>
                    <a:pt x="1426" y="108"/>
                  </a:cubicBezTo>
                  <a:cubicBezTo>
                    <a:pt x="1432" y="109"/>
                    <a:pt x="1427" y="109"/>
                    <a:pt x="1423" y="110"/>
                  </a:cubicBezTo>
                  <a:cubicBezTo>
                    <a:pt x="1430" y="110"/>
                    <a:pt x="1435" y="109"/>
                    <a:pt x="1446" y="108"/>
                  </a:cubicBezTo>
                  <a:cubicBezTo>
                    <a:pt x="1444" y="110"/>
                    <a:pt x="1444" y="111"/>
                    <a:pt x="1429" y="112"/>
                  </a:cubicBezTo>
                  <a:cubicBezTo>
                    <a:pt x="1464" y="110"/>
                    <a:pt x="1464" y="110"/>
                    <a:pt x="1464" y="110"/>
                  </a:cubicBezTo>
                  <a:cubicBezTo>
                    <a:pt x="1466" y="110"/>
                    <a:pt x="1482" y="111"/>
                    <a:pt x="1477" y="112"/>
                  </a:cubicBezTo>
                  <a:cubicBezTo>
                    <a:pt x="1497" y="112"/>
                    <a:pt x="1525" y="107"/>
                    <a:pt x="1551" y="108"/>
                  </a:cubicBezTo>
                  <a:cubicBezTo>
                    <a:pt x="1552" y="108"/>
                    <a:pt x="1555" y="107"/>
                    <a:pt x="1560" y="107"/>
                  </a:cubicBezTo>
                  <a:cubicBezTo>
                    <a:pt x="1585" y="106"/>
                    <a:pt x="1606" y="108"/>
                    <a:pt x="1635" y="105"/>
                  </a:cubicBezTo>
                  <a:cubicBezTo>
                    <a:pt x="1651" y="107"/>
                    <a:pt x="1651" y="107"/>
                    <a:pt x="1651" y="107"/>
                  </a:cubicBezTo>
                  <a:cubicBezTo>
                    <a:pt x="1674" y="106"/>
                    <a:pt x="1629" y="104"/>
                    <a:pt x="1667" y="102"/>
                  </a:cubicBezTo>
                  <a:cubicBezTo>
                    <a:pt x="1693" y="100"/>
                    <a:pt x="1676" y="104"/>
                    <a:pt x="1686" y="105"/>
                  </a:cubicBezTo>
                  <a:cubicBezTo>
                    <a:pt x="1699" y="103"/>
                    <a:pt x="1722" y="99"/>
                    <a:pt x="1746" y="101"/>
                  </a:cubicBezTo>
                  <a:cubicBezTo>
                    <a:pt x="1738" y="102"/>
                    <a:pt x="1732" y="101"/>
                    <a:pt x="1724" y="102"/>
                  </a:cubicBezTo>
                  <a:cubicBezTo>
                    <a:pt x="1743" y="103"/>
                    <a:pt x="1743" y="103"/>
                    <a:pt x="1743" y="103"/>
                  </a:cubicBezTo>
                  <a:cubicBezTo>
                    <a:pt x="1721" y="106"/>
                    <a:pt x="1704" y="106"/>
                    <a:pt x="1722" y="107"/>
                  </a:cubicBezTo>
                  <a:cubicBezTo>
                    <a:pt x="1724" y="102"/>
                    <a:pt x="1794" y="105"/>
                    <a:pt x="1796" y="99"/>
                  </a:cubicBezTo>
                  <a:cubicBezTo>
                    <a:pt x="1809" y="100"/>
                    <a:pt x="1809" y="100"/>
                    <a:pt x="1809" y="100"/>
                  </a:cubicBezTo>
                  <a:cubicBezTo>
                    <a:pt x="1805" y="100"/>
                    <a:pt x="1805" y="100"/>
                    <a:pt x="1801" y="100"/>
                  </a:cubicBezTo>
                  <a:cubicBezTo>
                    <a:pt x="1825" y="102"/>
                    <a:pt x="1819" y="96"/>
                    <a:pt x="1850" y="96"/>
                  </a:cubicBezTo>
                  <a:cubicBezTo>
                    <a:pt x="1860" y="96"/>
                    <a:pt x="1868" y="97"/>
                    <a:pt x="1860" y="97"/>
                  </a:cubicBezTo>
                  <a:cubicBezTo>
                    <a:pt x="1884" y="95"/>
                    <a:pt x="1884" y="95"/>
                    <a:pt x="1884" y="95"/>
                  </a:cubicBezTo>
                  <a:cubicBezTo>
                    <a:pt x="1890" y="95"/>
                    <a:pt x="1890" y="96"/>
                    <a:pt x="1886" y="96"/>
                  </a:cubicBezTo>
                  <a:cubicBezTo>
                    <a:pt x="1919" y="95"/>
                    <a:pt x="1919" y="95"/>
                    <a:pt x="1919" y="95"/>
                  </a:cubicBezTo>
                  <a:cubicBezTo>
                    <a:pt x="1919" y="95"/>
                    <a:pt x="1919" y="95"/>
                    <a:pt x="1919" y="95"/>
                  </a:cubicBezTo>
                  <a:cubicBezTo>
                    <a:pt x="1924" y="94"/>
                    <a:pt x="1936" y="92"/>
                    <a:pt x="1941" y="92"/>
                  </a:cubicBezTo>
                  <a:cubicBezTo>
                    <a:pt x="1951" y="92"/>
                    <a:pt x="1937" y="92"/>
                    <a:pt x="1939" y="93"/>
                  </a:cubicBezTo>
                  <a:cubicBezTo>
                    <a:pt x="1959" y="91"/>
                    <a:pt x="1959" y="91"/>
                    <a:pt x="1959" y="91"/>
                  </a:cubicBezTo>
                  <a:cubicBezTo>
                    <a:pt x="1967" y="92"/>
                    <a:pt x="1951" y="94"/>
                    <a:pt x="1937" y="94"/>
                  </a:cubicBezTo>
                  <a:cubicBezTo>
                    <a:pt x="1956" y="99"/>
                    <a:pt x="1953" y="92"/>
                    <a:pt x="1994" y="94"/>
                  </a:cubicBezTo>
                  <a:cubicBezTo>
                    <a:pt x="1975" y="96"/>
                    <a:pt x="1975" y="96"/>
                    <a:pt x="1975" y="96"/>
                  </a:cubicBezTo>
                  <a:cubicBezTo>
                    <a:pt x="1987" y="98"/>
                    <a:pt x="2002" y="97"/>
                    <a:pt x="2024" y="98"/>
                  </a:cubicBezTo>
                  <a:cubicBezTo>
                    <a:pt x="2019" y="97"/>
                    <a:pt x="1981" y="95"/>
                    <a:pt x="2002" y="93"/>
                  </a:cubicBezTo>
                  <a:cubicBezTo>
                    <a:pt x="2009" y="93"/>
                    <a:pt x="2017" y="93"/>
                    <a:pt x="2029" y="91"/>
                  </a:cubicBezTo>
                  <a:cubicBezTo>
                    <a:pt x="2029" y="93"/>
                    <a:pt x="2040" y="92"/>
                    <a:pt x="2055" y="92"/>
                  </a:cubicBezTo>
                  <a:cubicBezTo>
                    <a:pt x="2054" y="95"/>
                    <a:pt x="2054" y="95"/>
                    <a:pt x="2054" y="95"/>
                  </a:cubicBezTo>
                  <a:cubicBezTo>
                    <a:pt x="2069" y="93"/>
                    <a:pt x="2068" y="92"/>
                    <a:pt x="2077" y="91"/>
                  </a:cubicBezTo>
                  <a:cubicBezTo>
                    <a:pt x="2094" y="90"/>
                    <a:pt x="2098" y="92"/>
                    <a:pt x="2102" y="94"/>
                  </a:cubicBezTo>
                  <a:cubicBezTo>
                    <a:pt x="2130" y="93"/>
                    <a:pt x="2083" y="91"/>
                    <a:pt x="2116" y="90"/>
                  </a:cubicBezTo>
                  <a:cubicBezTo>
                    <a:pt x="2139" y="90"/>
                    <a:pt x="2155" y="89"/>
                    <a:pt x="2183" y="86"/>
                  </a:cubicBezTo>
                  <a:cubicBezTo>
                    <a:pt x="2199" y="87"/>
                    <a:pt x="2180" y="88"/>
                    <a:pt x="2186" y="88"/>
                  </a:cubicBezTo>
                  <a:cubicBezTo>
                    <a:pt x="2200" y="86"/>
                    <a:pt x="2200" y="86"/>
                    <a:pt x="2200" y="86"/>
                  </a:cubicBezTo>
                  <a:cubicBezTo>
                    <a:pt x="2204" y="86"/>
                    <a:pt x="2202" y="87"/>
                    <a:pt x="2202" y="87"/>
                  </a:cubicBezTo>
                  <a:cubicBezTo>
                    <a:pt x="2214" y="86"/>
                    <a:pt x="2203" y="84"/>
                    <a:pt x="2222" y="83"/>
                  </a:cubicBezTo>
                  <a:cubicBezTo>
                    <a:pt x="2227" y="80"/>
                    <a:pt x="2261" y="86"/>
                    <a:pt x="2284" y="82"/>
                  </a:cubicBezTo>
                  <a:cubicBezTo>
                    <a:pt x="2290" y="83"/>
                    <a:pt x="2281" y="84"/>
                    <a:pt x="2283" y="85"/>
                  </a:cubicBezTo>
                  <a:cubicBezTo>
                    <a:pt x="2315" y="82"/>
                    <a:pt x="2311" y="82"/>
                    <a:pt x="2337" y="79"/>
                  </a:cubicBezTo>
                  <a:cubicBezTo>
                    <a:pt x="2360" y="80"/>
                    <a:pt x="2360" y="80"/>
                    <a:pt x="2360" y="80"/>
                  </a:cubicBezTo>
                  <a:cubicBezTo>
                    <a:pt x="2343" y="78"/>
                    <a:pt x="2364" y="76"/>
                    <a:pt x="2383" y="73"/>
                  </a:cubicBezTo>
                  <a:cubicBezTo>
                    <a:pt x="2377" y="72"/>
                    <a:pt x="2372" y="72"/>
                    <a:pt x="2369" y="71"/>
                  </a:cubicBezTo>
                  <a:cubicBezTo>
                    <a:pt x="2398" y="69"/>
                    <a:pt x="2398" y="69"/>
                    <a:pt x="2398" y="69"/>
                  </a:cubicBezTo>
                  <a:cubicBezTo>
                    <a:pt x="2402" y="70"/>
                    <a:pt x="2399" y="71"/>
                    <a:pt x="2394" y="72"/>
                  </a:cubicBezTo>
                  <a:cubicBezTo>
                    <a:pt x="2396" y="71"/>
                    <a:pt x="2398" y="71"/>
                    <a:pt x="2399" y="71"/>
                  </a:cubicBezTo>
                  <a:cubicBezTo>
                    <a:pt x="2410" y="72"/>
                    <a:pt x="2404" y="73"/>
                    <a:pt x="2397" y="75"/>
                  </a:cubicBezTo>
                  <a:cubicBezTo>
                    <a:pt x="2393" y="74"/>
                    <a:pt x="2390" y="74"/>
                    <a:pt x="2386" y="74"/>
                  </a:cubicBezTo>
                  <a:cubicBezTo>
                    <a:pt x="2379" y="75"/>
                    <a:pt x="2372" y="77"/>
                    <a:pt x="2374" y="79"/>
                  </a:cubicBezTo>
                  <a:cubicBezTo>
                    <a:pt x="2376" y="78"/>
                    <a:pt x="2379" y="78"/>
                    <a:pt x="2383" y="78"/>
                  </a:cubicBezTo>
                  <a:cubicBezTo>
                    <a:pt x="2382" y="78"/>
                    <a:pt x="2380" y="79"/>
                    <a:pt x="2381" y="79"/>
                  </a:cubicBezTo>
                  <a:cubicBezTo>
                    <a:pt x="2382" y="79"/>
                    <a:pt x="2385" y="78"/>
                    <a:pt x="2390" y="78"/>
                  </a:cubicBezTo>
                  <a:cubicBezTo>
                    <a:pt x="2397" y="80"/>
                    <a:pt x="2397" y="80"/>
                    <a:pt x="2397" y="80"/>
                  </a:cubicBezTo>
                  <a:cubicBezTo>
                    <a:pt x="2399" y="79"/>
                    <a:pt x="2399" y="79"/>
                    <a:pt x="2399" y="79"/>
                  </a:cubicBezTo>
                  <a:cubicBezTo>
                    <a:pt x="2437" y="80"/>
                    <a:pt x="2437" y="80"/>
                    <a:pt x="2437" y="80"/>
                  </a:cubicBezTo>
                  <a:cubicBezTo>
                    <a:pt x="2465" y="76"/>
                    <a:pt x="2489" y="71"/>
                    <a:pt x="2533" y="69"/>
                  </a:cubicBezTo>
                  <a:cubicBezTo>
                    <a:pt x="2522" y="71"/>
                    <a:pt x="2531" y="72"/>
                    <a:pt x="2530" y="75"/>
                  </a:cubicBezTo>
                  <a:cubicBezTo>
                    <a:pt x="2518" y="72"/>
                    <a:pt x="2496" y="77"/>
                    <a:pt x="2473" y="77"/>
                  </a:cubicBezTo>
                  <a:cubicBezTo>
                    <a:pt x="2485" y="77"/>
                    <a:pt x="2483" y="78"/>
                    <a:pt x="2480" y="79"/>
                  </a:cubicBezTo>
                  <a:cubicBezTo>
                    <a:pt x="2520" y="75"/>
                    <a:pt x="2520" y="75"/>
                    <a:pt x="2520" y="75"/>
                  </a:cubicBezTo>
                  <a:cubicBezTo>
                    <a:pt x="2519" y="77"/>
                    <a:pt x="2529" y="76"/>
                    <a:pt x="2539" y="77"/>
                  </a:cubicBezTo>
                  <a:cubicBezTo>
                    <a:pt x="2531" y="73"/>
                    <a:pt x="2570" y="73"/>
                    <a:pt x="2586" y="72"/>
                  </a:cubicBezTo>
                  <a:cubicBezTo>
                    <a:pt x="2587" y="73"/>
                    <a:pt x="2583" y="74"/>
                    <a:pt x="2563" y="75"/>
                  </a:cubicBezTo>
                  <a:cubicBezTo>
                    <a:pt x="2585" y="77"/>
                    <a:pt x="2592" y="69"/>
                    <a:pt x="2614" y="71"/>
                  </a:cubicBezTo>
                  <a:cubicBezTo>
                    <a:pt x="2609" y="71"/>
                    <a:pt x="2606" y="71"/>
                    <a:pt x="2604" y="72"/>
                  </a:cubicBezTo>
                  <a:cubicBezTo>
                    <a:pt x="2616" y="70"/>
                    <a:pt x="2644" y="71"/>
                    <a:pt x="2637" y="72"/>
                  </a:cubicBezTo>
                  <a:cubicBezTo>
                    <a:pt x="2632" y="72"/>
                    <a:pt x="2632" y="72"/>
                    <a:pt x="2632" y="72"/>
                  </a:cubicBezTo>
                  <a:cubicBezTo>
                    <a:pt x="2665" y="72"/>
                    <a:pt x="2732" y="69"/>
                    <a:pt x="2737" y="66"/>
                  </a:cubicBezTo>
                  <a:cubicBezTo>
                    <a:pt x="2737" y="66"/>
                    <a:pt x="2732" y="70"/>
                    <a:pt x="2730" y="71"/>
                  </a:cubicBezTo>
                  <a:cubicBezTo>
                    <a:pt x="2789" y="57"/>
                    <a:pt x="2789" y="57"/>
                    <a:pt x="2789" y="57"/>
                  </a:cubicBezTo>
                  <a:cubicBezTo>
                    <a:pt x="2783" y="61"/>
                    <a:pt x="2803" y="67"/>
                    <a:pt x="2776" y="69"/>
                  </a:cubicBezTo>
                  <a:cubicBezTo>
                    <a:pt x="2784" y="70"/>
                    <a:pt x="2794" y="70"/>
                    <a:pt x="2810" y="68"/>
                  </a:cubicBezTo>
                  <a:cubicBezTo>
                    <a:pt x="2805" y="68"/>
                    <a:pt x="2797" y="64"/>
                    <a:pt x="2804" y="64"/>
                  </a:cubicBezTo>
                  <a:cubicBezTo>
                    <a:pt x="2824" y="67"/>
                    <a:pt x="2818" y="65"/>
                    <a:pt x="2843" y="67"/>
                  </a:cubicBezTo>
                  <a:cubicBezTo>
                    <a:pt x="2835" y="67"/>
                    <a:pt x="2843" y="62"/>
                    <a:pt x="2856" y="62"/>
                  </a:cubicBezTo>
                  <a:cubicBezTo>
                    <a:pt x="2854" y="63"/>
                    <a:pt x="2857" y="66"/>
                    <a:pt x="2852" y="67"/>
                  </a:cubicBezTo>
                  <a:cubicBezTo>
                    <a:pt x="2882" y="62"/>
                    <a:pt x="2882" y="62"/>
                    <a:pt x="2882" y="62"/>
                  </a:cubicBezTo>
                  <a:cubicBezTo>
                    <a:pt x="2877" y="63"/>
                    <a:pt x="2883" y="66"/>
                    <a:pt x="2889" y="67"/>
                  </a:cubicBezTo>
                  <a:cubicBezTo>
                    <a:pt x="2886" y="66"/>
                    <a:pt x="2917" y="66"/>
                    <a:pt x="2925" y="65"/>
                  </a:cubicBezTo>
                  <a:cubicBezTo>
                    <a:pt x="2912" y="64"/>
                    <a:pt x="2912" y="64"/>
                    <a:pt x="2912" y="64"/>
                  </a:cubicBezTo>
                  <a:cubicBezTo>
                    <a:pt x="2947" y="64"/>
                    <a:pt x="2946" y="57"/>
                    <a:pt x="2981" y="56"/>
                  </a:cubicBezTo>
                  <a:cubicBezTo>
                    <a:pt x="2977" y="57"/>
                    <a:pt x="2971" y="62"/>
                    <a:pt x="2989" y="62"/>
                  </a:cubicBezTo>
                  <a:cubicBezTo>
                    <a:pt x="2997" y="60"/>
                    <a:pt x="3025" y="50"/>
                    <a:pt x="3056" y="48"/>
                  </a:cubicBezTo>
                  <a:cubicBezTo>
                    <a:pt x="3062" y="49"/>
                    <a:pt x="3062" y="49"/>
                    <a:pt x="3062" y="49"/>
                  </a:cubicBezTo>
                  <a:cubicBezTo>
                    <a:pt x="3086" y="47"/>
                    <a:pt x="3086" y="47"/>
                    <a:pt x="3086" y="47"/>
                  </a:cubicBezTo>
                  <a:cubicBezTo>
                    <a:pt x="3071" y="50"/>
                    <a:pt x="3029" y="59"/>
                    <a:pt x="3007" y="62"/>
                  </a:cubicBezTo>
                  <a:cubicBezTo>
                    <a:pt x="3020" y="63"/>
                    <a:pt x="3011" y="64"/>
                    <a:pt x="3030" y="63"/>
                  </a:cubicBezTo>
                  <a:cubicBezTo>
                    <a:pt x="3037" y="64"/>
                    <a:pt x="3020" y="65"/>
                    <a:pt x="3014" y="66"/>
                  </a:cubicBezTo>
                  <a:cubicBezTo>
                    <a:pt x="3060" y="65"/>
                    <a:pt x="3060" y="65"/>
                    <a:pt x="3060" y="65"/>
                  </a:cubicBezTo>
                  <a:cubicBezTo>
                    <a:pt x="3058" y="62"/>
                    <a:pt x="3095" y="61"/>
                    <a:pt x="3093" y="59"/>
                  </a:cubicBezTo>
                  <a:cubicBezTo>
                    <a:pt x="3043" y="63"/>
                    <a:pt x="3043" y="63"/>
                    <a:pt x="3043" y="63"/>
                  </a:cubicBezTo>
                  <a:cubicBezTo>
                    <a:pt x="3041" y="61"/>
                    <a:pt x="3072" y="55"/>
                    <a:pt x="3105" y="54"/>
                  </a:cubicBezTo>
                  <a:cubicBezTo>
                    <a:pt x="3113" y="55"/>
                    <a:pt x="3099" y="59"/>
                    <a:pt x="3099" y="60"/>
                  </a:cubicBezTo>
                  <a:cubicBezTo>
                    <a:pt x="3104" y="59"/>
                    <a:pt x="3130" y="58"/>
                    <a:pt x="3133" y="58"/>
                  </a:cubicBezTo>
                  <a:cubicBezTo>
                    <a:pt x="3120" y="60"/>
                    <a:pt x="3120" y="60"/>
                    <a:pt x="3120" y="60"/>
                  </a:cubicBezTo>
                  <a:cubicBezTo>
                    <a:pt x="3138" y="61"/>
                    <a:pt x="3149" y="56"/>
                    <a:pt x="3171" y="58"/>
                  </a:cubicBezTo>
                  <a:cubicBezTo>
                    <a:pt x="3179" y="58"/>
                    <a:pt x="3194" y="60"/>
                    <a:pt x="3195" y="59"/>
                  </a:cubicBezTo>
                  <a:cubicBezTo>
                    <a:pt x="3183" y="56"/>
                    <a:pt x="3180" y="47"/>
                    <a:pt x="3188" y="44"/>
                  </a:cubicBezTo>
                  <a:cubicBezTo>
                    <a:pt x="3191" y="44"/>
                    <a:pt x="3228" y="46"/>
                    <a:pt x="3236" y="47"/>
                  </a:cubicBezTo>
                  <a:cubicBezTo>
                    <a:pt x="3249" y="49"/>
                    <a:pt x="3218" y="53"/>
                    <a:pt x="3229" y="55"/>
                  </a:cubicBezTo>
                  <a:cubicBezTo>
                    <a:pt x="3229" y="54"/>
                    <a:pt x="3236" y="53"/>
                    <a:pt x="3239" y="53"/>
                  </a:cubicBezTo>
                  <a:cubicBezTo>
                    <a:pt x="3247" y="53"/>
                    <a:pt x="3235" y="55"/>
                    <a:pt x="3253" y="54"/>
                  </a:cubicBezTo>
                  <a:cubicBezTo>
                    <a:pt x="3256" y="52"/>
                    <a:pt x="3288" y="54"/>
                    <a:pt x="3261" y="52"/>
                  </a:cubicBezTo>
                  <a:cubicBezTo>
                    <a:pt x="3278" y="51"/>
                    <a:pt x="3279" y="52"/>
                    <a:pt x="3299" y="51"/>
                  </a:cubicBezTo>
                  <a:cubicBezTo>
                    <a:pt x="3292" y="50"/>
                    <a:pt x="3316" y="45"/>
                    <a:pt x="3333" y="44"/>
                  </a:cubicBezTo>
                  <a:cubicBezTo>
                    <a:pt x="3332" y="44"/>
                    <a:pt x="3336" y="45"/>
                    <a:pt x="3338" y="45"/>
                  </a:cubicBezTo>
                  <a:cubicBezTo>
                    <a:pt x="3372" y="45"/>
                    <a:pt x="3391" y="45"/>
                    <a:pt x="3423" y="44"/>
                  </a:cubicBezTo>
                  <a:cubicBezTo>
                    <a:pt x="3426" y="45"/>
                    <a:pt x="3442" y="45"/>
                    <a:pt x="3435" y="47"/>
                  </a:cubicBezTo>
                  <a:cubicBezTo>
                    <a:pt x="3440" y="46"/>
                    <a:pt x="3444" y="45"/>
                    <a:pt x="3454" y="45"/>
                  </a:cubicBezTo>
                  <a:cubicBezTo>
                    <a:pt x="3473" y="47"/>
                    <a:pt x="3432" y="46"/>
                    <a:pt x="3446" y="48"/>
                  </a:cubicBezTo>
                  <a:cubicBezTo>
                    <a:pt x="3448" y="47"/>
                    <a:pt x="3472" y="45"/>
                    <a:pt x="3486" y="44"/>
                  </a:cubicBezTo>
                  <a:cubicBezTo>
                    <a:pt x="3482" y="41"/>
                    <a:pt x="3453" y="44"/>
                    <a:pt x="3439" y="46"/>
                  </a:cubicBezTo>
                  <a:cubicBezTo>
                    <a:pt x="3439" y="42"/>
                    <a:pt x="3464" y="38"/>
                    <a:pt x="3497" y="36"/>
                  </a:cubicBezTo>
                  <a:cubicBezTo>
                    <a:pt x="3524" y="34"/>
                    <a:pt x="3509" y="37"/>
                    <a:pt x="3514" y="37"/>
                  </a:cubicBezTo>
                  <a:cubicBezTo>
                    <a:pt x="3564" y="36"/>
                    <a:pt x="3556" y="30"/>
                    <a:pt x="3598" y="31"/>
                  </a:cubicBezTo>
                  <a:cubicBezTo>
                    <a:pt x="3615" y="33"/>
                    <a:pt x="3599" y="35"/>
                    <a:pt x="3603" y="37"/>
                  </a:cubicBezTo>
                  <a:cubicBezTo>
                    <a:pt x="3581" y="38"/>
                    <a:pt x="3569" y="36"/>
                    <a:pt x="3554" y="37"/>
                  </a:cubicBezTo>
                  <a:cubicBezTo>
                    <a:pt x="3573" y="37"/>
                    <a:pt x="3573" y="37"/>
                    <a:pt x="3573" y="37"/>
                  </a:cubicBezTo>
                  <a:cubicBezTo>
                    <a:pt x="3566" y="38"/>
                    <a:pt x="3551" y="39"/>
                    <a:pt x="3543" y="39"/>
                  </a:cubicBezTo>
                  <a:cubicBezTo>
                    <a:pt x="3557" y="40"/>
                    <a:pt x="3628" y="37"/>
                    <a:pt x="3667" y="37"/>
                  </a:cubicBezTo>
                  <a:cubicBezTo>
                    <a:pt x="3674" y="36"/>
                    <a:pt x="3686" y="35"/>
                    <a:pt x="3680" y="35"/>
                  </a:cubicBezTo>
                  <a:cubicBezTo>
                    <a:pt x="3668" y="35"/>
                    <a:pt x="3668" y="35"/>
                    <a:pt x="3668" y="35"/>
                  </a:cubicBezTo>
                  <a:cubicBezTo>
                    <a:pt x="3656" y="34"/>
                    <a:pt x="3691" y="32"/>
                    <a:pt x="3675" y="32"/>
                  </a:cubicBezTo>
                  <a:cubicBezTo>
                    <a:pt x="3692" y="30"/>
                    <a:pt x="3710" y="28"/>
                    <a:pt x="3733" y="28"/>
                  </a:cubicBezTo>
                  <a:cubicBezTo>
                    <a:pt x="3738" y="30"/>
                    <a:pt x="3738" y="30"/>
                    <a:pt x="3738" y="30"/>
                  </a:cubicBezTo>
                  <a:cubicBezTo>
                    <a:pt x="3737" y="30"/>
                    <a:pt x="3722" y="29"/>
                    <a:pt x="3716" y="30"/>
                  </a:cubicBezTo>
                  <a:cubicBezTo>
                    <a:pt x="3726" y="29"/>
                    <a:pt x="3752" y="32"/>
                    <a:pt x="3762" y="29"/>
                  </a:cubicBezTo>
                  <a:cubicBezTo>
                    <a:pt x="3746" y="28"/>
                    <a:pt x="3746" y="28"/>
                    <a:pt x="3746" y="28"/>
                  </a:cubicBezTo>
                  <a:cubicBezTo>
                    <a:pt x="3762" y="26"/>
                    <a:pt x="3783" y="23"/>
                    <a:pt x="3803" y="23"/>
                  </a:cubicBezTo>
                  <a:close/>
                  <a:moveTo>
                    <a:pt x="948" y="107"/>
                  </a:moveTo>
                  <a:cubicBezTo>
                    <a:pt x="953" y="107"/>
                    <a:pt x="953" y="107"/>
                    <a:pt x="953" y="107"/>
                  </a:cubicBezTo>
                  <a:cubicBezTo>
                    <a:pt x="942" y="108"/>
                    <a:pt x="945" y="107"/>
                    <a:pt x="948" y="107"/>
                  </a:cubicBezTo>
                  <a:close/>
                  <a:moveTo>
                    <a:pt x="1982" y="94"/>
                  </a:moveTo>
                  <a:cubicBezTo>
                    <a:pt x="1988" y="91"/>
                    <a:pt x="1993" y="92"/>
                    <a:pt x="2002" y="93"/>
                  </a:cubicBezTo>
                  <a:cubicBezTo>
                    <a:pt x="1997" y="93"/>
                    <a:pt x="1986" y="95"/>
                    <a:pt x="1982" y="94"/>
                  </a:cubicBezTo>
                  <a:close/>
                  <a:moveTo>
                    <a:pt x="2407" y="76"/>
                  </a:moveTo>
                  <a:cubicBezTo>
                    <a:pt x="2412" y="75"/>
                    <a:pt x="2417" y="75"/>
                    <a:pt x="2424" y="76"/>
                  </a:cubicBezTo>
                  <a:cubicBezTo>
                    <a:pt x="2420" y="76"/>
                    <a:pt x="2414" y="76"/>
                    <a:pt x="2407" y="76"/>
                  </a:cubicBezTo>
                  <a:close/>
                  <a:moveTo>
                    <a:pt x="2845" y="55"/>
                  </a:moveTo>
                  <a:cubicBezTo>
                    <a:pt x="2845" y="55"/>
                    <a:pt x="2843" y="55"/>
                    <a:pt x="2847" y="54"/>
                  </a:cubicBezTo>
                  <a:cubicBezTo>
                    <a:pt x="2846" y="55"/>
                    <a:pt x="2846" y="55"/>
                    <a:pt x="2845" y="55"/>
                  </a:cubicBezTo>
                  <a:close/>
                  <a:moveTo>
                    <a:pt x="3599" y="28"/>
                  </a:moveTo>
                  <a:cubicBezTo>
                    <a:pt x="3586" y="28"/>
                    <a:pt x="3591" y="28"/>
                    <a:pt x="3599" y="28"/>
                  </a:cubicBezTo>
                  <a:cubicBezTo>
                    <a:pt x="3599" y="28"/>
                    <a:pt x="3599" y="28"/>
                    <a:pt x="3599" y="28"/>
                  </a:cubicBezTo>
                  <a:close/>
                  <a:moveTo>
                    <a:pt x="2376" y="80"/>
                  </a:moveTo>
                  <a:cubicBezTo>
                    <a:pt x="2375" y="79"/>
                    <a:pt x="2374" y="79"/>
                    <a:pt x="2374" y="79"/>
                  </a:cubicBezTo>
                  <a:cubicBezTo>
                    <a:pt x="2372" y="79"/>
                    <a:pt x="2372" y="80"/>
                    <a:pt x="2376" y="80"/>
                  </a:cubicBezTo>
                  <a:close/>
                  <a:moveTo>
                    <a:pt x="1552" y="108"/>
                  </a:moveTo>
                  <a:cubicBezTo>
                    <a:pt x="1551" y="108"/>
                    <a:pt x="1551" y="108"/>
                    <a:pt x="1551" y="108"/>
                  </a:cubicBezTo>
                  <a:cubicBezTo>
                    <a:pt x="1550" y="108"/>
                    <a:pt x="1550" y="108"/>
                    <a:pt x="1550" y="108"/>
                  </a:cubicBezTo>
                  <a:lnTo>
                    <a:pt x="1552" y="108"/>
                  </a:lnTo>
                  <a:close/>
                  <a:moveTo>
                    <a:pt x="3239" y="56"/>
                  </a:moveTo>
                  <a:cubicBezTo>
                    <a:pt x="3233" y="56"/>
                    <a:pt x="3231" y="55"/>
                    <a:pt x="3229" y="55"/>
                  </a:cubicBezTo>
                  <a:cubicBezTo>
                    <a:pt x="3228" y="56"/>
                    <a:pt x="3231" y="56"/>
                    <a:pt x="3239" y="56"/>
                  </a:cubicBezTo>
                  <a:close/>
                  <a:moveTo>
                    <a:pt x="3754" y="22"/>
                  </a:moveTo>
                  <a:cubicBezTo>
                    <a:pt x="3754" y="22"/>
                    <a:pt x="3752" y="22"/>
                    <a:pt x="3754" y="21"/>
                  </a:cubicBezTo>
                  <a:cubicBezTo>
                    <a:pt x="3740" y="22"/>
                    <a:pt x="3740" y="22"/>
                    <a:pt x="3740" y="22"/>
                  </a:cubicBezTo>
                  <a:cubicBezTo>
                    <a:pt x="3748" y="22"/>
                    <a:pt x="3751" y="22"/>
                    <a:pt x="3754" y="22"/>
                  </a:cubicBezTo>
                  <a:close/>
                  <a:moveTo>
                    <a:pt x="3754" y="21"/>
                  </a:moveTo>
                  <a:cubicBezTo>
                    <a:pt x="3756" y="21"/>
                    <a:pt x="3756" y="21"/>
                    <a:pt x="3756" y="21"/>
                  </a:cubicBezTo>
                  <a:cubicBezTo>
                    <a:pt x="3755" y="21"/>
                    <a:pt x="3755" y="21"/>
                    <a:pt x="3754" y="21"/>
                  </a:cubicBezTo>
                  <a:close/>
                  <a:moveTo>
                    <a:pt x="3895" y="29"/>
                  </a:moveTo>
                  <a:cubicBezTo>
                    <a:pt x="3897" y="29"/>
                    <a:pt x="3900" y="29"/>
                    <a:pt x="3902" y="29"/>
                  </a:cubicBezTo>
                  <a:cubicBezTo>
                    <a:pt x="3901" y="28"/>
                    <a:pt x="3901" y="28"/>
                    <a:pt x="3901" y="28"/>
                  </a:cubicBezTo>
                  <a:cubicBezTo>
                    <a:pt x="3891" y="28"/>
                    <a:pt x="3885" y="29"/>
                    <a:pt x="3895" y="29"/>
                  </a:cubicBezTo>
                  <a:close/>
                  <a:moveTo>
                    <a:pt x="3771" y="27"/>
                  </a:moveTo>
                  <a:cubicBezTo>
                    <a:pt x="3772" y="29"/>
                    <a:pt x="3782" y="28"/>
                    <a:pt x="3793" y="27"/>
                  </a:cubicBezTo>
                  <a:cubicBezTo>
                    <a:pt x="3793" y="27"/>
                    <a:pt x="3792" y="27"/>
                    <a:pt x="3791" y="27"/>
                  </a:cubicBezTo>
                  <a:cubicBezTo>
                    <a:pt x="3795" y="25"/>
                    <a:pt x="3783" y="26"/>
                    <a:pt x="3771" y="27"/>
                  </a:cubicBezTo>
                  <a:close/>
                  <a:moveTo>
                    <a:pt x="3796" y="27"/>
                  </a:moveTo>
                  <a:cubicBezTo>
                    <a:pt x="3799" y="27"/>
                    <a:pt x="3803" y="27"/>
                    <a:pt x="3806" y="27"/>
                  </a:cubicBezTo>
                  <a:cubicBezTo>
                    <a:pt x="3808" y="26"/>
                    <a:pt x="3802" y="27"/>
                    <a:pt x="3796" y="27"/>
                  </a:cubicBezTo>
                  <a:close/>
                  <a:moveTo>
                    <a:pt x="3656" y="26"/>
                  </a:moveTo>
                  <a:cubicBezTo>
                    <a:pt x="3661" y="27"/>
                    <a:pt x="3659" y="24"/>
                    <a:pt x="3662" y="25"/>
                  </a:cubicBezTo>
                  <a:cubicBezTo>
                    <a:pt x="3668" y="23"/>
                    <a:pt x="3627" y="28"/>
                    <a:pt x="3656" y="26"/>
                  </a:cubicBezTo>
                  <a:close/>
                  <a:moveTo>
                    <a:pt x="3770" y="32"/>
                  </a:moveTo>
                  <a:cubicBezTo>
                    <a:pt x="3780" y="32"/>
                    <a:pt x="3780" y="32"/>
                    <a:pt x="3780" y="32"/>
                  </a:cubicBezTo>
                  <a:cubicBezTo>
                    <a:pt x="3776" y="30"/>
                    <a:pt x="3776" y="30"/>
                    <a:pt x="3776" y="30"/>
                  </a:cubicBezTo>
                  <a:lnTo>
                    <a:pt x="3770" y="32"/>
                  </a:lnTo>
                  <a:close/>
                  <a:moveTo>
                    <a:pt x="3692" y="33"/>
                  </a:moveTo>
                  <a:cubicBezTo>
                    <a:pt x="3710" y="33"/>
                    <a:pt x="3710" y="33"/>
                    <a:pt x="3710" y="33"/>
                  </a:cubicBezTo>
                  <a:cubicBezTo>
                    <a:pt x="3709" y="33"/>
                    <a:pt x="3712" y="33"/>
                    <a:pt x="3714" y="33"/>
                  </a:cubicBezTo>
                  <a:cubicBezTo>
                    <a:pt x="3703" y="33"/>
                    <a:pt x="3691" y="33"/>
                    <a:pt x="3692" y="33"/>
                  </a:cubicBezTo>
                  <a:close/>
                  <a:moveTo>
                    <a:pt x="3729" y="32"/>
                  </a:moveTo>
                  <a:cubicBezTo>
                    <a:pt x="3726" y="32"/>
                    <a:pt x="3719" y="32"/>
                    <a:pt x="3714" y="33"/>
                  </a:cubicBezTo>
                  <a:cubicBezTo>
                    <a:pt x="3720" y="33"/>
                    <a:pt x="3726" y="32"/>
                    <a:pt x="3729" y="32"/>
                  </a:cubicBezTo>
                  <a:close/>
                  <a:moveTo>
                    <a:pt x="3738" y="34"/>
                  </a:moveTo>
                  <a:cubicBezTo>
                    <a:pt x="3756" y="34"/>
                    <a:pt x="3756" y="34"/>
                    <a:pt x="3756" y="34"/>
                  </a:cubicBezTo>
                  <a:cubicBezTo>
                    <a:pt x="3750" y="33"/>
                    <a:pt x="3750" y="33"/>
                    <a:pt x="3750" y="33"/>
                  </a:cubicBezTo>
                  <a:lnTo>
                    <a:pt x="3738" y="34"/>
                  </a:lnTo>
                  <a:close/>
                  <a:moveTo>
                    <a:pt x="3500" y="39"/>
                  </a:moveTo>
                  <a:cubicBezTo>
                    <a:pt x="3480" y="40"/>
                    <a:pt x="3480" y="40"/>
                    <a:pt x="3480" y="40"/>
                  </a:cubicBezTo>
                  <a:cubicBezTo>
                    <a:pt x="3478" y="40"/>
                    <a:pt x="3484" y="41"/>
                    <a:pt x="3491" y="40"/>
                  </a:cubicBezTo>
                  <a:cubicBezTo>
                    <a:pt x="3496" y="40"/>
                    <a:pt x="3503" y="39"/>
                    <a:pt x="3500" y="39"/>
                  </a:cubicBezTo>
                  <a:close/>
                  <a:moveTo>
                    <a:pt x="3550" y="44"/>
                  </a:moveTo>
                  <a:cubicBezTo>
                    <a:pt x="3559" y="42"/>
                    <a:pt x="3559" y="42"/>
                    <a:pt x="3559" y="42"/>
                  </a:cubicBezTo>
                  <a:cubicBezTo>
                    <a:pt x="3554" y="42"/>
                    <a:pt x="3553" y="42"/>
                    <a:pt x="3550" y="41"/>
                  </a:cubicBezTo>
                  <a:lnTo>
                    <a:pt x="3550" y="44"/>
                  </a:lnTo>
                  <a:close/>
                  <a:moveTo>
                    <a:pt x="3499" y="47"/>
                  </a:moveTo>
                  <a:cubicBezTo>
                    <a:pt x="3500" y="46"/>
                    <a:pt x="3520" y="45"/>
                    <a:pt x="3502" y="45"/>
                  </a:cubicBezTo>
                  <a:cubicBezTo>
                    <a:pt x="3500" y="45"/>
                    <a:pt x="3474" y="47"/>
                    <a:pt x="3499" y="47"/>
                  </a:cubicBezTo>
                  <a:close/>
                  <a:moveTo>
                    <a:pt x="3208" y="50"/>
                  </a:moveTo>
                  <a:cubicBezTo>
                    <a:pt x="3213" y="50"/>
                    <a:pt x="3213" y="50"/>
                    <a:pt x="3213" y="50"/>
                  </a:cubicBezTo>
                  <a:cubicBezTo>
                    <a:pt x="3212" y="46"/>
                    <a:pt x="3212" y="46"/>
                    <a:pt x="3212" y="46"/>
                  </a:cubicBezTo>
                  <a:lnTo>
                    <a:pt x="3208" y="50"/>
                  </a:lnTo>
                  <a:close/>
                  <a:moveTo>
                    <a:pt x="2964" y="64"/>
                  </a:moveTo>
                  <a:cubicBezTo>
                    <a:pt x="2950" y="65"/>
                    <a:pt x="2943" y="65"/>
                    <a:pt x="2950" y="67"/>
                  </a:cubicBezTo>
                  <a:cubicBezTo>
                    <a:pt x="2973" y="67"/>
                    <a:pt x="2955" y="65"/>
                    <a:pt x="2976" y="65"/>
                  </a:cubicBezTo>
                  <a:cubicBezTo>
                    <a:pt x="2981" y="64"/>
                    <a:pt x="2959" y="65"/>
                    <a:pt x="2964" y="64"/>
                  </a:cubicBezTo>
                  <a:close/>
                  <a:moveTo>
                    <a:pt x="2964" y="64"/>
                  </a:moveTo>
                  <a:cubicBezTo>
                    <a:pt x="2967" y="63"/>
                    <a:pt x="2969" y="63"/>
                    <a:pt x="2971" y="63"/>
                  </a:cubicBezTo>
                  <a:cubicBezTo>
                    <a:pt x="2967" y="63"/>
                    <a:pt x="2965" y="63"/>
                    <a:pt x="2964" y="64"/>
                  </a:cubicBezTo>
                  <a:close/>
                  <a:moveTo>
                    <a:pt x="41" y="131"/>
                  </a:moveTo>
                  <a:cubicBezTo>
                    <a:pt x="26" y="130"/>
                    <a:pt x="26" y="130"/>
                    <a:pt x="26" y="130"/>
                  </a:cubicBezTo>
                  <a:cubicBezTo>
                    <a:pt x="36" y="131"/>
                    <a:pt x="36" y="131"/>
                    <a:pt x="36" y="131"/>
                  </a:cubicBezTo>
                  <a:lnTo>
                    <a:pt x="41" y="131"/>
                  </a:lnTo>
                  <a:close/>
                  <a:moveTo>
                    <a:pt x="0" y="135"/>
                  </a:moveTo>
                  <a:cubicBezTo>
                    <a:pt x="3" y="134"/>
                    <a:pt x="10" y="134"/>
                    <a:pt x="13" y="135"/>
                  </a:cubicBezTo>
                  <a:cubicBezTo>
                    <a:pt x="9" y="132"/>
                    <a:pt x="9" y="132"/>
                    <a:pt x="9" y="132"/>
                  </a:cubicBezTo>
                  <a:lnTo>
                    <a:pt x="0" y="135"/>
                  </a:lnTo>
                  <a:close/>
                  <a:moveTo>
                    <a:pt x="2032" y="95"/>
                  </a:moveTo>
                  <a:cubicBezTo>
                    <a:pt x="2043" y="97"/>
                    <a:pt x="2043" y="97"/>
                    <a:pt x="2043" y="97"/>
                  </a:cubicBezTo>
                  <a:cubicBezTo>
                    <a:pt x="2044" y="96"/>
                    <a:pt x="2044" y="96"/>
                    <a:pt x="2044" y="96"/>
                  </a:cubicBezTo>
                  <a:cubicBezTo>
                    <a:pt x="2042" y="95"/>
                    <a:pt x="2039" y="95"/>
                    <a:pt x="2032" y="95"/>
                  </a:cubicBezTo>
                  <a:close/>
                  <a:moveTo>
                    <a:pt x="1842" y="100"/>
                  </a:moveTo>
                  <a:cubicBezTo>
                    <a:pt x="1845" y="100"/>
                    <a:pt x="1845" y="100"/>
                    <a:pt x="1845" y="100"/>
                  </a:cubicBezTo>
                  <a:cubicBezTo>
                    <a:pt x="1839" y="98"/>
                    <a:pt x="1839" y="98"/>
                    <a:pt x="1839" y="98"/>
                  </a:cubicBezTo>
                  <a:lnTo>
                    <a:pt x="1842" y="100"/>
                  </a:lnTo>
                  <a:close/>
                  <a:moveTo>
                    <a:pt x="1673" y="108"/>
                  </a:moveTo>
                  <a:cubicBezTo>
                    <a:pt x="1678" y="108"/>
                    <a:pt x="1684" y="108"/>
                    <a:pt x="1690" y="108"/>
                  </a:cubicBezTo>
                  <a:cubicBezTo>
                    <a:pt x="1678" y="108"/>
                    <a:pt x="1671" y="106"/>
                    <a:pt x="1673" y="10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2AC8BC69-2D93-4118-AE75-14B8A68DBB7A}"/>
              </a:ext>
            </a:extLst>
          </p:cNvPr>
          <p:cNvGrpSpPr/>
          <p:nvPr userDrawn="1"/>
        </p:nvGrpSpPr>
        <p:grpSpPr>
          <a:xfrm flipH="1" flipV="1">
            <a:off x="-6351" y="12955497"/>
            <a:ext cx="24395114" cy="762088"/>
            <a:chOff x="-3175" y="0"/>
            <a:chExt cx="12198350" cy="434977"/>
          </a:xfrm>
        </p:grpSpPr>
        <p:sp>
          <p:nvSpPr>
            <p:cNvPr id="23" name="Right Triangle 22">
              <a:extLst>
                <a:ext uri="{FF2B5EF4-FFF2-40B4-BE49-F238E27FC236}">
                  <a16:creationId xmlns="" xmlns:a16="http://schemas.microsoft.com/office/drawing/2014/main" id="{39AECB2F-6744-4392-BB99-5307343EFF34}"/>
                </a:ext>
              </a:extLst>
            </p:cNvPr>
            <p:cNvSpPr/>
            <p:nvPr userDrawn="1"/>
          </p:nvSpPr>
          <p:spPr>
            <a:xfrm flipV="1">
              <a:off x="0" y="0"/>
              <a:ext cx="12192000" cy="352424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4" name="Freeform 10">
              <a:extLst>
                <a:ext uri="{FF2B5EF4-FFF2-40B4-BE49-F238E27FC236}">
                  <a16:creationId xmlns="" xmlns:a16="http://schemas.microsoft.com/office/drawing/2014/main" id="{C9598311-CC85-4564-95CD-3EA3C6D9D3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3175" y="20639"/>
              <a:ext cx="12198350" cy="414338"/>
            </a:xfrm>
            <a:custGeom>
              <a:avLst/>
              <a:gdLst>
                <a:gd name="T0" fmla="*/ 4332 w 4484"/>
                <a:gd name="T1" fmla="*/ 9 h 149"/>
                <a:gd name="T2" fmla="*/ 4175 w 4484"/>
                <a:gd name="T3" fmla="*/ 7 h 149"/>
                <a:gd name="T4" fmla="*/ 4261 w 4484"/>
                <a:gd name="T5" fmla="*/ 15 h 149"/>
                <a:gd name="T6" fmla="*/ 4156 w 4484"/>
                <a:gd name="T7" fmla="*/ 15 h 149"/>
                <a:gd name="T8" fmla="*/ 3984 w 4484"/>
                <a:gd name="T9" fmla="*/ 14 h 149"/>
                <a:gd name="T10" fmla="*/ 4041 w 4484"/>
                <a:gd name="T11" fmla="*/ 15 h 149"/>
                <a:gd name="T12" fmla="*/ 4048 w 4484"/>
                <a:gd name="T13" fmla="*/ 17 h 149"/>
                <a:gd name="T14" fmla="*/ 3859 w 4484"/>
                <a:gd name="T15" fmla="*/ 21 h 149"/>
                <a:gd name="T16" fmla="*/ 4000 w 4484"/>
                <a:gd name="T17" fmla="*/ 16 h 149"/>
                <a:gd name="T18" fmla="*/ 3832 w 4484"/>
                <a:gd name="T19" fmla="*/ 31 h 149"/>
                <a:gd name="T20" fmla="*/ 3929 w 4484"/>
                <a:gd name="T21" fmla="*/ 18 h 149"/>
                <a:gd name="T22" fmla="*/ 3916 w 4484"/>
                <a:gd name="T23" fmla="*/ 24 h 149"/>
                <a:gd name="T24" fmla="*/ 4060 w 4484"/>
                <a:gd name="T25" fmla="*/ 19 h 149"/>
                <a:gd name="T26" fmla="*/ 3974 w 4484"/>
                <a:gd name="T27" fmla="*/ 23 h 149"/>
                <a:gd name="T28" fmla="*/ 1853 w 4484"/>
                <a:gd name="T29" fmla="*/ 98 h 149"/>
                <a:gd name="T30" fmla="*/ 2394 w 4484"/>
                <a:gd name="T31" fmla="*/ 72 h 149"/>
                <a:gd name="T32" fmla="*/ 1882 w 4484"/>
                <a:gd name="T33" fmla="*/ 78 h 149"/>
                <a:gd name="T34" fmla="*/ 109 w 4484"/>
                <a:gd name="T35" fmla="*/ 131 h 149"/>
                <a:gd name="T36" fmla="*/ 3681 w 4484"/>
                <a:gd name="T37" fmla="*/ 25 h 149"/>
                <a:gd name="T38" fmla="*/ 1027 w 4484"/>
                <a:gd name="T39" fmla="*/ 117 h 149"/>
                <a:gd name="T40" fmla="*/ 3803 w 4484"/>
                <a:gd name="T41" fmla="*/ 23 h 149"/>
                <a:gd name="T42" fmla="*/ 3654 w 4484"/>
                <a:gd name="T43" fmla="*/ 28 h 149"/>
                <a:gd name="T44" fmla="*/ 3321 w 4484"/>
                <a:gd name="T45" fmla="*/ 35 h 149"/>
                <a:gd name="T46" fmla="*/ 2967 w 4484"/>
                <a:gd name="T47" fmla="*/ 46 h 149"/>
                <a:gd name="T48" fmla="*/ 2791 w 4484"/>
                <a:gd name="T49" fmla="*/ 57 h 149"/>
                <a:gd name="T50" fmla="*/ 2439 w 4484"/>
                <a:gd name="T51" fmla="*/ 60 h 149"/>
                <a:gd name="T52" fmla="*/ 2157 w 4484"/>
                <a:gd name="T53" fmla="*/ 76 h 149"/>
                <a:gd name="T54" fmla="*/ 1821 w 4484"/>
                <a:gd name="T55" fmla="*/ 84 h 149"/>
                <a:gd name="T56" fmla="*/ 1315 w 4484"/>
                <a:gd name="T57" fmla="*/ 99 h 149"/>
                <a:gd name="T58" fmla="*/ 993 w 4484"/>
                <a:gd name="T59" fmla="*/ 104 h 149"/>
                <a:gd name="T60" fmla="*/ 657 w 4484"/>
                <a:gd name="T61" fmla="*/ 114 h 149"/>
                <a:gd name="T62" fmla="*/ 69 w 4484"/>
                <a:gd name="T63" fmla="*/ 132 h 149"/>
                <a:gd name="T64" fmla="*/ 295 w 4484"/>
                <a:gd name="T65" fmla="*/ 138 h 149"/>
                <a:gd name="T66" fmla="*/ 690 w 4484"/>
                <a:gd name="T67" fmla="*/ 128 h 149"/>
                <a:gd name="T68" fmla="*/ 953 w 4484"/>
                <a:gd name="T69" fmla="*/ 122 h 149"/>
                <a:gd name="T70" fmla="*/ 1079 w 4484"/>
                <a:gd name="T71" fmla="*/ 119 h 149"/>
                <a:gd name="T72" fmla="*/ 1301 w 4484"/>
                <a:gd name="T73" fmla="*/ 110 h 149"/>
                <a:gd name="T74" fmla="*/ 1426 w 4484"/>
                <a:gd name="T75" fmla="*/ 108 h 149"/>
                <a:gd name="T76" fmla="*/ 1686 w 4484"/>
                <a:gd name="T77" fmla="*/ 105 h 149"/>
                <a:gd name="T78" fmla="*/ 1886 w 4484"/>
                <a:gd name="T79" fmla="*/ 96 h 149"/>
                <a:gd name="T80" fmla="*/ 2029 w 4484"/>
                <a:gd name="T81" fmla="*/ 91 h 149"/>
                <a:gd name="T82" fmla="*/ 2284 w 4484"/>
                <a:gd name="T83" fmla="*/ 82 h 149"/>
                <a:gd name="T84" fmla="*/ 2374 w 4484"/>
                <a:gd name="T85" fmla="*/ 79 h 149"/>
                <a:gd name="T86" fmla="*/ 2520 w 4484"/>
                <a:gd name="T87" fmla="*/ 75 h 149"/>
                <a:gd name="T88" fmla="*/ 2776 w 4484"/>
                <a:gd name="T89" fmla="*/ 69 h 149"/>
                <a:gd name="T90" fmla="*/ 2989 w 4484"/>
                <a:gd name="T91" fmla="*/ 62 h 149"/>
                <a:gd name="T92" fmla="*/ 3099 w 4484"/>
                <a:gd name="T93" fmla="*/ 60 h 149"/>
                <a:gd name="T94" fmla="*/ 3299 w 4484"/>
                <a:gd name="T95" fmla="*/ 51 h 149"/>
                <a:gd name="T96" fmla="*/ 3598 w 4484"/>
                <a:gd name="T97" fmla="*/ 31 h 149"/>
                <a:gd name="T98" fmla="*/ 3716 w 4484"/>
                <a:gd name="T99" fmla="*/ 30 h 149"/>
                <a:gd name="T100" fmla="*/ 2424 w 4484"/>
                <a:gd name="T101" fmla="*/ 76 h 149"/>
                <a:gd name="T102" fmla="*/ 1552 w 4484"/>
                <a:gd name="T103" fmla="*/ 108 h 149"/>
                <a:gd name="T104" fmla="*/ 3754 w 4484"/>
                <a:gd name="T105" fmla="*/ 21 h 149"/>
                <a:gd name="T106" fmla="*/ 3796 w 4484"/>
                <a:gd name="T107" fmla="*/ 27 h 149"/>
                <a:gd name="T108" fmla="*/ 3710 w 4484"/>
                <a:gd name="T109" fmla="*/ 33 h 149"/>
                <a:gd name="T110" fmla="*/ 3480 w 4484"/>
                <a:gd name="T111" fmla="*/ 40 h 149"/>
                <a:gd name="T112" fmla="*/ 3213 w 4484"/>
                <a:gd name="T113" fmla="*/ 50 h 149"/>
                <a:gd name="T114" fmla="*/ 26 w 4484"/>
                <a:gd name="T115" fmla="*/ 130 h 149"/>
                <a:gd name="T116" fmla="*/ 1842 w 4484"/>
                <a:gd name="T117" fmla="*/ 10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84" h="149">
                  <a:moveTo>
                    <a:pt x="4477" y="2"/>
                  </a:moveTo>
                  <a:cubicBezTo>
                    <a:pt x="4484" y="2"/>
                    <a:pt x="4482" y="1"/>
                    <a:pt x="4483" y="0"/>
                  </a:cubicBezTo>
                  <a:cubicBezTo>
                    <a:pt x="4471" y="1"/>
                    <a:pt x="4478" y="3"/>
                    <a:pt x="4477" y="2"/>
                  </a:cubicBezTo>
                  <a:close/>
                  <a:moveTo>
                    <a:pt x="4368" y="9"/>
                  </a:moveTo>
                  <a:cubicBezTo>
                    <a:pt x="4370" y="9"/>
                    <a:pt x="4370" y="9"/>
                    <a:pt x="4370" y="9"/>
                  </a:cubicBezTo>
                  <a:cubicBezTo>
                    <a:pt x="4354" y="11"/>
                    <a:pt x="4354" y="11"/>
                    <a:pt x="4354" y="11"/>
                  </a:cubicBezTo>
                  <a:lnTo>
                    <a:pt x="4368" y="9"/>
                  </a:lnTo>
                  <a:close/>
                  <a:moveTo>
                    <a:pt x="4266" y="12"/>
                  </a:moveTo>
                  <a:cubicBezTo>
                    <a:pt x="4276" y="15"/>
                    <a:pt x="4303" y="11"/>
                    <a:pt x="4321" y="11"/>
                  </a:cubicBezTo>
                  <a:cubicBezTo>
                    <a:pt x="4324" y="12"/>
                    <a:pt x="4324" y="12"/>
                    <a:pt x="4324" y="12"/>
                  </a:cubicBezTo>
                  <a:cubicBezTo>
                    <a:pt x="4332" y="9"/>
                    <a:pt x="4332" y="9"/>
                    <a:pt x="4332" y="9"/>
                  </a:cubicBezTo>
                  <a:cubicBezTo>
                    <a:pt x="4310" y="10"/>
                    <a:pt x="4282" y="13"/>
                    <a:pt x="4266" y="12"/>
                  </a:cubicBezTo>
                  <a:close/>
                  <a:moveTo>
                    <a:pt x="4224" y="8"/>
                  </a:moveTo>
                  <a:cubicBezTo>
                    <a:pt x="4223" y="8"/>
                    <a:pt x="4222" y="8"/>
                    <a:pt x="4222" y="7"/>
                  </a:cubicBezTo>
                  <a:cubicBezTo>
                    <a:pt x="4220" y="8"/>
                    <a:pt x="4217" y="8"/>
                    <a:pt x="4211" y="8"/>
                  </a:cubicBezTo>
                  <a:cubicBezTo>
                    <a:pt x="4215" y="9"/>
                    <a:pt x="4200" y="9"/>
                    <a:pt x="4224" y="8"/>
                  </a:cubicBezTo>
                  <a:close/>
                  <a:moveTo>
                    <a:pt x="4222" y="7"/>
                  </a:moveTo>
                  <a:cubicBezTo>
                    <a:pt x="4233" y="7"/>
                    <a:pt x="4215" y="7"/>
                    <a:pt x="4222" y="7"/>
                  </a:cubicBezTo>
                  <a:close/>
                  <a:moveTo>
                    <a:pt x="4175" y="7"/>
                  </a:moveTo>
                  <a:cubicBezTo>
                    <a:pt x="4161" y="8"/>
                    <a:pt x="4164" y="9"/>
                    <a:pt x="4172" y="10"/>
                  </a:cubicBezTo>
                  <a:cubicBezTo>
                    <a:pt x="4186" y="8"/>
                    <a:pt x="4186" y="8"/>
                    <a:pt x="4186" y="8"/>
                  </a:cubicBezTo>
                  <a:cubicBezTo>
                    <a:pt x="4183" y="8"/>
                    <a:pt x="4171" y="8"/>
                    <a:pt x="4175" y="7"/>
                  </a:cubicBezTo>
                  <a:close/>
                  <a:moveTo>
                    <a:pt x="4159" y="12"/>
                  </a:moveTo>
                  <a:cubicBezTo>
                    <a:pt x="4166" y="11"/>
                    <a:pt x="4166" y="11"/>
                    <a:pt x="4166" y="11"/>
                  </a:cubicBezTo>
                  <a:cubicBezTo>
                    <a:pt x="4165" y="11"/>
                    <a:pt x="4163" y="11"/>
                    <a:pt x="4159" y="12"/>
                  </a:cubicBezTo>
                  <a:close/>
                  <a:moveTo>
                    <a:pt x="4173" y="11"/>
                  </a:moveTo>
                  <a:cubicBezTo>
                    <a:pt x="4172" y="12"/>
                    <a:pt x="4175" y="11"/>
                    <a:pt x="4182" y="10"/>
                  </a:cubicBezTo>
                  <a:cubicBezTo>
                    <a:pt x="4166" y="11"/>
                    <a:pt x="4166" y="11"/>
                    <a:pt x="4166" y="11"/>
                  </a:cubicBezTo>
                  <a:cubicBezTo>
                    <a:pt x="4168" y="12"/>
                    <a:pt x="4168" y="13"/>
                    <a:pt x="4173" y="11"/>
                  </a:cubicBezTo>
                  <a:close/>
                  <a:moveTo>
                    <a:pt x="4190" y="10"/>
                  </a:moveTo>
                  <a:cubicBezTo>
                    <a:pt x="4198" y="11"/>
                    <a:pt x="4209" y="11"/>
                    <a:pt x="4194" y="12"/>
                  </a:cubicBezTo>
                  <a:cubicBezTo>
                    <a:pt x="4222" y="11"/>
                    <a:pt x="4218" y="9"/>
                    <a:pt x="4190" y="10"/>
                  </a:cubicBezTo>
                  <a:close/>
                  <a:moveTo>
                    <a:pt x="4261" y="15"/>
                  </a:moveTo>
                  <a:cubicBezTo>
                    <a:pt x="4272" y="16"/>
                    <a:pt x="4272" y="16"/>
                    <a:pt x="4272" y="16"/>
                  </a:cubicBezTo>
                  <a:cubicBezTo>
                    <a:pt x="4281" y="15"/>
                    <a:pt x="4281" y="15"/>
                    <a:pt x="4281" y="15"/>
                  </a:cubicBezTo>
                  <a:cubicBezTo>
                    <a:pt x="4276" y="15"/>
                    <a:pt x="4260" y="15"/>
                    <a:pt x="4261" y="15"/>
                  </a:cubicBezTo>
                  <a:close/>
                  <a:moveTo>
                    <a:pt x="4084" y="11"/>
                  </a:moveTo>
                  <a:cubicBezTo>
                    <a:pt x="4083" y="11"/>
                    <a:pt x="4089" y="12"/>
                    <a:pt x="4090" y="13"/>
                  </a:cubicBezTo>
                  <a:cubicBezTo>
                    <a:pt x="4100" y="12"/>
                    <a:pt x="4100" y="12"/>
                    <a:pt x="4100" y="12"/>
                  </a:cubicBezTo>
                  <a:cubicBezTo>
                    <a:pt x="4095" y="12"/>
                    <a:pt x="4085" y="12"/>
                    <a:pt x="4084" y="11"/>
                  </a:cubicBezTo>
                  <a:close/>
                  <a:moveTo>
                    <a:pt x="4090" y="13"/>
                  </a:moveTo>
                  <a:cubicBezTo>
                    <a:pt x="4074" y="14"/>
                    <a:pt x="4074" y="14"/>
                    <a:pt x="4074" y="14"/>
                  </a:cubicBezTo>
                  <a:cubicBezTo>
                    <a:pt x="4088" y="14"/>
                    <a:pt x="4091" y="14"/>
                    <a:pt x="4090" y="13"/>
                  </a:cubicBezTo>
                  <a:close/>
                  <a:moveTo>
                    <a:pt x="4156" y="15"/>
                  </a:moveTo>
                  <a:cubicBezTo>
                    <a:pt x="4182" y="12"/>
                    <a:pt x="4182" y="12"/>
                    <a:pt x="4182" y="12"/>
                  </a:cubicBezTo>
                  <a:cubicBezTo>
                    <a:pt x="4151" y="15"/>
                    <a:pt x="4151" y="15"/>
                    <a:pt x="4151" y="15"/>
                  </a:cubicBezTo>
                  <a:lnTo>
                    <a:pt x="4156" y="15"/>
                  </a:lnTo>
                  <a:close/>
                  <a:moveTo>
                    <a:pt x="4017" y="13"/>
                  </a:moveTo>
                  <a:cubicBezTo>
                    <a:pt x="4024" y="12"/>
                    <a:pt x="4024" y="12"/>
                    <a:pt x="4024" y="12"/>
                  </a:cubicBezTo>
                  <a:cubicBezTo>
                    <a:pt x="4033" y="11"/>
                    <a:pt x="4033" y="11"/>
                    <a:pt x="4033" y="11"/>
                  </a:cubicBezTo>
                  <a:lnTo>
                    <a:pt x="4017" y="13"/>
                  </a:lnTo>
                  <a:close/>
                  <a:moveTo>
                    <a:pt x="3984" y="14"/>
                  </a:moveTo>
                  <a:cubicBezTo>
                    <a:pt x="3991" y="12"/>
                    <a:pt x="3975" y="12"/>
                    <a:pt x="3982" y="11"/>
                  </a:cubicBezTo>
                  <a:cubicBezTo>
                    <a:pt x="3971" y="12"/>
                    <a:pt x="3962" y="13"/>
                    <a:pt x="3954" y="14"/>
                  </a:cubicBezTo>
                  <a:cubicBezTo>
                    <a:pt x="3963" y="13"/>
                    <a:pt x="3972" y="13"/>
                    <a:pt x="3984" y="14"/>
                  </a:cubicBezTo>
                  <a:close/>
                  <a:moveTo>
                    <a:pt x="3940" y="16"/>
                  </a:moveTo>
                  <a:cubicBezTo>
                    <a:pt x="3944" y="15"/>
                    <a:pt x="3949" y="15"/>
                    <a:pt x="3954" y="14"/>
                  </a:cubicBezTo>
                  <a:cubicBezTo>
                    <a:pt x="3949" y="14"/>
                    <a:pt x="3945" y="15"/>
                    <a:pt x="3940" y="16"/>
                  </a:cubicBezTo>
                  <a:close/>
                  <a:moveTo>
                    <a:pt x="4041" y="15"/>
                  </a:moveTo>
                  <a:cubicBezTo>
                    <a:pt x="4043" y="15"/>
                    <a:pt x="4045" y="15"/>
                    <a:pt x="4047" y="15"/>
                  </a:cubicBezTo>
                  <a:cubicBezTo>
                    <a:pt x="4046" y="14"/>
                    <a:pt x="4044" y="14"/>
                    <a:pt x="4035" y="13"/>
                  </a:cubicBezTo>
                  <a:lnTo>
                    <a:pt x="4041" y="15"/>
                  </a:lnTo>
                  <a:close/>
                  <a:moveTo>
                    <a:pt x="4041" y="15"/>
                  </a:moveTo>
                  <a:cubicBezTo>
                    <a:pt x="4041" y="15"/>
                    <a:pt x="4041" y="15"/>
                    <a:pt x="4041" y="15"/>
                  </a:cubicBezTo>
                  <a:cubicBezTo>
                    <a:pt x="4035" y="15"/>
                    <a:pt x="4031" y="15"/>
                    <a:pt x="4029" y="15"/>
                  </a:cubicBezTo>
                  <a:cubicBezTo>
                    <a:pt x="4031" y="15"/>
                    <a:pt x="4035" y="15"/>
                    <a:pt x="4041" y="15"/>
                  </a:cubicBezTo>
                  <a:close/>
                  <a:moveTo>
                    <a:pt x="4047" y="15"/>
                  </a:moveTo>
                  <a:cubicBezTo>
                    <a:pt x="4048" y="15"/>
                    <a:pt x="4048" y="15"/>
                    <a:pt x="4049" y="15"/>
                  </a:cubicBezTo>
                  <a:cubicBezTo>
                    <a:pt x="4048" y="15"/>
                    <a:pt x="4048" y="15"/>
                    <a:pt x="4047" y="15"/>
                  </a:cubicBezTo>
                  <a:close/>
                  <a:moveTo>
                    <a:pt x="4115" y="15"/>
                  </a:moveTo>
                  <a:cubicBezTo>
                    <a:pt x="4106" y="16"/>
                    <a:pt x="4087" y="18"/>
                    <a:pt x="4105" y="19"/>
                  </a:cubicBezTo>
                  <a:cubicBezTo>
                    <a:pt x="4112" y="17"/>
                    <a:pt x="4101" y="17"/>
                    <a:pt x="4115" y="15"/>
                  </a:cubicBezTo>
                  <a:close/>
                  <a:moveTo>
                    <a:pt x="4074" y="15"/>
                  </a:moveTo>
                  <a:cubicBezTo>
                    <a:pt x="4057" y="17"/>
                    <a:pt x="4057" y="17"/>
                    <a:pt x="4057" y="17"/>
                  </a:cubicBezTo>
                  <a:cubicBezTo>
                    <a:pt x="4073" y="17"/>
                    <a:pt x="4073" y="17"/>
                    <a:pt x="4073" y="17"/>
                  </a:cubicBezTo>
                  <a:cubicBezTo>
                    <a:pt x="4073" y="16"/>
                    <a:pt x="4070" y="16"/>
                    <a:pt x="4074" y="15"/>
                  </a:cubicBezTo>
                  <a:close/>
                  <a:moveTo>
                    <a:pt x="4048" y="17"/>
                  </a:moveTo>
                  <a:cubicBezTo>
                    <a:pt x="4057" y="17"/>
                    <a:pt x="4057" y="17"/>
                    <a:pt x="4057" y="17"/>
                  </a:cubicBezTo>
                  <a:cubicBezTo>
                    <a:pt x="4050" y="17"/>
                    <a:pt x="4050" y="17"/>
                    <a:pt x="4050" y="17"/>
                  </a:cubicBezTo>
                  <a:lnTo>
                    <a:pt x="4048" y="17"/>
                  </a:lnTo>
                  <a:close/>
                  <a:moveTo>
                    <a:pt x="3969" y="16"/>
                  </a:moveTo>
                  <a:cubicBezTo>
                    <a:pt x="3961" y="17"/>
                    <a:pt x="3954" y="18"/>
                    <a:pt x="3945" y="18"/>
                  </a:cubicBezTo>
                  <a:cubicBezTo>
                    <a:pt x="3954" y="18"/>
                    <a:pt x="3964" y="18"/>
                    <a:pt x="3973" y="18"/>
                  </a:cubicBezTo>
                  <a:cubicBezTo>
                    <a:pt x="3975" y="17"/>
                    <a:pt x="3979" y="16"/>
                    <a:pt x="3969" y="16"/>
                  </a:cubicBezTo>
                  <a:close/>
                  <a:moveTo>
                    <a:pt x="4004" y="16"/>
                  </a:moveTo>
                  <a:cubicBezTo>
                    <a:pt x="4004" y="16"/>
                    <a:pt x="4003" y="16"/>
                    <a:pt x="4002" y="16"/>
                  </a:cubicBezTo>
                  <a:cubicBezTo>
                    <a:pt x="4003" y="16"/>
                    <a:pt x="4004" y="16"/>
                    <a:pt x="4004" y="16"/>
                  </a:cubicBezTo>
                  <a:close/>
                  <a:moveTo>
                    <a:pt x="3859" y="21"/>
                  </a:moveTo>
                  <a:cubicBezTo>
                    <a:pt x="3859" y="21"/>
                    <a:pt x="3859" y="21"/>
                    <a:pt x="3859" y="21"/>
                  </a:cubicBezTo>
                  <a:cubicBezTo>
                    <a:pt x="3857" y="21"/>
                    <a:pt x="3857" y="21"/>
                    <a:pt x="3857" y="21"/>
                  </a:cubicBezTo>
                  <a:cubicBezTo>
                    <a:pt x="3858" y="21"/>
                    <a:pt x="3858" y="21"/>
                    <a:pt x="3859" y="21"/>
                  </a:cubicBezTo>
                  <a:close/>
                  <a:moveTo>
                    <a:pt x="3975" y="18"/>
                  </a:moveTo>
                  <a:cubicBezTo>
                    <a:pt x="3982" y="18"/>
                    <a:pt x="3986" y="18"/>
                    <a:pt x="3991" y="17"/>
                  </a:cubicBezTo>
                  <a:cubicBezTo>
                    <a:pt x="3985" y="17"/>
                    <a:pt x="3980" y="18"/>
                    <a:pt x="3973" y="18"/>
                  </a:cubicBezTo>
                  <a:cubicBezTo>
                    <a:pt x="3973" y="18"/>
                    <a:pt x="3973" y="18"/>
                    <a:pt x="3975" y="18"/>
                  </a:cubicBezTo>
                  <a:close/>
                  <a:moveTo>
                    <a:pt x="3916" y="17"/>
                  </a:moveTo>
                  <a:cubicBezTo>
                    <a:pt x="3919" y="17"/>
                    <a:pt x="3924" y="18"/>
                    <a:pt x="3928" y="18"/>
                  </a:cubicBezTo>
                  <a:cubicBezTo>
                    <a:pt x="3924" y="17"/>
                    <a:pt x="3917" y="17"/>
                    <a:pt x="3916" y="17"/>
                  </a:cubicBezTo>
                  <a:close/>
                  <a:moveTo>
                    <a:pt x="4000" y="16"/>
                  </a:moveTo>
                  <a:cubicBezTo>
                    <a:pt x="4000" y="16"/>
                    <a:pt x="4001" y="16"/>
                    <a:pt x="4001" y="16"/>
                  </a:cubicBezTo>
                  <a:cubicBezTo>
                    <a:pt x="3999" y="15"/>
                    <a:pt x="3999" y="15"/>
                    <a:pt x="4000" y="16"/>
                  </a:cubicBezTo>
                  <a:close/>
                  <a:moveTo>
                    <a:pt x="3991" y="17"/>
                  </a:moveTo>
                  <a:cubicBezTo>
                    <a:pt x="3995" y="17"/>
                    <a:pt x="3999" y="16"/>
                    <a:pt x="4002" y="16"/>
                  </a:cubicBezTo>
                  <a:cubicBezTo>
                    <a:pt x="4002" y="16"/>
                    <a:pt x="4001" y="16"/>
                    <a:pt x="4000" y="16"/>
                  </a:cubicBezTo>
                  <a:cubicBezTo>
                    <a:pt x="3996" y="16"/>
                    <a:pt x="3993" y="17"/>
                    <a:pt x="3991" y="17"/>
                  </a:cubicBezTo>
                  <a:close/>
                  <a:moveTo>
                    <a:pt x="3842" y="24"/>
                  </a:moveTo>
                  <a:cubicBezTo>
                    <a:pt x="3848" y="24"/>
                    <a:pt x="3878" y="25"/>
                    <a:pt x="3865" y="26"/>
                  </a:cubicBezTo>
                  <a:cubicBezTo>
                    <a:pt x="3843" y="28"/>
                    <a:pt x="3847" y="26"/>
                    <a:pt x="3836" y="26"/>
                  </a:cubicBezTo>
                  <a:cubicBezTo>
                    <a:pt x="3845" y="28"/>
                    <a:pt x="3808" y="30"/>
                    <a:pt x="3813" y="32"/>
                  </a:cubicBezTo>
                  <a:cubicBezTo>
                    <a:pt x="3832" y="31"/>
                    <a:pt x="3832" y="31"/>
                    <a:pt x="3832" y="31"/>
                  </a:cubicBezTo>
                  <a:cubicBezTo>
                    <a:pt x="3833" y="31"/>
                    <a:pt x="3826" y="32"/>
                    <a:pt x="3831" y="32"/>
                  </a:cubicBezTo>
                  <a:cubicBezTo>
                    <a:pt x="3832" y="31"/>
                    <a:pt x="3851" y="29"/>
                    <a:pt x="3867" y="30"/>
                  </a:cubicBezTo>
                  <a:cubicBezTo>
                    <a:pt x="3883" y="28"/>
                    <a:pt x="3873" y="23"/>
                    <a:pt x="3859" y="21"/>
                  </a:cubicBezTo>
                  <a:cubicBezTo>
                    <a:pt x="3858" y="22"/>
                    <a:pt x="3858" y="22"/>
                    <a:pt x="3842" y="24"/>
                  </a:cubicBezTo>
                  <a:close/>
                  <a:moveTo>
                    <a:pt x="3859" y="21"/>
                  </a:moveTo>
                  <a:cubicBezTo>
                    <a:pt x="3892" y="20"/>
                    <a:pt x="3892" y="20"/>
                    <a:pt x="3892" y="20"/>
                  </a:cubicBezTo>
                  <a:cubicBezTo>
                    <a:pt x="3890" y="20"/>
                    <a:pt x="3890" y="20"/>
                    <a:pt x="3890" y="20"/>
                  </a:cubicBezTo>
                  <a:cubicBezTo>
                    <a:pt x="3897" y="20"/>
                    <a:pt x="3897" y="20"/>
                    <a:pt x="3897" y="20"/>
                  </a:cubicBezTo>
                  <a:cubicBezTo>
                    <a:pt x="3889" y="20"/>
                    <a:pt x="3884" y="19"/>
                    <a:pt x="3873" y="18"/>
                  </a:cubicBezTo>
                  <a:cubicBezTo>
                    <a:pt x="3862" y="19"/>
                    <a:pt x="3860" y="20"/>
                    <a:pt x="3859" y="21"/>
                  </a:cubicBezTo>
                  <a:close/>
                  <a:moveTo>
                    <a:pt x="3929" y="18"/>
                  </a:moveTo>
                  <a:cubicBezTo>
                    <a:pt x="3929" y="18"/>
                    <a:pt x="3929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930" y="18"/>
                    <a:pt x="3931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928" y="18"/>
                    <a:pt x="3928" y="19"/>
                    <a:pt x="3927" y="19"/>
                  </a:cubicBezTo>
                  <a:cubicBezTo>
                    <a:pt x="3918" y="19"/>
                    <a:pt x="3926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897" y="20"/>
                    <a:pt x="3897" y="20"/>
                    <a:pt x="3897" y="20"/>
                  </a:cubicBezTo>
                  <a:cubicBezTo>
                    <a:pt x="3904" y="20"/>
                    <a:pt x="3912" y="19"/>
                    <a:pt x="3927" y="19"/>
                  </a:cubicBezTo>
                  <a:cubicBezTo>
                    <a:pt x="3922" y="21"/>
                    <a:pt x="3906" y="22"/>
                    <a:pt x="3916" y="24"/>
                  </a:cubicBezTo>
                  <a:cubicBezTo>
                    <a:pt x="3936" y="23"/>
                    <a:pt x="3930" y="22"/>
                    <a:pt x="3941" y="21"/>
                  </a:cubicBezTo>
                  <a:cubicBezTo>
                    <a:pt x="3909" y="22"/>
                    <a:pt x="3951" y="19"/>
                    <a:pt x="3927" y="19"/>
                  </a:cubicBezTo>
                  <a:cubicBezTo>
                    <a:pt x="3934" y="19"/>
                    <a:pt x="3939" y="18"/>
                    <a:pt x="3945" y="18"/>
                  </a:cubicBezTo>
                  <a:cubicBezTo>
                    <a:pt x="3939" y="18"/>
                    <a:pt x="3933" y="18"/>
                    <a:pt x="3928" y="18"/>
                  </a:cubicBezTo>
                  <a:cubicBezTo>
                    <a:pt x="3928" y="18"/>
                    <a:pt x="3929" y="18"/>
                    <a:pt x="3929" y="18"/>
                  </a:cubicBezTo>
                  <a:close/>
                  <a:moveTo>
                    <a:pt x="4088" y="23"/>
                  </a:moveTo>
                  <a:cubicBezTo>
                    <a:pt x="4087" y="23"/>
                    <a:pt x="4088" y="23"/>
                    <a:pt x="4087" y="22"/>
                  </a:cubicBezTo>
                  <a:cubicBezTo>
                    <a:pt x="4085" y="23"/>
                    <a:pt x="4085" y="23"/>
                    <a:pt x="4088" y="23"/>
                  </a:cubicBezTo>
                  <a:close/>
                  <a:moveTo>
                    <a:pt x="4089" y="20"/>
                  </a:moveTo>
                  <a:cubicBezTo>
                    <a:pt x="4087" y="21"/>
                    <a:pt x="4087" y="21"/>
                    <a:pt x="4087" y="21"/>
                  </a:cubicBezTo>
                  <a:cubicBezTo>
                    <a:pt x="4077" y="20"/>
                    <a:pt x="4064" y="19"/>
                    <a:pt x="4060" y="19"/>
                  </a:cubicBezTo>
                  <a:cubicBezTo>
                    <a:pt x="4064" y="20"/>
                    <a:pt x="4067" y="21"/>
                    <a:pt x="4075" y="22"/>
                  </a:cubicBezTo>
                  <a:cubicBezTo>
                    <a:pt x="4078" y="22"/>
                    <a:pt x="4079" y="21"/>
                    <a:pt x="4087" y="21"/>
                  </a:cubicBezTo>
                  <a:cubicBezTo>
                    <a:pt x="4094" y="21"/>
                    <a:pt x="4087" y="22"/>
                    <a:pt x="4087" y="22"/>
                  </a:cubicBezTo>
                  <a:cubicBezTo>
                    <a:pt x="4092" y="22"/>
                    <a:pt x="4103" y="21"/>
                    <a:pt x="4089" y="20"/>
                  </a:cubicBezTo>
                  <a:close/>
                  <a:moveTo>
                    <a:pt x="4060" y="19"/>
                  </a:moveTo>
                  <a:cubicBezTo>
                    <a:pt x="4060" y="19"/>
                    <a:pt x="4060" y="19"/>
                    <a:pt x="4059" y="18"/>
                  </a:cubicBezTo>
                  <a:cubicBezTo>
                    <a:pt x="4059" y="19"/>
                    <a:pt x="4059" y="19"/>
                    <a:pt x="4060" y="19"/>
                  </a:cubicBezTo>
                  <a:close/>
                  <a:moveTo>
                    <a:pt x="3987" y="24"/>
                  </a:moveTo>
                  <a:cubicBezTo>
                    <a:pt x="3987" y="23"/>
                    <a:pt x="3987" y="23"/>
                    <a:pt x="3987" y="23"/>
                  </a:cubicBezTo>
                  <a:cubicBezTo>
                    <a:pt x="4002" y="23"/>
                    <a:pt x="3998" y="22"/>
                    <a:pt x="4000" y="21"/>
                  </a:cubicBezTo>
                  <a:cubicBezTo>
                    <a:pt x="3974" y="23"/>
                    <a:pt x="3974" y="23"/>
                    <a:pt x="3974" y="23"/>
                  </a:cubicBezTo>
                  <a:lnTo>
                    <a:pt x="3987" y="24"/>
                  </a:lnTo>
                  <a:close/>
                  <a:moveTo>
                    <a:pt x="3858" y="18"/>
                  </a:moveTo>
                  <a:cubicBezTo>
                    <a:pt x="3842" y="21"/>
                    <a:pt x="3842" y="21"/>
                    <a:pt x="3842" y="21"/>
                  </a:cubicBezTo>
                  <a:cubicBezTo>
                    <a:pt x="3854" y="20"/>
                    <a:pt x="3854" y="20"/>
                    <a:pt x="3854" y="20"/>
                  </a:cubicBezTo>
                  <a:lnTo>
                    <a:pt x="3858" y="18"/>
                  </a:lnTo>
                  <a:close/>
                  <a:moveTo>
                    <a:pt x="3821" y="19"/>
                  </a:moveTo>
                  <a:cubicBezTo>
                    <a:pt x="3812" y="21"/>
                    <a:pt x="3812" y="21"/>
                    <a:pt x="3812" y="21"/>
                  </a:cubicBezTo>
                  <a:cubicBezTo>
                    <a:pt x="3820" y="21"/>
                    <a:pt x="3820" y="21"/>
                    <a:pt x="3820" y="21"/>
                  </a:cubicBezTo>
                  <a:lnTo>
                    <a:pt x="3821" y="19"/>
                  </a:lnTo>
                  <a:close/>
                  <a:moveTo>
                    <a:pt x="1860" y="97"/>
                  </a:moveTo>
                  <a:cubicBezTo>
                    <a:pt x="1853" y="98"/>
                    <a:pt x="1853" y="98"/>
                    <a:pt x="1853" y="98"/>
                  </a:cubicBezTo>
                  <a:cubicBezTo>
                    <a:pt x="1856" y="98"/>
                    <a:pt x="1859" y="98"/>
                    <a:pt x="1860" y="97"/>
                  </a:cubicBezTo>
                  <a:close/>
                  <a:moveTo>
                    <a:pt x="1917" y="96"/>
                  </a:moveTo>
                  <a:cubicBezTo>
                    <a:pt x="1919" y="95"/>
                    <a:pt x="1919" y="95"/>
                    <a:pt x="1919" y="95"/>
                  </a:cubicBezTo>
                  <a:cubicBezTo>
                    <a:pt x="1916" y="96"/>
                    <a:pt x="1915" y="96"/>
                    <a:pt x="1917" y="96"/>
                  </a:cubicBezTo>
                  <a:close/>
                  <a:moveTo>
                    <a:pt x="2967" y="46"/>
                  </a:moveTo>
                  <a:cubicBezTo>
                    <a:pt x="2955" y="45"/>
                    <a:pt x="2942" y="43"/>
                    <a:pt x="2944" y="45"/>
                  </a:cubicBezTo>
                  <a:cubicBezTo>
                    <a:pt x="2947" y="46"/>
                    <a:pt x="2947" y="46"/>
                    <a:pt x="2947" y="46"/>
                  </a:cubicBezTo>
                  <a:cubicBezTo>
                    <a:pt x="2955" y="46"/>
                    <a:pt x="2961" y="46"/>
                    <a:pt x="2967" y="46"/>
                  </a:cubicBezTo>
                  <a:close/>
                  <a:moveTo>
                    <a:pt x="2383" y="73"/>
                  </a:moveTo>
                  <a:cubicBezTo>
                    <a:pt x="2384" y="73"/>
                    <a:pt x="2385" y="73"/>
                    <a:pt x="2386" y="74"/>
                  </a:cubicBezTo>
                  <a:cubicBezTo>
                    <a:pt x="2389" y="73"/>
                    <a:pt x="2392" y="72"/>
                    <a:pt x="2394" y="72"/>
                  </a:cubicBezTo>
                  <a:cubicBezTo>
                    <a:pt x="2391" y="72"/>
                    <a:pt x="2387" y="73"/>
                    <a:pt x="2383" y="73"/>
                  </a:cubicBezTo>
                  <a:close/>
                  <a:moveTo>
                    <a:pt x="2360" y="80"/>
                  </a:moveTo>
                  <a:cubicBezTo>
                    <a:pt x="2363" y="80"/>
                    <a:pt x="2368" y="80"/>
                    <a:pt x="2375" y="81"/>
                  </a:cubicBezTo>
                  <a:lnTo>
                    <a:pt x="2360" y="80"/>
                  </a:lnTo>
                  <a:close/>
                  <a:moveTo>
                    <a:pt x="1550" y="108"/>
                  </a:moveTo>
                  <a:cubicBezTo>
                    <a:pt x="1541" y="110"/>
                    <a:pt x="1541" y="110"/>
                    <a:pt x="1541" y="110"/>
                  </a:cubicBezTo>
                  <a:cubicBezTo>
                    <a:pt x="1555" y="110"/>
                    <a:pt x="1549" y="109"/>
                    <a:pt x="1550" y="108"/>
                  </a:cubicBezTo>
                  <a:close/>
                  <a:moveTo>
                    <a:pt x="3464" y="32"/>
                  </a:moveTo>
                  <a:cubicBezTo>
                    <a:pt x="3454" y="32"/>
                    <a:pt x="3446" y="32"/>
                    <a:pt x="3439" y="32"/>
                  </a:cubicBezTo>
                  <a:cubicBezTo>
                    <a:pt x="3451" y="32"/>
                    <a:pt x="3461" y="34"/>
                    <a:pt x="3464" y="32"/>
                  </a:cubicBezTo>
                  <a:close/>
                  <a:moveTo>
                    <a:pt x="1882" y="78"/>
                  </a:moveTo>
                  <a:cubicBezTo>
                    <a:pt x="1877" y="79"/>
                    <a:pt x="1875" y="79"/>
                    <a:pt x="1876" y="80"/>
                  </a:cubicBezTo>
                  <a:cubicBezTo>
                    <a:pt x="1881" y="79"/>
                    <a:pt x="1883" y="79"/>
                    <a:pt x="1882" y="78"/>
                  </a:cubicBezTo>
                  <a:close/>
                  <a:moveTo>
                    <a:pt x="3411" y="32"/>
                  </a:moveTo>
                  <a:cubicBezTo>
                    <a:pt x="3412" y="33"/>
                    <a:pt x="3414" y="33"/>
                    <a:pt x="3416" y="33"/>
                  </a:cubicBezTo>
                  <a:cubicBezTo>
                    <a:pt x="3423" y="32"/>
                    <a:pt x="3430" y="32"/>
                    <a:pt x="3439" y="32"/>
                  </a:cubicBezTo>
                  <a:cubicBezTo>
                    <a:pt x="3430" y="31"/>
                    <a:pt x="3420" y="31"/>
                    <a:pt x="3411" y="32"/>
                  </a:cubicBezTo>
                  <a:close/>
                  <a:moveTo>
                    <a:pt x="424" y="139"/>
                  </a:moveTo>
                  <a:cubicBezTo>
                    <a:pt x="423" y="139"/>
                    <a:pt x="422" y="139"/>
                    <a:pt x="421" y="139"/>
                  </a:cubicBezTo>
                  <a:cubicBezTo>
                    <a:pt x="421" y="139"/>
                    <a:pt x="422" y="139"/>
                    <a:pt x="424" y="139"/>
                  </a:cubicBezTo>
                  <a:close/>
                  <a:moveTo>
                    <a:pt x="95" y="131"/>
                  </a:moveTo>
                  <a:cubicBezTo>
                    <a:pt x="99" y="131"/>
                    <a:pt x="104" y="131"/>
                    <a:pt x="109" y="131"/>
                  </a:cubicBezTo>
                  <a:cubicBezTo>
                    <a:pt x="107" y="131"/>
                    <a:pt x="102" y="131"/>
                    <a:pt x="95" y="131"/>
                  </a:cubicBezTo>
                  <a:close/>
                  <a:moveTo>
                    <a:pt x="3680" y="24"/>
                  </a:moveTo>
                  <a:cubicBezTo>
                    <a:pt x="3687" y="24"/>
                    <a:pt x="3681" y="24"/>
                    <a:pt x="3680" y="24"/>
                  </a:cubicBezTo>
                  <a:close/>
                  <a:moveTo>
                    <a:pt x="3713" y="31"/>
                  </a:moveTo>
                  <a:cubicBezTo>
                    <a:pt x="3713" y="31"/>
                    <a:pt x="3714" y="30"/>
                    <a:pt x="3716" y="30"/>
                  </a:cubicBezTo>
                  <a:cubicBezTo>
                    <a:pt x="3714" y="30"/>
                    <a:pt x="3713" y="31"/>
                    <a:pt x="3713" y="31"/>
                  </a:cubicBezTo>
                  <a:close/>
                  <a:moveTo>
                    <a:pt x="3338" y="45"/>
                  </a:moveTo>
                  <a:cubicBezTo>
                    <a:pt x="3337" y="45"/>
                    <a:pt x="3337" y="45"/>
                    <a:pt x="3337" y="45"/>
                  </a:cubicBezTo>
                  <a:cubicBezTo>
                    <a:pt x="3339" y="46"/>
                    <a:pt x="3339" y="46"/>
                    <a:pt x="3338" y="45"/>
                  </a:cubicBezTo>
                  <a:close/>
                  <a:moveTo>
                    <a:pt x="3691" y="25"/>
                  </a:moveTo>
                  <a:cubicBezTo>
                    <a:pt x="3688" y="25"/>
                    <a:pt x="3685" y="25"/>
                    <a:pt x="3681" y="25"/>
                  </a:cubicBezTo>
                  <a:cubicBezTo>
                    <a:pt x="3683" y="25"/>
                    <a:pt x="3686" y="25"/>
                    <a:pt x="3691" y="25"/>
                  </a:cubicBezTo>
                  <a:close/>
                  <a:moveTo>
                    <a:pt x="3689" y="24"/>
                  </a:moveTo>
                  <a:cubicBezTo>
                    <a:pt x="3692" y="24"/>
                    <a:pt x="3694" y="24"/>
                    <a:pt x="3696" y="24"/>
                  </a:cubicBezTo>
                  <a:cubicBezTo>
                    <a:pt x="3697" y="24"/>
                    <a:pt x="3696" y="24"/>
                    <a:pt x="3689" y="24"/>
                  </a:cubicBezTo>
                  <a:close/>
                  <a:moveTo>
                    <a:pt x="3680" y="24"/>
                  </a:moveTo>
                  <a:cubicBezTo>
                    <a:pt x="3678" y="24"/>
                    <a:pt x="3675" y="25"/>
                    <a:pt x="3670" y="25"/>
                  </a:cubicBezTo>
                  <a:cubicBezTo>
                    <a:pt x="3674" y="25"/>
                    <a:pt x="3678" y="25"/>
                    <a:pt x="3681" y="25"/>
                  </a:cubicBezTo>
                  <a:cubicBezTo>
                    <a:pt x="3680" y="24"/>
                    <a:pt x="3679" y="24"/>
                    <a:pt x="3680" y="24"/>
                  </a:cubicBezTo>
                  <a:close/>
                  <a:moveTo>
                    <a:pt x="1027" y="117"/>
                  </a:moveTo>
                  <a:cubicBezTo>
                    <a:pt x="1027" y="117"/>
                    <a:pt x="1026" y="117"/>
                    <a:pt x="1026" y="117"/>
                  </a:cubicBezTo>
                  <a:cubicBezTo>
                    <a:pt x="1018" y="118"/>
                    <a:pt x="1021" y="118"/>
                    <a:pt x="1027" y="117"/>
                  </a:cubicBezTo>
                  <a:close/>
                  <a:moveTo>
                    <a:pt x="2775" y="69"/>
                  </a:moveTo>
                  <a:cubicBezTo>
                    <a:pt x="2776" y="69"/>
                    <a:pt x="2776" y="69"/>
                    <a:pt x="2776" y="69"/>
                  </a:cubicBezTo>
                  <a:cubicBezTo>
                    <a:pt x="2776" y="69"/>
                    <a:pt x="2776" y="69"/>
                    <a:pt x="2775" y="69"/>
                  </a:cubicBezTo>
                  <a:close/>
                  <a:moveTo>
                    <a:pt x="2749" y="72"/>
                  </a:moveTo>
                  <a:cubicBezTo>
                    <a:pt x="2760" y="69"/>
                    <a:pt x="2767" y="69"/>
                    <a:pt x="2775" y="69"/>
                  </a:cubicBezTo>
                  <a:cubicBezTo>
                    <a:pt x="2766" y="65"/>
                    <a:pt x="2766" y="65"/>
                    <a:pt x="2766" y="65"/>
                  </a:cubicBezTo>
                  <a:lnTo>
                    <a:pt x="2749" y="72"/>
                  </a:lnTo>
                  <a:close/>
                  <a:moveTo>
                    <a:pt x="1886" y="96"/>
                  </a:moveTo>
                  <a:cubicBezTo>
                    <a:pt x="1883" y="96"/>
                    <a:pt x="1883" y="96"/>
                    <a:pt x="1883" y="96"/>
                  </a:cubicBezTo>
                  <a:cubicBezTo>
                    <a:pt x="1884" y="96"/>
                    <a:pt x="1885" y="96"/>
                    <a:pt x="1886" y="96"/>
                  </a:cubicBezTo>
                  <a:close/>
                  <a:moveTo>
                    <a:pt x="3803" y="23"/>
                  </a:moveTo>
                  <a:cubicBezTo>
                    <a:pt x="3794" y="21"/>
                    <a:pt x="3798" y="23"/>
                    <a:pt x="3784" y="21"/>
                  </a:cubicBezTo>
                  <a:cubicBezTo>
                    <a:pt x="3797" y="24"/>
                    <a:pt x="3731" y="22"/>
                    <a:pt x="3752" y="25"/>
                  </a:cubicBezTo>
                  <a:cubicBezTo>
                    <a:pt x="3737" y="23"/>
                    <a:pt x="3726" y="25"/>
                    <a:pt x="3706" y="23"/>
                  </a:cubicBezTo>
                  <a:cubicBezTo>
                    <a:pt x="3707" y="23"/>
                    <a:pt x="3713" y="24"/>
                    <a:pt x="3696" y="24"/>
                  </a:cubicBezTo>
                  <a:cubicBezTo>
                    <a:pt x="3695" y="24"/>
                    <a:pt x="3693" y="25"/>
                    <a:pt x="3692" y="25"/>
                  </a:cubicBezTo>
                  <a:cubicBezTo>
                    <a:pt x="3692" y="25"/>
                    <a:pt x="3691" y="25"/>
                    <a:pt x="3691" y="25"/>
                  </a:cubicBezTo>
                  <a:cubicBezTo>
                    <a:pt x="3691" y="25"/>
                    <a:pt x="3691" y="25"/>
                    <a:pt x="3692" y="25"/>
                  </a:cubicBezTo>
                  <a:cubicBezTo>
                    <a:pt x="3691" y="25"/>
                    <a:pt x="3691" y="25"/>
                    <a:pt x="3692" y="25"/>
                  </a:cubicBezTo>
                  <a:cubicBezTo>
                    <a:pt x="3696" y="25"/>
                    <a:pt x="3700" y="25"/>
                    <a:pt x="3701" y="26"/>
                  </a:cubicBezTo>
                  <a:cubicBezTo>
                    <a:pt x="3692" y="28"/>
                    <a:pt x="3665" y="29"/>
                    <a:pt x="3656" y="30"/>
                  </a:cubicBezTo>
                  <a:cubicBezTo>
                    <a:pt x="3646" y="30"/>
                    <a:pt x="3660" y="29"/>
                    <a:pt x="3654" y="28"/>
                  </a:cubicBezTo>
                  <a:cubicBezTo>
                    <a:pt x="3641" y="30"/>
                    <a:pt x="3641" y="30"/>
                    <a:pt x="3641" y="30"/>
                  </a:cubicBezTo>
                  <a:cubicBezTo>
                    <a:pt x="3639" y="28"/>
                    <a:pt x="3613" y="28"/>
                    <a:pt x="3637" y="26"/>
                  </a:cubicBezTo>
                  <a:cubicBezTo>
                    <a:pt x="3616" y="27"/>
                    <a:pt x="3616" y="27"/>
                    <a:pt x="3616" y="27"/>
                  </a:cubicBezTo>
                  <a:cubicBezTo>
                    <a:pt x="3603" y="26"/>
                    <a:pt x="3585" y="26"/>
                    <a:pt x="3575" y="27"/>
                  </a:cubicBezTo>
                  <a:cubicBezTo>
                    <a:pt x="3564" y="27"/>
                    <a:pt x="3549" y="30"/>
                    <a:pt x="3558" y="28"/>
                  </a:cubicBezTo>
                  <a:cubicBezTo>
                    <a:pt x="3524" y="30"/>
                    <a:pt x="3524" y="30"/>
                    <a:pt x="3524" y="30"/>
                  </a:cubicBezTo>
                  <a:cubicBezTo>
                    <a:pt x="3523" y="30"/>
                    <a:pt x="3523" y="30"/>
                    <a:pt x="3523" y="30"/>
                  </a:cubicBezTo>
                  <a:cubicBezTo>
                    <a:pt x="3490" y="31"/>
                    <a:pt x="3454" y="35"/>
                    <a:pt x="3416" y="33"/>
                  </a:cubicBezTo>
                  <a:cubicBezTo>
                    <a:pt x="3405" y="34"/>
                    <a:pt x="3393" y="34"/>
                    <a:pt x="3374" y="34"/>
                  </a:cubicBezTo>
                  <a:cubicBezTo>
                    <a:pt x="3370" y="33"/>
                    <a:pt x="3370" y="33"/>
                    <a:pt x="3370" y="33"/>
                  </a:cubicBezTo>
                  <a:cubicBezTo>
                    <a:pt x="3356" y="34"/>
                    <a:pt x="3327" y="33"/>
                    <a:pt x="3321" y="35"/>
                  </a:cubicBezTo>
                  <a:cubicBezTo>
                    <a:pt x="3305" y="31"/>
                    <a:pt x="3250" y="36"/>
                    <a:pt x="3225" y="36"/>
                  </a:cubicBezTo>
                  <a:cubicBezTo>
                    <a:pt x="3224" y="38"/>
                    <a:pt x="3224" y="38"/>
                    <a:pt x="3224" y="38"/>
                  </a:cubicBezTo>
                  <a:cubicBezTo>
                    <a:pt x="3206" y="38"/>
                    <a:pt x="3189" y="39"/>
                    <a:pt x="3168" y="41"/>
                  </a:cubicBezTo>
                  <a:cubicBezTo>
                    <a:pt x="3169" y="42"/>
                    <a:pt x="3169" y="42"/>
                    <a:pt x="3169" y="42"/>
                  </a:cubicBezTo>
                  <a:cubicBezTo>
                    <a:pt x="3150" y="44"/>
                    <a:pt x="3121" y="42"/>
                    <a:pt x="3091" y="44"/>
                  </a:cubicBezTo>
                  <a:cubicBezTo>
                    <a:pt x="3093" y="43"/>
                    <a:pt x="3100" y="43"/>
                    <a:pt x="3106" y="43"/>
                  </a:cubicBezTo>
                  <a:cubicBezTo>
                    <a:pt x="3070" y="40"/>
                    <a:pt x="3031" y="48"/>
                    <a:pt x="2999" y="46"/>
                  </a:cubicBezTo>
                  <a:cubicBezTo>
                    <a:pt x="2991" y="47"/>
                    <a:pt x="2985" y="47"/>
                    <a:pt x="2979" y="47"/>
                  </a:cubicBezTo>
                  <a:cubicBezTo>
                    <a:pt x="2980" y="47"/>
                    <a:pt x="2981" y="47"/>
                    <a:pt x="2981" y="46"/>
                  </a:cubicBezTo>
                  <a:cubicBezTo>
                    <a:pt x="2980" y="46"/>
                    <a:pt x="2979" y="47"/>
                    <a:pt x="2978" y="47"/>
                  </a:cubicBezTo>
                  <a:cubicBezTo>
                    <a:pt x="2974" y="46"/>
                    <a:pt x="2971" y="46"/>
                    <a:pt x="2967" y="46"/>
                  </a:cubicBezTo>
                  <a:cubicBezTo>
                    <a:pt x="2970" y="46"/>
                    <a:pt x="2973" y="47"/>
                    <a:pt x="2976" y="47"/>
                  </a:cubicBezTo>
                  <a:cubicBezTo>
                    <a:pt x="2970" y="47"/>
                    <a:pt x="2960" y="47"/>
                    <a:pt x="2951" y="48"/>
                  </a:cubicBezTo>
                  <a:cubicBezTo>
                    <a:pt x="2947" y="46"/>
                    <a:pt x="2947" y="46"/>
                    <a:pt x="2947" y="46"/>
                  </a:cubicBezTo>
                  <a:cubicBezTo>
                    <a:pt x="2947" y="46"/>
                    <a:pt x="2946" y="46"/>
                    <a:pt x="2945" y="46"/>
                  </a:cubicBezTo>
                  <a:cubicBezTo>
                    <a:pt x="2936" y="46"/>
                    <a:pt x="2938" y="47"/>
                    <a:pt x="2943" y="49"/>
                  </a:cubicBezTo>
                  <a:cubicBezTo>
                    <a:pt x="2938" y="49"/>
                    <a:pt x="2934" y="50"/>
                    <a:pt x="2931" y="50"/>
                  </a:cubicBezTo>
                  <a:cubicBezTo>
                    <a:pt x="2923" y="47"/>
                    <a:pt x="2907" y="52"/>
                    <a:pt x="2896" y="49"/>
                  </a:cubicBezTo>
                  <a:cubicBezTo>
                    <a:pt x="2891" y="51"/>
                    <a:pt x="2856" y="51"/>
                    <a:pt x="2847" y="54"/>
                  </a:cubicBezTo>
                  <a:cubicBezTo>
                    <a:pt x="2837" y="54"/>
                    <a:pt x="2827" y="54"/>
                    <a:pt x="2818" y="55"/>
                  </a:cubicBezTo>
                  <a:cubicBezTo>
                    <a:pt x="2813" y="53"/>
                    <a:pt x="2813" y="53"/>
                    <a:pt x="2813" y="53"/>
                  </a:cubicBezTo>
                  <a:cubicBezTo>
                    <a:pt x="2791" y="57"/>
                    <a:pt x="2791" y="57"/>
                    <a:pt x="2791" y="57"/>
                  </a:cubicBezTo>
                  <a:cubicBezTo>
                    <a:pt x="2777" y="56"/>
                    <a:pt x="2772" y="55"/>
                    <a:pt x="2785" y="53"/>
                  </a:cubicBezTo>
                  <a:cubicBezTo>
                    <a:pt x="2753" y="57"/>
                    <a:pt x="2759" y="55"/>
                    <a:pt x="2731" y="58"/>
                  </a:cubicBezTo>
                  <a:cubicBezTo>
                    <a:pt x="2732" y="57"/>
                    <a:pt x="2732" y="57"/>
                    <a:pt x="2732" y="57"/>
                  </a:cubicBezTo>
                  <a:cubicBezTo>
                    <a:pt x="2722" y="57"/>
                    <a:pt x="2707" y="60"/>
                    <a:pt x="2701" y="59"/>
                  </a:cubicBezTo>
                  <a:cubicBezTo>
                    <a:pt x="2678" y="56"/>
                    <a:pt x="2591" y="61"/>
                    <a:pt x="2534" y="60"/>
                  </a:cubicBezTo>
                  <a:cubicBezTo>
                    <a:pt x="2545" y="65"/>
                    <a:pt x="2507" y="59"/>
                    <a:pt x="2505" y="63"/>
                  </a:cubicBezTo>
                  <a:cubicBezTo>
                    <a:pt x="2502" y="62"/>
                    <a:pt x="2494" y="61"/>
                    <a:pt x="2503" y="60"/>
                  </a:cubicBezTo>
                  <a:cubicBezTo>
                    <a:pt x="2474" y="62"/>
                    <a:pt x="2459" y="60"/>
                    <a:pt x="2439" y="63"/>
                  </a:cubicBezTo>
                  <a:cubicBezTo>
                    <a:pt x="2436" y="62"/>
                    <a:pt x="2445" y="61"/>
                    <a:pt x="2442" y="61"/>
                  </a:cubicBezTo>
                  <a:cubicBezTo>
                    <a:pt x="2440" y="61"/>
                    <a:pt x="2433" y="62"/>
                    <a:pt x="2430" y="61"/>
                  </a:cubicBezTo>
                  <a:cubicBezTo>
                    <a:pt x="2427" y="61"/>
                    <a:pt x="2434" y="60"/>
                    <a:pt x="2439" y="60"/>
                  </a:cubicBezTo>
                  <a:cubicBezTo>
                    <a:pt x="2409" y="61"/>
                    <a:pt x="2406" y="64"/>
                    <a:pt x="2404" y="68"/>
                  </a:cubicBezTo>
                  <a:cubicBezTo>
                    <a:pt x="2389" y="66"/>
                    <a:pt x="2382" y="67"/>
                    <a:pt x="2371" y="69"/>
                  </a:cubicBezTo>
                  <a:cubicBezTo>
                    <a:pt x="2366" y="68"/>
                    <a:pt x="2357" y="68"/>
                    <a:pt x="2375" y="67"/>
                  </a:cubicBezTo>
                  <a:cubicBezTo>
                    <a:pt x="2365" y="67"/>
                    <a:pt x="2312" y="67"/>
                    <a:pt x="2311" y="70"/>
                  </a:cubicBezTo>
                  <a:cubicBezTo>
                    <a:pt x="2308" y="69"/>
                    <a:pt x="2296" y="70"/>
                    <a:pt x="2294" y="70"/>
                  </a:cubicBezTo>
                  <a:cubicBezTo>
                    <a:pt x="2270" y="71"/>
                    <a:pt x="2268" y="71"/>
                    <a:pt x="2245" y="71"/>
                  </a:cubicBezTo>
                  <a:cubicBezTo>
                    <a:pt x="2252" y="72"/>
                    <a:pt x="2252" y="72"/>
                    <a:pt x="2252" y="72"/>
                  </a:cubicBezTo>
                  <a:cubicBezTo>
                    <a:pt x="2243" y="75"/>
                    <a:pt x="2233" y="73"/>
                    <a:pt x="2214" y="74"/>
                  </a:cubicBezTo>
                  <a:cubicBezTo>
                    <a:pt x="2215" y="73"/>
                    <a:pt x="2215" y="73"/>
                    <a:pt x="2215" y="73"/>
                  </a:cubicBezTo>
                  <a:cubicBezTo>
                    <a:pt x="2173" y="72"/>
                    <a:pt x="2197" y="75"/>
                    <a:pt x="2155" y="74"/>
                  </a:cubicBezTo>
                  <a:cubicBezTo>
                    <a:pt x="2157" y="76"/>
                    <a:pt x="2157" y="76"/>
                    <a:pt x="2157" y="76"/>
                  </a:cubicBezTo>
                  <a:cubicBezTo>
                    <a:pt x="2153" y="80"/>
                    <a:pt x="2120" y="74"/>
                    <a:pt x="2096" y="76"/>
                  </a:cubicBezTo>
                  <a:cubicBezTo>
                    <a:pt x="2105" y="77"/>
                    <a:pt x="2105" y="77"/>
                    <a:pt x="2105" y="77"/>
                  </a:cubicBezTo>
                  <a:cubicBezTo>
                    <a:pt x="2092" y="79"/>
                    <a:pt x="2068" y="73"/>
                    <a:pt x="2054" y="73"/>
                  </a:cubicBezTo>
                  <a:cubicBezTo>
                    <a:pt x="2051" y="72"/>
                    <a:pt x="2059" y="72"/>
                    <a:pt x="2063" y="72"/>
                  </a:cubicBezTo>
                  <a:cubicBezTo>
                    <a:pt x="2028" y="70"/>
                    <a:pt x="2059" y="74"/>
                    <a:pt x="2033" y="76"/>
                  </a:cubicBezTo>
                  <a:cubicBezTo>
                    <a:pt x="2028" y="74"/>
                    <a:pt x="2039" y="72"/>
                    <a:pt x="2021" y="72"/>
                  </a:cubicBezTo>
                  <a:cubicBezTo>
                    <a:pt x="2013" y="71"/>
                    <a:pt x="1971" y="78"/>
                    <a:pt x="1947" y="76"/>
                  </a:cubicBezTo>
                  <a:cubicBezTo>
                    <a:pt x="1952" y="77"/>
                    <a:pt x="1957" y="78"/>
                    <a:pt x="1945" y="79"/>
                  </a:cubicBezTo>
                  <a:cubicBezTo>
                    <a:pt x="1927" y="80"/>
                    <a:pt x="1896" y="77"/>
                    <a:pt x="1879" y="80"/>
                  </a:cubicBezTo>
                  <a:cubicBezTo>
                    <a:pt x="1877" y="80"/>
                    <a:pt x="1876" y="80"/>
                    <a:pt x="1876" y="80"/>
                  </a:cubicBezTo>
                  <a:cubicBezTo>
                    <a:pt x="1862" y="81"/>
                    <a:pt x="1830" y="82"/>
                    <a:pt x="1821" y="84"/>
                  </a:cubicBezTo>
                  <a:cubicBezTo>
                    <a:pt x="1808" y="78"/>
                    <a:pt x="1734" y="90"/>
                    <a:pt x="1734" y="84"/>
                  </a:cubicBezTo>
                  <a:cubicBezTo>
                    <a:pt x="1691" y="86"/>
                    <a:pt x="1691" y="86"/>
                    <a:pt x="1691" y="86"/>
                  </a:cubicBezTo>
                  <a:cubicBezTo>
                    <a:pt x="1692" y="85"/>
                    <a:pt x="1692" y="85"/>
                    <a:pt x="1692" y="85"/>
                  </a:cubicBezTo>
                  <a:cubicBezTo>
                    <a:pt x="1664" y="85"/>
                    <a:pt x="1654" y="87"/>
                    <a:pt x="1645" y="89"/>
                  </a:cubicBezTo>
                  <a:cubicBezTo>
                    <a:pt x="1638" y="89"/>
                    <a:pt x="1643" y="88"/>
                    <a:pt x="1643" y="88"/>
                  </a:cubicBezTo>
                  <a:cubicBezTo>
                    <a:pt x="1603" y="87"/>
                    <a:pt x="1599" y="88"/>
                    <a:pt x="1565" y="92"/>
                  </a:cubicBezTo>
                  <a:cubicBezTo>
                    <a:pt x="1561" y="90"/>
                    <a:pt x="1561" y="90"/>
                    <a:pt x="1561" y="90"/>
                  </a:cubicBezTo>
                  <a:cubicBezTo>
                    <a:pt x="1552" y="91"/>
                    <a:pt x="1503" y="89"/>
                    <a:pt x="1463" y="92"/>
                  </a:cubicBezTo>
                  <a:cubicBezTo>
                    <a:pt x="1463" y="92"/>
                    <a:pt x="1464" y="91"/>
                    <a:pt x="1467" y="91"/>
                  </a:cubicBezTo>
                  <a:cubicBezTo>
                    <a:pt x="1423" y="95"/>
                    <a:pt x="1360" y="89"/>
                    <a:pt x="1344" y="96"/>
                  </a:cubicBezTo>
                  <a:cubicBezTo>
                    <a:pt x="1315" y="99"/>
                    <a:pt x="1315" y="99"/>
                    <a:pt x="1315" y="99"/>
                  </a:cubicBezTo>
                  <a:cubicBezTo>
                    <a:pt x="1353" y="98"/>
                    <a:pt x="1309" y="102"/>
                    <a:pt x="1325" y="103"/>
                  </a:cubicBezTo>
                  <a:cubicBezTo>
                    <a:pt x="1310" y="104"/>
                    <a:pt x="1286" y="102"/>
                    <a:pt x="1304" y="101"/>
                  </a:cubicBezTo>
                  <a:cubicBezTo>
                    <a:pt x="1307" y="101"/>
                    <a:pt x="1307" y="101"/>
                    <a:pt x="1307" y="101"/>
                  </a:cubicBezTo>
                  <a:cubicBezTo>
                    <a:pt x="1314" y="97"/>
                    <a:pt x="1260" y="101"/>
                    <a:pt x="1261" y="99"/>
                  </a:cubicBezTo>
                  <a:cubicBezTo>
                    <a:pt x="1186" y="101"/>
                    <a:pt x="1112" y="101"/>
                    <a:pt x="1042" y="103"/>
                  </a:cubicBezTo>
                  <a:cubicBezTo>
                    <a:pt x="1050" y="106"/>
                    <a:pt x="1050" y="106"/>
                    <a:pt x="1050" y="106"/>
                  </a:cubicBezTo>
                  <a:cubicBezTo>
                    <a:pt x="1026" y="106"/>
                    <a:pt x="1026" y="106"/>
                    <a:pt x="1026" y="106"/>
                  </a:cubicBezTo>
                  <a:cubicBezTo>
                    <a:pt x="1019" y="106"/>
                    <a:pt x="1017" y="104"/>
                    <a:pt x="1035" y="104"/>
                  </a:cubicBezTo>
                  <a:cubicBezTo>
                    <a:pt x="1025" y="102"/>
                    <a:pt x="1005" y="106"/>
                    <a:pt x="1005" y="107"/>
                  </a:cubicBezTo>
                  <a:cubicBezTo>
                    <a:pt x="971" y="107"/>
                    <a:pt x="1018" y="103"/>
                    <a:pt x="1008" y="103"/>
                  </a:cubicBezTo>
                  <a:cubicBezTo>
                    <a:pt x="993" y="104"/>
                    <a:pt x="993" y="104"/>
                    <a:pt x="993" y="104"/>
                  </a:cubicBezTo>
                  <a:cubicBezTo>
                    <a:pt x="997" y="104"/>
                    <a:pt x="997" y="104"/>
                    <a:pt x="997" y="104"/>
                  </a:cubicBezTo>
                  <a:cubicBezTo>
                    <a:pt x="985" y="106"/>
                    <a:pt x="984" y="107"/>
                    <a:pt x="963" y="107"/>
                  </a:cubicBezTo>
                  <a:cubicBezTo>
                    <a:pt x="950" y="107"/>
                    <a:pt x="956" y="106"/>
                    <a:pt x="951" y="106"/>
                  </a:cubicBezTo>
                  <a:cubicBezTo>
                    <a:pt x="951" y="106"/>
                    <a:pt x="949" y="106"/>
                    <a:pt x="943" y="106"/>
                  </a:cubicBezTo>
                  <a:cubicBezTo>
                    <a:pt x="912" y="107"/>
                    <a:pt x="912" y="107"/>
                    <a:pt x="912" y="107"/>
                  </a:cubicBezTo>
                  <a:cubicBezTo>
                    <a:pt x="924" y="109"/>
                    <a:pt x="924" y="109"/>
                    <a:pt x="924" y="109"/>
                  </a:cubicBezTo>
                  <a:cubicBezTo>
                    <a:pt x="911" y="110"/>
                    <a:pt x="895" y="109"/>
                    <a:pt x="910" y="111"/>
                  </a:cubicBezTo>
                  <a:cubicBezTo>
                    <a:pt x="889" y="108"/>
                    <a:pt x="794" y="113"/>
                    <a:pt x="781" y="112"/>
                  </a:cubicBezTo>
                  <a:cubicBezTo>
                    <a:pt x="762" y="115"/>
                    <a:pt x="743" y="115"/>
                    <a:pt x="720" y="116"/>
                  </a:cubicBezTo>
                  <a:cubicBezTo>
                    <a:pt x="726" y="116"/>
                    <a:pt x="729" y="118"/>
                    <a:pt x="709" y="119"/>
                  </a:cubicBezTo>
                  <a:cubicBezTo>
                    <a:pt x="716" y="113"/>
                    <a:pt x="674" y="117"/>
                    <a:pt x="657" y="114"/>
                  </a:cubicBezTo>
                  <a:cubicBezTo>
                    <a:pt x="665" y="116"/>
                    <a:pt x="599" y="117"/>
                    <a:pt x="621" y="119"/>
                  </a:cubicBezTo>
                  <a:cubicBezTo>
                    <a:pt x="604" y="119"/>
                    <a:pt x="620" y="117"/>
                    <a:pt x="607" y="117"/>
                  </a:cubicBezTo>
                  <a:cubicBezTo>
                    <a:pt x="567" y="120"/>
                    <a:pt x="519" y="118"/>
                    <a:pt x="469" y="120"/>
                  </a:cubicBezTo>
                  <a:cubicBezTo>
                    <a:pt x="468" y="121"/>
                    <a:pt x="476" y="121"/>
                    <a:pt x="466" y="123"/>
                  </a:cubicBezTo>
                  <a:cubicBezTo>
                    <a:pt x="440" y="120"/>
                    <a:pt x="440" y="120"/>
                    <a:pt x="440" y="120"/>
                  </a:cubicBezTo>
                  <a:cubicBezTo>
                    <a:pt x="430" y="121"/>
                    <a:pt x="431" y="124"/>
                    <a:pt x="413" y="122"/>
                  </a:cubicBezTo>
                  <a:cubicBezTo>
                    <a:pt x="415" y="123"/>
                    <a:pt x="419" y="124"/>
                    <a:pt x="412" y="124"/>
                  </a:cubicBezTo>
                  <a:cubicBezTo>
                    <a:pt x="315" y="124"/>
                    <a:pt x="214" y="133"/>
                    <a:pt x="115" y="129"/>
                  </a:cubicBezTo>
                  <a:cubicBezTo>
                    <a:pt x="128" y="130"/>
                    <a:pt x="119" y="130"/>
                    <a:pt x="109" y="131"/>
                  </a:cubicBezTo>
                  <a:cubicBezTo>
                    <a:pt x="116" y="131"/>
                    <a:pt x="109" y="133"/>
                    <a:pt x="110" y="133"/>
                  </a:cubicBezTo>
                  <a:cubicBezTo>
                    <a:pt x="69" y="132"/>
                    <a:pt x="69" y="132"/>
                    <a:pt x="69" y="132"/>
                  </a:cubicBezTo>
                  <a:cubicBezTo>
                    <a:pt x="61" y="135"/>
                    <a:pt x="24" y="133"/>
                    <a:pt x="20" y="136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16" y="139"/>
                    <a:pt x="58" y="141"/>
                    <a:pt x="55" y="145"/>
                  </a:cubicBezTo>
                  <a:cubicBezTo>
                    <a:pt x="75" y="141"/>
                    <a:pt x="107" y="149"/>
                    <a:pt x="139" y="143"/>
                  </a:cubicBezTo>
                  <a:cubicBezTo>
                    <a:pt x="146" y="143"/>
                    <a:pt x="133" y="144"/>
                    <a:pt x="137" y="145"/>
                  </a:cubicBezTo>
                  <a:cubicBezTo>
                    <a:pt x="145" y="143"/>
                    <a:pt x="154" y="143"/>
                    <a:pt x="173" y="143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222" y="141"/>
                    <a:pt x="244" y="142"/>
                    <a:pt x="301" y="142"/>
                  </a:cubicBezTo>
                  <a:cubicBezTo>
                    <a:pt x="297" y="140"/>
                    <a:pt x="297" y="140"/>
                    <a:pt x="297" y="140"/>
                  </a:cubicBezTo>
                  <a:cubicBezTo>
                    <a:pt x="309" y="140"/>
                    <a:pt x="311" y="140"/>
                    <a:pt x="317" y="141"/>
                  </a:cubicBezTo>
                  <a:cubicBezTo>
                    <a:pt x="331" y="137"/>
                    <a:pt x="283" y="142"/>
                    <a:pt x="295" y="138"/>
                  </a:cubicBezTo>
                  <a:cubicBezTo>
                    <a:pt x="312" y="141"/>
                    <a:pt x="382" y="136"/>
                    <a:pt x="393" y="140"/>
                  </a:cubicBezTo>
                  <a:cubicBezTo>
                    <a:pt x="412" y="139"/>
                    <a:pt x="388" y="138"/>
                    <a:pt x="407" y="137"/>
                  </a:cubicBezTo>
                  <a:cubicBezTo>
                    <a:pt x="412" y="138"/>
                    <a:pt x="412" y="138"/>
                    <a:pt x="412" y="138"/>
                  </a:cubicBezTo>
                  <a:cubicBezTo>
                    <a:pt x="417" y="136"/>
                    <a:pt x="417" y="136"/>
                    <a:pt x="417" y="136"/>
                  </a:cubicBezTo>
                  <a:cubicBezTo>
                    <a:pt x="429" y="136"/>
                    <a:pt x="435" y="138"/>
                    <a:pt x="436" y="139"/>
                  </a:cubicBezTo>
                  <a:cubicBezTo>
                    <a:pt x="433" y="139"/>
                    <a:pt x="427" y="139"/>
                    <a:pt x="424" y="139"/>
                  </a:cubicBezTo>
                  <a:cubicBezTo>
                    <a:pt x="439" y="140"/>
                    <a:pt x="465" y="138"/>
                    <a:pt x="473" y="138"/>
                  </a:cubicBezTo>
                  <a:cubicBezTo>
                    <a:pt x="457" y="138"/>
                    <a:pt x="457" y="138"/>
                    <a:pt x="457" y="138"/>
                  </a:cubicBezTo>
                  <a:cubicBezTo>
                    <a:pt x="508" y="135"/>
                    <a:pt x="572" y="135"/>
                    <a:pt x="621" y="131"/>
                  </a:cubicBezTo>
                  <a:cubicBezTo>
                    <a:pt x="618" y="130"/>
                    <a:pt x="618" y="130"/>
                    <a:pt x="618" y="130"/>
                  </a:cubicBezTo>
                  <a:cubicBezTo>
                    <a:pt x="656" y="127"/>
                    <a:pt x="648" y="130"/>
                    <a:pt x="690" y="128"/>
                  </a:cubicBezTo>
                  <a:cubicBezTo>
                    <a:pt x="689" y="129"/>
                    <a:pt x="689" y="129"/>
                    <a:pt x="689" y="129"/>
                  </a:cubicBezTo>
                  <a:cubicBezTo>
                    <a:pt x="697" y="127"/>
                    <a:pt x="708" y="127"/>
                    <a:pt x="720" y="126"/>
                  </a:cubicBezTo>
                  <a:cubicBezTo>
                    <a:pt x="709" y="128"/>
                    <a:pt x="739" y="128"/>
                    <a:pt x="726" y="129"/>
                  </a:cubicBezTo>
                  <a:cubicBezTo>
                    <a:pt x="767" y="126"/>
                    <a:pt x="746" y="127"/>
                    <a:pt x="773" y="123"/>
                  </a:cubicBezTo>
                  <a:cubicBezTo>
                    <a:pt x="780" y="125"/>
                    <a:pt x="780" y="125"/>
                    <a:pt x="780" y="125"/>
                  </a:cubicBezTo>
                  <a:cubicBezTo>
                    <a:pt x="789" y="123"/>
                    <a:pt x="790" y="122"/>
                    <a:pt x="811" y="121"/>
                  </a:cubicBezTo>
                  <a:cubicBezTo>
                    <a:pt x="793" y="123"/>
                    <a:pt x="824" y="123"/>
                    <a:pt x="805" y="125"/>
                  </a:cubicBezTo>
                  <a:cubicBezTo>
                    <a:pt x="849" y="127"/>
                    <a:pt x="870" y="120"/>
                    <a:pt x="890" y="124"/>
                  </a:cubicBezTo>
                  <a:cubicBezTo>
                    <a:pt x="910" y="120"/>
                    <a:pt x="852" y="123"/>
                    <a:pt x="863" y="122"/>
                  </a:cubicBezTo>
                  <a:cubicBezTo>
                    <a:pt x="854" y="121"/>
                    <a:pt x="880" y="118"/>
                    <a:pt x="894" y="118"/>
                  </a:cubicBezTo>
                  <a:cubicBezTo>
                    <a:pt x="908" y="118"/>
                    <a:pt x="918" y="123"/>
                    <a:pt x="953" y="122"/>
                  </a:cubicBezTo>
                  <a:cubicBezTo>
                    <a:pt x="949" y="122"/>
                    <a:pt x="949" y="122"/>
                    <a:pt x="946" y="122"/>
                  </a:cubicBezTo>
                  <a:cubicBezTo>
                    <a:pt x="959" y="123"/>
                    <a:pt x="972" y="120"/>
                    <a:pt x="988" y="121"/>
                  </a:cubicBezTo>
                  <a:cubicBezTo>
                    <a:pt x="997" y="119"/>
                    <a:pt x="1009" y="121"/>
                    <a:pt x="1011" y="118"/>
                  </a:cubicBezTo>
                  <a:cubicBezTo>
                    <a:pt x="979" y="119"/>
                    <a:pt x="979" y="119"/>
                    <a:pt x="979" y="119"/>
                  </a:cubicBezTo>
                  <a:cubicBezTo>
                    <a:pt x="997" y="118"/>
                    <a:pt x="1014" y="114"/>
                    <a:pt x="1045" y="115"/>
                  </a:cubicBezTo>
                  <a:cubicBezTo>
                    <a:pt x="1042" y="116"/>
                    <a:pt x="1033" y="117"/>
                    <a:pt x="1027" y="117"/>
                  </a:cubicBezTo>
                  <a:cubicBezTo>
                    <a:pt x="1036" y="118"/>
                    <a:pt x="1044" y="116"/>
                    <a:pt x="1053" y="117"/>
                  </a:cubicBezTo>
                  <a:cubicBezTo>
                    <a:pt x="1051" y="120"/>
                    <a:pt x="1014" y="119"/>
                    <a:pt x="994" y="122"/>
                  </a:cubicBezTo>
                  <a:cubicBezTo>
                    <a:pt x="1004" y="123"/>
                    <a:pt x="1032" y="118"/>
                    <a:pt x="1022" y="122"/>
                  </a:cubicBezTo>
                  <a:cubicBezTo>
                    <a:pt x="1036" y="117"/>
                    <a:pt x="1057" y="122"/>
                    <a:pt x="1080" y="118"/>
                  </a:cubicBezTo>
                  <a:cubicBezTo>
                    <a:pt x="1079" y="119"/>
                    <a:pt x="1079" y="119"/>
                    <a:pt x="1079" y="119"/>
                  </a:cubicBezTo>
                  <a:cubicBezTo>
                    <a:pt x="1083" y="119"/>
                    <a:pt x="1090" y="118"/>
                    <a:pt x="1097" y="118"/>
                  </a:cubicBezTo>
                  <a:cubicBezTo>
                    <a:pt x="1085" y="121"/>
                    <a:pt x="1085" y="121"/>
                    <a:pt x="1085" y="121"/>
                  </a:cubicBezTo>
                  <a:cubicBezTo>
                    <a:pt x="1104" y="118"/>
                    <a:pt x="1122" y="121"/>
                    <a:pt x="1141" y="120"/>
                  </a:cubicBezTo>
                  <a:cubicBezTo>
                    <a:pt x="1102" y="121"/>
                    <a:pt x="1132" y="118"/>
                    <a:pt x="1115" y="117"/>
                  </a:cubicBezTo>
                  <a:cubicBezTo>
                    <a:pt x="1163" y="113"/>
                    <a:pt x="1144" y="121"/>
                    <a:pt x="1194" y="119"/>
                  </a:cubicBezTo>
                  <a:cubicBezTo>
                    <a:pt x="1186" y="119"/>
                    <a:pt x="1170" y="118"/>
                    <a:pt x="1181" y="117"/>
                  </a:cubicBezTo>
                  <a:cubicBezTo>
                    <a:pt x="1191" y="117"/>
                    <a:pt x="1204" y="117"/>
                    <a:pt x="1211" y="118"/>
                  </a:cubicBezTo>
                  <a:cubicBezTo>
                    <a:pt x="1246" y="117"/>
                    <a:pt x="1205" y="116"/>
                    <a:pt x="1220" y="115"/>
                  </a:cubicBezTo>
                  <a:cubicBezTo>
                    <a:pt x="1233" y="117"/>
                    <a:pt x="1238" y="113"/>
                    <a:pt x="1253" y="112"/>
                  </a:cubicBezTo>
                  <a:cubicBezTo>
                    <a:pt x="1254" y="114"/>
                    <a:pt x="1254" y="114"/>
                    <a:pt x="1254" y="114"/>
                  </a:cubicBezTo>
                  <a:cubicBezTo>
                    <a:pt x="1294" y="114"/>
                    <a:pt x="1264" y="110"/>
                    <a:pt x="1301" y="110"/>
                  </a:cubicBezTo>
                  <a:cubicBezTo>
                    <a:pt x="1285" y="113"/>
                    <a:pt x="1285" y="113"/>
                    <a:pt x="1285" y="113"/>
                  </a:cubicBezTo>
                  <a:cubicBezTo>
                    <a:pt x="1304" y="112"/>
                    <a:pt x="1304" y="112"/>
                    <a:pt x="1304" y="112"/>
                  </a:cubicBezTo>
                  <a:cubicBezTo>
                    <a:pt x="1300" y="114"/>
                    <a:pt x="1300" y="114"/>
                    <a:pt x="1300" y="114"/>
                  </a:cubicBezTo>
                  <a:cubicBezTo>
                    <a:pt x="1321" y="112"/>
                    <a:pt x="1327" y="112"/>
                    <a:pt x="1348" y="112"/>
                  </a:cubicBezTo>
                  <a:cubicBezTo>
                    <a:pt x="1343" y="111"/>
                    <a:pt x="1350" y="109"/>
                    <a:pt x="1368" y="108"/>
                  </a:cubicBezTo>
                  <a:cubicBezTo>
                    <a:pt x="1380" y="109"/>
                    <a:pt x="1361" y="110"/>
                    <a:pt x="1387" y="109"/>
                  </a:cubicBezTo>
                  <a:cubicBezTo>
                    <a:pt x="1381" y="111"/>
                    <a:pt x="1375" y="112"/>
                    <a:pt x="1364" y="111"/>
                  </a:cubicBezTo>
                  <a:cubicBezTo>
                    <a:pt x="1363" y="112"/>
                    <a:pt x="1358" y="112"/>
                    <a:pt x="1357" y="113"/>
                  </a:cubicBezTo>
                  <a:cubicBezTo>
                    <a:pt x="1370" y="114"/>
                    <a:pt x="1390" y="112"/>
                    <a:pt x="1399" y="112"/>
                  </a:cubicBezTo>
                  <a:cubicBezTo>
                    <a:pt x="1396" y="112"/>
                    <a:pt x="1392" y="112"/>
                    <a:pt x="1389" y="112"/>
                  </a:cubicBezTo>
                  <a:cubicBezTo>
                    <a:pt x="1426" y="108"/>
                    <a:pt x="1426" y="108"/>
                    <a:pt x="1426" y="108"/>
                  </a:cubicBezTo>
                  <a:cubicBezTo>
                    <a:pt x="1432" y="109"/>
                    <a:pt x="1427" y="109"/>
                    <a:pt x="1423" y="110"/>
                  </a:cubicBezTo>
                  <a:cubicBezTo>
                    <a:pt x="1430" y="110"/>
                    <a:pt x="1435" y="109"/>
                    <a:pt x="1446" y="108"/>
                  </a:cubicBezTo>
                  <a:cubicBezTo>
                    <a:pt x="1444" y="110"/>
                    <a:pt x="1444" y="111"/>
                    <a:pt x="1429" y="112"/>
                  </a:cubicBezTo>
                  <a:cubicBezTo>
                    <a:pt x="1464" y="110"/>
                    <a:pt x="1464" y="110"/>
                    <a:pt x="1464" y="110"/>
                  </a:cubicBezTo>
                  <a:cubicBezTo>
                    <a:pt x="1466" y="110"/>
                    <a:pt x="1482" y="111"/>
                    <a:pt x="1477" y="112"/>
                  </a:cubicBezTo>
                  <a:cubicBezTo>
                    <a:pt x="1497" y="112"/>
                    <a:pt x="1525" y="107"/>
                    <a:pt x="1551" y="108"/>
                  </a:cubicBezTo>
                  <a:cubicBezTo>
                    <a:pt x="1552" y="108"/>
                    <a:pt x="1555" y="107"/>
                    <a:pt x="1560" y="107"/>
                  </a:cubicBezTo>
                  <a:cubicBezTo>
                    <a:pt x="1585" y="106"/>
                    <a:pt x="1606" y="108"/>
                    <a:pt x="1635" y="105"/>
                  </a:cubicBezTo>
                  <a:cubicBezTo>
                    <a:pt x="1651" y="107"/>
                    <a:pt x="1651" y="107"/>
                    <a:pt x="1651" y="107"/>
                  </a:cubicBezTo>
                  <a:cubicBezTo>
                    <a:pt x="1674" y="106"/>
                    <a:pt x="1629" y="104"/>
                    <a:pt x="1667" y="102"/>
                  </a:cubicBezTo>
                  <a:cubicBezTo>
                    <a:pt x="1693" y="100"/>
                    <a:pt x="1676" y="104"/>
                    <a:pt x="1686" y="105"/>
                  </a:cubicBezTo>
                  <a:cubicBezTo>
                    <a:pt x="1699" y="103"/>
                    <a:pt x="1722" y="99"/>
                    <a:pt x="1746" y="101"/>
                  </a:cubicBezTo>
                  <a:cubicBezTo>
                    <a:pt x="1738" y="102"/>
                    <a:pt x="1732" y="101"/>
                    <a:pt x="1724" y="102"/>
                  </a:cubicBezTo>
                  <a:cubicBezTo>
                    <a:pt x="1743" y="103"/>
                    <a:pt x="1743" y="103"/>
                    <a:pt x="1743" y="103"/>
                  </a:cubicBezTo>
                  <a:cubicBezTo>
                    <a:pt x="1721" y="106"/>
                    <a:pt x="1704" y="106"/>
                    <a:pt x="1722" y="107"/>
                  </a:cubicBezTo>
                  <a:cubicBezTo>
                    <a:pt x="1724" y="102"/>
                    <a:pt x="1794" y="105"/>
                    <a:pt x="1796" y="99"/>
                  </a:cubicBezTo>
                  <a:cubicBezTo>
                    <a:pt x="1809" y="100"/>
                    <a:pt x="1809" y="100"/>
                    <a:pt x="1809" y="100"/>
                  </a:cubicBezTo>
                  <a:cubicBezTo>
                    <a:pt x="1805" y="100"/>
                    <a:pt x="1805" y="100"/>
                    <a:pt x="1801" y="100"/>
                  </a:cubicBezTo>
                  <a:cubicBezTo>
                    <a:pt x="1825" y="102"/>
                    <a:pt x="1819" y="96"/>
                    <a:pt x="1850" y="96"/>
                  </a:cubicBezTo>
                  <a:cubicBezTo>
                    <a:pt x="1860" y="96"/>
                    <a:pt x="1868" y="97"/>
                    <a:pt x="1860" y="97"/>
                  </a:cubicBezTo>
                  <a:cubicBezTo>
                    <a:pt x="1884" y="95"/>
                    <a:pt x="1884" y="95"/>
                    <a:pt x="1884" y="95"/>
                  </a:cubicBezTo>
                  <a:cubicBezTo>
                    <a:pt x="1890" y="95"/>
                    <a:pt x="1890" y="96"/>
                    <a:pt x="1886" y="96"/>
                  </a:cubicBezTo>
                  <a:cubicBezTo>
                    <a:pt x="1919" y="95"/>
                    <a:pt x="1919" y="95"/>
                    <a:pt x="1919" y="95"/>
                  </a:cubicBezTo>
                  <a:cubicBezTo>
                    <a:pt x="1919" y="95"/>
                    <a:pt x="1919" y="95"/>
                    <a:pt x="1919" y="95"/>
                  </a:cubicBezTo>
                  <a:cubicBezTo>
                    <a:pt x="1924" y="94"/>
                    <a:pt x="1936" y="92"/>
                    <a:pt x="1941" y="92"/>
                  </a:cubicBezTo>
                  <a:cubicBezTo>
                    <a:pt x="1951" y="92"/>
                    <a:pt x="1937" y="92"/>
                    <a:pt x="1939" y="93"/>
                  </a:cubicBezTo>
                  <a:cubicBezTo>
                    <a:pt x="1959" y="91"/>
                    <a:pt x="1959" y="91"/>
                    <a:pt x="1959" y="91"/>
                  </a:cubicBezTo>
                  <a:cubicBezTo>
                    <a:pt x="1967" y="92"/>
                    <a:pt x="1951" y="94"/>
                    <a:pt x="1937" y="94"/>
                  </a:cubicBezTo>
                  <a:cubicBezTo>
                    <a:pt x="1956" y="99"/>
                    <a:pt x="1953" y="92"/>
                    <a:pt x="1994" y="94"/>
                  </a:cubicBezTo>
                  <a:cubicBezTo>
                    <a:pt x="1975" y="96"/>
                    <a:pt x="1975" y="96"/>
                    <a:pt x="1975" y="96"/>
                  </a:cubicBezTo>
                  <a:cubicBezTo>
                    <a:pt x="1987" y="98"/>
                    <a:pt x="2002" y="97"/>
                    <a:pt x="2024" y="98"/>
                  </a:cubicBezTo>
                  <a:cubicBezTo>
                    <a:pt x="2019" y="97"/>
                    <a:pt x="1981" y="95"/>
                    <a:pt x="2002" y="93"/>
                  </a:cubicBezTo>
                  <a:cubicBezTo>
                    <a:pt x="2009" y="93"/>
                    <a:pt x="2017" y="93"/>
                    <a:pt x="2029" y="91"/>
                  </a:cubicBezTo>
                  <a:cubicBezTo>
                    <a:pt x="2029" y="93"/>
                    <a:pt x="2040" y="92"/>
                    <a:pt x="2055" y="92"/>
                  </a:cubicBezTo>
                  <a:cubicBezTo>
                    <a:pt x="2054" y="95"/>
                    <a:pt x="2054" y="95"/>
                    <a:pt x="2054" y="95"/>
                  </a:cubicBezTo>
                  <a:cubicBezTo>
                    <a:pt x="2069" y="93"/>
                    <a:pt x="2068" y="92"/>
                    <a:pt x="2077" y="91"/>
                  </a:cubicBezTo>
                  <a:cubicBezTo>
                    <a:pt x="2094" y="90"/>
                    <a:pt x="2098" y="92"/>
                    <a:pt x="2102" y="94"/>
                  </a:cubicBezTo>
                  <a:cubicBezTo>
                    <a:pt x="2130" y="93"/>
                    <a:pt x="2083" y="91"/>
                    <a:pt x="2116" y="90"/>
                  </a:cubicBezTo>
                  <a:cubicBezTo>
                    <a:pt x="2139" y="90"/>
                    <a:pt x="2155" y="89"/>
                    <a:pt x="2183" y="86"/>
                  </a:cubicBezTo>
                  <a:cubicBezTo>
                    <a:pt x="2199" y="87"/>
                    <a:pt x="2180" y="88"/>
                    <a:pt x="2186" y="88"/>
                  </a:cubicBezTo>
                  <a:cubicBezTo>
                    <a:pt x="2200" y="86"/>
                    <a:pt x="2200" y="86"/>
                    <a:pt x="2200" y="86"/>
                  </a:cubicBezTo>
                  <a:cubicBezTo>
                    <a:pt x="2204" y="86"/>
                    <a:pt x="2202" y="87"/>
                    <a:pt x="2202" y="87"/>
                  </a:cubicBezTo>
                  <a:cubicBezTo>
                    <a:pt x="2214" y="86"/>
                    <a:pt x="2203" y="84"/>
                    <a:pt x="2222" y="83"/>
                  </a:cubicBezTo>
                  <a:cubicBezTo>
                    <a:pt x="2227" y="80"/>
                    <a:pt x="2261" y="86"/>
                    <a:pt x="2284" y="82"/>
                  </a:cubicBezTo>
                  <a:cubicBezTo>
                    <a:pt x="2290" y="83"/>
                    <a:pt x="2281" y="84"/>
                    <a:pt x="2283" y="85"/>
                  </a:cubicBezTo>
                  <a:cubicBezTo>
                    <a:pt x="2315" y="82"/>
                    <a:pt x="2311" y="82"/>
                    <a:pt x="2337" y="79"/>
                  </a:cubicBezTo>
                  <a:cubicBezTo>
                    <a:pt x="2360" y="80"/>
                    <a:pt x="2360" y="80"/>
                    <a:pt x="2360" y="80"/>
                  </a:cubicBezTo>
                  <a:cubicBezTo>
                    <a:pt x="2343" y="78"/>
                    <a:pt x="2364" y="76"/>
                    <a:pt x="2383" y="73"/>
                  </a:cubicBezTo>
                  <a:cubicBezTo>
                    <a:pt x="2377" y="72"/>
                    <a:pt x="2372" y="72"/>
                    <a:pt x="2369" y="71"/>
                  </a:cubicBezTo>
                  <a:cubicBezTo>
                    <a:pt x="2398" y="69"/>
                    <a:pt x="2398" y="69"/>
                    <a:pt x="2398" y="69"/>
                  </a:cubicBezTo>
                  <a:cubicBezTo>
                    <a:pt x="2402" y="70"/>
                    <a:pt x="2399" y="71"/>
                    <a:pt x="2394" y="72"/>
                  </a:cubicBezTo>
                  <a:cubicBezTo>
                    <a:pt x="2396" y="71"/>
                    <a:pt x="2398" y="71"/>
                    <a:pt x="2399" y="71"/>
                  </a:cubicBezTo>
                  <a:cubicBezTo>
                    <a:pt x="2410" y="72"/>
                    <a:pt x="2404" y="73"/>
                    <a:pt x="2397" y="75"/>
                  </a:cubicBezTo>
                  <a:cubicBezTo>
                    <a:pt x="2393" y="74"/>
                    <a:pt x="2390" y="74"/>
                    <a:pt x="2386" y="74"/>
                  </a:cubicBezTo>
                  <a:cubicBezTo>
                    <a:pt x="2379" y="75"/>
                    <a:pt x="2372" y="77"/>
                    <a:pt x="2374" y="79"/>
                  </a:cubicBezTo>
                  <a:cubicBezTo>
                    <a:pt x="2376" y="78"/>
                    <a:pt x="2379" y="78"/>
                    <a:pt x="2383" y="78"/>
                  </a:cubicBezTo>
                  <a:cubicBezTo>
                    <a:pt x="2382" y="78"/>
                    <a:pt x="2380" y="79"/>
                    <a:pt x="2381" y="79"/>
                  </a:cubicBezTo>
                  <a:cubicBezTo>
                    <a:pt x="2382" y="79"/>
                    <a:pt x="2385" y="78"/>
                    <a:pt x="2390" y="78"/>
                  </a:cubicBezTo>
                  <a:cubicBezTo>
                    <a:pt x="2397" y="80"/>
                    <a:pt x="2397" y="80"/>
                    <a:pt x="2397" y="80"/>
                  </a:cubicBezTo>
                  <a:cubicBezTo>
                    <a:pt x="2399" y="79"/>
                    <a:pt x="2399" y="79"/>
                    <a:pt x="2399" y="79"/>
                  </a:cubicBezTo>
                  <a:cubicBezTo>
                    <a:pt x="2437" y="80"/>
                    <a:pt x="2437" y="80"/>
                    <a:pt x="2437" y="80"/>
                  </a:cubicBezTo>
                  <a:cubicBezTo>
                    <a:pt x="2465" y="76"/>
                    <a:pt x="2489" y="71"/>
                    <a:pt x="2533" y="69"/>
                  </a:cubicBezTo>
                  <a:cubicBezTo>
                    <a:pt x="2522" y="71"/>
                    <a:pt x="2531" y="72"/>
                    <a:pt x="2530" y="75"/>
                  </a:cubicBezTo>
                  <a:cubicBezTo>
                    <a:pt x="2518" y="72"/>
                    <a:pt x="2496" y="77"/>
                    <a:pt x="2473" y="77"/>
                  </a:cubicBezTo>
                  <a:cubicBezTo>
                    <a:pt x="2485" y="77"/>
                    <a:pt x="2483" y="78"/>
                    <a:pt x="2480" y="79"/>
                  </a:cubicBezTo>
                  <a:cubicBezTo>
                    <a:pt x="2520" y="75"/>
                    <a:pt x="2520" y="75"/>
                    <a:pt x="2520" y="75"/>
                  </a:cubicBezTo>
                  <a:cubicBezTo>
                    <a:pt x="2519" y="77"/>
                    <a:pt x="2529" y="76"/>
                    <a:pt x="2539" y="77"/>
                  </a:cubicBezTo>
                  <a:cubicBezTo>
                    <a:pt x="2531" y="73"/>
                    <a:pt x="2570" y="73"/>
                    <a:pt x="2586" y="72"/>
                  </a:cubicBezTo>
                  <a:cubicBezTo>
                    <a:pt x="2587" y="73"/>
                    <a:pt x="2583" y="74"/>
                    <a:pt x="2563" y="75"/>
                  </a:cubicBezTo>
                  <a:cubicBezTo>
                    <a:pt x="2585" y="77"/>
                    <a:pt x="2592" y="69"/>
                    <a:pt x="2614" y="71"/>
                  </a:cubicBezTo>
                  <a:cubicBezTo>
                    <a:pt x="2609" y="71"/>
                    <a:pt x="2606" y="71"/>
                    <a:pt x="2604" y="72"/>
                  </a:cubicBezTo>
                  <a:cubicBezTo>
                    <a:pt x="2616" y="70"/>
                    <a:pt x="2644" y="71"/>
                    <a:pt x="2637" y="72"/>
                  </a:cubicBezTo>
                  <a:cubicBezTo>
                    <a:pt x="2632" y="72"/>
                    <a:pt x="2632" y="72"/>
                    <a:pt x="2632" y="72"/>
                  </a:cubicBezTo>
                  <a:cubicBezTo>
                    <a:pt x="2665" y="72"/>
                    <a:pt x="2732" y="69"/>
                    <a:pt x="2737" y="66"/>
                  </a:cubicBezTo>
                  <a:cubicBezTo>
                    <a:pt x="2737" y="66"/>
                    <a:pt x="2732" y="70"/>
                    <a:pt x="2730" y="71"/>
                  </a:cubicBezTo>
                  <a:cubicBezTo>
                    <a:pt x="2789" y="57"/>
                    <a:pt x="2789" y="57"/>
                    <a:pt x="2789" y="57"/>
                  </a:cubicBezTo>
                  <a:cubicBezTo>
                    <a:pt x="2783" y="61"/>
                    <a:pt x="2803" y="67"/>
                    <a:pt x="2776" y="69"/>
                  </a:cubicBezTo>
                  <a:cubicBezTo>
                    <a:pt x="2784" y="70"/>
                    <a:pt x="2794" y="70"/>
                    <a:pt x="2810" y="68"/>
                  </a:cubicBezTo>
                  <a:cubicBezTo>
                    <a:pt x="2805" y="68"/>
                    <a:pt x="2797" y="64"/>
                    <a:pt x="2804" y="64"/>
                  </a:cubicBezTo>
                  <a:cubicBezTo>
                    <a:pt x="2824" y="67"/>
                    <a:pt x="2818" y="65"/>
                    <a:pt x="2843" y="67"/>
                  </a:cubicBezTo>
                  <a:cubicBezTo>
                    <a:pt x="2835" y="67"/>
                    <a:pt x="2843" y="62"/>
                    <a:pt x="2856" y="62"/>
                  </a:cubicBezTo>
                  <a:cubicBezTo>
                    <a:pt x="2854" y="63"/>
                    <a:pt x="2857" y="66"/>
                    <a:pt x="2852" y="67"/>
                  </a:cubicBezTo>
                  <a:cubicBezTo>
                    <a:pt x="2882" y="62"/>
                    <a:pt x="2882" y="62"/>
                    <a:pt x="2882" y="62"/>
                  </a:cubicBezTo>
                  <a:cubicBezTo>
                    <a:pt x="2877" y="63"/>
                    <a:pt x="2883" y="66"/>
                    <a:pt x="2889" y="67"/>
                  </a:cubicBezTo>
                  <a:cubicBezTo>
                    <a:pt x="2886" y="66"/>
                    <a:pt x="2917" y="66"/>
                    <a:pt x="2925" y="65"/>
                  </a:cubicBezTo>
                  <a:cubicBezTo>
                    <a:pt x="2912" y="64"/>
                    <a:pt x="2912" y="64"/>
                    <a:pt x="2912" y="64"/>
                  </a:cubicBezTo>
                  <a:cubicBezTo>
                    <a:pt x="2947" y="64"/>
                    <a:pt x="2946" y="57"/>
                    <a:pt x="2981" y="56"/>
                  </a:cubicBezTo>
                  <a:cubicBezTo>
                    <a:pt x="2977" y="57"/>
                    <a:pt x="2971" y="62"/>
                    <a:pt x="2989" y="62"/>
                  </a:cubicBezTo>
                  <a:cubicBezTo>
                    <a:pt x="2997" y="60"/>
                    <a:pt x="3025" y="50"/>
                    <a:pt x="3056" y="48"/>
                  </a:cubicBezTo>
                  <a:cubicBezTo>
                    <a:pt x="3062" y="49"/>
                    <a:pt x="3062" y="49"/>
                    <a:pt x="3062" y="49"/>
                  </a:cubicBezTo>
                  <a:cubicBezTo>
                    <a:pt x="3086" y="47"/>
                    <a:pt x="3086" y="47"/>
                    <a:pt x="3086" y="47"/>
                  </a:cubicBezTo>
                  <a:cubicBezTo>
                    <a:pt x="3071" y="50"/>
                    <a:pt x="3029" y="59"/>
                    <a:pt x="3007" y="62"/>
                  </a:cubicBezTo>
                  <a:cubicBezTo>
                    <a:pt x="3020" y="63"/>
                    <a:pt x="3011" y="64"/>
                    <a:pt x="3030" y="63"/>
                  </a:cubicBezTo>
                  <a:cubicBezTo>
                    <a:pt x="3037" y="64"/>
                    <a:pt x="3020" y="65"/>
                    <a:pt x="3014" y="66"/>
                  </a:cubicBezTo>
                  <a:cubicBezTo>
                    <a:pt x="3060" y="65"/>
                    <a:pt x="3060" y="65"/>
                    <a:pt x="3060" y="65"/>
                  </a:cubicBezTo>
                  <a:cubicBezTo>
                    <a:pt x="3058" y="62"/>
                    <a:pt x="3095" y="61"/>
                    <a:pt x="3093" y="59"/>
                  </a:cubicBezTo>
                  <a:cubicBezTo>
                    <a:pt x="3043" y="63"/>
                    <a:pt x="3043" y="63"/>
                    <a:pt x="3043" y="63"/>
                  </a:cubicBezTo>
                  <a:cubicBezTo>
                    <a:pt x="3041" y="61"/>
                    <a:pt x="3072" y="55"/>
                    <a:pt x="3105" y="54"/>
                  </a:cubicBezTo>
                  <a:cubicBezTo>
                    <a:pt x="3113" y="55"/>
                    <a:pt x="3099" y="59"/>
                    <a:pt x="3099" y="60"/>
                  </a:cubicBezTo>
                  <a:cubicBezTo>
                    <a:pt x="3104" y="59"/>
                    <a:pt x="3130" y="58"/>
                    <a:pt x="3133" y="58"/>
                  </a:cubicBezTo>
                  <a:cubicBezTo>
                    <a:pt x="3120" y="60"/>
                    <a:pt x="3120" y="60"/>
                    <a:pt x="3120" y="60"/>
                  </a:cubicBezTo>
                  <a:cubicBezTo>
                    <a:pt x="3138" y="61"/>
                    <a:pt x="3149" y="56"/>
                    <a:pt x="3171" y="58"/>
                  </a:cubicBezTo>
                  <a:cubicBezTo>
                    <a:pt x="3179" y="58"/>
                    <a:pt x="3194" y="60"/>
                    <a:pt x="3195" y="59"/>
                  </a:cubicBezTo>
                  <a:cubicBezTo>
                    <a:pt x="3183" y="56"/>
                    <a:pt x="3180" y="47"/>
                    <a:pt x="3188" y="44"/>
                  </a:cubicBezTo>
                  <a:cubicBezTo>
                    <a:pt x="3191" y="44"/>
                    <a:pt x="3228" y="46"/>
                    <a:pt x="3236" y="47"/>
                  </a:cubicBezTo>
                  <a:cubicBezTo>
                    <a:pt x="3249" y="49"/>
                    <a:pt x="3218" y="53"/>
                    <a:pt x="3229" y="55"/>
                  </a:cubicBezTo>
                  <a:cubicBezTo>
                    <a:pt x="3229" y="54"/>
                    <a:pt x="3236" y="53"/>
                    <a:pt x="3239" y="53"/>
                  </a:cubicBezTo>
                  <a:cubicBezTo>
                    <a:pt x="3247" y="53"/>
                    <a:pt x="3235" y="55"/>
                    <a:pt x="3253" y="54"/>
                  </a:cubicBezTo>
                  <a:cubicBezTo>
                    <a:pt x="3256" y="52"/>
                    <a:pt x="3288" y="54"/>
                    <a:pt x="3261" y="52"/>
                  </a:cubicBezTo>
                  <a:cubicBezTo>
                    <a:pt x="3278" y="51"/>
                    <a:pt x="3279" y="52"/>
                    <a:pt x="3299" y="51"/>
                  </a:cubicBezTo>
                  <a:cubicBezTo>
                    <a:pt x="3292" y="50"/>
                    <a:pt x="3316" y="45"/>
                    <a:pt x="3333" y="44"/>
                  </a:cubicBezTo>
                  <a:cubicBezTo>
                    <a:pt x="3332" y="44"/>
                    <a:pt x="3336" y="45"/>
                    <a:pt x="3338" y="45"/>
                  </a:cubicBezTo>
                  <a:cubicBezTo>
                    <a:pt x="3372" y="45"/>
                    <a:pt x="3391" y="45"/>
                    <a:pt x="3423" y="44"/>
                  </a:cubicBezTo>
                  <a:cubicBezTo>
                    <a:pt x="3426" y="45"/>
                    <a:pt x="3442" y="45"/>
                    <a:pt x="3435" y="47"/>
                  </a:cubicBezTo>
                  <a:cubicBezTo>
                    <a:pt x="3440" y="46"/>
                    <a:pt x="3444" y="45"/>
                    <a:pt x="3454" y="45"/>
                  </a:cubicBezTo>
                  <a:cubicBezTo>
                    <a:pt x="3473" y="47"/>
                    <a:pt x="3432" y="46"/>
                    <a:pt x="3446" y="48"/>
                  </a:cubicBezTo>
                  <a:cubicBezTo>
                    <a:pt x="3448" y="47"/>
                    <a:pt x="3472" y="45"/>
                    <a:pt x="3486" y="44"/>
                  </a:cubicBezTo>
                  <a:cubicBezTo>
                    <a:pt x="3482" y="41"/>
                    <a:pt x="3453" y="44"/>
                    <a:pt x="3439" y="46"/>
                  </a:cubicBezTo>
                  <a:cubicBezTo>
                    <a:pt x="3439" y="42"/>
                    <a:pt x="3464" y="38"/>
                    <a:pt x="3497" y="36"/>
                  </a:cubicBezTo>
                  <a:cubicBezTo>
                    <a:pt x="3524" y="34"/>
                    <a:pt x="3509" y="37"/>
                    <a:pt x="3514" y="37"/>
                  </a:cubicBezTo>
                  <a:cubicBezTo>
                    <a:pt x="3564" y="36"/>
                    <a:pt x="3556" y="30"/>
                    <a:pt x="3598" y="31"/>
                  </a:cubicBezTo>
                  <a:cubicBezTo>
                    <a:pt x="3615" y="33"/>
                    <a:pt x="3599" y="35"/>
                    <a:pt x="3603" y="37"/>
                  </a:cubicBezTo>
                  <a:cubicBezTo>
                    <a:pt x="3581" y="38"/>
                    <a:pt x="3569" y="36"/>
                    <a:pt x="3554" y="37"/>
                  </a:cubicBezTo>
                  <a:cubicBezTo>
                    <a:pt x="3573" y="37"/>
                    <a:pt x="3573" y="37"/>
                    <a:pt x="3573" y="37"/>
                  </a:cubicBezTo>
                  <a:cubicBezTo>
                    <a:pt x="3566" y="38"/>
                    <a:pt x="3551" y="39"/>
                    <a:pt x="3543" y="39"/>
                  </a:cubicBezTo>
                  <a:cubicBezTo>
                    <a:pt x="3557" y="40"/>
                    <a:pt x="3628" y="37"/>
                    <a:pt x="3667" y="37"/>
                  </a:cubicBezTo>
                  <a:cubicBezTo>
                    <a:pt x="3674" y="36"/>
                    <a:pt x="3686" y="35"/>
                    <a:pt x="3680" y="35"/>
                  </a:cubicBezTo>
                  <a:cubicBezTo>
                    <a:pt x="3668" y="35"/>
                    <a:pt x="3668" y="35"/>
                    <a:pt x="3668" y="35"/>
                  </a:cubicBezTo>
                  <a:cubicBezTo>
                    <a:pt x="3656" y="34"/>
                    <a:pt x="3691" y="32"/>
                    <a:pt x="3675" y="32"/>
                  </a:cubicBezTo>
                  <a:cubicBezTo>
                    <a:pt x="3692" y="30"/>
                    <a:pt x="3710" y="28"/>
                    <a:pt x="3733" y="28"/>
                  </a:cubicBezTo>
                  <a:cubicBezTo>
                    <a:pt x="3738" y="30"/>
                    <a:pt x="3738" y="30"/>
                    <a:pt x="3738" y="30"/>
                  </a:cubicBezTo>
                  <a:cubicBezTo>
                    <a:pt x="3737" y="30"/>
                    <a:pt x="3722" y="29"/>
                    <a:pt x="3716" y="30"/>
                  </a:cubicBezTo>
                  <a:cubicBezTo>
                    <a:pt x="3726" y="29"/>
                    <a:pt x="3752" y="32"/>
                    <a:pt x="3762" y="29"/>
                  </a:cubicBezTo>
                  <a:cubicBezTo>
                    <a:pt x="3746" y="28"/>
                    <a:pt x="3746" y="28"/>
                    <a:pt x="3746" y="28"/>
                  </a:cubicBezTo>
                  <a:cubicBezTo>
                    <a:pt x="3762" y="26"/>
                    <a:pt x="3783" y="23"/>
                    <a:pt x="3803" y="23"/>
                  </a:cubicBezTo>
                  <a:close/>
                  <a:moveTo>
                    <a:pt x="948" y="107"/>
                  </a:moveTo>
                  <a:cubicBezTo>
                    <a:pt x="953" y="107"/>
                    <a:pt x="953" y="107"/>
                    <a:pt x="953" y="107"/>
                  </a:cubicBezTo>
                  <a:cubicBezTo>
                    <a:pt x="942" y="108"/>
                    <a:pt x="945" y="107"/>
                    <a:pt x="948" y="107"/>
                  </a:cubicBezTo>
                  <a:close/>
                  <a:moveTo>
                    <a:pt x="1982" y="94"/>
                  </a:moveTo>
                  <a:cubicBezTo>
                    <a:pt x="1988" y="91"/>
                    <a:pt x="1993" y="92"/>
                    <a:pt x="2002" y="93"/>
                  </a:cubicBezTo>
                  <a:cubicBezTo>
                    <a:pt x="1997" y="93"/>
                    <a:pt x="1986" y="95"/>
                    <a:pt x="1982" y="94"/>
                  </a:cubicBezTo>
                  <a:close/>
                  <a:moveTo>
                    <a:pt x="2407" y="76"/>
                  </a:moveTo>
                  <a:cubicBezTo>
                    <a:pt x="2412" y="75"/>
                    <a:pt x="2417" y="75"/>
                    <a:pt x="2424" y="76"/>
                  </a:cubicBezTo>
                  <a:cubicBezTo>
                    <a:pt x="2420" y="76"/>
                    <a:pt x="2414" y="76"/>
                    <a:pt x="2407" y="76"/>
                  </a:cubicBezTo>
                  <a:close/>
                  <a:moveTo>
                    <a:pt x="2845" y="55"/>
                  </a:moveTo>
                  <a:cubicBezTo>
                    <a:pt x="2845" y="55"/>
                    <a:pt x="2843" y="55"/>
                    <a:pt x="2847" y="54"/>
                  </a:cubicBezTo>
                  <a:cubicBezTo>
                    <a:pt x="2846" y="55"/>
                    <a:pt x="2846" y="55"/>
                    <a:pt x="2845" y="55"/>
                  </a:cubicBezTo>
                  <a:close/>
                  <a:moveTo>
                    <a:pt x="3599" y="28"/>
                  </a:moveTo>
                  <a:cubicBezTo>
                    <a:pt x="3586" y="28"/>
                    <a:pt x="3591" y="28"/>
                    <a:pt x="3599" y="28"/>
                  </a:cubicBezTo>
                  <a:cubicBezTo>
                    <a:pt x="3599" y="28"/>
                    <a:pt x="3599" y="28"/>
                    <a:pt x="3599" y="28"/>
                  </a:cubicBezTo>
                  <a:close/>
                  <a:moveTo>
                    <a:pt x="2376" y="80"/>
                  </a:moveTo>
                  <a:cubicBezTo>
                    <a:pt x="2375" y="79"/>
                    <a:pt x="2374" y="79"/>
                    <a:pt x="2374" y="79"/>
                  </a:cubicBezTo>
                  <a:cubicBezTo>
                    <a:pt x="2372" y="79"/>
                    <a:pt x="2372" y="80"/>
                    <a:pt x="2376" y="80"/>
                  </a:cubicBezTo>
                  <a:close/>
                  <a:moveTo>
                    <a:pt x="1552" y="108"/>
                  </a:moveTo>
                  <a:cubicBezTo>
                    <a:pt x="1551" y="108"/>
                    <a:pt x="1551" y="108"/>
                    <a:pt x="1551" y="108"/>
                  </a:cubicBezTo>
                  <a:cubicBezTo>
                    <a:pt x="1550" y="108"/>
                    <a:pt x="1550" y="108"/>
                    <a:pt x="1550" y="108"/>
                  </a:cubicBezTo>
                  <a:lnTo>
                    <a:pt x="1552" y="108"/>
                  </a:lnTo>
                  <a:close/>
                  <a:moveTo>
                    <a:pt x="3239" y="56"/>
                  </a:moveTo>
                  <a:cubicBezTo>
                    <a:pt x="3233" y="56"/>
                    <a:pt x="3231" y="55"/>
                    <a:pt x="3229" y="55"/>
                  </a:cubicBezTo>
                  <a:cubicBezTo>
                    <a:pt x="3228" y="56"/>
                    <a:pt x="3231" y="56"/>
                    <a:pt x="3239" y="56"/>
                  </a:cubicBezTo>
                  <a:close/>
                  <a:moveTo>
                    <a:pt x="3754" y="22"/>
                  </a:moveTo>
                  <a:cubicBezTo>
                    <a:pt x="3754" y="22"/>
                    <a:pt x="3752" y="22"/>
                    <a:pt x="3754" y="21"/>
                  </a:cubicBezTo>
                  <a:cubicBezTo>
                    <a:pt x="3740" y="22"/>
                    <a:pt x="3740" y="22"/>
                    <a:pt x="3740" y="22"/>
                  </a:cubicBezTo>
                  <a:cubicBezTo>
                    <a:pt x="3748" y="22"/>
                    <a:pt x="3751" y="22"/>
                    <a:pt x="3754" y="22"/>
                  </a:cubicBezTo>
                  <a:close/>
                  <a:moveTo>
                    <a:pt x="3754" y="21"/>
                  </a:moveTo>
                  <a:cubicBezTo>
                    <a:pt x="3756" y="21"/>
                    <a:pt x="3756" y="21"/>
                    <a:pt x="3756" y="21"/>
                  </a:cubicBezTo>
                  <a:cubicBezTo>
                    <a:pt x="3755" y="21"/>
                    <a:pt x="3755" y="21"/>
                    <a:pt x="3754" y="21"/>
                  </a:cubicBezTo>
                  <a:close/>
                  <a:moveTo>
                    <a:pt x="3895" y="29"/>
                  </a:moveTo>
                  <a:cubicBezTo>
                    <a:pt x="3897" y="29"/>
                    <a:pt x="3900" y="29"/>
                    <a:pt x="3902" y="29"/>
                  </a:cubicBezTo>
                  <a:cubicBezTo>
                    <a:pt x="3901" y="28"/>
                    <a:pt x="3901" y="28"/>
                    <a:pt x="3901" y="28"/>
                  </a:cubicBezTo>
                  <a:cubicBezTo>
                    <a:pt x="3891" y="28"/>
                    <a:pt x="3885" y="29"/>
                    <a:pt x="3895" y="29"/>
                  </a:cubicBezTo>
                  <a:close/>
                  <a:moveTo>
                    <a:pt x="3771" y="27"/>
                  </a:moveTo>
                  <a:cubicBezTo>
                    <a:pt x="3772" y="29"/>
                    <a:pt x="3782" y="28"/>
                    <a:pt x="3793" y="27"/>
                  </a:cubicBezTo>
                  <a:cubicBezTo>
                    <a:pt x="3793" y="27"/>
                    <a:pt x="3792" y="27"/>
                    <a:pt x="3791" y="27"/>
                  </a:cubicBezTo>
                  <a:cubicBezTo>
                    <a:pt x="3795" y="25"/>
                    <a:pt x="3783" y="26"/>
                    <a:pt x="3771" y="27"/>
                  </a:cubicBezTo>
                  <a:close/>
                  <a:moveTo>
                    <a:pt x="3796" y="27"/>
                  </a:moveTo>
                  <a:cubicBezTo>
                    <a:pt x="3799" y="27"/>
                    <a:pt x="3803" y="27"/>
                    <a:pt x="3806" y="27"/>
                  </a:cubicBezTo>
                  <a:cubicBezTo>
                    <a:pt x="3808" y="26"/>
                    <a:pt x="3802" y="27"/>
                    <a:pt x="3796" y="27"/>
                  </a:cubicBezTo>
                  <a:close/>
                  <a:moveTo>
                    <a:pt x="3656" y="26"/>
                  </a:moveTo>
                  <a:cubicBezTo>
                    <a:pt x="3661" y="27"/>
                    <a:pt x="3659" y="24"/>
                    <a:pt x="3662" y="25"/>
                  </a:cubicBezTo>
                  <a:cubicBezTo>
                    <a:pt x="3668" y="23"/>
                    <a:pt x="3627" y="28"/>
                    <a:pt x="3656" y="26"/>
                  </a:cubicBezTo>
                  <a:close/>
                  <a:moveTo>
                    <a:pt x="3770" y="32"/>
                  </a:moveTo>
                  <a:cubicBezTo>
                    <a:pt x="3780" y="32"/>
                    <a:pt x="3780" y="32"/>
                    <a:pt x="3780" y="32"/>
                  </a:cubicBezTo>
                  <a:cubicBezTo>
                    <a:pt x="3776" y="30"/>
                    <a:pt x="3776" y="30"/>
                    <a:pt x="3776" y="30"/>
                  </a:cubicBezTo>
                  <a:lnTo>
                    <a:pt x="3770" y="32"/>
                  </a:lnTo>
                  <a:close/>
                  <a:moveTo>
                    <a:pt x="3692" y="33"/>
                  </a:moveTo>
                  <a:cubicBezTo>
                    <a:pt x="3710" y="33"/>
                    <a:pt x="3710" y="33"/>
                    <a:pt x="3710" y="33"/>
                  </a:cubicBezTo>
                  <a:cubicBezTo>
                    <a:pt x="3709" y="33"/>
                    <a:pt x="3712" y="33"/>
                    <a:pt x="3714" y="33"/>
                  </a:cubicBezTo>
                  <a:cubicBezTo>
                    <a:pt x="3703" y="33"/>
                    <a:pt x="3691" y="33"/>
                    <a:pt x="3692" y="33"/>
                  </a:cubicBezTo>
                  <a:close/>
                  <a:moveTo>
                    <a:pt x="3729" y="32"/>
                  </a:moveTo>
                  <a:cubicBezTo>
                    <a:pt x="3726" y="32"/>
                    <a:pt x="3719" y="32"/>
                    <a:pt x="3714" y="33"/>
                  </a:cubicBezTo>
                  <a:cubicBezTo>
                    <a:pt x="3720" y="33"/>
                    <a:pt x="3726" y="32"/>
                    <a:pt x="3729" y="32"/>
                  </a:cubicBezTo>
                  <a:close/>
                  <a:moveTo>
                    <a:pt x="3738" y="34"/>
                  </a:moveTo>
                  <a:cubicBezTo>
                    <a:pt x="3756" y="34"/>
                    <a:pt x="3756" y="34"/>
                    <a:pt x="3756" y="34"/>
                  </a:cubicBezTo>
                  <a:cubicBezTo>
                    <a:pt x="3750" y="33"/>
                    <a:pt x="3750" y="33"/>
                    <a:pt x="3750" y="33"/>
                  </a:cubicBezTo>
                  <a:lnTo>
                    <a:pt x="3738" y="34"/>
                  </a:lnTo>
                  <a:close/>
                  <a:moveTo>
                    <a:pt x="3500" y="39"/>
                  </a:moveTo>
                  <a:cubicBezTo>
                    <a:pt x="3480" y="40"/>
                    <a:pt x="3480" y="40"/>
                    <a:pt x="3480" y="40"/>
                  </a:cubicBezTo>
                  <a:cubicBezTo>
                    <a:pt x="3478" y="40"/>
                    <a:pt x="3484" y="41"/>
                    <a:pt x="3491" y="40"/>
                  </a:cubicBezTo>
                  <a:cubicBezTo>
                    <a:pt x="3496" y="40"/>
                    <a:pt x="3503" y="39"/>
                    <a:pt x="3500" y="39"/>
                  </a:cubicBezTo>
                  <a:close/>
                  <a:moveTo>
                    <a:pt x="3550" y="44"/>
                  </a:moveTo>
                  <a:cubicBezTo>
                    <a:pt x="3559" y="42"/>
                    <a:pt x="3559" y="42"/>
                    <a:pt x="3559" y="42"/>
                  </a:cubicBezTo>
                  <a:cubicBezTo>
                    <a:pt x="3554" y="42"/>
                    <a:pt x="3553" y="42"/>
                    <a:pt x="3550" y="41"/>
                  </a:cubicBezTo>
                  <a:lnTo>
                    <a:pt x="3550" y="44"/>
                  </a:lnTo>
                  <a:close/>
                  <a:moveTo>
                    <a:pt x="3499" y="47"/>
                  </a:moveTo>
                  <a:cubicBezTo>
                    <a:pt x="3500" y="46"/>
                    <a:pt x="3520" y="45"/>
                    <a:pt x="3502" y="45"/>
                  </a:cubicBezTo>
                  <a:cubicBezTo>
                    <a:pt x="3500" y="45"/>
                    <a:pt x="3474" y="47"/>
                    <a:pt x="3499" y="47"/>
                  </a:cubicBezTo>
                  <a:close/>
                  <a:moveTo>
                    <a:pt x="3208" y="50"/>
                  </a:moveTo>
                  <a:cubicBezTo>
                    <a:pt x="3213" y="50"/>
                    <a:pt x="3213" y="50"/>
                    <a:pt x="3213" y="50"/>
                  </a:cubicBezTo>
                  <a:cubicBezTo>
                    <a:pt x="3212" y="46"/>
                    <a:pt x="3212" y="46"/>
                    <a:pt x="3212" y="46"/>
                  </a:cubicBezTo>
                  <a:lnTo>
                    <a:pt x="3208" y="50"/>
                  </a:lnTo>
                  <a:close/>
                  <a:moveTo>
                    <a:pt x="2964" y="64"/>
                  </a:moveTo>
                  <a:cubicBezTo>
                    <a:pt x="2950" y="65"/>
                    <a:pt x="2943" y="65"/>
                    <a:pt x="2950" y="67"/>
                  </a:cubicBezTo>
                  <a:cubicBezTo>
                    <a:pt x="2973" y="67"/>
                    <a:pt x="2955" y="65"/>
                    <a:pt x="2976" y="65"/>
                  </a:cubicBezTo>
                  <a:cubicBezTo>
                    <a:pt x="2981" y="64"/>
                    <a:pt x="2959" y="65"/>
                    <a:pt x="2964" y="64"/>
                  </a:cubicBezTo>
                  <a:close/>
                  <a:moveTo>
                    <a:pt x="2964" y="64"/>
                  </a:moveTo>
                  <a:cubicBezTo>
                    <a:pt x="2967" y="63"/>
                    <a:pt x="2969" y="63"/>
                    <a:pt x="2971" y="63"/>
                  </a:cubicBezTo>
                  <a:cubicBezTo>
                    <a:pt x="2967" y="63"/>
                    <a:pt x="2965" y="63"/>
                    <a:pt x="2964" y="64"/>
                  </a:cubicBezTo>
                  <a:close/>
                  <a:moveTo>
                    <a:pt x="41" y="131"/>
                  </a:moveTo>
                  <a:cubicBezTo>
                    <a:pt x="26" y="130"/>
                    <a:pt x="26" y="130"/>
                    <a:pt x="26" y="130"/>
                  </a:cubicBezTo>
                  <a:cubicBezTo>
                    <a:pt x="36" y="131"/>
                    <a:pt x="36" y="131"/>
                    <a:pt x="36" y="131"/>
                  </a:cubicBezTo>
                  <a:lnTo>
                    <a:pt x="41" y="131"/>
                  </a:lnTo>
                  <a:close/>
                  <a:moveTo>
                    <a:pt x="0" y="135"/>
                  </a:moveTo>
                  <a:cubicBezTo>
                    <a:pt x="3" y="134"/>
                    <a:pt x="10" y="134"/>
                    <a:pt x="13" y="135"/>
                  </a:cubicBezTo>
                  <a:cubicBezTo>
                    <a:pt x="9" y="132"/>
                    <a:pt x="9" y="132"/>
                    <a:pt x="9" y="132"/>
                  </a:cubicBezTo>
                  <a:lnTo>
                    <a:pt x="0" y="135"/>
                  </a:lnTo>
                  <a:close/>
                  <a:moveTo>
                    <a:pt x="2032" y="95"/>
                  </a:moveTo>
                  <a:cubicBezTo>
                    <a:pt x="2043" y="97"/>
                    <a:pt x="2043" y="97"/>
                    <a:pt x="2043" y="97"/>
                  </a:cubicBezTo>
                  <a:cubicBezTo>
                    <a:pt x="2044" y="96"/>
                    <a:pt x="2044" y="96"/>
                    <a:pt x="2044" y="96"/>
                  </a:cubicBezTo>
                  <a:cubicBezTo>
                    <a:pt x="2042" y="95"/>
                    <a:pt x="2039" y="95"/>
                    <a:pt x="2032" y="95"/>
                  </a:cubicBezTo>
                  <a:close/>
                  <a:moveTo>
                    <a:pt x="1842" y="100"/>
                  </a:moveTo>
                  <a:cubicBezTo>
                    <a:pt x="1845" y="100"/>
                    <a:pt x="1845" y="100"/>
                    <a:pt x="1845" y="100"/>
                  </a:cubicBezTo>
                  <a:cubicBezTo>
                    <a:pt x="1839" y="98"/>
                    <a:pt x="1839" y="98"/>
                    <a:pt x="1839" y="98"/>
                  </a:cubicBezTo>
                  <a:lnTo>
                    <a:pt x="1842" y="100"/>
                  </a:lnTo>
                  <a:close/>
                  <a:moveTo>
                    <a:pt x="1673" y="108"/>
                  </a:moveTo>
                  <a:cubicBezTo>
                    <a:pt x="1678" y="108"/>
                    <a:pt x="1684" y="108"/>
                    <a:pt x="1690" y="108"/>
                  </a:cubicBezTo>
                  <a:cubicBezTo>
                    <a:pt x="1678" y="108"/>
                    <a:pt x="1671" y="106"/>
                    <a:pt x="1673" y="10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03033C-A066-499E-B3E9-219340D71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87090" y="12469670"/>
            <a:ext cx="1708035" cy="85162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25400" dir="9000000" algn="r" rotWithShape="0">
              <a:prstClr val="black">
                <a:alpha val="40000"/>
              </a:prstClr>
            </a:outerShdw>
          </a:effectLst>
        </p:spPr>
        <p:txBody>
          <a:bodyPr vert="horz" lIns="383956" tIns="121906" rIns="383956" bIns="121906" rtlCol="0" anchor="ctr"/>
          <a:lstStyle>
            <a:lvl1pPr algn="l">
              <a:defRPr sz="3200" b="1" i="1">
                <a:solidFill>
                  <a:schemeClr val="bg1"/>
                </a:solidFill>
              </a:defRPr>
            </a:lvl1pPr>
          </a:lstStyle>
          <a:p>
            <a:fld id="{A467CFB7-EA22-4749-943B-EC61D099541D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4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</p:sldLayoutIdLst>
  <p:hf sldNum="0" hdr="0" ftr="0" dt="0"/>
  <p:txStyles>
    <p:titleStyle>
      <a:lvl1pPr algn="l" defTabSz="2438099" rtl="0" eaLnBrk="1" latinLnBrk="0" hangingPunct="1">
        <a:lnSpc>
          <a:spcPct val="90000"/>
        </a:lnSpc>
        <a:spcBef>
          <a:spcPct val="0"/>
        </a:spcBef>
        <a:buNone/>
        <a:defRPr sz="75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09521" indent="-609521" algn="l" defTabSz="2438099" rtl="0" eaLnBrk="1" latinLnBrk="0" hangingPunct="1">
        <a:lnSpc>
          <a:spcPct val="90000"/>
        </a:lnSpc>
        <a:spcBef>
          <a:spcPts val="2667"/>
        </a:spcBef>
        <a:buFont typeface="Arial" panose="020B0604020202020204" pitchFamily="34" charset="0"/>
        <a:buChar char="•"/>
        <a:defRPr sz="5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828573" indent="-609521" algn="l" defTabSz="243809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3047622" indent="-609521" algn="l" defTabSz="243809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4266667" indent="-609521" algn="l" defTabSz="243809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5485716" indent="-609521" algn="l" defTabSz="243809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6704760" indent="-609521" algn="l" defTabSz="243809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923813" indent="-609521" algn="l" defTabSz="243809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9142859" indent="-609521" algn="l" defTabSz="243809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1906" indent="-609521" algn="l" defTabSz="243809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047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099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146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195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5240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4286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3333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2383" algn="l" defTabSz="2438099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252" userDrawn="1">
          <p15:clr>
            <a:srgbClr val="F26B43"/>
          </p15:clr>
        </p15:guide>
        <p15:guide id="2" pos="7428" userDrawn="1">
          <p15:clr>
            <a:srgbClr val="F26B43"/>
          </p15:clr>
        </p15:guide>
        <p15:guide id="3" orient="horz" pos="252" userDrawn="1">
          <p15:clr>
            <a:srgbClr val="F26B43"/>
          </p15:clr>
        </p15:guide>
        <p15:guide id="4" orient="horz" pos="4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00058" y="9081554"/>
            <a:ext cx="21956862" cy="1648017"/>
          </a:xfrm>
        </p:spPr>
        <p:txBody>
          <a:bodyPr/>
          <a:lstStyle/>
          <a:p>
            <a:r>
              <a:rPr lang="fr-FR" sz="8000" i="1" dirty="0" err="1"/>
              <a:t>Pneumocystis</a:t>
            </a:r>
            <a:r>
              <a:rPr lang="fr-FR" sz="8000" i="1" dirty="0"/>
              <a:t> </a:t>
            </a:r>
            <a:r>
              <a:rPr lang="fr-FR" sz="8000" dirty="0" smtClean="0"/>
              <a:t>&amp; </a:t>
            </a:r>
            <a:r>
              <a:rPr lang="fr-FR" sz="8000" dirty="0" err="1"/>
              <a:t>Mammals</a:t>
            </a:r>
            <a:endParaRPr lang="en-GB" sz="8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09562" y="10720041"/>
            <a:ext cx="21131422" cy="2438682"/>
          </a:xfrm>
        </p:spPr>
        <p:txBody>
          <a:bodyPr>
            <a:normAutofit/>
          </a:bodyPr>
          <a:lstStyle/>
          <a:p>
            <a:r>
              <a:rPr lang="en-GB" dirty="0" smtClean="0"/>
              <a:t>Prof. </a:t>
            </a:r>
            <a:r>
              <a:rPr lang="en-GB" dirty="0"/>
              <a:t>David W. </a:t>
            </a:r>
            <a:r>
              <a:rPr lang="en-GB" dirty="0" smtClean="0"/>
              <a:t>Denning, The University of Manchester</a:t>
            </a:r>
          </a:p>
          <a:p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thanks</a:t>
            </a:r>
            <a:r>
              <a:rPr lang="fr-FR" dirty="0"/>
              <a:t> to </a:t>
            </a:r>
            <a:r>
              <a:rPr lang="fr-FR" dirty="0" smtClean="0"/>
              <a:t>Prof. Jacques </a:t>
            </a:r>
            <a:r>
              <a:rPr lang="fr-FR" dirty="0"/>
              <a:t>Guillot, DVM, PhD, </a:t>
            </a:r>
            <a:r>
              <a:rPr lang="fr-FR" dirty="0" err="1"/>
              <a:t>dipl.</a:t>
            </a:r>
            <a:r>
              <a:rPr lang="fr-FR" dirty="0"/>
              <a:t> EVPC- France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5169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d 7 v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15" y="3590450"/>
            <a:ext cx="21155148" cy="84499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500" dirty="0"/>
              <a:t>Transmission (1)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006" y="2134394"/>
            <a:ext cx="22782317" cy="9297476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Host </a:t>
            </a:r>
            <a:r>
              <a:rPr lang="en-US" dirty="0" smtClean="0"/>
              <a:t>to host via the airborne route.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378459" y="12425751"/>
            <a:ext cx="12597580" cy="902915"/>
          </a:xfrm>
          <a:prstGeom prst="rect">
            <a:avLst/>
          </a:prstGeom>
          <a:noFill/>
        </p:spPr>
        <p:txBody>
          <a:bodyPr wrap="square" lIns="243813" tIns="121906" rIns="243813" bIns="121906" rtlCol="0">
            <a:spAutoFit/>
          </a:bodyPr>
          <a:lstStyle/>
          <a:p>
            <a:r>
              <a:rPr lang="en-US" sz="4300" dirty="0" err="1"/>
              <a:t>Choukri</a:t>
            </a:r>
            <a:r>
              <a:rPr lang="en-US" sz="4300" dirty="0"/>
              <a:t> et al.</a:t>
            </a:r>
            <a:r>
              <a:rPr lang="en-GB" sz="4300" dirty="0"/>
              <a:t> J Medical </a:t>
            </a:r>
            <a:r>
              <a:rPr lang="en-GB" sz="4300" dirty="0" err="1"/>
              <a:t>Microbiol</a:t>
            </a:r>
            <a:r>
              <a:rPr lang="en-GB" sz="4300" dirty="0"/>
              <a:t> 2012;61:1009</a:t>
            </a:r>
            <a:endParaRPr lang="en-US" sz="4300" dirty="0"/>
          </a:p>
        </p:txBody>
      </p:sp>
    </p:spTree>
    <p:extLst>
      <p:ext uri="{BB962C8B-B14F-4D97-AF65-F5344CB8AC3E}">
        <p14:creationId xmlns:p14="http://schemas.microsoft.com/office/powerpoint/2010/main" val="125717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500" dirty="0"/>
              <a:t>Transmission (2)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2762" y="2438682"/>
            <a:ext cx="22782317" cy="9297476"/>
          </a:xfrm>
        </p:spPr>
        <p:txBody>
          <a:bodyPr>
            <a:noAutofit/>
          </a:bodyPr>
          <a:lstStyle/>
          <a:p>
            <a:pPr marL="2133333" lvl="1" indent="-914286">
              <a:buAutoNum type="alphaLcPeriod"/>
            </a:pPr>
            <a:r>
              <a:rPr lang="en-US" sz="6400" dirty="0"/>
              <a:t>COPD </a:t>
            </a:r>
            <a:r>
              <a:rPr lang="en-US" sz="6400" dirty="0"/>
              <a:t>patients, and those with chronic respiratory disease</a:t>
            </a:r>
          </a:p>
          <a:p>
            <a:pPr marL="2133333" lvl="1" indent="-914286">
              <a:buAutoNum type="alphaLcPeriod"/>
            </a:pPr>
            <a:r>
              <a:rPr lang="en-US" sz="6400" dirty="0"/>
              <a:t>HIV patients with low CD4 counts, especially with PCP</a:t>
            </a:r>
          </a:p>
          <a:p>
            <a:pPr marL="2133333" lvl="1" indent="-914286">
              <a:buAutoNum type="alphaLcPeriod"/>
            </a:pPr>
            <a:r>
              <a:rPr lang="en-US" sz="6400" dirty="0"/>
              <a:t>Immunocompromised patients, including malignancy </a:t>
            </a:r>
          </a:p>
          <a:p>
            <a:pPr marL="2133333" lvl="1" indent="-914286">
              <a:buAutoNum type="alphaLcPeriod"/>
            </a:pPr>
            <a:r>
              <a:rPr lang="en-US" sz="6400" dirty="0"/>
              <a:t>Pregnancy</a:t>
            </a:r>
          </a:p>
          <a:p>
            <a:pPr marL="2133333" lvl="1" indent="-914286">
              <a:buAutoNum type="alphaLcPeriod"/>
            </a:pPr>
            <a:r>
              <a:rPr lang="en-US" sz="6400" dirty="0"/>
              <a:t>Young children, especially with an upper respiratory tract infection</a:t>
            </a:r>
          </a:p>
          <a:p>
            <a:pPr marL="2133333" lvl="1" indent="-914286">
              <a:buAutoNum type="alphaLcPeriod"/>
            </a:pPr>
            <a:r>
              <a:rPr lang="en-US" sz="6400" dirty="0"/>
              <a:t>Auto-immune disease</a:t>
            </a:r>
          </a:p>
          <a:p>
            <a:pPr marL="2133333" lvl="1" indent="-914286">
              <a:buAutoNum type="alphaLcPeriod"/>
            </a:pPr>
            <a:r>
              <a:rPr lang="en-US" sz="6400" dirty="0"/>
              <a:t>Transplant recipients</a:t>
            </a:r>
          </a:p>
          <a:p>
            <a:pPr marL="0" lvl="1" indent="0">
              <a:buNone/>
            </a:pPr>
            <a:endParaRPr lang="en-US" sz="5100" dirty="0"/>
          </a:p>
        </p:txBody>
      </p:sp>
      <p:sp>
        <p:nvSpPr>
          <p:cNvPr id="8" name="TextBox 7"/>
          <p:cNvSpPr txBox="1"/>
          <p:nvPr/>
        </p:nvSpPr>
        <p:spPr>
          <a:xfrm>
            <a:off x="7529326" y="12519817"/>
            <a:ext cx="16864502" cy="902915"/>
          </a:xfrm>
          <a:prstGeom prst="rect">
            <a:avLst/>
          </a:prstGeom>
          <a:noFill/>
        </p:spPr>
        <p:txBody>
          <a:bodyPr wrap="square" lIns="243813" tIns="121906" rIns="243813" bIns="121906" rtlCol="0">
            <a:spAutoFit/>
          </a:bodyPr>
          <a:lstStyle/>
          <a:p>
            <a:r>
              <a:rPr lang="en-US" sz="4300" dirty="0"/>
              <a:t>Morris A &amp; Norris KA. </a:t>
            </a:r>
            <a:r>
              <a:rPr lang="en-GB" sz="4300" dirty="0" err="1"/>
              <a:t>Clin</a:t>
            </a:r>
            <a:r>
              <a:rPr lang="en-GB" sz="4300" dirty="0"/>
              <a:t> </a:t>
            </a:r>
            <a:r>
              <a:rPr lang="en-GB" sz="4300" dirty="0" err="1"/>
              <a:t>Microbiol</a:t>
            </a:r>
            <a:r>
              <a:rPr lang="en-GB" sz="4300" dirty="0"/>
              <a:t> Rev 2012</a:t>
            </a:r>
            <a:r>
              <a:rPr lang="en-GB" sz="4300" dirty="0"/>
              <a:t>; 25: 297</a:t>
            </a:r>
            <a:endParaRPr lang="en-US" sz="4300" dirty="0"/>
          </a:p>
        </p:txBody>
      </p:sp>
    </p:spTree>
    <p:extLst>
      <p:ext uri="{BB962C8B-B14F-4D97-AF65-F5344CB8AC3E}">
        <p14:creationId xmlns:p14="http://schemas.microsoft.com/office/powerpoint/2010/main" val="287007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Risk factors for colonisation</a:t>
            </a: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E3976DC-1144-45DD-8E29-D14D60F82563}"/>
              </a:ext>
            </a:extLst>
          </p:cNvPr>
          <p:cNvGrpSpPr/>
          <p:nvPr/>
        </p:nvGrpSpPr>
        <p:grpSpPr>
          <a:xfrm>
            <a:off x="19231367" y="5498283"/>
            <a:ext cx="4447177" cy="3930788"/>
            <a:chOff x="1537080" y="2801291"/>
            <a:chExt cx="3092298" cy="1596084"/>
          </a:xfrm>
          <a:solidFill>
            <a:srgbClr val="7030A0"/>
          </a:solidFill>
        </p:grpSpPr>
        <p:grpSp>
          <p:nvGrpSpPr>
            <p:cNvPr id="4" name="Group 8">
              <a:extLst>
                <a:ext uri="{FF2B5EF4-FFF2-40B4-BE49-F238E27FC236}">
                  <a16:creationId xmlns:a16="http://schemas.microsoft.com/office/drawing/2014/main" xmlns="" id="{AA1C3EF4-7585-4579-A667-EAED1725DB0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537080" y="2801291"/>
              <a:ext cx="3092298" cy="1596084"/>
              <a:chOff x="2163" y="1296"/>
              <a:chExt cx="3344" cy="1726"/>
            </a:xfrm>
            <a:grpFill/>
          </p:grpSpPr>
          <p:sp>
            <p:nvSpPr>
              <p:cNvPr id="6" name="Freeform 9">
                <a:extLst>
                  <a:ext uri="{FF2B5EF4-FFF2-40B4-BE49-F238E27FC236}">
                    <a16:creationId xmlns:a16="http://schemas.microsoft.com/office/drawing/2014/main" xmlns="" id="{93120A6A-0705-4A7C-9A38-99A258682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3" y="1296"/>
                <a:ext cx="3344" cy="1726"/>
              </a:xfrm>
              <a:custGeom>
                <a:avLst/>
                <a:gdLst>
                  <a:gd name="T0" fmla="*/ 1526 w 1666"/>
                  <a:gd name="T1" fmla="*/ 859 h 859"/>
                  <a:gd name="T2" fmla="*/ 42 w 1666"/>
                  <a:gd name="T3" fmla="*/ 859 h 859"/>
                  <a:gd name="T4" fmla="*/ 6 w 1666"/>
                  <a:gd name="T5" fmla="*/ 812 h 859"/>
                  <a:gd name="T6" fmla="*/ 102 w 1666"/>
                  <a:gd name="T7" fmla="*/ 438 h 859"/>
                  <a:gd name="T8" fmla="*/ 102 w 1666"/>
                  <a:gd name="T9" fmla="*/ 420 h 859"/>
                  <a:gd name="T10" fmla="*/ 6 w 1666"/>
                  <a:gd name="T11" fmla="*/ 46 h 859"/>
                  <a:gd name="T12" fmla="*/ 42 w 1666"/>
                  <a:gd name="T13" fmla="*/ 0 h 859"/>
                  <a:gd name="T14" fmla="*/ 1526 w 1666"/>
                  <a:gd name="T15" fmla="*/ 0 h 859"/>
                  <a:gd name="T16" fmla="*/ 1563 w 1666"/>
                  <a:gd name="T17" fmla="*/ 28 h 859"/>
                  <a:gd name="T18" fmla="*/ 1664 w 1666"/>
                  <a:gd name="T19" fmla="*/ 420 h 859"/>
                  <a:gd name="T20" fmla="*/ 1664 w 1666"/>
                  <a:gd name="T21" fmla="*/ 438 h 859"/>
                  <a:gd name="T22" fmla="*/ 1563 w 1666"/>
                  <a:gd name="T23" fmla="*/ 831 h 859"/>
                  <a:gd name="T24" fmla="*/ 1526 w 1666"/>
                  <a:gd name="T25" fmla="*/ 859 h 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66" h="859">
                    <a:moveTo>
                      <a:pt x="1526" y="859"/>
                    </a:moveTo>
                    <a:cubicBezTo>
                      <a:pt x="42" y="859"/>
                      <a:pt x="42" y="859"/>
                      <a:pt x="42" y="859"/>
                    </a:cubicBezTo>
                    <a:cubicBezTo>
                      <a:pt x="17" y="859"/>
                      <a:pt x="0" y="836"/>
                      <a:pt x="6" y="812"/>
                    </a:cubicBezTo>
                    <a:cubicBezTo>
                      <a:pt x="102" y="438"/>
                      <a:pt x="102" y="438"/>
                      <a:pt x="102" y="438"/>
                    </a:cubicBezTo>
                    <a:cubicBezTo>
                      <a:pt x="104" y="432"/>
                      <a:pt x="104" y="426"/>
                      <a:pt x="102" y="420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0" y="23"/>
                      <a:pt x="17" y="0"/>
                      <a:pt x="42" y="0"/>
                    </a:cubicBezTo>
                    <a:cubicBezTo>
                      <a:pt x="1526" y="0"/>
                      <a:pt x="1526" y="0"/>
                      <a:pt x="1526" y="0"/>
                    </a:cubicBezTo>
                    <a:cubicBezTo>
                      <a:pt x="1543" y="0"/>
                      <a:pt x="1558" y="11"/>
                      <a:pt x="1563" y="28"/>
                    </a:cubicBezTo>
                    <a:cubicBezTo>
                      <a:pt x="1664" y="420"/>
                      <a:pt x="1664" y="420"/>
                      <a:pt x="1664" y="420"/>
                    </a:cubicBezTo>
                    <a:cubicBezTo>
                      <a:pt x="1666" y="426"/>
                      <a:pt x="1666" y="432"/>
                      <a:pt x="1664" y="438"/>
                    </a:cubicBezTo>
                    <a:cubicBezTo>
                      <a:pt x="1563" y="831"/>
                      <a:pt x="1563" y="831"/>
                      <a:pt x="1563" y="831"/>
                    </a:cubicBezTo>
                    <a:cubicBezTo>
                      <a:pt x="1558" y="847"/>
                      <a:pt x="1543" y="859"/>
                      <a:pt x="1526" y="859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000"/>
              </a:p>
            </p:txBody>
          </p:sp>
          <p:sp>
            <p:nvSpPr>
              <p:cNvPr id="7" name="Freeform 10">
                <a:extLst>
                  <a:ext uri="{FF2B5EF4-FFF2-40B4-BE49-F238E27FC236}">
                    <a16:creationId xmlns:a16="http://schemas.microsoft.com/office/drawing/2014/main" xmlns="" id="{42D4761E-59FD-4F1C-A418-533CBAA68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" y="1386"/>
                <a:ext cx="3148" cy="1544"/>
              </a:xfrm>
              <a:custGeom>
                <a:avLst/>
                <a:gdLst>
                  <a:gd name="T0" fmla="*/ 0 w 1568"/>
                  <a:gd name="T1" fmla="*/ 768 h 768"/>
                  <a:gd name="T2" fmla="*/ 94 w 1568"/>
                  <a:gd name="T3" fmla="*/ 405 h 768"/>
                  <a:gd name="T4" fmla="*/ 94 w 1568"/>
                  <a:gd name="T5" fmla="*/ 363 h 768"/>
                  <a:gd name="T6" fmla="*/ 0 w 1568"/>
                  <a:gd name="T7" fmla="*/ 0 h 768"/>
                  <a:gd name="T8" fmla="*/ 1468 w 1568"/>
                  <a:gd name="T9" fmla="*/ 0 h 768"/>
                  <a:gd name="T10" fmla="*/ 1568 w 1568"/>
                  <a:gd name="T11" fmla="*/ 384 h 768"/>
                  <a:gd name="T12" fmla="*/ 1468 w 1568"/>
                  <a:gd name="T13" fmla="*/ 768 h 768"/>
                  <a:gd name="T14" fmla="*/ 0 w 1568"/>
                  <a:gd name="T15" fmla="*/ 768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68" h="768">
                    <a:moveTo>
                      <a:pt x="0" y="768"/>
                    </a:moveTo>
                    <a:cubicBezTo>
                      <a:pt x="94" y="405"/>
                      <a:pt x="94" y="405"/>
                      <a:pt x="94" y="405"/>
                    </a:cubicBezTo>
                    <a:cubicBezTo>
                      <a:pt x="98" y="391"/>
                      <a:pt x="98" y="377"/>
                      <a:pt x="94" y="36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8" y="0"/>
                      <a:pt x="1468" y="0"/>
                      <a:pt x="1468" y="0"/>
                    </a:cubicBezTo>
                    <a:cubicBezTo>
                      <a:pt x="1568" y="384"/>
                      <a:pt x="1568" y="384"/>
                      <a:pt x="1568" y="384"/>
                    </a:cubicBezTo>
                    <a:cubicBezTo>
                      <a:pt x="1468" y="768"/>
                      <a:pt x="1468" y="768"/>
                      <a:pt x="1468" y="768"/>
                    </a:cubicBezTo>
                    <a:lnTo>
                      <a:pt x="0" y="768"/>
                    </a:lnTo>
                    <a:close/>
                  </a:path>
                </a:pathLst>
              </a:custGeom>
              <a:grpFill/>
              <a:ln w="15875">
                <a:solidFill>
                  <a:srgbClr val="FFFF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85"/>
                <a:endParaRPr lang="en-GB" sz="4000" kern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995FC48-E13E-4F7D-A6EE-11B4347C46CC}"/>
                </a:ext>
              </a:extLst>
            </p:cNvPr>
            <p:cNvSpPr txBox="1"/>
            <p:nvPr/>
          </p:nvSpPr>
          <p:spPr>
            <a:xfrm>
              <a:off x="1821366" y="3129764"/>
              <a:ext cx="2711585" cy="937288"/>
            </a:xfrm>
            <a:prstGeom prst="rect">
              <a:avLst/>
            </a:prstGeom>
            <a:grp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Lack of </a:t>
              </a:r>
            </a:p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PCP</a:t>
              </a:r>
            </a:p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prophylaxis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007DF43-3644-40BD-892E-E0AFE4B51E50}"/>
              </a:ext>
            </a:extLst>
          </p:cNvPr>
          <p:cNvGrpSpPr/>
          <p:nvPr/>
        </p:nvGrpSpPr>
        <p:grpSpPr>
          <a:xfrm>
            <a:off x="5078402" y="5575748"/>
            <a:ext cx="4689601" cy="3930788"/>
            <a:chOff x="4549852" y="2801291"/>
            <a:chExt cx="3092298" cy="1596084"/>
          </a:xfrm>
          <a:solidFill>
            <a:srgbClr val="00B0F0"/>
          </a:solidFill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30AC334-7974-4580-A1E2-BC7244960A0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549852" y="2801291"/>
              <a:ext cx="3092298" cy="1596084"/>
              <a:chOff x="2163" y="1296"/>
              <a:chExt cx="3344" cy="1726"/>
            </a:xfrm>
            <a:grpFill/>
          </p:grpSpPr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4A6912C9-6141-449A-90A5-180CB3187B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3" y="1296"/>
                <a:ext cx="3344" cy="1726"/>
              </a:xfrm>
              <a:custGeom>
                <a:avLst/>
                <a:gdLst>
                  <a:gd name="T0" fmla="*/ 1526 w 1666"/>
                  <a:gd name="T1" fmla="*/ 859 h 859"/>
                  <a:gd name="T2" fmla="*/ 42 w 1666"/>
                  <a:gd name="T3" fmla="*/ 859 h 859"/>
                  <a:gd name="T4" fmla="*/ 6 w 1666"/>
                  <a:gd name="T5" fmla="*/ 812 h 859"/>
                  <a:gd name="T6" fmla="*/ 102 w 1666"/>
                  <a:gd name="T7" fmla="*/ 438 h 859"/>
                  <a:gd name="T8" fmla="*/ 102 w 1666"/>
                  <a:gd name="T9" fmla="*/ 420 h 859"/>
                  <a:gd name="T10" fmla="*/ 6 w 1666"/>
                  <a:gd name="T11" fmla="*/ 46 h 859"/>
                  <a:gd name="T12" fmla="*/ 42 w 1666"/>
                  <a:gd name="T13" fmla="*/ 0 h 859"/>
                  <a:gd name="T14" fmla="*/ 1526 w 1666"/>
                  <a:gd name="T15" fmla="*/ 0 h 859"/>
                  <a:gd name="T16" fmla="*/ 1563 w 1666"/>
                  <a:gd name="T17" fmla="*/ 28 h 859"/>
                  <a:gd name="T18" fmla="*/ 1664 w 1666"/>
                  <a:gd name="T19" fmla="*/ 420 h 859"/>
                  <a:gd name="T20" fmla="*/ 1664 w 1666"/>
                  <a:gd name="T21" fmla="*/ 438 h 859"/>
                  <a:gd name="T22" fmla="*/ 1563 w 1666"/>
                  <a:gd name="T23" fmla="*/ 831 h 859"/>
                  <a:gd name="T24" fmla="*/ 1526 w 1666"/>
                  <a:gd name="T25" fmla="*/ 859 h 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66" h="859">
                    <a:moveTo>
                      <a:pt x="1526" y="859"/>
                    </a:moveTo>
                    <a:cubicBezTo>
                      <a:pt x="42" y="859"/>
                      <a:pt x="42" y="859"/>
                      <a:pt x="42" y="859"/>
                    </a:cubicBezTo>
                    <a:cubicBezTo>
                      <a:pt x="17" y="859"/>
                      <a:pt x="0" y="836"/>
                      <a:pt x="6" y="812"/>
                    </a:cubicBezTo>
                    <a:cubicBezTo>
                      <a:pt x="102" y="438"/>
                      <a:pt x="102" y="438"/>
                      <a:pt x="102" y="438"/>
                    </a:cubicBezTo>
                    <a:cubicBezTo>
                      <a:pt x="104" y="432"/>
                      <a:pt x="104" y="426"/>
                      <a:pt x="102" y="420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0" y="23"/>
                      <a:pt x="17" y="0"/>
                      <a:pt x="42" y="0"/>
                    </a:cubicBezTo>
                    <a:cubicBezTo>
                      <a:pt x="1526" y="0"/>
                      <a:pt x="1526" y="0"/>
                      <a:pt x="1526" y="0"/>
                    </a:cubicBezTo>
                    <a:cubicBezTo>
                      <a:pt x="1543" y="0"/>
                      <a:pt x="1558" y="11"/>
                      <a:pt x="1563" y="28"/>
                    </a:cubicBezTo>
                    <a:cubicBezTo>
                      <a:pt x="1664" y="420"/>
                      <a:pt x="1664" y="420"/>
                      <a:pt x="1664" y="420"/>
                    </a:cubicBezTo>
                    <a:cubicBezTo>
                      <a:pt x="1666" y="426"/>
                      <a:pt x="1666" y="432"/>
                      <a:pt x="1664" y="438"/>
                    </a:cubicBezTo>
                    <a:cubicBezTo>
                      <a:pt x="1563" y="831"/>
                      <a:pt x="1563" y="831"/>
                      <a:pt x="1563" y="831"/>
                    </a:cubicBezTo>
                    <a:cubicBezTo>
                      <a:pt x="1558" y="847"/>
                      <a:pt x="1543" y="859"/>
                      <a:pt x="1526" y="859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000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5231F945-226A-4FFE-80AB-D3DD24B33B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" y="1386"/>
                <a:ext cx="3148" cy="1544"/>
              </a:xfrm>
              <a:custGeom>
                <a:avLst/>
                <a:gdLst>
                  <a:gd name="T0" fmla="*/ 0 w 1568"/>
                  <a:gd name="T1" fmla="*/ 768 h 768"/>
                  <a:gd name="T2" fmla="*/ 94 w 1568"/>
                  <a:gd name="T3" fmla="*/ 405 h 768"/>
                  <a:gd name="T4" fmla="*/ 94 w 1568"/>
                  <a:gd name="T5" fmla="*/ 363 h 768"/>
                  <a:gd name="T6" fmla="*/ 0 w 1568"/>
                  <a:gd name="T7" fmla="*/ 0 h 768"/>
                  <a:gd name="T8" fmla="*/ 1468 w 1568"/>
                  <a:gd name="T9" fmla="*/ 0 h 768"/>
                  <a:gd name="T10" fmla="*/ 1568 w 1568"/>
                  <a:gd name="T11" fmla="*/ 384 h 768"/>
                  <a:gd name="T12" fmla="*/ 1468 w 1568"/>
                  <a:gd name="T13" fmla="*/ 768 h 768"/>
                  <a:gd name="T14" fmla="*/ 0 w 1568"/>
                  <a:gd name="T15" fmla="*/ 768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68" h="768">
                    <a:moveTo>
                      <a:pt x="0" y="768"/>
                    </a:moveTo>
                    <a:cubicBezTo>
                      <a:pt x="94" y="405"/>
                      <a:pt x="94" y="405"/>
                      <a:pt x="94" y="405"/>
                    </a:cubicBezTo>
                    <a:cubicBezTo>
                      <a:pt x="98" y="391"/>
                      <a:pt x="98" y="377"/>
                      <a:pt x="94" y="36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8" y="0"/>
                      <a:pt x="1468" y="0"/>
                      <a:pt x="1468" y="0"/>
                    </a:cubicBezTo>
                    <a:cubicBezTo>
                      <a:pt x="1568" y="384"/>
                      <a:pt x="1568" y="384"/>
                      <a:pt x="1568" y="384"/>
                    </a:cubicBezTo>
                    <a:cubicBezTo>
                      <a:pt x="1468" y="768"/>
                      <a:pt x="1468" y="768"/>
                      <a:pt x="1468" y="768"/>
                    </a:cubicBezTo>
                    <a:lnTo>
                      <a:pt x="0" y="768"/>
                    </a:lnTo>
                    <a:close/>
                  </a:path>
                </a:pathLst>
              </a:custGeom>
              <a:grpFill/>
              <a:ln w="15875">
                <a:solidFill>
                  <a:srgbClr val="FFFF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85"/>
                <a:endParaRPr lang="en-GB" sz="4000" kern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88D7B19-9693-4DA7-BF90-098F660C2D2F}"/>
                </a:ext>
              </a:extLst>
            </p:cNvPr>
            <p:cNvSpPr txBox="1"/>
            <p:nvPr/>
          </p:nvSpPr>
          <p:spPr>
            <a:xfrm>
              <a:off x="5042073" y="3429697"/>
              <a:ext cx="2253837" cy="337424"/>
            </a:xfrm>
            <a:prstGeom prst="rect">
              <a:avLst/>
            </a:prstGeom>
            <a:grp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Smoking  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45CB96C-6ABC-44B8-AF4A-A64AC493291C}"/>
              </a:ext>
            </a:extLst>
          </p:cNvPr>
          <p:cNvGrpSpPr/>
          <p:nvPr/>
        </p:nvGrpSpPr>
        <p:grpSpPr>
          <a:xfrm>
            <a:off x="9638982" y="5520659"/>
            <a:ext cx="4676525" cy="3930788"/>
            <a:chOff x="7562623" y="2801291"/>
            <a:chExt cx="3092298" cy="1596084"/>
          </a:xfrm>
        </p:grpSpPr>
        <p:grpSp>
          <p:nvGrpSpPr>
            <p:cNvPr id="14" name="Group 8">
              <a:extLst>
                <a:ext uri="{FF2B5EF4-FFF2-40B4-BE49-F238E27FC236}">
                  <a16:creationId xmlns:a16="http://schemas.microsoft.com/office/drawing/2014/main" xmlns="" id="{44F80835-21B8-4D9D-9A53-3FAABCDE933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562623" y="2801291"/>
              <a:ext cx="3092298" cy="1596084"/>
              <a:chOff x="2163" y="1296"/>
              <a:chExt cx="3344" cy="1726"/>
            </a:xfrm>
          </p:grpSpPr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xmlns="" id="{DB633C80-EE57-430F-8786-E9CD66A9B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3" y="1296"/>
                <a:ext cx="3344" cy="1726"/>
              </a:xfrm>
              <a:custGeom>
                <a:avLst/>
                <a:gdLst>
                  <a:gd name="T0" fmla="*/ 1526 w 1666"/>
                  <a:gd name="T1" fmla="*/ 859 h 859"/>
                  <a:gd name="T2" fmla="*/ 42 w 1666"/>
                  <a:gd name="T3" fmla="*/ 859 h 859"/>
                  <a:gd name="T4" fmla="*/ 6 w 1666"/>
                  <a:gd name="T5" fmla="*/ 812 h 859"/>
                  <a:gd name="T6" fmla="*/ 102 w 1666"/>
                  <a:gd name="T7" fmla="*/ 438 h 859"/>
                  <a:gd name="T8" fmla="*/ 102 w 1666"/>
                  <a:gd name="T9" fmla="*/ 420 h 859"/>
                  <a:gd name="T10" fmla="*/ 6 w 1666"/>
                  <a:gd name="T11" fmla="*/ 46 h 859"/>
                  <a:gd name="T12" fmla="*/ 42 w 1666"/>
                  <a:gd name="T13" fmla="*/ 0 h 859"/>
                  <a:gd name="T14" fmla="*/ 1526 w 1666"/>
                  <a:gd name="T15" fmla="*/ 0 h 859"/>
                  <a:gd name="T16" fmla="*/ 1563 w 1666"/>
                  <a:gd name="T17" fmla="*/ 28 h 859"/>
                  <a:gd name="T18" fmla="*/ 1664 w 1666"/>
                  <a:gd name="T19" fmla="*/ 420 h 859"/>
                  <a:gd name="T20" fmla="*/ 1664 w 1666"/>
                  <a:gd name="T21" fmla="*/ 438 h 859"/>
                  <a:gd name="T22" fmla="*/ 1563 w 1666"/>
                  <a:gd name="T23" fmla="*/ 831 h 859"/>
                  <a:gd name="T24" fmla="*/ 1526 w 1666"/>
                  <a:gd name="T25" fmla="*/ 859 h 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66" h="859">
                    <a:moveTo>
                      <a:pt x="1526" y="859"/>
                    </a:moveTo>
                    <a:cubicBezTo>
                      <a:pt x="42" y="859"/>
                      <a:pt x="42" y="859"/>
                      <a:pt x="42" y="859"/>
                    </a:cubicBezTo>
                    <a:cubicBezTo>
                      <a:pt x="17" y="859"/>
                      <a:pt x="0" y="836"/>
                      <a:pt x="6" y="812"/>
                    </a:cubicBezTo>
                    <a:cubicBezTo>
                      <a:pt x="102" y="438"/>
                      <a:pt x="102" y="438"/>
                      <a:pt x="102" y="438"/>
                    </a:cubicBezTo>
                    <a:cubicBezTo>
                      <a:pt x="104" y="432"/>
                      <a:pt x="104" y="426"/>
                      <a:pt x="102" y="420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0" y="23"/>
                      <a:pt x="17" y="0"/>
                      <a:pt x="42" y="0"/>
                    </a:cubicBezTo>
                    <a:cubicBezTo>
                      <a:pt x="1526" y="0"/>
                      <a:pt x="1526" y="0"/>
                      <a:pt x="1526" y="0"/>
                    </a:cubicBezTo>
                    <a:cubicBezTo>
                      <a:pt x="1543" y="0"/>
                      <a:pt x="1558" y="11"/>
                      <a:pt x="1563" y="28"/>
                    </a:cubicBezTo>
                    <a:cubicBezTo>
                      <a:pt x="1664" y="420"/>
                      <a:pt x="1664" y="420"/>
                      <a:pt x="1664" y="420"/>
                    </a:cubicBezTo>
                    <a:cubicBezTo>
                      <a:pt x="1666" y="426"/>
                      <a:pt x="1666" y="432"/>
                      <a:pt x="1664" y="438"/>
                    </a:cubicBezTo>
                    <a:cubicBezTo>
                      <a:pt x="1563" y="831"/>
                      <a:pt x="1563" y="831"/>
                      <a:pt x="1563" y="831"/>
                    </a:cubicBezTo>
                    <a:cubicBezTo>
                      <a:pt x="1558" y="847"/>
                      <a:pt x="1543" y="859"/>
                      <a:pt x="1526" y="859"/>
                    </a:cubicBezTo>
                    <a:close/>
                  </a:path>
                </a:pathLst>
              </a:custGeom>
              <a:solidFill>
                <a:schemeClr val="tx2"/>
              </a:solidFill>
              <a:ln w="1270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000"/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xmlns="" id="{01656062-4EC5-456B-9239-F618F0FD41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" y="1386"/>
                <a:ext cx="3148" cy="1544"/>
              </a:xfrm>
              <a:custGeom>
                <a:avLst/>
                <a:gdLst>
                  <a:gd name="T0" fmla="*/ 0 w 1568"/>
                  <a:gd name="T1" fmla="*/ 768 h 768"/>
                  <a:gd name="T2" fmla="*/ 94 w 1568"/>
                  <a:gd name="T3" fmla="*/ 405 h 768"/>
                  <a:gd name="T4" fmla="*/ 94 w 1568"/>
                  <a:gd name="T5" fmla="*/ 363 h 768"/>
                  <a:gd name="T6" fmla="*/ 0 w 1568"/>
                  <a:gd name="T7" fmla="*/ 0 h 768"/>
                  <a:gd name="T8" fmla="*/ 1468 w 1568"/>
                  <a:gd name="T9" fmla="*/ 0 h 768"/>
                  <a:gd name="T10" fmla="*/ 1568 w 1568"/>
                  <a:gd name="T11" fmla="*/ 384 h 768"/>
                  <a:gd name="T12" fmla="*/ 1468 w 1568"/>
                  <a:gd name="T13" fmla="*/ 768 h 768"/>
                  <a:gd name="T14" fmla="*/ 0 w 1568"/>
                  <a:gd name="T15" fmla="*/ 768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68" h="768">
                    <a:moveTo>
                      <a:pt x="0" y="768"/>
                    </a:moveTo>
                    <a:cubicBezTo>
                      <a:pt x="94" y="405"/>
                      <a:pt x="94" y="405"/>
                      <a:pt x="94" y="405"/>
                    </a:cubicBezTo>
                    <a:cubicBezTo>
                      <a:pt x="98" y="391"/>
                      <a:pt x="98" y="377"/>
                      <a:pt x="94" y="36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8" y="0"/>
                      <a:pt x="1468" y="0"/>
                      <a:pt x="1468" y="0"/>
                    </a:cubicBezTo>
                    <a:cubicBezTo>
                      <a:pt x="1568" y="384"/>
                      <a:pt x="1568" y="384"/>
                      <a:pt x="1568" y="384"/>
                    </a:cubicBezTo>
                    <a:cubicBezTo>
                      <a:pt x="1468" y="768"/>
                      <a:pt x="1468" y="768"/>
                      <a:pt x="1468" y="768"/>
                    </a:cubicBezTo>
                    <a:lnTo>
                      <a:pt x="0" y="768"/>
                    </a:lnTo>
                    <a:close/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85"/>
                <a:endParaRPr lang="en-GB" sz="4000" kern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7000B44-B691-4271-85D3-BF5CA93F05AB}"/>
                </a:ext>
              </a:extLst>
            </p:cNvPr>
            <p:cNvSpPr txBox="1"/>
            <p:nvPr/>
          </p:nvSpPr>
          <p:spPr>
            <a:xfrm>
              <a:off x="7880924" y="3279732"/>
              <a:ext cx="2430791" cy="63735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Geographic</a:t>
              </a:r>
            </a:p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location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0316403-4B30-4A66-A873-CA5717BB7A9B}"/>
              </a:ext>
            </a:extLst>
          </p:cNvPr>
          <p:cNvGrpSpPr/>
          <p:nvPr/>
        </p:nvGrpSpPr>
        <p:grpSpPr>
          <a:xfrm>
            <a:off x="14095761" y="5522942"/>
            <a:ext cx="5280896" cy="3930788"/>
            <a:chOff x="7562623" y="2801291"/>
            <a:chExt cx="3092298" cy="1596084"/>
          </a:xfrm>
          <a:solidFill>
            <a:srgbClr val="FF0000"/>
          </a:solidFill>
        </p:grpSpPr>
        <p:grpSp>
          <p:nvGrpSpPr>
            <p:cNvPr id="19" name="Group 8">
              <a:extLst>
                <a:ext uri="{FF2B5EF4-FFF2-40B4-BE49-F238E27FC236}">
                  <a16:creationId xmlns:a16="http://schemas.microsoft.com/office/drawing/2014/main" xmlns="" id="{42668CCA-AA11-40D9-86F4-04D3A09864B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562623" y="2801291"/>
              <a:ext cx="3092298" cy="1596084"/>
              <a:chOff x="2163" y="1296"/>
              <a:chExt cx="3344" cy="1726"/>
            </a:xfrm>
            <a:grpFill/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xmlns="" id="{170A2347-C715-4B87-9831-5439B0BBF8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3" y="1296"/>
                <a:ext cx="3344" cy="1726"/>
              </a:xfrm>
              <a:custGeom>
                <a:avLst/>
                <a:gdLst>
                  <a:gd name="T0" fmla="*/ 1526 w 1666"/>
                  <a:gd name="T1" fmla="*/ 859 h 859"/>
                  <a:gd name="T2" fmla="*/ 42 w 1666"/>
                  <a:gd name="T3" fmla="*/ 859 h 859"/>
                  <a:gd name="T4" fmla="*/ 6 w 1666"/>
                  <a:gd name="T5" fmla="*/ 812 h 859"/>
                  <a:gd name="T6" fmla="*/ 102 w 1666"/>
                  <a:gd name="T7" fmla="*/ 438 h 859"/>
                  <a:gd name="T8" fmla="*/ 102 w 1666"/>
                  <a:gd name="T9" fmla="*/ 420 h 859"/>
                  <a:gd name="T10" fmla="*/ 6 w 1666"/>
                  <a:gd name="T11" fmla="*/ 46 h 859"/>
                  <a:gd name="T12" fmla="*/ 42 w 1666"/>
                  <a:gd name="T13" fmla="*/ 0 h 859"/>
                  <a:gd name="T14" fmla="*/ 1526 w 1666"/>
                  <a:gd name="T15" fmla="*/ 0 h 859"/>
                  <a:gd name="T16" fmla="*/ 1563 w 1666"/>
                  <a:gd name="T17" fmla="*/ 28 h 859"/>
                  <a:gd name="T18" fmla="*/ 1664 w 1666"/>
                  <a:gd name="T19" fmla="*/ 420 h 859"/>
                  <a:gd name="T20" fmla="*/ 1664 w 1666"/>
                  <a:gd name="T21" fmla="*/ 438 h 859"/>
                  <a:gd name="T22" fmla="*/ 1563 w 1666"/>
                  <a:gd name="T23" fmla="*/ 831 h 859"/>
                  <a:gd name="T24" fmla="*/ 1526 w 1666"/>
                  <a:gd name="T25" fmla="*/ 859 h 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66" h="859">
                    <a:moveTo>
                      <a:pt x="1526" y="859"/>
                    </a:moveTo>
                    <a:cubicBezTo>
                      <a:pt x="42" y="859"/>
                      <a:pt x="42" y="859"/>
                      <a:pt x="42" y="859"/>
                    </a:cubicBezTo>
                    <a:cubicBezTo>
                      <a:pt x="17" y="859"/>
                      <a:pt x="0" y="836"/>
                      <a:pt x="6" y="812"/>
                    </a:cubicBezTo>
                    <a:cubicBezTo>
                      <a:pt x="102" y="438"/>
                      <a:pt x="102" y="438"/>
                      <a:pt x="102" y="438"/>
                    </a:cubicBezTo>
                    <a:cubicBezTo>
                      <a:pt x="104" y="432"/>
                      <a:pt x="104" y="426"/>
                      <a:pt x="102" y="420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0" y="23"/>
                      <a:pt x="17" y="0"/>
                      <a:pt x="42" y="0"/>
                    </a:cubicBezTo>
                    <a:cubicBezTo>
                      <a:pt x="1526" y="0"/>
                      <a:pt x="1526" y="0"/>
                      <a:pt x="1526" y="0"/>
                    </a:cubicBezTo>
                    <a:cubicBezTo>
                      <a:pt x="1543" y="0"/>
                      <a:pt x="1558" y="11"/>
                      <a:pt x="1563" y="28"/>
                    </a:cubicBezTo>
                    <a:cubicBezTo>
                      <a:pt x="1664" y="420"/>
                      <a:pt x="1664" y="420"/>
                      <a:pt x="1664" y="420"/>
                    </a:cubicBezTo>
                    <a:cubicBezTo>
                      <a:pt x="1666" y="426"/>
                      <a:pt x="1666" y="432"/>
                      <a:pt x="1664" y="438"/>
                    </a:cubicBezTo>
                    <a:cubicBezTo>
                      <a:pt x="1563" y="831"/>
                      <a:pt x="1563" y="831"/>
                      <a:pt x="1563" y="831"/>
                    </a:cubicBezTo>
                    <a:cubicBezTo>
                      <a:pt x="1558" y="847"/>
                      <a:pt x="1543" y="859"/>
                      <a:pt x="1526" y="859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000"/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xmlns="" id="{BC75A668-55C4-4143-94F1-3BB387FA80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" y="1386"/>
                <a:ext cx="3148" cy="1544"/>
              </a:xfrm>
              <a:custGeom>
                <a:avLst/>
                <a:gdLst>
                  <a:gd name="T0" fmla="*/ 0 w 1568"/>
                  <a:gd name="T1" fmla="*/ 768 h 768"/>
                  <a:gd name="T2" fmla="*/ 94 w 1568"/>
                  <a:gd name="T3" fmla="*/ 405 h 768"/>
                  <a:gd name="T4" fmla="*/ 94 w 1568"/>
                  <a:gd name="T5" fmla="*/ 363 h 768"/>
                  <a:gd name="T6" fmla="*/ 0 w 1568"/>
                  <a:gd name="T7" fmla="*/ 0 h 768"/>
                  <a:gd name="T8" fmla="*/ 1468 w 1568"/>
                  <a:gd name="T9" fmla="*/ 0 h 768"/>
                  <a:gd name="T10" fmla="*/ 1568 w 1568"/>
                  <a:gd name="T11" fmla="*/ 384 h 768"/>
                  <a:gd name="T12" fmla="*/ 1468 w 1568"/>
                  <a:gd name="T13" fmla="*/ 768 h 768"/>
                  <a:gd name="T14" fmla="*/ 0 w 1568"/>
                  <a:gd name="T15" fmla="*/ 768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68" h="768">
                    <a:moveTo>
                      <a:pt x="0" y="768"/>
                    </a:moveTo>
                    <a:cubicBezTo>
                      <a:pt x="94" y="405"/>
                      <a:pt x="94" y="405"/>
                      <a:pt x="94" y="405"/>
                    </a:cubicBezTo>
                    <a:cubicBezTo>
                      <a:pt x="98" y="391"/>
                      <a:pt x="98" y="377"/>
                      <a:pt x="94" y="36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8" y="0"/>
                      <a:pt x="1468" y="0"/>
                      <a:pt x="1468" y="0"/>
                    </a:cubicBezTo>
                    <a:cubicBezTo>
                      <a:pt x="1568" y="384"/>
                      <a:pt x="1568" y="384"/>
                      <a:pt x="1568" y="384"/>
                    </a:cubicBezTo>
                    <a:cubicBezTo>
                      <a:pt x="1468" y="768"/>
                      <a:pt x="1468" y="768"/>
                      <a:pt x="1468" y="768"/>
                    </a:cubicBezTo>
                    <a:lnTo>
                      <a:pt x="0" y="768"/>
                    </a:lnTo>
                    <a:close/>
                  </a:path>
                </a:pathLst>
              </a:custGeom>
              <a:grpFill/>
              <a:ln w="15875">
                <a:solidFill>
                  <a:srgbClr val="FFFF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85"/>
                <a:endParaRPr lang="en-GB" sz="4000" kern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8F0067A-52D4-4E81-B4CE-05A218015BB0}"/>
                </a:ext>
              </a:extLst>
            </p:cNvPr>
            <p:cNvSpPr txBox="1"/>
            <p:nvPr/>
          </p:nvSpPr>
          <p:spPr>
            <a:xfrm>
              <a:off x="7916599" y="3129765"/>
              <a:ext cx="2484619" cy="937288"/>
            </a:xfrm>
            <a:prstGeom prst="rect">
              <a:avLst/>
            </a:prstGeom>
            <a:grp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Recent exposure </a:t>
              </a:r>
            </a:p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to PCP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2309798" y="7371816"/>
            <a:ext cx="1954254" cy="984999"/>
          </a:xfrm>
          <a:prstGeom prst="rect">
            <a:avLst/>
          </a:prstGeom>
        </p:spPr>
        <p:txBody>
          <a:bodyPr wrap="none" lIns="243834" tIns="121917" rIns="243834" bIns="121917">
            <a:spAutoFit/>
          </a:bodyPr>
          <a:lstStyle/>
          <a:p>
            <a:pPr marL="0" lvl="1"/>
            <a:r>
              <a:rPr lang="en-US" dirty="0" err="1" smtClean="0">
                <a:solidFill>
                  <a:schemeClr val="bg1"/>
                </a:solidFill>
              </a:rPr>
              <a:t>lowlo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E3976DC-1144-45DD-8E29-D14D60F82563}"/>
              </a:ext>
            </a:extLst>
          </p:cNvPr>
          <p:cNvGrpSpPr/>
          <p:nvPr/>
        </p:nvGrpSpPr>
        <p:grpSpPr>
          <a:xfrm>
            <a:off x="609560" y="5522942"/>
            <a:ext cx="4612676" cy="3930788"/>
            <a:chOff x="1537080" y="2801291"/>
            <a:chExt cx="3092298" cy="1596084"/>
          </a:xfrm>
          <a:solidFill>
            <a:srgbClr val="7030A0"/>
          </a:solidFill>
        </p:grpSpPr>
        <p:grpSp>
          <p:nvGrpSpPr>
            <p:cNvPr id="25" name="Group 8">
              <a:extLst>
                <a:ext uri="{FF2B5EF4-FFF2-40B4-BE49-F238E27FC236}">
                  <a16:creationId xmlns:a16="http://schemas.microsoft.com/office/drawing/2014/main" xmlns="" id="{AA1C3EF4-7585-4579-A667-EAED1725DB0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537080" y="2801291"/>
              <a:ext cx="3092298" cy="1596084"/>
              <a:chOff x="2163" y="1296"/>
              <a:chExt cx="3344" cy="1726"/>
            </a:xfrm>
            <a:grpFill/>
          </p:grpSpPr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xmlns="" id="{93120A6A-0705-4A7C-9A38-99A258682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3" y="1296"/>
                <a:ext cx="3344" cy="1726"/>
              </a:xfrm>
              <a:custGeom>
                <a:avLst/>
                <a:gdLst>
                  <a:gd name="T0" fmla="*/ 1526 w 1666"/>
                  <a:gd name="T1" fmla="*/ 859 h 859"/>
                  <a:gd name="T2" fmla="*/ 42 w 1666"/>
                  <a:gd name="T3" fmla="*/ 859 h 859"/>
                  <a:gd name="T4" fmla="*/ 6 w 1666"/>
                  <a:gd name="T5" fmla="*/ 812 h 859"/>
                  <a:gd name="T6" fmla="*/ 102 w 1666"/>
                  <a:gd name="T7" fmla="*/ 438 h 859"/>
                  <a:gd name="T8" fmla="*/ 102 w 1666"/>
                  <a:gd name="T9" fmla="*/ 420 h 859"/>
                  <a:gd name="T10" fmla="*/ 6 w 1666"/>
                  <a:gd name="T11" fmla="*/ 46 h 859"/>
                  <a:gd name="T12" fmla="*/ 42 w 1666"/>
                  <a:gd name="T13" fmla="*/ 0 h 859"/>
                  <a:gd name="T14" fmla="*/ 1526 w 1666"/>
                  <a:gd name="T15" fmla="*/ 0 h 859"/>
                  <a:gd name="T16" fmla="*/ 1563 w 1666"/>
                  <a:gd name="T17" fmla="*/ 28 h 859"/>
                  <a:gd name="T18" fmla="*/ 1664 w 1666"/>
                  <a:gd name="T19" fmla="*/ 420 h 859"/>
                  <a:gd name="T20" fmla="*/ 1664 w 1666"/>
                  <a:gd name="T21" fmla="*/ 438 h 859"/>
                  <a:gd name="T22" fmla="*/ 1563 w 1666"/>
                  <a:gd name="T23" fmla="*/ 831 h 859"/>
                  <a:gd name="T24" fmla="*/ 1526 w 1666"/>
                  <a:gd name="T25" fmla="*/ 859 h 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66" h="859">
                    <a:moveTo>
                      <a:pt x="1526" y="859"/>
                    </a:moveTo>
                    <a:cubicBezTo>
                      <a:pt x="42" y="859"/>
                      <a:pt x="42" y="859"/>
                      <a:pt x="42" y="859"/>
                    </a:cubicBezTo>
                    <a:cubicBezTo>
                      <a:pt x="17" y="859"/>
                      <a:pt x="0" y="836"/>
                      <a:pt x="6" y="812"/>
                    </a:cubicBezTo>
                    <a:cubicBezTo>
                      <a:pt x="102" y="438"/>
                      <a:pt x="102" y="438"/>
                      <a:pt x="102" y="438"/>
                    </a:cubicBezTo>
                    <a:cubicBezTo>
                      <a:pt x="104" y="432"/>
                      <a:pt x="104" y="426"/>
                      <a:pt x="102" y="420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0" y="23"/>
                      <a:pt x="17" y="0"/>
                      <a:pt x="42" y="0"/>
                    </a:cubicBezTo>
                    <a:cubicBezTo>
                      <a:pt x="1526" y="0"/>
                      <a:pt x="1526" y="0"/>
                      <a:pt x="1526" y="0"/>
                    </a:cubicBezTo>
                    <a:cubicBezTo>
                      <a:pt x="1543" y="0"/>
                      <a:pt x="1558" y="11"/>
                      <a:pt x="1563" y="28"/>
                    </a:cubicBezTo>
                    <a:cubicBezTo>
                      <a:pt x="1664" y="420"/>
                      <a:pt x="1664" y="420"/>
                      <a:pt x="1664" y="420"/>
                    </a:cubicBezTo>
                    <a:cubicBezTo>
                      <a:pt x="1666" y="426"/>
                      <a:pt x="1666" y="432"/>
                      <a:pt x="1664" y="438"/>
                    </a:cubicBezTo>
                    <a:cubicBezTo>
                      <a:pt x="1563" y="831"/>
                      <a:pt x="1563" y="831"/>
                      <a:pt x="1563" y="831"/>
                    </a:cubicBezTo>
                    <a:cubicBezTo>
                      <a:pt x="1558" y="847"/>
                      <a:pt x="1543" y="859"/>
                      <a:pt x="1526" y="859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4000"/>
              </a:p>
            </p:txBody>
          </p:sp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xmlns="" id="{42D4761E-59FD-4F1C-A418-533CBAA68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" y="1386"/>
                <a:ext cx="3148" cy="1544"/>
              </a:xfrm>
              <a:custGeom>
                <a:avLst/>
                <a:gdLst>
                  <a:gd name="T0" fmla="*/ 0 w 1568"/>
                  <a:gd name="T1" fmla="*/ 768 h 768"/>
                  <a:gd name="T2" fmla="*/ 94 w 1568"/>
                  <a:gd name="T3" fmla="*/ 405 h 768"/>
                  <a:gd name="T4" fmla="*/ 94 w 1568"/>
                  <a:gd name="T5" fmla="*/ 363 h 768"/>
                  <a:gd name="T6" fmla="*/ 0 w 1568"/>
                  <a:gd name="T7" fmla="*/ 0 h 768"/>
                  <a:gd name="T8" fmla="*/ 1468 w 1568"/>
                  <a:gd name="T9" fmla="*/ 0 h 768"/>
                  <a:gd name="T10" fmla="*/ 1568 w 1568"/>
                  <a:gd name="T11" fmla="*/ 384 h 768"/>
                  <a:gd name="T12" fmla="*/ 1468 w 1568"/>
                  <a:gd name="T13" fmla="*/ 768 h 768"/>
                  <a:gd name="T14" fmla="*/ 0 w 1568"/>
                  <a:gd name="T15" fmla="*/ 768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68" h="768">
                    <a:moveTo>
                      <a:pt x="0" y="768"/>
                    </a:moveTo>
                    <a:cubicBezTo>
                      <a:pt x="94" y="405"/>
                      <a:pt x="94" y="405"/>
                      <a:pt x="94" y="405"/>
                    </a:cubicBezTo>
                    <a:cubicBezTo>
                      <a:pt x="98" y="391"/>
                      <a:pt x="98" y="377"/>
                      <a:pt x="94" y="36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8" y="0"/>
                      <a:pt x="1468" y="0"/>
                      <a:pt x="1468" y="0"/>
                    </a:cubicBezTo>
                    <a:cubicBezTo>
                      <a:pt x="1568" y="384"/>
                      <a:pt x="1568" y="384"/>
                      <a:pt x="1568" y="384"/>
                    </a:cubicBezTo>
                    <a:cubicBezTo>
                      <a:pt x="1468" y="768"/>
                      <a:pt x="1468" y="768"/>
                      <a:pt x="1468" y="768"/>
                    </a:cubicBezTo>
                    <a:lnTo>
                      <a:pt x="0" y="768"/>
                    </a:lnTo>
                    <a:close/>
                  </a:path>
                </a:pathLst>
              </a:custGeom>
              <a:grpFill/>
              <a:ln w="15875">
                <a:solidFill>
                  <a:srgbClr val="FFFF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85"/>
                <a:endParaRPr lang="en-GB" sz="4000" kern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7995FC48-E13E-4F7D-A6EE-11B4347C46CC}"/>
                </a:ext>
              </a:extLst>
            </p:cNvPr>
            <p:cNvSpPr txBox="1"/>
            <p:nvPr/>
          </p:nvSpPr>
          <p:spPr>
            <a:xfrm>
              <a:off x="1821366" y="3279730"/>
              <a:ext cx="2711585" cy="637355"/>
            </a:xfrm>
            <a:prstGeom prst="rect">
              <a:avLst/>
            </a:prstGeom>
            <a:grp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Low CD4 </a:t>
              </a:r>
            </a:p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count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529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5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Pathogenesis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375" y="2387876"/>
            <a:ext cx="22782317" cy="1132971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Increased  mucous production which may to lead to small airway closure in young infants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Up regulation of immune response mediated by alveolar macrophages, CD8+ &amp; CD4 + T cells results in damage </a:t>
            </a: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characterized </a:t>
            </a: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 desquamation of alveolar lining with  exudate formation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Increased permeability with capillary leakiness leads to pulmonary </a:t>
            </a: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edema</a:t>
            </a:r>
            <a:endParaRPr lang="en-US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Occasionally, lung destruction &amp; formation of pneumatoceles occurs (especially in HIV infected  have impaired immune response and low grade infection)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E2A48D-22B0-4945-B0BD-37F70C656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Epidemiology (1)</a:t>
            </a:r>
            <a:endPara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Oval 10">
            <a:extLst>
              <a:ext uri="{FF2B5EF4-FFF2-40B4-BE49-F238E27FC236}">
                <a16:creationId xmlns="" xmlns:a16="http://schemas.microsoft.com/office/drawing/2014/main" id="{BD939E0C-C786-4A8C-AA48-271EF09BD565}"/>
              </a:ext>
            </a:extLst>
          </p:cNvPr>
          <p:cNvSpPr/>
          <p:nvPr/>
        </p:nvSpPr>
        <p:spPr>
          <a:xfrm>
            <a:off x="13111975" y="3591915"/>
            <a:ext cx="8878870" cy="7912505"/>
          </a:xfrm>
          <a:prstGeom prst="roundRect">
            <a:avLst>
              <a:gd name="adj" fmla="val 0"/>
            </a:avLst>
          </a:prstGeom>
          <a:blipFill>
            <a:blip r:embed="rId2"/>
            <a:srcRect/>
            <a:stretch>
              <a:fillRect l="-18995" r="-18995"/>
            </a:stretch>
          </a:blipFill>
          <a:ln w="158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/>
          <a:lstStyle/>
          <a:p>
            <a:pPr algn="ctr" defTabSz="3250948">
              <a:defRPr/>
            </a:pPr>
            <a:endParaRPr lang="en-GB" sz="3700" kern="0">
              <a:solidFill>
                <a:srgbClr val="767676"/>
              </a:solidFill>
            </a:endParaRPr>
          </a:p>
        </p:txBody>
      </p:sp>
      <p:pic>
        <p:nvPicPr>
          <p:cNvPr id="6" name="Picture 2" descr="C:\Users\imma\Desktop\20160626_1223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00767" y="3353188"/>
            <a:ext cx="10159339" cy="8992641"/>
          </a:xfrm>
          <a:prstGeom prst="rect">
            <a:avLst/>
          </a:prstGeom>
          <a:noFill/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031868" y="3505621"/>
            <a:ext cx="9346592" cy="899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43813" tIns="121906" rIns="243813" bIns="121906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53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Primary infection occurs early in life and is the most prevalent microorganism identified in infant lungs to date</a:t>
            </a:r>
          </a:p>
          <a:p>
            <a:pPr marL="0" indent="0">
              <a:buNone/>
              <a:defRPr/>
            </a:pPr>
            <a:endParaRPr lang="en-US" sz="5300" dirty="0">
              <a:solidFill>
                <a:sysClr val="windowText" lastClr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  <a:defRPr/>
            </a:pPr>
            <a:r>
              <a:rPr lang="en-US" sz="5300" dirty="0">
                <a:solidFill>
                  <a:sysClr val="windowText" lastClr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Serologic evidence of exposure by age 2 years is almost universal</a:t>
            </a:r>
          </a:p>
          <a:p>
            <a:pPr marL="914286" indent="-914286">
              <a:buNone/>
              <a:defRPr/>
            </a:pPr>
            <a:endParaRPr lang="en-US" sz="6400" dirty="0">
              <a:solidFill>
                <a:sysClr val="windowText" lastClr="000000"/>
              </a:solidFill>
              <a:latin typeface="Calibri"/>
            </a:endParaRPr>
          </a:p>
          <a:p>
            <a:pPr marL="914286" indent="-914286">
              <a:buNone/>
              <a:defRPr/>
            </a:pPr>
            <a:endParaRPr lang="en-US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779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500" dirty="0"/>
              <a:t>Epidemiology (2)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575" y="3505611"/>
            <a:ext cx="22782317" cy="7688351"/>
          </a:xfrm>
        </p:spPr>
        <p:txBody>
          <a:bodyPr>
            <a:normAutofit fontScale="92500"/>
          </a:bodyPr>
          <a:lstStyle/>
          <a:p>
            <a:r>
              <a:rPr lang="en-US" sz="75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Species are host specific hence no animal reservoir</a:t>
            </a:r>
          </a:p>
          <a:p>
            <a:r>
              <a:rPr lang="en-US" sz="75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Pneumonia results from </a:t>
            </a:r>
            <a:r>
              <a:rPr lang="en-US" sz="75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novo </a:t>
            </a:r>
            <a:r>
              <a:rPr lang="en-US" sz="75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acquisition of fungus from exogenous source (likely other humans)</a:t>
            </a:r>
          </a:p>
          <a:p>
            <a:r>
              <a:rPr lang="en-US" sz="75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Cohorts of patients living together  are often infected by similar </a:t>
            </a:r>
            <a:r>
              <a:rPr lang="en-US" sz="75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strains</a:t>
            </a:r>
          </a:p>
          <a:p>
            <a:r>
              <a:rPr lang="en-US" sz="75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Reports of outbreaks </a:t>
            </a:r>
            <a:endParaRPr lang="en-US" sz="75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75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36" y="4316482"/>
            <a:ext cx="8876724" cy="683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6734" y="4316482"/>
            <a:ext cx="8876721" cy="6841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5848602" y="8687838"/>
            <a:ext cx="4674354" cy="78114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7523" tIns="97523" rIns="97523" bIns="97523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53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COLONISATION</a:t>
            </a:r>
            <a:endParaRPr lang="en-US" alt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422308" y="8687838"/>
            <a:ext cx="7612491" cy="78114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7523" tIns="97523" rIns="97523" bIns="97523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53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CLEARANCE OF INFECTION</a:t>
            </a:r>
            <a:endParaRPr lang="en-US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8152606" y="609680"/>
            <a:ext cx="7695981" cy="25911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7523" tIns="97523" rIns="97523" bIns="97523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5300" b="1" dirty="0">
                <a:solidFill>
                  <a:srgbClr val="000000"/>
                </a:solidFill>
                <a:cs typeface="Arial" pitchFamily="34" charset="0"/>
              </a:rPr>
              <a:t>Primary infection</a:t>
            </a:r>
            <a:endParaRPr lang="en-GB" altLang="en-US" sz="5300" dirty="0">
              <a:solidFill>
                <a:srgbClr val="000000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5300" dirty="0">
                <a:solidFill>
                  <a:srgbClr val="000000"/>
                </a:solidFill>
                <a:cs typeface="Arial" pitchFamily="34" charset="0"/>
              </a:rPr>
              <a:t>Asymptomatic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5300" dirty="0">
                <a:solidFill>
                  <a:srgbClr val="000000"/>
                </a:solidFill>
                <a:cs typeface="Arial" pitchFamily="34" charset="0"/>
              </a:rPr>
              <a:t>Mild URTI symptoms</a:t>
            </a:r>
            <a:endParaRPr lang="en-US" altLang="en-US" sz="5300" dirty="0">
              <a:cs typeface="Arial" pitchFamily="34" charset="0"/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11988020" y="11205565"/>
            <a:ext cx="12394393" cy="227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7523" tIns="97523" rIns="97523" bIns="97523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Colonisation with low organism burden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Higher colonisation rates in children </a:t>
            </a:r>
            <a:r>
              <a:rPr lang="en-GB" altLang="en-US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GB" altLang="en-US" dirty="0" smtClean="0">
                <a:solidFill>
                  <a:srgbClr val="000000"/>
                </a:solidFill>
                <a:cs typeface="Arial" pitchFamily="34" charset="0"/>
              </a:rPr>
              <a:t>&amp;</a:t>
            </a: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  immunosuppressed.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721098" y="3284591"/>
            <a:ext cx="1313701" cy="1524176"/>
          </a:xfrm>
          <a:prstGeom prst="straightConnector1">
            <a:avLst/>
          </a:prstGeom>
          <a:ln w="155575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4832637" y="3255093"/>
            <a:ext cx="1015955" cy="1553687"/>
          </a:xfrm>
          <a:prstGeom prst="straightConnector1">
            <a:avLst/>
          </a:prstGeom>
          <a:ln w="155575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56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189C9C4-0374-4BFC-86BA-A4EE6129870A}"/>
              </a:ext>
            </a:extLst>
          </p:cNvPr>
          <p:cNvSpPr/>
          <p:nvPr/>
        </p:nvSpPr>
        <p:spPr>
          <a:xfrm flipH="1">
            <a:off x="-102239" y="533462"/>
            <a:ext cx="24382413" cy="13717588"/>
          </a:xfrm>
          <a:prstGeom prst="rect">
            <a:avLst/>
          </a:prstGeom>
          <a:blipFill>
            <a:blip r:embed="rId2"/>
            <a:srcRect/>
            <a:stretch>
              <a:fillRect t="-9259" b="-92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436F77A-60FD-48BB-BD9F-7F584483472D}"/>
              </a:ext>
            </a:extLst>
          </p:cNvPr>
          <p:cNvGrpSpPr/>
          <p:nvPr/>
        </p:nvGrpSpPr>
        <p:grpSpPr>
          <a:xfrm>
            <a:off x="-6351" y="12"/>
            <a:ext cx="24395114" cy="870055"/>
            <a:chOff x="-3175" y="0"/>
            <a:chExt cx="12198350" cy="434977"/>
          </a:xfrm>
        </p:grpSpPr>
        <p:sp>
          <p:nvSpPr>
            <p:cNvPr id="11" name="Right Triangle 10">
              <a:extLst>
                <a:ext uri="{FF2B5EF4-FFF2-40B4-BE49-F238E27FC236}">
                  <a16:creationId xmlns="" xmlns:a16="http://schemas.microsoft.com/office/drawing/2014/main" id="{107F9A97-E335-4BDC-9F49-909E14A481E2}"/>
                </a:ext>
              </a:extLst>
            </p:cNvPr>
            <p:cNvSpPr/>
            <p:nvPr userDrawn="1"/>
          </p:nvSpPr>
          <p:spPr>
            <a:xfrm flipV="1">
              <a:off x="0" y="0"/>
              <a:ext cx="12192000" cy="35242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="" xmlns:a16="http://schemas.microsoft.com/office/drawing/2014/main" id="{BE180048-4FD6-4AB2-861D-445F987732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3175" y="20639"/>
              <a:ext cx="12198350" cy="414338"/>
            </a:xfrm>
            <a:custGeom>
              <a:avLst/>
              <a:gdLst>
                <a:gd name="T0" fmla="*/ 4332 w 4484"/>
                <a:gd name="T1" fmla="*/ 9 h 149"/>
                <a:gd name="T2" fmla="*/ 4175 w 4484"/>
                <a:gd name="T3" fmla="*/ 7 h 149"/>
                <a:gd name="T4" fmla="*/ 4261 w 4484"/>
                <a:gd name="T5" fmla="*/ 15 h 149"/>
                <a:gd name="T6" fmla="*/ 4156 w 4484"/>
                <a:gd name="T7" fmla="*/ 15 h 149"/>
                <a:gd name="T8" fmla="*/ 3984 w 4484"/>
                <a:gd name="T9" fmla="*/ 14 h 149"/>
                <a:gd name="T10" fmla="*/ 4041 w 4484"/>
                <a:gd name="T11" fmla="*/ 15 h 149"/>
                <a:gd name="T12" fmla="*/ 4048 w 4484"/>
                <a:gd name="T13" fmla="*/ 17 h 149"/>
                <a:gd name="T14" fmla="*/ 3859 w 4484"/>
                <a:gd name="T15" fmla="*/ 21 h 149"/>
                <a:gd name="T16" fmla="*/ 4000 w 4484"/>
                <a:gd name="T17" fmla="*/ 16 h 149"/>
                <a:gd name="T18" fmla="*/ 3832 w 4484"/>
                <a:gd name="T19" fmla="*/ 31 h 149"/>
                <a:gd name="T20" fmla="*/ 3929 w 4484"/>
                <a:gd name="T21" fmla="*/ 18 h 149"/>
                <a:gd name="T22" fmla="*/ 3916 w 4484"/>
                <a:gd name="T23" fmla="*/ 24 h 149"/>
                <a:gd name="T24" fmla="*/ 4060 w 4484"/>
                <a:gd name="T25" fmla="*/ 19 h 149"/>
                <a:gd name="T26" fmla="*/ 3974 w 4484"/>
                <a:gd name="T27" fmla="*/ 23 h 149"/>
                <a:gd name="T28" fmla="*/ 1853 w 4484"/>
                <a:gd name="T29" fmla="*/ 98 h 149"/>
                <a:gd name="T30" fmla="*/ 2394 w 4484"/>
                <a:gd name="T31" fmla="*/ 72 h 149"/>
                <a:gd name="T32" fmla="*/ 1882 w 4484"/>
                <a:gd name="T33" fmla="*/ 78 h 149"/>
                <a:gd name="T34" fmla="*/ 109 w 4484"/>
                <a:gd name="T35" fmla="*/ 131 h 149"/>
                <a:gd name="T36" fmla="*/ 3681 w 4484"/>
                <a:gd name="T37" fmla="*/ 25 h 149"/>
                <a:gd name="T38" fmla="*/ 1027 w 4484"/>
                <a:gd name="T39" fmla="*/ 117 h 149"/>
                <a:gd name="T40" fmla="*/ 3803 w 4484"/>
                <a:gd name="T41" fmla="*/ 23 h 149"/>
                <a:gd name="T42" fmla="*/ 3654 w 4484"/>
                <a:gd name="T43" fmla="*/ 28 h 149"/>
                <a:gd name="T44" fmla="*/ 3321 w 4484"/>
                <a:gd name="T45" fmla="*/ 35 h 149"/>
                <a:gd name="T46" fmla="*/ 2967 w 4484"/>
                <a:gd name="T47" fmla="*/ 46 h 149"/>
                <a:gd name="T48" fmla="*/ 2791 w 4484"/>
                <a:gd name="T49" fmla="*/ 57 h 149"/>
                <a:gd name="T50" fmla="*/ 2439 w 4484"/>
                <a:gd name="T51" fmla="*/ 60 h 149"/>
                <a:gd name="T52" fmla="*/ 2157 w 4484"/>
                <a:gd name="T53" fmla="*/ 76 h 149"/>
                <a:gd name="T54" fmla="*/ 1821 w 4484"/>
                <a:gd name="T55" fmla="*/ 84 h 149"/>
                <a:gd name="T56" fmla="*/ 1315 w 4484"/>
                <a:gd name="T57" fmla="*/ 99 h 149"/>
                <a:gd name="T58" fmla="*/ 993 w 4484"/>
                <a:gd name="T59" fmla="*/ 104 h 149"/>
                <a:gd name="T60" fmla="*/ 657 w 4484"/>
                <a:gd name="T61" fmla="*/ 114 h 149"/>
                <a:gd name="T62" fmla="*/ 69 w 4484"/>
                <a:gd name="T63" fmla="*/ 132 h 149"/>
                <a:gd name="T64" fmla="*/ 295 w 4484"/>
                <a:gd name="T65" fmla="*/ 138 h 149"/>
                <a:gd name="T66" fmla="*/ 690 w 4484"/>
                <a:gd name="T67" fmla="*/ 128 h 149"/>
                <a:gd name="T68" fmla="*/ 953 w 4484"/>
                <a:gd name="T69" fmla="*/ 122 h 149"/>
                <a:gd name="T70" fmla="*/ 1079 w 4484"/>
                <a:gd name="T71" fmla="*/ 119 h 149"/>
                <a:gd name="T72" fmla="*/ 1301 w 4484"/>
                <a:gd name="T73" fmla="*/ 110 h 149"/>
                <a:gd name="T74" fmla="*/ 1426 w 4484"/>
                <a:gd name="T75" fmla="*/ 108 h 149"/>
                <a:gd name="T76" fmla="*/ 1686 w 4484"/>
                <a:gd name="T77" fmla="*/ 105 h 149"/>
                <a:gd name="T78" fmla="*/ 1886 w 4484"/>
                <a:gd name="T79" fmla="*/ 96 h 149"/>
                <a:gd name="T80" fmla="*/ 2029 w 4484"/>
                <a:gd name="T81" fmla="*/ 91 h 149"/>
                <a:gd name="T82" fmla="*/ 2284 w 4484"/>
                <a:gd name="T83" fmla="*/ 82 h 149"/>
                <a:gd name="T84" fmla="*/ 2374 w 4484"/>
                <a:gd name="T85" fmla="*/ 79 h 149"/>
                <a:gd name="T86" fmla="*/ 2520 w 4484"/>
                <a:gd name="T87" fmla="*/ 75 h 149"/>
                <a:gd name="T88" fmla="*/ 2776 w 4484"/>
                <a:gd name="T89" fmla="*/ 69 h 149"/>
                <a:gd name="T90" fmla="*/ 2989 w 4484"/>
                <a:gd name="T91" fmla="*/ 62 h 149"/>
                <a:gd name="T92" fmla="*/ 3099 w 4484"/>
                <a:gd name="T93" fmla="*/ 60 h 149"/>
                <a:gd name="T94" fmla="*/ 3299 w 4484"/>
                <a:gd name="T95" fmla="*/ 51 h 149"/>
                <a:gd name="T96" fmla="*/ 3598 w 4484"/>
                <a:gd name="T97" fmla="*/ 31 h 149"/>
                <a:gd name="T98" fmla="*/ 3716 w 4484"/>
                <a:gd name="T99" fmla="*/ 30 h 149"/>
                <a:gd name="T100" fmla="*/ 2424 w 4484"/>
                <a:gd name="T101" fmla="*/ 76 h 149"/>
                <a:gd name="T102" fmla="*/ 1552 w 4484"/>
                <a:gd name="T103" fmla="*/ 108 h 149"/>
                <a:gd name="T104" fmla="*/ 3754 w 4484"/>
                <a:gd name="T105" fmla="*/ 21 h 149"/>
                <a:gd name="T106" fmla="*/ 3796 w 4484"/>
                <a:gd name="T107" fmla="*/ 27 h 149"/>
                <a:gd name="T108" fmla="*/ 3710 w 4484"/>
                <a:gd name="T109" fmla="*/ 33 h 149"/>
                <a:gd name="T110" fmla="*/ 3480 w 4484"/>
                <a:gd name="T111" fmla="*/ 40 h 149"/>
                <a:gd name="T112" fmla="*/ 3213 w 4484"/>
                <a:gd name="T113" fmla="*/ 50 h 149"/>
                <a:gd name="T114" fmla="*/ 26 w 4484"/>
                <a:gd name="T115" fmla="*/ 130 h 149"/>
                <a:gd name="T116" fmla="*/ 1842 w 4484"/>
                <a:gd name="T117" fmla="*/ 10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84" h="149">
                  <a:moveTo>
                    <a:pt x="4477" y="2"/>
                  </a:moveTo>
                  <a:cubicBezTo>
                    <a:pt x="4484" y="2"/>
                    <a:pt x="4482" y="1"/>
                    <a:pt x="4483" y="0"/>
                  </a:cubicBezTo>
                  <a:cubicBezTo>
                    <a:pt x="4471" y="1"/>
                    <a:pt x="4478" y="3"/>
                    <a:pt x="4477" y="2"/>
                  </a:cubicBezTo>
                  <a:close/>
                  <a:moveTo>
                    <a:pt x="4368" y="9"/>
                  </a:moveTo>
                  <a:cubicBezTo>
                    <a:pt x="4370" y="9"/>
                    <a:pt x="4370" y="9"/>
                    <a:pt x="4370" y="9"/>
                  </a:cubicBezTo>
                  <a:cubicBezTo>
                    <a:pt x="4354" y="11"/>
                    <a:pt x="4354" y="11"/>
                    <a:pt x="4354" y="11"/>
                  </a:cubicBezTo>
                  <a:lnTo>
                    <a:pt x="4368" y="9"/>
                  </a:lnTo>
                  <a:close/>
                  <a:moveTo>
                    <a:pt x="4266" y="12"/>
                  </a:moveTo>
                  <a:cubicBezTo>
                    <a:pt x="4276" y="15"/>
                    <a:pt x="4303" y="11"/>
                    <a:pt x="4321" y="11"/>
                  </a:cubicBezTo>
                  <a:cubicBezTo>
                    <a:pt x="4324" y="12"/>
                    <a:pt x="4324" y="12"/>
                    <a:pt x="4324" y="12"/>
                  </a:cubicBezTo>
                  <a:cubicBezTo>
                    <a:pt x="4332" y="9"/>
                    <a:pt x="4332" y="9"/>
                    <a:pt x="4332" y="9"/>
                  </a:cubicBezTo>
                  <a:cubicBezTo>
                    <a:pt x="4310" y="10"/>
                    <a:pt x="4282" y="13"/>
                    <a:pt x="4266" y="12"/>
                  </a:cubicBezTo>
                  <a:close/>
                  <a:moveTo>
                    <a:pt x="4224" y="8"/>
                  </a:moveTo>
                  <a:cubicBezTo>
                    <a:pt x="4223" y="8"/>
                    <a:pt x="4222" y="8"/>
                    <a:pt x="4222" y="7"/>
                  </a:cubicBezTo>
                  <a:cubicBezTo>
                    <a:pt x="4220" y="8"/>
                    <a:pt x="4217" y="8"/>
                    <a:pt x="4211" y="8"/>
                  </a:cubicBezTo>
                  <a:cubicBezTo>
                    <a:pt x="4215" y="9"/>
                    <a:pt x="4200" y="9"/>
                    <a:pt x="4224" y="8"/>
                  </a:cubicBezTo>
                  <a:close/>
                  <a:moveTo>
                    <a:pt x="4222" y="7"/>
                  </a:moveTo>
                  <a:cubicBezTo>
                    <a:pt x="4233" y="7"/>
                    <a:pt x="4215" y="7"/>
                    <a:pt x="4222" y="7"/>
                  </a:cubicBezTo>
                  <a:close/>
                  <a:moveTo>
                    <a:pt x="4175" y="7"/>
                  </a:moveTo>
                  <a:cubicBezTo>
                    <a:pt x="4161" y="8"/>
                    <a:pt x="4164" y="9"/>
                    <a:pt x="4172" y="10"/>
                  </a:cubicBezTo>
                  <a:cubicBezTo>
                    <a:pt x="4186" y="8"/>
                    <a:pt x="4186" y="8"/>
                    <a:pt x="4186" y="8"/>
                  </a:cubicBezTo>
                  <a:cubicBezTo>
                    <a:pt x="4183" y="8"/>
                    <a:pt x="4171" y="8"/>
                    <a:pt x="4175" y="7"/>
                  </a:cubicBezTo>
                  <a:close/>
                  <a:moveTo>
                    <a:pt x="4159" y="12"/>
                  </a:moveTo>
                  <a:cubicBezTo>
                    <a:pt x="4166" y="11"/>
                    <a:pt x="4166" y="11"/>
                    <a:pt x="4166" y="11"/>
                  </a:cubicBezTo>
                  <a:cubicBezTo>
                    <a:pt x="4165" y="11"/>
                    <a:pt x="4163" y="11"/>
                    <a:pt x="4159" y="12"/>
                  </a:cubicBezTo>
                  <a:close/>
                  <a:moveTo>
                    <a:pt x="4173" y="11"/>
                  </a:moveTo>
                  <a:cubicBezTo>
                    <a:pt x="4172" y="12"/>
                    <a:pt x="4175" y="11"/>
                    <a:pt x="4182" y="10"/>
                  </a:cubicBezTo>
                  <a:cubicBezTo>
                    <a:pt x="4166" y="11"/>
                    <a:pt x="4166" y="11"/>
                    <a:pt x="4166" y="11"/>
                  </a:cubicBezTo>
                  <a:cubicBezTo>
                    <a:pt x="4168" y="12"/>
                    <a:pt x="4168" y="13"/>
                    <a:pt x="4173" y="11"/>
                  </a:cubicBezTo>
                  <a:close/>
                  <a:moveTo>
                    <a:pt x="4190" y="10"/>
                  </a:moveTo>
                  <a:cubicBezTo>
                    <a:pt x="4198" y="11"/>
                    <a:pt x="4209" y="11"/>
                    <a:pt x="4194" y="12"/>
                  </a:cubicBezTo>
                  <a:cubicBezTo>
                    <a:pt x="4222" y="11"/>
                    <a:pt x="4218" y="9"/>
                    <a:pt x="4190" y="10"/>
                  </a:cubicBezTo>
                  <a:close/>
                  <a:moveTo>
                    <a:pt x="4261" y="15"/>
                  </a:moveTo>
                  <a:cubicBezTo>
                    <a:pt x="4272" y="16"/>
                    <a:pt x="4272" y="16"/>
                    <a:pt x="4272" y="16"/>
                  </a:cubicBezTo>
                  <a:cubicBezTo>
                    <a:pt x="4281" y="15"/>
                    <a:pt x="4281" y="15"/>
                    <a:pt x="4281" y="15"/>
                  </a:cubicBezTo>
                  <a:cubicBezTo>
                    <a:pt x="4276" y="15"/>
                    <a:pt x="4260" y="15"/>
                    <a:pt x="4261" y="15"/>
                  </a:cubicBezTo>
                  <a:close/>
                  <a:moveTo>
                    <a:pt x="4084" y="11"/>
                  </a:moveTo>
                  <a:cubicBezTo>
                    <a:pt x="4083" y="11"/>
                    <a:pt x="4089" y="12"/>
                    <a:pt x="4090" y="13"/>
                  </a:cubicBezTo>
                  <a:cubicBezTo>
                    <a:pt x="4100" y="12"/>
                    <a:pt x="4100" y="12"/>
                    <a:pt x="4100" y="12"/>
                  </a:cubicBezTo>
                  <a:cubicBezTo>
                    <a:pt x="4095" y="12"/>
                    <a:pt x="4085" y="12"/>
                    <a:pt x="4084" y="11"/>
                  </a:cubicBezTo>
                  <a:close/>
                  <a:moveTo>
                    <a:pt x="4090" y="13"/>
                  </a:moveTo>
                  <a:cubicBezTo>
                    <a:pt x="4074" y="14"/>
                    <a:pt x="4074" y="14"/>
                    <a:pt x="4074" y="14"/>
                  </a:cubicBezTo>
                  <a:cubicBezTo>
                    <a:pt x="4088" y="14"/>
                    <a:pt x="4091" y="14"/>
                    <a:pt x="4090" y="13"/>
                  </a:cubicBezTo>
                  <a:close/>
                  <a:moveTo>
                    <a:pt x="4156" y="15"/>
                  </a:moveTo>
                  <a:cubicBezTo>
                    <a:pt x="4182" y="12"/>
                    <a:pt x="4182" y="12"/>
                    <a:pt x="4182" y="12"/>
                  </a:cubicBezTo>
                  <a:cubicBezTo>
                    <a:pt x="4151" y="15"/>
                    <a:pt x="4151" y="15"/>
                    <a:pt x="4151" y="15"/>
                  </a:cubicBezTo>
                  <a:lnTo>
                    <a:pt x="4156" y="15"/>
                  </a:lnTo>
                  <a:close/>
                  <a:moveTo>
                    <a:pt x="4017" y="13"/>
                  </a:moveTo>
                  <a:cubicBezTo>
                    <a:pt x="4024" y="12"/>
                    <a:pt x="4024" y="12"/>
                    <a:pt x="4024" y="12"/>
                  </a:cubicBezTo>
                  <a:cubicBezTo>
                    <a:pt x="4033" y="11"/>
                    <a:pt x="4033" y="11"/>
                    <a:pt x="4033" y="11"/>
                  </a:cubicBezTo>
                  <a:lnTo>
                    <a:pt x="4017" y="13"/>
                  </a:lnTo>
                  <a:close/>
                  <a:moveTo>
                    <a:pt x="3984" y="14"/>
                  </a:moveTo>
                  <a:cubicBezTo>
                    <a:pt x="3991" y="12"/>
                    <a:pt x="3975" y="12"/>
                    <a:pt x="3982" y="11"/>
                  </a:cubicBezTo>
                  <a:cubicBezTo>
                    <a:pt x="3971" y="12"/>
                    <a:pt x="3962" y="13"/>
                    <a:pt x="3954" y="14"/>
                  </a:cubicBezTo>
                  <a:cubicBezTo>
                    <a:pt x="3963" y="13"/>
                    <a:pt x="3972" y="13"/>
                    <a:pt x="3984" y="14"/>
                  </a:cubicBezTo>
                  <a:close/>
                  <a:moveTo>
                    <a:pt x="3940" y="16"/>
                  </a:moveTo>
                  <a:cubicBezTo>
                    <a:pt x="3944" y="15"/>
                    <a:pt x="3949" y="15"/>
                    <a:pt x="3954" y="14"/>
                  </a:cubicBezTo>
                  <a:cubicBezTo>
                    <a:pt x="3949" y="14"/>
                    <a:pt x="3945" y="15"/>
                    <a:pt x="3940" y="16"/>
                  </a:cubicBezTo>
                  <a:close/>
                  <a:moveTo>
                    <a:pt x="4041" y="15"/>
                  </a:moveTo>
                  <a:cubicBezTo>
                    <a:pt x="4043" y="15"/>
                    <a:pt x="4045" y="15"/>
                    <a:pt x="4047" y="15"/>
                  </a:cubicBezTo>
                  <a:cubicBezTo>
                    <a:pt x="4046" y="14"/>
                    <a:pt x="4044" y="14"/>
                    <a:pt x="4035" y="13"/>
                  </a:cubicBezTo>
                  <a:lnTo>
                    <a:pt x="4041" y="15"/>
                  </a:lnTo>
                  <a:close/>
                  <a:moveTo>
                    <a:pt x="4041" y="15"/>
                  </a:moveTo>
                  <a:cubicBezTo>
                    <a:pt x="4041" y="15"/>
                    <a:pt x="4041" y="15"/>
                    <a:pt x="4041" y="15"/>
                  </a:cubicBezTo>
                  <a:cubicBezTo>
                    <a:pt x="4035" y="15"/>
                    <a:pt x="4031" y="15"/>
                    <a:pt x="4029" y="15"/>
                  </a:cubicBezTo>
                  <a:cubicBezTo>
                    <a:pt x="4031" y="15"/>
                    <a:pt x="4035" y="15"/>
                    <a:pt x="4041" y="15"/>
                  </a:cubicBezTo>
                  <a:close/>
                  <a:moveTo>
                    <a:pt x="4047" y="15"/>
                  </a:moveTo>
                  <a:cubicBezTo>
                    <a:pt x="4048" y="15"/>
                    <a:pt x="4048" y="15"/>
                    <a:pt x="4049" y="15"/>
                  </a:cubicBezTo>
                  <a:cubicBezTo>
                    <a:pt x="4048" y="15"/>
                    <a:pt x="4048" y="15"/>
                    <a:pt x="4047" y="15"/>
                  </a:cubicBezTo>
                  <a:close/>
                  <a:moveTo>
                    <a:pt x="4115" y="15"/>
                  </a:moveTo>
                  <a:cubicBezTo>
                    <a:pt x="4106" y="16"/>
                    <a:pt x="4087" y="18"/>
                    <a:pt x="4105" y="19"/>
                  </a:cubicBezTo>
                  <a:cubicBezTo>
                    <a:pt x="4112" y="17"/>
                    <a:pt x="4101" y="17"/>
                    <a:pt x="4115" y="15"/>
                  </a:cubicBezTo>
                  <a:close/>
                  <a:moveTo>
                    <a:pt x="4074" y="15"/>
                  </a:moveTo>
                  <a:cubicBezTo>
                    <a:pt x="4057" y="17"/>
                    <a:pt x="4057" y="17"/>
                    <a:pt x="4057" y="17"/>
                  </a:cubicBezTo>
                  <a:cubicBezTo>
                    <a:pt x="4073" y="17"/>
                    <a:pt x="4073" y="17"/>
                    <a:pt x="4073" y="17"/>
                  </a:cubicBezTo>
                  <a:cubicBezTo>
                    <a:pt x="4073" y="16"/>
                    <a:pt x="4070" y="16"/>
                    <a:pt x="4074" y="15"/>
                  </a:cubicBezTo>
                  <a:close/>
                  <a:moveTo>
                    <a:pt x="4048" y="17"/>
                  </a:moveTo>
                  <a:cubicBezTo>
                    <a:pt x="4057" y="17"/>
                    <a:pt x="4057" y="17"/>
                    <a:pt x="4057" y="17"/>
                  </a:cubicBezTo>
                  <a:cubicBezTo>
                    <a:pt x="4050" y="17"/>
                    <a:pt x="4050" y="17"/>
                    <a:pt x="4050" y="17"/>
                  </a:cubicBezTo>
                  <a:lnTo>
                    <a:pt x="4048" y="17"/>
                  </a:lnTo>
                  <a:close/>
                  <a:moveTo>
                    <a:pt x="3969" y="16"/>
                  </a:moveTo>
                  <a:cubicBezTo>
                    <a:pt x="3961" y="17"/>
                    <a:pt x="3954" y="18"/>
                    <a:pt x="3945" y="18"/>
                  </a:cubicBezTo>
                  <a:cubicBezTo>
                    <a:pt x="3954" y="18"/>
                    <a:pt x="3964" y="18"/>
                    <a:pt x="3973" y="18"/>
                  </a:cubicBezTo>
                  <a:cubicBezTo>
                    <a:pt x="3975" y="17"/>
                    <a:pt x="3979" y="16"/>
                    <a:pt x="3969" y="16"/>
                  </a:cubicBezTo>
                  <a:close/>
                  <a:moveTo>
                    <a:pt x="4004" y="16"/>
                  </a:moveTo>
                  <a:cubicBezTo>
                    <a:pt x="4004" y="16"/>
                    <a:pt x="4003" y="16"/>
                    <a:pt x="4002" y="16"/>
                  </a:cubicBezTo>
                  <a:cubicBezTo>
                    <a:pt x="4003" y="16"/>
                    <a:pt x="4004" y="16"/>
                    <a:pt x="4004" y="16"/>
                  </a:cubicBezTo>
                  <a:close/>
                  <a:moveTo>
                    <a:pt x="3859" y="21"/>
                  </a:moveTo>
                  <a:cubicBezTo>
                    <a:pt x="3859" y="21"/>
                    <a:pt x="3859" y="21"/>
                    <a:pt x="3859" y="21"/>
                  </a:cubicBezTo>
                  <a:cubicBezTo>
                    <a:pt x="3857" y="21"/>
                    <a:pt x="3857" y="21"/>
                    <a:pt x="3857" y="21"/>
                  </a:cubicBezTo>
                  <a:cubicBezTo>
                    <a:pt x="3858" y="21"/>
                    <a:pt x="3858" y="21"/>
                    <a:pt x="3859" y="21"/>
                  </a:cubicBezTo>
                  <a:close/>
                  <a:moveTo>
                    <a:pt x="3975" y="18"/>
                  </a:moveTo>
                  <a:cubicBezTo>
                    <a:pt x="3982" y="18"/>
                    <a:pt x="3986" y="18"/>
                    <a:pt x="3991" y="17"/>
                  </a:cubicBezTo>
                  <a:cubicBezTo>
                    <a:pt x="3985" y="17"/>
                    <a:pt x="3980" y="18"/>
                    <a:pt x="3973" y="18"/>
                  </a:cubicBezTo>
                  <a:cubicBezTo>
                    <a:pt x="3973" y="18"/>
                    <a:pt x="3973" y="18"/>
                    <a:pt x="3975" y="18"/>
                  </a:cubicBezTo>
                  <a:close/>
                  <a:moveTo>
                    <a:pt x="3916" y="17"/>
                  </a:moveTo>
                  <a:cubicBezTo>
                    <a:pt x="3919" y="17"/>
                    <a:pt x="3924" y="18"/>
                    <a:pt x="3928" y="18"/>
                  </a:cubicBezTo>
                  <a:cubicBezTo>
                    <a:pt x="3924" y="17"/>
                    <a:pt x="3917" y="17"/>
                    <a:pt x="3916" y="17"/>
                  </a:cubicBezTo>
                  <a:close/>
                  <a:moveTo>
                    <a:pt x="4000" y="16"/>
                  </a:moveTo>
                  <a:cubicBezTo>
                    <a:pt x="4000" y="16"/>
                    <a:pt x="4001" y="16"/>
                    <a:pt x="4001" y="16"/>
                  </a:cubicBezTo>
                  <a:cubicBezTo>
                    <a:pt x="3999" y="15"/>
                    <a:pt x="3999" y="15"/>
                    <a:pt x="4000" y="16"/>
                  </a:cubicBezTo>
                  <a:close/>
                  <a:moveTo>
                    <a:pt x="3991" y="17"/>
                  </a:moveTo>
                  <a:cubicBezTo>
                    <a:pt x="3995" y="17"/>
                    <a:pt x="3999" y="16"/>
                    <a:pt x="4002" y="16"/>
                  </a:cubicBezTo>
                  <a:cubicBezTo>
                    <a:pt x="4002" y="16"/>
                    <a:pt x="4001" y="16"/>
                    <a:pt x="4000" y="16"/>
                  </a:cubicBezTo>
                  <a:cubicBezTo>
                    <a:pt x="3996" y="16"/>
                    <a:pt x="3993" y="17"/>
                    <a:pt x="3991" y="17"/>
                  </a:cubicBezTo>
                  <a:close/>
                  <a:moveTo>
                    <a:pt x="3842" y="24"/>
                  </a:moveTo>
                  <a:cubicBezTo>
                    <a:pt x="3848" y="24"/>
                    <a:pt x="3878" y="25"/>
                    <a:pt x="3865" y="26"/>
                  </a:cubicBezTo>
                  <a:cubicBezTo>
                    <a:pt x="3843" y="28"/>
                    <a:pt x="3847" y="26"/>
                    <a:pt x="3836" y="26"/>
                  </a:cubicBezTo>
                  <a:cubicBezTo>
                    <a:pt x="3845" y="28"/>
                    <a:pt x="3808" y="30"/>
                    <a:pt x="3813" y="32"/>
                  </a:cubicBezTo>
                  <a:cubicBezTo>
                    <a:pt x="3832" y="31"/>
                    <a:pt x="3832" y="31"/>
                    <a:pt x="3832" y="31"/>
                  </a:cubicBezTo>
                  <a:cubicBezTo>
                    <a:pt x="3833" y="31"/>
                    <a:pt x="3826" y="32"/>
                    <a:pt x="3831" y="32"/>
                  </a:cubicBezTo>
                  <a:cubicBezTo>
                    <a:pt x="3832" y="31"/>
                    <a:pt x="3851" y="29"/>
                    <a:pt x="3867" y="30"/>
                  </a:cubicBezTo>
                  <a:cubicBezTo>
                    <a:pt x="3883" y="28"/>
                    <a:pt x="3873" y="23"/>
                    <a:pt x="3859" y="21"/>
                  </a:cubicBezTo>
                  <a:cubicBezTo>
                    <a:pt x="3858" y="22"/>
                    <a:pt x="3858" y="22"/>
                    <a:pt x="3842" y="24"/>
                  </a:cubicBezTo>
                  <a:close/>
                  <a:moveTo>
                    <a:pt x="3859" y="21"/>
                  </a:moveTo>
                  <a:cubicBezTo>
                    <a:pt x="3892" y="20"/>
                    <a:pt x="3892" y="20"/>
                    <a:pt x="3892" y="20"/>
                  </a:cubicBezTo>
                  <a:cubicBezTo>
                    <a:pt x="3890" y="20"/>
                    <a:pt x="3890" y="20"/>
                    <a:pt x="3890" y="20"/>
                  </a:cubicBezTo>
                  <a:cubicBezTo>
                    <a:pt x="3897" y="20"/>
                    <a:pt x="3897" y="20"/>
                    <a:pt x="3897" y="20"/>
                  </a:cubicBezTo>
                  <a:cubicBezTo>
                    <a:pt x="3889" y="20"/>
                    <a:pt x="3884" y="19"/>
                    <a:pt x="3873" y="18"/>
                  </a:cubicBezTo>
                  <a:cubicBezTo>
                    <a:pt x="3862" y="19"/>
                    <a:pt x="3860" y="20"/>
                    <a:pt x="3859" y="21"/>
                  </a:cubicBezTo>
                  <a:close/>
                  <a:moveTo>
                    <a:pt x="3929" y="18"/>
                  </a:moveTo>
                  <a:cubicBezTo>
                    <a:pt x="3929" y="18"/>
                    <a:pt x="3929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930" y="18"/>
                    <a:pt x="3931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928" y="18"/>
                    <a:pt x="3928" y="19"/>
                    <a:pt x="3927" y="19"/>
                  </a:cubicBezTo>
                  <a:cubicBezTo>
                    <a:pt x="3918" y="19"/>
                    <a:pt x="3926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897" y="20"/>
                    <a:pt x="3897" y="20"/>
                    <a:pt x="3897" y="20"/>
                  </a:cubicBezTo>
                  <a:cubicBezTo>
                    <a:pt x="3904" y="20"/>
                    <a:pt x="3912" y="19"/>
                    <a:pt x="3927" y="19"/>
                  </a:cubicBezTo>
                  <a:cubicBezTo>
                    <a:pt x="3922" y="21"/>
                    <a:pt x="3906" y="22"/>
                    <a:pt x="3916" y="24"/>
                  </a:cubicBezTo>
                  <a:cubicBezTo>
                    <a:pt x="3936" y="23"/>
                    <a:pt x="3930" y="22"/>
                    <a:pt x="3941" y="21"/>
                  </a:cubicBezTo>
                  <a:cubicBezTo>
                    <a:pt x="3909" y="22"/>
                    <a:pt x="3951" y="19"/>
                    <a:pt x="3927" y="19"/>
                  </a:cubicBezTo>
                  <a:cubicBezTo>
                    <a:pt x="3934" y="19"/>
                    <a:pt x="3939" y="18"/>
                    <a:pt x="3945" y="18"/>
                  </a:cubicBezTo>
                  <a:cubicBezTo>
                    <a:pt x="3939" y="18"/>
                    <a:pt x="3933" y="18"/>
                    <a:pt x="3928" y="18"/>
                  </a:cubicBezTo>
                  <a:cubicBezTo>
                    <a:pt x="3928" y="18"/>
                    <a:pt x="3929" y="18"/>
                    <a:pt x="3929" y="18"/>
                  </a:cubicBezTo>
                  <a:close/>
                  <a:moveTo>
                    <a:pt x="4088" y="23"/>
                  </a:moveTo>
                  <a:cubicBezTo>
                    <a:pt x="4087" y="23"/>
                    <a:pt x="4088" y="23"/>
                    <a:pt x="4087" y="22"/>
                  </a:cubicBezTo>
                  <a:cubicBezTo>
                    <a:pt x="4085" y="23"/>
                    <a:pt x="4085" y="23"/>
                    <a:pt x="4088" y="23"/>
                  </a:cubicBezTo>
                  <a:close/>
                  <a:moveTo>
                    <a:pt x="4089" y="20"/>
                  </a:moveTo>
                  <a:cubicBezTo>
                    <a:pt x="4087" y="21"/>
                    <a:pt x="4087" y="21"/>
                    <a:pt x="4087" y="21"/>
                  </a:cubicBezTo>
                  <a:cubicBezTo>
                    <a:pt x="4077" y="20"/>
                    <a:pt x="4064" y="19"/>
                    <a:pt x="4060" y="19"/>
                  </a:cubicBezTo>
                  <a:cubicBezTo>
                    <a:pt x="4064" y="20"/>
                    <a:pt x="4067" y="21"/>
                    <a:pt x="4075" y="22"/>
                  </a:cubicBezTo>
                  <a:cubicBezTo>
                    <a:pt x="4078" y="22"/>
                    <a:pt x="4079" y="21"/>
                    <a:pt x="4087" y="21"/>
                  </a:cubicBezTo>
                  <a:cubicBezTo>
                    <a:pt x="4094" y="21"/>
                    <a:pt x="4087" y="22"/>
                    <a:pt x="4087" y="22"/>
                  </a:cubicBezTo>
                  <a:cubicBezTo>
                    <a:pt x="4092" y="22"/>
                    <a:pt x="4103" y="21"/>
                    <a:pt x="4089" y="20"/>
                  </a:cubicBezTo>
                  <a:close/>
                  <a:moveTo>
                    <a:pt x="4060" y="19"/>
                  </a:moveTo>
                  <a:cubicBezTo>
                    <a:pt x="4060" y="19"/>
                    <a:pt x="4060" y="19"/>
                    <a:pt x="4059" y="18"/>
                  </a:cubicBezTo>
                  <a:cubicBezTo>
                    <a:pt x="4059" y="19"/>
                    <a:pt x="4059" y="19"/>
                    <a:pt x="4060" y="19"/>
                  </a:cubicBezTo>
                  <a:close/>
                  <a:moveTo>
                    <a:pt x="3987" y="24"/>
                  </a:moveTo>
                  <a:cubicBezTo>
                    <a:pt x="3987" y="23"/>
                    <a:pt x="3987" y="23"/>
                    <a:pt x="3987" y="23"/>
                  </a:cubicBezTo>
                  <a:cubicBezTo>
                    <a:pt x="4002" y="23"/>
                    <a:pt x="3998" y="22"/>
                    <a:pt x="4000" y="21"/>
                  </a:cubicBezTo>
                  <a:cubicBezTo>
                    <a:pt x="3974" y="23"/>
                    <a:pt x="3974" y="23"/>
                    <a:pt x="3974" y="23"/>
                  </a:cubicBezTo>
                  <a:lnTo>
                    <a:pt x="3987" y="24"/>
                  </a:lnTo>
                  <a:close/>
                  <a:moveTo>
                    <a:pt x="3858" y="18"/>
                  </a:moveTo>
                  <a:cubicBezTo>
                    <a:pt x="3842" y="21"/>
                    <a:pt x="3842" y="21"/>
                    <a:pt x="3842" y="21"/>
                  </a:cubicBezTo>
                  <a:cubicBezTo>
                    <a:pt x="3854" y="20"/>
                    <a:pt x="3854" y="20"/>
                    <a:pt x="3854" y="20"/>
                  </a:cubicBezTo>
                  <a:lnTo>
                    <a:pt x="3858" y="18"/>
                  </a:lnTo>
                  <a:close/>
                  <a:moveTo>
                    <a:pt x="3821" y="19"/>
                  </a:moveTo>
                  <a:cubicBezTo>
                    <a:pt x="3812" y="21"/>
                    <a:pt x="3812" y="21"/>
                    <a:pt x="3812" y="21"/>
                  </a:cubicBezTo>
                  <a:cubicBezTo>
                    <a:pt x="3820" y="21"/>
                    <a:pt x="3820" y="21"/>
                    <a:pt x="3820" y="21"/>
                  </a:cubicBezTo>
                  <a:lnTo>
                    <a:pt x="3821" y="19"/>
                  </a:lnTo>
                  <a:close/>
                  <a:moveTo>
                    <a:pt x="1860" y="97"/>
                  </a:moveTo>
                  <a:cubicBezTo>
                    <a:pt x="1853" y="98"/>
                    <a:pt x="1853" y="98"/>
                    <a:pt x="1853" y="98"/>
                  </a:cubicBezTo>
                  <a:cubicBezTo>
                    <a:pt x="1856" y="98"/>
                    <a:pt x="1859" y="98"/>
                    <a:pt x="1860" y="97"/>
                  </a:cubicBezTo>
                  <a:close/>
                  <a:moveTo>
                    <a:pt x="1917" y="96"/>
                  </a:moveTo>
                  <a:cubicBezTo>
                    <a:pt x="1919" y="95"/>
                    <a:pt x="1919" y="95"/>
                    <a:pt x="1919" y="95"/>
                  </a:cubicBezTo>
                  <a:cubicBezTo>
                    <a:pt x="1916" y="96"/>
                    <a:pt x="1915" y="96"/>
                    <a:pt x="1917" y="96"/>
                  </a:cubicBezTo>
                  <a:close/>
                  <a:moveTo>
                    <a:pt x="2967" y="46"/>
                  </a:moveTo>
                  <a:cubicBezTo>
                    <a:pt x="2955" y="45"/>
                    <a:pt x="2942" y="43"/>
                    <a:pt x="2944" y="45"/>
                  </a:cubicBezTo>
                  <a:cubicBezTo>
                    <a:pt x="2947" y="46"/>
                    <a:pt x="2947" y="46"/>
                    <a:pt x="2947" y="46"/>
                  </a:cubicBezTo>
                  <a:cubicBezTo>
                    <a:pt x="2955" y="46"/>
                    <a:pt x="2961" y="46"/>
                    <a:pt x="2967" y="46"/>
                  </a:cubicBezTo>
                  <a:close/>
                  <a:moveTo>
                    <a:pt x="2383" y="73"/>
                  </a:moveTo>
                  <a:cubicBezTo>
                    <a:pt x="2384" y="73"/>
                    <a:pt x="2385" y="73"/>
                    <a:pt x="2386" y="74"/>
                  </a:cubicBezTo>
                  <a:cubicBezTo>
                    <a:pt x="2389" y="73"/>
                    <a:pt x="2392" y="72"/>
                    <a:pt x="2394" y="72"/>
                  </a:cubicBezTo>
                  <a:cubicBezTo>
                    <a:pt x="2391" y="72"/>
                    <a:pt x="2387" y="73"/>
                    <a:pt x="2383" y="73"/>
                  </a:cubicBezTo>
                  <a:close/>
                  <a:moveTo>
                    <a:pt x="2360" y="80"/>
                  </a:moveTo>
                  <a:cubicBezTo>
                    <a:pt x="2363" y="80"/>
                    <a:pt x="2368" y="80"/>
                    <a:pt x="2375" y="81"/>
                  </a:cubicBezTo>
                  <a:lnTo>
                    <a:pt x="2360" y="80"/>
                  </a:lnTo>
                  <a:close/>
                  <a:moveTo>
                    <a:pt x="1550" y="108"/>
                  </a:moveTo>
                  <a:cubicBezTo>
                    <a:pt x="1541" y="110"/>
                    <a:pt x="1541" y="110"/>
                    <a:pt x="1541" y="110"/>
                  </a:cubicBezTo>
                  <a:cubicBezTo>
                    <a:pt x="1555" y="110"/>
                    <a:pt x="1549" y="109"/>
                    <a:pt x="1550" y="108"/>
                  </a:cubicBezTo>
                  <a:close/>
                  <a:moveTo>
                    <a:pt x="3464" y="32"/>
                  </a:moveTo>
                  <a:cubicBezTo>
                    <a:pt x="3454" y="32"/>
                    <a:pt x="3446" y="32"/>
                    <a:pt x="3439" y="32"/>
                  </a:cubicBezTo>
                  <a:cubicBezTo>
                    <a:pt x="3451" y="32"/>
                    <a:pt x="3461" y="34"/>
                    <a:pt x="3464" y="32"/>
                  </a:cubicBezTo>
                  <a:close/>
                  <a:moveTo>
                    <a:pt x="1882" y="78"/>
                  </a:moveTo>
                  <a:cubicBezTo>
                    <a:pt x="1877" y="79"/>
                    <a:pt x="1875" y="79"/>
                    <a:pt x="1876" y="80"/>
                  </a:cubicBezTo>
                  <a:cubicBezTo>
                    <a:pt x="1881" y="79"/>
                    <a:pt x="1883" y="79"/>
                    <a:pt x="1882" y="78"/>
                  </a:cubicBezTo>
                  <a:close/>
                  <a:moveTo>
                    <a:pt x="3411" y="32"/>
                  </a:moveTo>
                  <a:cubicBezTo>
                    <a:pt x="3412" y="33"/>
                    <a:pt x="3414" y="33"/>
                    <a:pt x="3416" y="33"/>
                  </a:cubicBezTo>
                  <a:cubicBezTo>
                    <a:pt x="3423" y="32"/>
                    <a:pt x="3430" y="32"/>
                    <a:pt x="3439" y="32"/>
                  </a:cubicBezTo>
                  <a:cubicBezTo>
                    <a:pt x="3430" y="31"/>
                    <a:pt x="3420" y="31"/>
                    <a:pt x="3411" y="32"/>
                  </a:cubicBezTo>
                  <a:close/>
                  <a:moveTo>
                    <a:pt x="424" y="139"/>
                  </a:moveTo>
                  <a:cubicBezTo>
                    <a:pt x="423" y="139"/>
                    <a:pt x="422" y="139"/>
                    <a:pt x="421" y="139"/>
                  </a:cubicBezTo>
                  <a:cubicBezTo>
                    <a:pt x="421" y="139"/>
                    <a:pt x="422" y="139"/>
                    <a:pt x="424" y="139"/>
                  </a:cubicBezTo>
                  <a:close/>
                  <a:moveTo>
                    <a:pt x="95" y="131"/>
                  </a:moveTo>
                  <a:cubicBezTo>
                    <a:pt x="99" y="131"/>
                    <a:pt x="104" y="131"/>
                    <a:pt x="109" y="131"/>
                  </a:cubicBezTo>
                  <a:cubicBezTo>
                    <a:pt x="107" y="131"/>
                    <a:pt x="102" y="131"/>
                    <a:pt x="95" y="131"/>
                  </a:cubicBezTo>
                  <a:close/>
                  <a:moveTo>
                    <a:pt x="3680" y="24"/>
                  </a:moveTo>
                  <a:cubicBezTo>
                    <a:pt x="3687" y="24"/>
                    <a:pt x="3681" y="24"/>
                    <a:pt x="3680" y="24"/>
                  </a:cubicBezTo>
                  <a:close/>
                  <a:moveTo>
                    <a:pt x="3713" y="31"/>
                  </a:moveTo>
                  <a:cubicBezTo>
                    <a:pt x="3713" y="31"/>
                    <a:pt x="3714" y="30"/>
                    <a:pt x="3716" y="30"/>
                  </a:cubicBezTo>
                  <a:cubicBezTo>
                    <a:pt x="3714" y="30"/>
                    <a:pt x="3713" y="31"/>
                    <a:pt x="3713" y="31"/>
                  </a:cubicBezTo>
                  <a:close/>
                  <a:moveTo>
                    <a:pt x="3338" y="45"/>
                  </a:moveTo>
                  <a:cubicBezTo>
                    <a:pt x="3337" y="45"/>
                    <a:pt x="3337" y="45"/>
                    <a:pt x="3337" y="45"/>
                  </a:cubicBezTo>
                  <a:cubicBezTo>
                    <a:pt x="3339" y="46"/>
                    <a:pt x="3339" y="46"/>
                    <a:pt x="3338" y="45"/>
                  </a:cubicBezTo>
                  <a:close/>
                  <a:moveTo>
                    <a:pt x="3691" y="25"/>
                  </a:moveTo>
                  <a:cubicBezTo>
                    <a:pt x="3688" y="25"/>
                    <a:pt x="3685" y="25"/>
                    <a:pt x="3681" y="25"/>
                  </a:cubicBezTo>
                  <a:cubicBezTo>
                    <a:pt x="3683" y="25"/>
                    <a:pt x="3686" y="25"/>
                    <a:pt x="3691" y="25"/>
                  </a:cubicBezTo>
                  <a:close/>
                  <a:moveTo>
                    <a:pt x="3689" y="24"/>
                  </a:moveTo>
                  <a:cubicBezTo>
                    <a:pt x="3692" y="24"/>
                    <a:pt x="3694" y="24"/>
                    <a:pt x="3696" y="24"/>
                  </a:cubicBezTo>
                  <a:cubicBezTo>
                    <a:pt x="3697" y="24"/>
                    <a:pt x="3696" y="24"/>
                    <a:pt x="3689" y="24"/>
                  </a:cubicBezTo>
                  <a:close/>
                  <a:moveTo>
                    <a:pt x="3680" y="24"/>
                  </a:moveTo>
                  <a:cubicBezTo>
                    <a:pt x="3678" y="24"/>
                    <a:pt x="3675" y="25"/>
                    <a:pt x="3670" y="25"/>
                  </a:cubicBezTo>
                  <a:cubicBezTo>
                    <a:pt x="3674" y="25"/>
                    <a:pt x="3678" y="25"/>
                    <a:pt x="3681" y="25"/>
                  </a:cubicBezTo>
                  <a:cubicBezTo>
                    <a:pt x="3680" y="24"/>
                    <a:pt x="3679" y="24"/>
                    <a:pt x="3680" y="24"/>
                  </a:cubicBezTo>
                  <a:close/>
                  <a:moveTo>
                    <a:pt x="1027" y="117"/>
                  </a:moveTo>
                  <a:cubicBezTo>
                    <a:pt x="1027" y="117"/>
                    <a:pt x="1026" y="117"/>
                    <a:pt x="1026" y="117"/>
                  </a:cubicBezTo>
                  <a:cubicBezTo>
                    <a:pt x="1018" y="118"/>
                    <a:pt x="1021" y="118"/>
                    <a:pt x="1027" y="117"/>
                  </a:cubicBezTo>
                  <a:close/>
                  <a:moveTo>
                    <a:pt x="2775" y="69"/>
                  </a:moveTo>
                  <a:cubicBezTo>
                    <a:pt x="2776" y="69"/>
                    <a:pt x="2776" y="69"/>
                    <a:pt x="2776" y="69"/>
                  </a:cubicBezTo>
                  <a:cubicBezTo>
                    <a:pt x="2776" y="69"/>
                    <a:pt x="2776" y="69"/>
                    <a:pt x="2775" y="69"/>
                  </a:cubicBezTo>
                  <a:close/>
                  <a:moveTo>
                    <a:pt x="2749" y="72"/>
                  </a:moveTo>
                  <a:cubicBezTo>
                    <a:pt x="2760" y="69"/>
                    <a:pt x="2767" y="69"/>
                    <a:pt x="2775" y="69"/>
                  </a:cubicBezTo>
                  <a:cubicBezTo>
                    <a:pt x="2766" y="65"/>
                    <a:pt x="2766" y="65"/>
                    <a:pt x="2766" y="65"/>
                  </a:cubicBezTo>
                  <a:lnTo>
                    <a:pt x="2749" y="72"/>
                  </a:lnTo>
                  <a:close/>
                  <a:moveTo>
                    <a:pt x="1886" y="96"/>
                  </a:moveTo>
                  <a:cubicBezTo>
                    <a:pt x="1883" y="96"/>
                    <a:pt x="1883" y="96"/>
                    <a:pt x="1883" y="96"/>
                  </a:cubicBezTo>
                  <a:cubicBezTo>
                    <a:pt x="1884" y="96"/>
                    <a:pt x="1885" y="96"/>
                    <a:pt x="1886" y="96"/>
                  </a:cubicBezTo>
                  <a:close/>
                  <a:moveTo>
                    <a:pt x="3803" y="23"/>
                  </a:moveTo>
                  <a:cubicBezTo>
                    <a:pt x="3794" y="21"/>
                    <a:pt x="3798" y="23"/>
                    <a:pt x="3784" y="21"/>
                  </a:cubicBezTo>
                  <a:cubicBezTo>
                    <a:pt x="3797" y="24"/>
                    <a:pt x="3731" y="22"/>
                    <a:pt x="3752" y="25"/>
                  </a:cubicBezTo>
                  <a:cubicBezTo>
                    <a:pt x="3737" y="23"/>
                    <a:pt x="3726" y="25"/>
                    <a:pt x="3706" y="23"/>
                  </a:cubicBezTo>
                  <a:cubicBezTo>
                    <a:pt x="3707" y="23"/>
                    <a:pt x="3713" y="24"/>
                    <a:pt x="3696" y="24"/>
                  </a:cubicBezTo>
                  <a:cubicBezTo>
                    <a:pt x="3695" y="24"/>
                    <a:pt x="3693" y="25"/>
                    <a:pt x="3692" y="25"/>
                  </a:cubicBezTo>
                  <a:cubicBezTo>
                    <a:pt x="3692" y="25"/>
                    <a:pt x="3691" y="25"/>
                    <a:pt x="3691" y="25"/>
                  </a:cubicBezTo>
                  <a:cubicBezTo>
                    <a:pt x="3691" y="25"/>
                    <a:pt x="3691" y="25"/>
                    <a:pt x="3692" y="25"/>
                  </a:cubicBezTo>
                  <a:cubicBezTo>
                    <a:pt x="3691" y="25"/>
                    <a:pt x="3691" y="25"/>
                    <a:pt x="3692" y="25"/>
                  </a:cubicBezTo>
                  <a:cubicBezTo>
                    <a:pt x="3696" y="25"/>
                    <a:pt x="3700" y="25"/>
                    <a:pt x="3701" y="26"/>
                  </a:cubicBezTo>
                  <a:cubicBezTo>
                    <a:pt x="3692" y="28"/>
                    <a:pt x="3665" y="29"/>
                    <a:pt x="3656" y="30"/>
                  </a:cubicBezTo>
                  <a:cubicBezTo>
                    <a:pt x="3646" y="30"/>
                    <a:pt x="3660" y="29"/>
                    <a:pt x="3654" y="28"/>
                  </a:cubicBezTo>
                  <a:cubicBezTo>
                    <a:pt x="3641" y="30"/>
                    <a:pt x="3641" y="30"/>
                    <a:pt x="3641" y="30"/>
                  </a:cubicBezTo>
                  <a:cubicBezTo>
                    <a:pt x="3639" y="28"/>
                    <a:pt x="3613" y="28"/>
                    <a:pt x="3637" y="26"/>
                  </a:cubicBezTo>
                  <a:cubicBezTo>
                    <a:pt x="3616" y="27"/>
                    <a:pt x="3616" y="27"/>
                    <a:pt x="3616" y="27"/>
                  </a:cubicBezTo>
                  <a:cubicBezTo>
                    <a:pt x="3603" y="26"/>
                    <a:pt x="3585" y="26"/>
                    <a:pt x="3575" y="27"/>
                  </a:cubicBezTo>
                  <a:cubicBezTo>
                    <a:pt x="3564" y="27"/>
                    <a:pt x="3549" y="30"/>
                    <a:pt x="3558" y="28"/>
                  </a:cubicBezTo>
                  <a:cubicBezTo>
                    <a:pt x="3524" y="30"/>
                    <a:pt x="3524" y="30"/>
                    <a:pt x="3524" y="30"/>
                  </a:cubicBezTo>
                  <a:cubicBezTo>
                    <a:pt x="3523" y="30"/>
                    <a:pt x="3523" y="30"/>
                    <a:pt x="3523" y="30"/>
                  </a:cubicBezTo>
                  <a:cubicBezTo>
                    <a:pt x="3490" y="31"/>
                    <a:pt x="3454" y="35"/>
                    <a:pt x="3416" y="33"/>
                  </a:cubicBezTo>
                  <a:cubicBezTo>
                    <a:pt x="3405" y="34"/>
                    <a:pt x="3393" y="34"/>
                    <a:pt x="3374" y="34"/>
                  </a:cubicBezTo>
                  <a:cubicBezTo>
                    <a:pt x="3370" y="33"/>
                    <a:pt x="3370" y="33"/>
                    <a:pt x="3370" y="33"/>
                  </a:cubicBezTo>
                  <a:cubicBezTo>
                    <a:pt x="3356" y="34"/>
                    <a:pt x="3327" y="33"/>
                    <a:pt x="3321" y="35"/>
                  </a:cubicBezTo>
                  <a:cubicBezTo>
                    <a:pt x="3305" y="31"/>
                    <a:pt x="3250" y="36"/>
                    <a:pt x="3225" y="36"/>
                  </a:cubicBezTo>
                  <a:cubicBezTo>
                    <a:pt x="3224" y="38"/>
                    <a:pt x="3224" y="38"/>
                    <a:pt x="3224" y="38"/>
                  </a:cubicBezTo>
                  <a:cubicBezTo>
                    <a:pt x="3206" y="38"/>
                    <a:pt x="3189" y="39"/>
                    <a:pt x="3168" y="41"/>
                  </a:cubicBezTo>
                  <a:cubicBezTo>
                    <a:pt x="3169" y="42"/>
                    <a:pt x="3169" y="42"/>
                    <a:pt x="3169" y="42"/>
                  </a:cubicBezTo>
                  <a:cubicBezTo>
                    <a:pt x="3150" y="44"/>
                    <a:pt x="3121" y="42"/>
                    <a:pt x="3091" y="44"/>
                  </a:cubicBezTo>
                  <a:cubicBezTo>
                    <a:pt x="3093" y="43"/>
                    <a:pt x="3100" y="43"/>
                    <a:pt x="3106" y="43"/>
                  </a:cubicBezTo>
                  <a:cubicBezTo>
                    <a:pt x="3070" y="40"/>
                    <a:pt x="3031" y="48"/>
                    <a:pt x="2999" y="46"/>
                  </a:cubicBezTo>
                  <a:cubicBezTo>
                    <a:pt x="2991" y="47"/>
                    <a:pt x="2985" y="47"/>
                    <a:pt x="2979" y="47"/>
                  </a:cubicBezTo>
                  <a:cubicBezTo>
                    <a:pt x="2980" y="47"/>
                    <a:pt x="2981" y="47"/>
                    <a:pt x="2981" y="46"/>
                  </a:cubicBezTo>
                  <a:cubicBezTo>
                    <a:pt x="2980" y="46"/>
                    <a:pt x="2979" y="47"/>
                    <a:pt x="2978" y="47"/>
                  </a:cubicBezTo>
                  <a:cubicBezTo>
                    <a:pt x="2974" y="46"/>
                    <a:pt x="2971" y="46"/>
                    <a:pt x="2967" y="46"/>
                  </a:cubicBezTo>
                  <a:cubicBezTo>
                    <a:pt x="2970" y="46"/>
                    <a:pt x="2973" y="47"/>
                    <a:pt x="2976" y="47"/>
                  </a:cubicBezTo>
                  <a:cubicBezTo>
                    <a:pt x="2970" y="47"/>
                    <a:pt x="2960" y="47"/>
                    <a:pt x="2951" y="48"/>
                  </a:cubicBezTo>
                  <a:cubicBezTo>
                    <a:pt x="2947" y="46"/>
                    <a:pt x="2947" y="46"/>
                    <a:pt x="2947" y="46"/>
                  </a:cubicBezTo>
                  <a:cubicBezTo>
                    <a:pt x="2947" y="46"/>
                    <a:pt x="2946" y="46"/>
                    <a:pt x="2945" y="46"/>
                  </a:cubicBezTo>
                  <a:cubicBezTo>
                    <a:pt x="2936" y="46"/>
                    <a:pt x="2938" y="47"/>
                    <a:pt x="2943" y="49"/>
                  </a:cubicBezTo>
                  <a:cubicBezTo>
                    <a:pt x="2938" y="49"/>
                    <a:pt x="2934" y="50"/>
                    <a:pt x="2931" y="50"/>
                  </a:cubicBezTo>
                  <a:cubicBezTo>
                    <a:pt x="2923" y="47"/>
                    <a:pt x="2907" y="52"/>
                    <a:pt x="2896" y="49"/>
                  </a:cubicBezTo>
                  <a:cubicBezTo>
                    <a:pt x="2891" y="51"/>
                    <a:pt x="2856" y="51"/>
                    <a:pt x="2847" y="54"/>
                  </a:cubicBezTo>
                  <a:cubicBezTo>
                    <a:pt x="2837" y="54"/>
                    <a:pt x="2827" y="54"/>
                    <a:pt x="2818" y="55"/>
                  </a:cubicBezTo>
                  <a:cubicBezTo>
                    <a:pt x="2813" y="53"/>
                    <a:pt x="2813" y="53"/>
                    <a:pt x="2813" y="53"/>
                  </a:cubicBezTo>
                  <a:cubicBezTo>
                    <a:pt x="2791" y="57"/>
                    <a:pt x="2791" y="57"/>
                    <a:pt x="2791" y="57"/>
                  </a:cubicBezTo>
                  <a:cubicBezTo>
                    <a:pt x="2777" y="56"/>
                    <a:pt x="2772" y="55"/>
                    <a:pt x="2785" y="53"/>
                  </a:cubicBezTo>
                  <a:cubicBezTo>
                    <a:pt x="2753" y="57"/>
                    <a:pt x="2759" y="55"/>
                    <a:pt x="2731" y="58"/>
                  </a:cubicBezTo>
                  <a:cubicBezTo>
                    <a:pt x="2732" y="57"/>
                    <a:pt x="2732" y="57"/>
                    <a:pt x="2732" y="57"/>
                  </a:cubicBezTo>
                  <a:cubicBezTo>
                    <a:pt x="2722" y="57"/>
                    <a:pt x="2707" y="60"/>
                    <a:pt x="2701" y="59"/>
                  </a:cubicBezTo>
                  <a:cubicBezTo>
                    <a:pt x="2678" y="56"/>
                    <a:pt x="2591" y="61"/>
                    <a:pt x="2534" y="60"/>
                  </a:cubicBezTo>
                  <a:cubicBezTo>
                    <a:pt x="2545" y="65"/>
                    <a:pt x="2507" y="59"/>
                    <a:pt x="2505" y="63"/>
                  </a:cubicBezTo>
                  <a:cubicBezTo>
                    <a:pt x="2502" y="62"/>
                    <a:pt x="2494" y="61"/>
                    <a:pt x="2503" y="60"/>
                  </a:cubicBezTo>
                  <a:cubicBezTo>
                    <a:pt x="2474" y="62"/>
                    <a:pt x="2459" y="60"/>
                    <a:pt x="2439" y="63"/>
                  </a:cubicBezTo>
                  <a:cubicBezTo>
                    <a:pt x="2436" y="62"/>
                    <a:pt x="2445" y="61"/>
                    <a:pt x="2442" y="61"/>
                  </a:cubicBezTo>
                  <a:cubicBezTo>
                    <a:pt x="2440" y="61"/>
                    <a:pt x="2433" y="62"/>
                    <a:pt x="2430" y="61"/>
                  </a:cubicBezTo>
                  <a:cubicBezTo>
                    <a:pt x="2427" y="61"/>
                    <a:pt x="2434" y="60"/>
                    <a:pt x="2439" y="60"/>
                  </a:cubicBezTo>
                  <a:cubicBezTo>
                    <a:pt x="2409" y="61"/>
                    <a:pt x="2406" y="64"/>
                    <a:pt x="2404" y="68"/>
                  </a:cubicBezTo>
                  <a:cubicBezTo>
                    <a:pt x="2389" y="66"/>
                    <a:pt x="2382" y="67"/>
                    <a:pt x="2371" y="69"/>
                  </a:cubicBezTo>
                  <a:cubicBezTo>
                    <a:pt x="2366" y="68"/>
                    <a:pt x="2357" y="68"/>
                    <a:pt x="2375" y="67"/>
                  </a:cubicBezTo>
                  <a:cubicBezTo>
                    <a:pt x="2365" y="67"/>
                    <a:pt x="2312" y="67"/>
                    <a:pt x="2311" y="70"/>
                  </a:cubicBezTo>
                  <a:cubicBezTo>
                    <a:pt x="2308" y="69"/>
                    <a:pt x="2296" y="70"/>
                    <a:pt x="2294" y="70"/>
                  </a:cubicBezTo>
                  <a:cubicBezTo>
                    <a:pt x="2270" y="71"/>
                    <a:pt x="2268" y="71"/>
                    <a:pt x="2245" y="71"/>
                  </a:cubicBezTo>
                  <a:cubicBezTo>
                    <a:pt x="2252" y="72"/>
                    <a:pt x="2252" y="72"/>
                    <a:pt x="2252" y="72"/>
                  </a:cubicBezTo>
                  <a:cubicBezTo>
                    <a:pt x="2243" y="75"/>
                    <a:pt x="2233" y="73"/>
                    <a:pt x="2214" y="74"/>
                  </a:cubicBezTo>
                  <a:cubicBezTo>
                    <a:pt x="2215" y="73"/>
                    <a:pt x="2215" y="73"/>
                    <a:pt x="2215" y="73"/>
                  </a:cubicBezTo>
                  <a:cubicBezTo>
                    <a:pt x="2173" y="72"/>
                    <a:pt x="2197" y="75"/>
                    <a:pt x="2155" y="74"/>
                  </a:cubicBezTo>
                  <a:cubicBezTo>
                    <a:pt x="2157" y="76"/>
                    <a:pt x="2157" y="76"/>
                    <a:pt x="2157" y="76"/>
                  </a:cubicBezTo>
                  <a:cubicBezTo>
                    <a:pt x="2153" y="80"/>
                    <a:pt x="2120" y="74"/>
                    <a:pt x="2096" y="76"/>
                  </a:cubicBezTo>
                  <a:cubicBezTo>
                    <a:pt x="2105" y="77"/>
                    <a:pt x="2105" y="77"/>
                    <a:pt x="2105" y="77"/>
                  </a:cubicBezTo>
                  <a:cubicBezTo>
                    <a:pt x="2092" y="79"/>
                    <a:pt x="2068" y="73"/>
                    <a:pt x="2054" y="73"/>
                  </a:cubicBezTo>
                  <a:cubicBezTo>
                    <a:pt x="2051" y="72"/>
                    <a:pt x="2059" y="72"/>
                    <a:pt x="2063" y="72"/>
                  </a:cubicBezTo>
                  <a:cubicBezTo>
                    <a:pt x="2028" y="70"/>
                    <a:pt x="2059" y="74"/>
                    <a:pt x="2033" y="76"/>
                  </a:cubicBezTo>
                  <a:cubicBezTo>
                    <a:pt x="2028" y="74"/>
                    <a:pt x="2039" y="72"/>
                    <a:pt x="2021" y="72"/>
                  </a:cubicBezTo>
                  <a:cubicBezTo>
                    <a:pt x="2013" y="71"/>
                    <a:pt x="1971" y="78"/>
                    <a:pt x="1947" y="76"/>
                  </a:cubicBezTo>
                  <a:cubicBezTo>
                    <a:pt x="1952" y="77"/>
                    <a:pt x="1957" y="78"/>
                    <a:pt x="1945" y="79"/>
                  </a:cubicBezTo>
                  <a:cubicBezTo>
                    <a:pt x="1927" y="80"/>
                    <a:pt x="1896" y="77"/>
                    <a:pt x="1879" y="80"/>
                  </a:cubicBezTo>
                  <a:cubicBezTo>
                    <a:pt x="1877" y="80"/>
                    <a:pt x="1876" y="80"/>
                    <a:pt x="1876" y="80"/>
                  </a:cubicBezTo>
                  <a:cubicBezTo>
                    <a:pt x="1862" y="81"/>
                    <a:pt x="1830" y="82"/>
                    <a:pt x="1821" y="84"/>
                  </a:cubicBezTo>
                  <a:cubicBezTo>
                    <a:pt x="1808" y="78"/>
                    <a:pt x="1734" y="90"/>
                    <a:pt x="1734" y="84"/>
                  </a:cubicBezTo>
                  <a:cubicBezTo>
                    <a:pt x="1691" y="86"/>
                    <a:pt x="1691" y="86"/>
                    <a:pt x="1691" y="86"/>
                  </a:cubicBezTo>
                  <a:cubicBezTo>
                    <a:pt x="1692" y="85"/>
                    <a:pt x="1692" y="85"/>
                    <a:pt x="1692" y="85"/>
                  </a:cubicBezTo>
                  <a:cubicBezTo>
                    <a:pt x="1664" y="85"/>
                    <a:pt x="1654" y="87"/>
                    <a:pt x="1645" y="89"/>
                  </a:cubicBezTo>
                  <a:cubicBezTo>
                    <a:pt x="1638" y="89"/>
                    <a:pt x="1643" y="88"/>
                    <a:pt x="1643" y="88"/>
                  </a:cubicBezTo>
                  <a:cubicBezTo>
                    <a:pt x="1603" y="87"/>
                    <a:pt x="1599" y="88"/>
                    <a:pt x="1565" y="92"/>
                  </a:cubicBezTo>
                  <a:cubicBezTo>
                    <a:pt x="1561" y="90"/>
                    <a:pt x="1561" y="90"/>
                    <a:pt x="1561" y="90"/>
                  </a:cubicBezTo>
                  <a:cubicBezTo>
                    <a:pt x="1552" y="91"/>
                    <a:pt x="1503" y="89"/>
                    <a:pt x="1463" y="92"/>
                  </a:cubicBezTo>
                  <a:cubicBezTo>
                    <a:pt x="1463" y="92"/>
                    <a:pt x="1464" y="91"/>
                    <a:pt x="1467" y="91"/>
                  </a:cubicBezTo>
                  <a:cubicBezTo>
                    <a:pt x="1423" y="95"/>
                    <a:pt x="1360" y="89"/>
                    <a:pt x="1344" y="96"/>
                  </a:cubicBezTo>
                  <a:cubicBezTo>
                    <a:pt x="1315" y="99"/>
                    <a:pt x="1315" y="99"/>
                    <a:pt x="1315" y="99"/>
                  </a:cubicBezTo>
                  <a:cubicBezTo>
                    <a:pt x="1353" y="98"/>
                    <a:pt x="1309" y="102"/>
                    <a:pt x="1325" y="103"/>
                  </a:cubicBezTo>
                  <a:cubicBezTo>
                    <a:pt x="1310" y="104"/>
                    <a:pt x="1286" y="102"/>
                    <a:pt x="1304" y="101"/>
                  </a:cubicBezTo>
                  <a:cubicBezTo>
                    <a:pt x="1307" y="101"/>
                    <a:pt x="1307" y="101"/>
                    <a:pt x="1307" y="101"/>
                  </a:cubicBezTo>
                  <a:cubicBezTo>
                    <a:pt x="1314" y="97"/>
                    <a:pt x="1260" y="101"/>
                    <a:pt x="1261" y="99"/>
                  </a:cubicBezTo>
                  <a:cubicBezTo>
                    <a:pt x="1186" y="101"/>
                    <a:pt x="1112" y="101"/>
                    <a:pt x="1042" y="103"/>
                  </a:cubicBezTo>
                  <a:cubicBezTo>
                    <a:pt x="1050" y="106"/>
                    <a:pt x="1050" y="106"/>
                    <a:pt x="1050" y="106"/>
                  </a:cubicBezTo>
                  <a:cubicBezTo>
                    <a:pt x="1026" y="106"/>
                    <a:pt x="1026" y="106"/>
                    <a:pt x="1026" y="106"/>
                  </a:cubicBezTo>
                  <a:cubicBezTo>
                    <a:pt x="1019" y="106"/>
                    <a:pt x="1017" y="104"/>
                    <a:pt x="1035" y="104"/>
                  </a:cubicBezTo>
                  <a:cubicBezTo>
                    <a:pt x="1025" y="102"/>
                    <a:pt x="1005" y="106"/>
                    <a:pt x="1005" y="107"/>
                  </a:cubicBezTo>
                  <a:cubicBezTo>
                    <a:pt x="971" y="107"/>
                    <a:pt x="1018" y="103"/>
                    <a:pt x="1008" y="103"/>
                  </a:cubicBezTo>
                  <a:cubicBezTo>
                    <a:pt x="993" y="104"/>
                    <a:pt x="993" y="104"/>
                    <a:pt x="993" y="104"/>
                  </a:cubicBezTo>
                  <a:cubicBezTo>
                    <a:pt x="997" y="104"/>
                    <a:pt x="997" y="104"/>
                    <a:pt x="997" y="104"/>
                  </a:cubicBezTo>
                  <a:cubicBezTo>
                    <a:pt x="985" y="106"/>
                    <a:pt x="984" y="107"/>
                    <a:pt x="963" y="107"/>
                  </a:cubicBezTo>
                  <a:cubicBezTo>
                    <a:pt x="950" y="107"/>
                    <a:pt x="956" y="106"/>
                    <a:pt x="951" y="106"/>
                  </a:cubicBezTo>
                  <a:cubicBezTo>
                    <a:pt x="951" y="106"/>
                    <a:pt x="949" y="106"/>
                    <a:pt x="943" y="106"/>
                  </a:cubicBezTo>
                  <a:cubicBezTo>
                    <a:pt x="912" y="107"/>
                    <a:pt x="912" y="107"/>
                    <a:pt x="912" y="107"/>
                  </a:cubicBezTo>
                  <a:cubicBezTo>
                    <a:pt x="924" y="109"/>
                    <a:pt x="924" y="109"/>
                    <a:pt x="924" y="109"/>
                  </a:cubicBezTo>
                  <a:cubicBezTo>
                    <a:pt x="911" y="110"/>
                    <a:pt x="895" y="109"/>
                    <a:pt x="910" y="111"/>
                  </a:cubicBezTo>
                  <a:cubicBezTo>
                    <a:pt x="889" y="108"/>
                    <a:pt x="794" y="113"/>
                    <a:pt x="781" y="112"/>
                  </a:cubicBezTo>
                  <a:cubicBezTo>
                    <a:pt x="762" y="115"/>
                    <a:pt x="743" y="115"/>
                    <a:pt x="720" y="116"/>
                  </a:cubicBezTo>
                  <a:cubicBezTo>
                    <a:pt x="726" y="116"/>
                    <a:pt x="729" y="118"/>
                    <a:pt x="709" y="119"/>
                  </a:cubicBezTo>
                  <a:cubicBezTo>
                    <a:pt x="716" y="113"/>
                    <a:pt x="674" y="117"/>
                    <a:pt x="657" y="114"/>
                  </a:cubicBezTo>
                  <a:cubicBezTo>
                    <a:pt x="665" y="116"/>
                    <a:pt x="599" y="117"/>
                    <a:pt x="621" y="119"/>
                  </a:cubicBezTo>
                  <a:cubicBezTo>
                    <a:pt x="604" y="119"/>
                    <a:pt x="620" y="117"/>
                    <a:pt x="607" y="117"/>
                  </a:cubicBezTo>
                  <a:cubicBezTo>
                    <a:pt x="567" y="120"/>
                    <a:pt x="519" y="118"/>
                    <a:pt x="469" y="120"/>
                  </a:cubicBezTo>
                  <a:cubicBezTo>
                    <a:pt x="468" y="121"/>
                    <a:pt x="476" y="121"/>
                    <a:pt x="466" y="123"/>
                  </a:cubicBezTo>
                  <a:cubicBezTo>
                    <a:pt x="440" y="120"/>
                    <a:pt x="440" y="120"/>
                    <a:pt x="440" y="120"/>
                  </a:cubicBezTo>
                  <a:cubicBezTo>
                    <a:pt x="430" y="121"/>
                    <a:pt x="431" y="124"/>
                    <a:pt x="413" y="122"/>
                  </a:cubicBezTo>
                  <a:cubicBezTo>
                    <a:pt x="415" y="123"/>
                    <a:pt x="419" y="124"/>
                    <a:pt x="412" y="124"/>
                  </a:cubicBezTo>
                  <a:cubicBezTo>
                    <a:pt x="315" y="124"/>
                    <a:pt x="214" y="133"/>
                    <a:pt x="115" y="129"/>
                  </a:cubicBezTo>
                  <a:cubicBezTo>
                    <a:pt x="128" y="130"/>
                    <a:pt x="119" y="130"/>
                    <a:pt x="109" y="131"/>
                  </a:cubicBezTo>
                  <a:cubicBezTo>
                    <a:pt x="116" y="131"/>
                    <a:pt x="109" y="133"/>
                    <a:pt x="110" y="133"/>
                  </a:cubicBezTo>
                  <a:cubicBezTo>
                    <a:pt x="69" y="132"/>
                    <a:pt x="69" y="132"/>
                    <a:pt x="69" y="132"/>
                  </a:cubicBezTo>
                  <a:cubicBezTo>
                    <a:pt x="61" y="135"/>
                    <a:pt x="24" y="133"/>
                    <a:pt x="20" y="136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16" y="139"/>
                    <a:pt x="58" y="141"/>
                    <a:pt x="55" y="145"/>
                  </a:cubicBezTo>
                  <a:cubicBezTo>
                    <a:pt x="75" y="141"/>
                    <a:pt x="107" y="149"/>
                    <a:pt x="139" y="143"/>
                  </a:cubicBezTo>
                  <a:cubicBezTo>
                    <a:pt x="146" y="143"/>
                    <a:pt x="133" y="144"/>
                    <a:pt x="137" y="145"/>
                  </a:cubicBezTo>
                  <a:cubicBezTo>
                    <a:pt x="145" y="143"/>
                    <a:pt x="154" y="143"/>
                    <a:pt x="173" y="143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222" y="141"/>
                    <a:pt x="244" y="142"/>
                    <a:pt x="301" y="142"/>
                  </a:cubicBezTo>
                  <a:cubicBezTo>
                    <a:pt x="297" y="140"/>
                    <a:pt x="297" y="140"/>
                    <a:pt x="297" y="140"/>
                  </a:cubicBezTo>
                  <a:cubicBezTo>
                    <a:pt x="309" y="140"/>
                    <a:pt x="311" y="140"/>
                    <a:pt x="317" y="141"/>
                  </a:cubicBezTo>
                  <a:cubicBezTo>
                    <a:pt x="331" y="137"/>
                    <a:pt x="283" y="142"/>
                    <a:pt x="295" y="138"/>
                  </a:cubicBezTo>
                  <a:cubicBezTo>
                    <a:pt x="312" y="141"/>
                    <a:pt x="382" y="136"/>
                    <a:pt x="393" y="140"/>
                  </a:cubicBezTo>
                  <a:cubicBezTo>
                    <a:pt x="412" y="139"/>
                    <a:pt x="388" y="138"/>
                    <a:pt x="407" y="137"/>
                  </a:cubicBezTo>
                  <a:cubicBezTo>
                    <a:pt x="412" y="138"/>
                    <a:pt x="412" y="138"/>
                    <a:pt x="412" y="138"/>
                  </a:cubicBezTo>
                  <a:cubicBezTo>
                    <a:pt x="417" y="136"/>
                    <a:pt x="417" y="136"/>
                    <a:pt x="417" y="136"/>
                  </a:cubicBezTo>
                  <a:cubicBezTo>
                    <a:pt x="429" y="136"/>
                    <a:pt x="435" y="138"/>
                    <a:pt x="436" y="139"/>
                  </a:cubicBezTo>
                  <a:cubicBezTo>
                    <a:pt x="433" y="139"/>
                    <a:pt x="427" y="139"/>
                    <a:pt x="424" y="139"/>
                  </a:cubicBezTo>
                  <a:cubicBezTo>
                    <a:pt x="439" y="140"/>
                    <a:pt x="465" y="138"/>
                    <a:pt x="473" y="138"/>
                  </a:cubicBezTo>
                  <a:cubicBezTo>
                    <a:pt x="457" y="138"/>
                    <a:pt x="457" y="138"/>
                    <a:pt x="457" y="138"/>
                  </a:cubicBezTo>
                  <a:cubicBezTo>
                    <a:pt x="508" y="135"/>
                    <a:pt x="572" y="135"/>
                    <a:pt x="621" y="131"/>
                  </a:cubicBezTo>
                  <a:cubicBezTo>
                    <a:pt x="618" y="130"/>
                    <a:pt x="618" y="130"/>
                    <a:pt x="618" y="130"/>
                  </a:cubicBezTo>
                  <a:cubicBezTo>
                    <a:pt x="656" y="127"/>
                    <a:pt x="648" y="130"/>
                    <a:pt x="690" y="128"/>
                  </a:cubicBezTo>
                  <a:cubicBezTo>
                    <a:pt x="689" y="129"/>
                    <a:pt x="689" y="129"/>
                    <a:pt x="689" y="129"/>
                  </a:cubicBezTo>
                  <a:cubicBezTo>
                    <a:pt x="697" y="127"/>
                    <a:pt x="708" y="127"/>
                    <a:pt x="720" y="126"/>
                  </a:cubicBezTo>
                  <a:cubicBezTo>
                    <a:pt x="709" y="128"/>
                    <a:pt x="739" y="128"/>
                    <a:pt x="726" y="129"/>
                  </a:cubicBezTo>
                  <a:cubicBezTo>
                    <a:pt x="767" y="126"/>
                    <a:pt x="746" y="127"/>
                    <a:pt x="773" y="123"/>
                  </a:cubicBezTo>
                  <a:cubicBezTo>
                    <a:pt x="780" y="125"/>
                    <a:pt x="780" y="125"/>
                    <a:pt x="780" y="125"/>
                  </a:cubicBezTo>
                  <a:cubicBezTo>
                    <a:pt x="789" y="123"/>
                    <a:pt x="790" y="122"/>
                    <a:pt x="811" y="121"/>
                  </a:cubicBezTo>
                  <a:cubicBezTo>
                    <a:pt x="793" y="123"/>
                    <a:pt x="824" y="123"/>
                    <a:pt x="805" y="125"/>
                  </a:cubicBezTo>
                  <a:cubicBezTo>
                    <a:pt x="849" y="127"/>
                    <a:pt x="870" y="120"/>
                    <a:pt x="890" y="124"/>
                  </a:cubicBezTo>
                  <a:cubicBezTo>
                    <a:pt x="910" y="120"/>
                    <a:pt x="852" y="123"/>
                    <a:pt x="863" y="122"/>
                  </a:cubicBezTo>
                  <a:cubicBezTo>
                    <a:pt x="854" y="121"/>
                    <a:pt x="880" y="118"/>
                    <a:pt x="894" y="118"/>
                  </a:cubicBezTo>
                  <a:cubicBezTo>
                    <a:pt x="908" y="118"/>
                    <a:pt x="918" y="123"/>
                    <a:pt x="953" y="122"/>
                  </a:cubicBezTo>
                  <a:cubicBezTo>
                    <a:pt x="949" y="122"/>
                    <a:pt x="949" y="122"/>
                    <a:pt x="946" y="122"/>
                  </a:cubicBezTo>
                  <a:cubicBezTo>
                    <a:pt x="959" y="123"/>
                    <a:pt x="972" y="120"/>
                    <a:pt x="988" y="121"/>
                  </a:cubicBezTo>
                  <a:cubicBezTo>
                    <a:pt x="997" y="119"/>
                    <a:pt x="1009" y="121"/>
                    <a:pt x="1011" y="118"/>
                  </a:cubicBezTo>
                  <a:cubicBezTo>
                    <a:pt x="979" y="119"/>
                    <a:pt x="979" y="119"/>
                    <a:pt x="979" y="119"/>
                  </a:cubicBezTo>
                  <a:cubicBezTo>
                    <a:pt x="997" y="118"/>
                    <a:pt x="1014" y="114"/>
                    <a:pt x="1045" y="115"/>
                  </a:cubicBezTo>
                  <a:cubicBezTo>
                    <a:pt x="1042" y="116"/>
                    <a:pt x="1033" y="117"/>
                    <a:pt x="1027" y="117"/>
                  </a:cubicBezTo>
                  <a:cubicBezTo>
                    <a:pt x="1036" y="118"/>
                    <a:pt x="1044" y="116"/>
                    <a:pt x="1053" y="117"/>
                  </a:cubicBezTo>
                  <a:cubicBezTo>
                    <a:pt x="1051" y="120"/>
                    <a:pt x="1014" y="119"/>
                    <a:pt x="994" y="122"/>
                  </a:cubicBezTo>
                  <a:cubicBezTo>
                    <a:pt x="1004" y="123"/>
                    <a:pt x="1032" y="118"/>
                    <a:pt x="1022" y="122"/>
                  </a:cubicBezTo>
                  <a:cubicBezTo>
                    <a:pt x="1036" y="117"/>
                    <a:pt x="1057" y="122"/>
                    <a:pt x="1080" y="118"/>
                  </a:cubicBezTo>
                  <a:cubicBezTo>
                    <a:pt x="1079" y="119"/>
                    <a:pt x="1079" y="119"/>
                    <a:pt x="1079" y="119"/>
                  </a:cubicBezTo>
                  <a:cubicBezTo>
                    <a:pt x="1083" y="119"/>
                    <a:pt x="1090" y="118"/>
                    <a:pt x="1097" y="118"/>
                  </a:cubicBezTo>
                  <a:cubicBezTo>
                    <a:pt x="1085" y="121"/>
                    <a:pt x="1085" y="121"/>
                    <a:pt x="1085" y="121"/>
                  </a:cubicBezTo>
                  <a:cubicBezTo>
                    <a:pt x="1104" y="118"/>
                    <a:pt x="1122" y="121"/>
                    <a:pt x="1141" y="120"/>
                  </a:cubicBezTo>
                  <a:cubicBezTo>
                    <a:pt x="1102" y="121"/>
                    <a:pt x="1132" y="118"/>
                    <a:pt x="1115" y="117"/>
                  </a:cubicBezTo>
                  <a:cubicBezTo>
                    <a:pt x="1163" y="113"/>
                    <a:pt x="1144" y="121"/>
                    <a:pt x="1194" y="119"/>
                  </a:cubicBezTo>
                  <a:cubicBezTo>
                    <a:pt x="1186" y="119"/>
                    <a:pt x="1170" y="118"/>
                    <a:pt x="1181" y="117"/>
                  </a:cubicBezTo>
                  <a:cubicBezTo>
                    <a:pt x="1191" y="117"/>
                    <a:pt x="1204" y="117"/>
                    <a:pt x="1211" y="118"/>
                  </a:cubicBezTo>
                  <a:cubicBezTo>
                    <a:pt x="1246" y="117"/>
                    <a:pt x="1205" y="116"/>
                    <a:pt x="1220" y="115"/>
                  </a:cubicBezTo>
                  <a:cubicBezTo>
                    <a:pt x="1233" y="117"/>
                    <a:pt x="1238" y="113"/>
                    <a:pt x="1253" y="112"/>
                  </a:cubicBezTo>
                  <a:cubicBezTo>
                    <a:pt x="1254" y="114"/>
                    <a:pt x="1254" y="114"/>
                    <a:pt x="1254" y="114"/>
                  </a:cubicBezTo>
                  <a:cubicBezTo>
                    <a:pt x="1294" y="114"/>
                    <a:pt x="1264" y="110"/>
                    <a:pt x="1301" y="110"/>
                  </a:cubicBezTo>
                  <a:cubicBezTo>
                    <a:pt x="1285" y="113"/>
                    <a:pt x="1285" y="113"/>
                    <a:pt x="1285" y="113"/>
                  </a:cubicBezTo>
                  <a:cubicBezTo>
                    <a:pt x="1304" y="112"/>
                    <a:pt x="1304" y="112"/>
                    <a:pt x="1304" y="112"/>
                  </a:cubicBezTo>
                  <a:cubicBezTo>
                    <a:pt x="1300" y="114"/>
                    <a:pt x="1300" y="114"/>
                    <a:pt x="1300" y="114"/>
                  </a:cubicBezTo>
                  <a:cubicBezTo>
                    <a:pt x="1321" y="112"/>
                    <a:pt x="1327" y="112"/>
                    <a:pt x="1348" y="112"/>
                  </a:cubicBezTo>
                  <a:cubicBezTo>
                    <a:pt x="1343" y="111"/>
                    <a:pt x="1350" y="109"/>
                    <a:pt x="1368" y="108"/>
                  </a:cubicBezTo>
                  <a:cubicBezTo>
                    <a:pt x="1380" y="109"/>
                    <a:pt x="1361" y="110"/>
                    <a:pt x="1387" y="109"/>
                  </a:cubicBezTo>
                  <a:cubicBezTo>
                    <a:pt x="1381" y="111"/>
                    <a:pt x="1375" y="112"/>
                    <a:pt x="1364" y="111"/>
                  </a:cubicBezTo>
                  <a:cubicBezTo>
                    <a:pt x="1363" y="112"/>
                    <a:pt x="1358" y="112"/>
                    <a:pt x="1357" y="113"/>
                  </a:cubicBezTo>
                  <a:cubicBezTo>
                    <a:pt x="1370" y="114"/>
                    <a:pt x="1390" y="112"/>
                    <a:pt x="1399" y="112"/>
                  </a:cubicBezTo>
                  <a:cubicBezTo>
                    <a:pt x="1396" y="112"/>
                    <a:pt x="1392" y="112"/>
                    <a:pt x="1389" y="112"/>
                  </a:cubicBezTo>
                  <a:cubicBezTo>
                    <a:pt x="1426" y="108"/>
                    <a:pt x="1426" y="108"/>
                    <a:pt x="1426" y="108"/>
                  </a:cubicBezTo>
                  <a:cubicBezTo>
                    <a:pt x="1432" y="109"/>
                    <a:pt x="1427" y="109"/>
                    <a:pt x="1423" y="110"/>
                  </a:cubicBezTo>
                  <a:cubicBezTo>
                    <a:pt x="1430" y="110"/>
                    <a:pt x="1435" y="109"/>
                    <a:pt x="1446" y="108"/>
                  </a:cubicBezTo>
                  <a:cubicBezTo>
                    <a:pt x="1444" y="110"/>
                    <a:pt x="1444" y="111"/>
                    <a:pt x="1429" y="112"/>
                  </a:cubicBezTo>
                  <a:cubicBezTo>
                    <a:pt x="1464" y="110"/>
                    <a:pt x="1464" y="110"/>
                    <a:pt x="1464" y="110"/>
                  </a:cubicBezTo>
                  <a:cubicBezTo>
                    <a:pt x="1466" y="110"/>
                    <a:pt x="1482" y="111"/>
                    <a:pt x="1477" y="112"/>
                  </a:cubicBezTo>
                  <a:cubicBezTo>
                    <a:pt x="1497" y="112"/>
                    <a:pt x="1525" y="107"/>
                    <a:pt x="1551" y="108"/>
                  </a:cubicBezTo>
                  <a:cubicBezTo>
                    <a:pt x="1552" y="108"/>
                    <a:pt x="1555" y="107"/>
                    <a:pt x="1560" y="107"/>
                  </a:cubicBezTo>
                  <a:cubicBezTo>
                    <a:pt x="1585" y="106"/>
                    <a:pt x="1606" y="108"/>
                    <a:pt x="1635" y="105"/>
                  </a:cubicBezTo>
                  <a:cubicBezTo>
                    <a:pt x="1651" y="107"/>
                    <a:pt x="1651" y="107"/>
                    <a:pt x="1651" y="107"/>
                  </a:cubicBezTo>
                  <a:cubicBezTo>
                    <a:pt x="1674" y="106"/>
                    <a:pt x="1629" y="104"/>
                    <a:pt x="1667" y="102"/>
                  </a:cubicBezTo>
                  <a:cubicBezTo>
                    <a:pt x="1693" y="100"/>
                    <a:pt x="1676" y="104"/>
                    <a:pt x="1686" y="105"/>
                  </a:cubicBezTo>
                  <a:cubicBezTo>
                    <a:pt x="1699" y="103"/>
                    <a:pt x="1722" y="99"/>
                    <a:pt x="1746" y="101"/>
                  </a:cubicBezTo>
                  <a:cubicBezTo>
                    <a:pt x="1738" y="102"/>
                    <a:pt x="1732" y="101"/>
                    <a:pt x="1724" y="102"/>
                  </a:cubicBezTo>
                  <a:cubicBezTo>
                    <a:pt x="1743" y="103"/>
                    <a:pt x="1743" y="103"/>
                    <a:pt x="1743" y="103"/>
                  </a:cubicBezTo>
                  <a:cubicBezTo>
                    <a:pt x="1721" y="106"/>
                    <a:pt x="1704" y="106"/>
                    <a:pt x="1722" y="107"/>
                  </a:cubicBezTo>
                  <a:cubicBezTo>
                    <a:pt x="1724" y="102"/>
                    <a:pt x="1794" y="105"/>
                    <a:pt x="1796" y="99"/>
                  </a:cubicBezTo>
                  <a:cubicBezTo>
                    <a:pt x="1809" y="100"/>
                    <a:pt x="1809" y="100"/>
                    <a:pt x="1809" y="100"/>
                  </a:cubicBezTo>
                  <a:cubicBezTo>
                    <a:pt x="1805" y="100"/>
                    <a:pt x="1805" y="100"/>
                    <a:pt x="1801" y="100"/>
                  </a:cubicBezTo>
                  <a:cubicBezTo>
                    <a:pt x="1825" y="102"/>
                    <a:pt x="1819" y="96"/>
                    <a:pt x="1850" y="96"/>
                  </a:cubicBezTo>
                  <a:cubicBezTo>
                    <a:pt x="1860" y="96"/>
                    <a:pt x="1868" y="97"/>
                    <a:pt x="1860" y="97"/>
                  </a:cubicBezTo>
                  <a:cubicBezTo>
                    <a:pt x="1884" y="95"/>
                    <a:pt x="1884" y="95"/>
                    <a:pt x="1884" y="95"/>
                  </a:cubicBezTo>
                  <a:cubicBezTo>
                    <a:pt x="1890" y="95"/>
                    <a:pt x="1890" y="96"/>
                    <a:pt x="1886" y="96"/>
                  </a:cubicBezTo>
                  <a:cubicBezTo>
                    <a:pt x="1919" y="95"/>
                    <a:pt x="1919" y="95"/>
                    <a:pt x="1919" y="95"/>
                  </a:cubicBezTo>
                  <a:cubicBezTo>
                    <a:pt x="1919" y="95"/>
                    <a:pt x="1919" y="95"/>
                    <a:pt x="1919" y="95"/>
                  </a:cubicBezTo>
                  <a:cubicBezTo>
                    <a:pt x="1924" y="94"/>
                    <a:pt x="1936" y="92"/>
                    <a:pt x="1941" y="92"/>
                  </a:cubicBezTo>
                  <a:cubicBezTo>
                    <a:pt x="1951" y="92"/>
                    <a:pt x="1937" y="92"/>
                    <a:pt x="1939" y="93"/>
                  </a:cubicBezTo>
                  <a:cubicBezTo>
                    <a:pt x="1959" y="91"/>
                    <a:pt x="1959" y="91"/>
                    <a:pt x="1959" y="91"/>
                  </a:cubicBezTo>
                  <a:cubicBezTo>
                    <a:pt x="1967" y="92"/>
                    <a:pt x="1951" y="94"/>
                    <a:pt x="1937" y="94"/>
                  </a:cubicBezTo>
                  <a:cubicBezTo>
                    <a:pt x="1956" y="99"/>
                    <a:pt x="1953" y="92"/>
                    <a:pt x="1994" y="94"/>
                  </a:cubicBezTo>
                  <a:cubicBezTo>
                    <a:pt x="1975" y="96"/>
                    <a:pt x="1975" y="96"/>
                    <a:pt x="1975" y="96"/>
                  </a:cubicBezTo>
                  <a:cubicBezTo>
                    <a:pt x="1987" y="98"/>
                    <a:pt x="2002" y="97"/>
                    <a:pt x="2024" y="98"/>
                  </a:cubicBezTo>
                  <a:cubicBezTo>
                    <a:pt x="2019" y="97"/>
                    <a:pt x="1981" y="95"/>
                    <a:pt x="2002" y="93"/>
                  </a:cubicBezTo>
                  <a:cubicBezTo>
                    <a:pt x="2009" y="93"/>
                    <a:pt x="2017" y="93"/>
                    <a:pt x="2029" y="91"/>
                  </a:cubicBezTo>
                  <a:cubicBezTo>
                    <a:pt x="2029" y="93"/>
                    <a:pt x="2040" y="92"/>
                    <a:pt x="2055" y="92"/>
                  </a:cubicBezTo>
                  <a:cubicBezTo>
                    <a:pt x="2054" y="95"/>
                    <a:pt x="2054" y="95"/>
                    <a:pt x="2054" y="95"/>
                  </a:cubicBezTo>
                  <a:cubicBezTo>
                    <a:pt x="2069" y="93"/>
                    <a:pt x="2068" y="92"/>
                    <a:pt x="2077" y="91"/>
                  </a:cubicBezTo>
                  <a:cubicBezTo>
                    <a:pt x="2094" y="90"/>
                    <a:pt x="2098" y="92"/>
                    <a:pt x="2102" y="94"/>
                  </a:cubicBezTo>
                  <a:cubicBezTo>
                    <a:pt x="2130" y="93"/>
                    <a:pt x="2083" y="91"/>
                    <a:pt x="2116" y="90"/>
                  </a:cubicBezTo>
                  <a:cubicBezTo>
                    <a:pt x="2139" y="90"/>
                    <a:pt x="2155" y="89"/>
                    <a:pt x="2183" y="86"/>
                  </a:cubicBezTo>
                  <a:cubicBezTo>
                    <a:pt x="2199" y="87"/>
                    <a:pt x="2180" y="88"/>
                    <a:pt x="2186" y="88"/>
                  </a:cubicBezTo>
                  <a:cubicBezTo>
                    <a:pt x="2200" y="86"/>
                    <a:pt x="2200" y="86"/>
                    <a:pt x="2200" y="86"/>
                  </a:cubicBezTo>
                  <a:cubicBezTo>
                    <a:pt x="2204" y="86"/>
                    <a:pt x="2202" y="87"/>
                    <a:pt x="2202" y="87"/>
                  </a:cubicBezTo>
                  <a:cubicBezTo>
                    <a:pt x="2214" y="86"/>
                    <a:pt x="2203" y="84"/>
                    <a:pt x="2222" y="83"/>
                  </a:cubicBezTo>
                  <a:cubicBezTo>
                    <a:pt x="2227" y="80"/>
                    <a:pt x="2261" y="86"/>
                    <a:pt x="2284" y="82"/>
                  </a:cubicBezTo>
                  <a:cubicBezTo>
                    <a:pt x="2290" y="83"/>
                    <a:pt x="2281" y="84"/>
                    <a:pt x="2283" y="85"/>
                  </a:cubicBezTo>
                  <a:cubicBezTo>
                    <a:pt x="2315" y="82"/>
                    <a:pt x="2311" y="82"/>
                    <a:pt x="2337" y="79"/>
                  </a:cubicBezTo>
                  <a:cubicBezTo>
                    <a:pt x="2360" y="80"/>
                    <a:pt x="2360" y="80"/>
                    <a:pt x="2360" y="80"/>
                  </a:cubicBezTo>
                  <a:cubicBezTo>
                    <a:pt x="2343" y="78"/>
                    <a:pt x="2364" y="76"/>
                    <a:pt x="2383" y="73"/>
                  </a:cubicBezTo>
                  <a:cubicBezTo>
                    <a:pt x="2377" y="72"/>
                    <a:pt x="2372" y="72"/>
                    <a:pt x="2369" y="71"/>
                  </a:cubicBezTo>
                  <a:cubicBezTo>
                    <a:pt x="2398" y="69"/>
                    <a:pt x="2398" y="69"/>
                    <a:pt x="2398" y="69"/>
                  </a:cubicBezTo>
                  <a:cubicBezTo>
                    <a:pt x="2402" y="70"/>
                    <a:pt x="2399" y="71"/>
                    <a:pt x="2394" y="72"/>
                  </a:cubicBezTo>
                  <a:cubicBezTo>
                    <a:pt x="2396" y="71"/>
                    <a:pt x="2398" y="71"/>
                    <a:pt x="2399" y="71"/>
                  </a:cubicBezTo>
                  <a:cubicBezTo>
                    <a:pt x="2410" y="72"/>
                    <a:pt x="2404" y="73"/>
                    <a:pt x="2397" y="75"/>
                  </a:cubicBezTo>
                  <a:cubicBezTo>
                    <a:pt x="2393" y="74"/>
                    <a:pt x="2390" y="74"/>
                    <a:pt x="2386" y="74"/>
                  </a:cubicBezTo>
                  <a:cubicBezTo>
                    <a:pt x="2379" y="75"/>
                    <a:pt x="2372" y="77"/>
                    <a:pt x="2374" y="79"/>
                  </a:cubicBezTo>
                  <a:cubicBezTo>
                    <a:pt x="2376" y="78"/>
                    <a:pt x="2379" y="78"/>
                    <a:pt x="2383" y="78"/>
                  </a:cubicBezTo>
                  <a:cubicBezTo>
                    <a:pt x="2382" y="78"/>
                    <a:pt x="2380" y="79"/>
                    <a:pt x="2381" y="79"/>
                  </a:cubicBezTo>
                  <a:cubicBezTo>
                    <a:pt x="2382" y="79"/>
                    <a:pt x="2385" y="78"/>
                    <a:pt x="2390" y="78"/>
                  </a:cubicBezTo>
                  <a:cubicBezTo>
                    <a:pt x="2397" y="80"/>
                    <a:pt x="2397" y="80"/>
                    <a:pt x="2397" y="80"/>
                  </a:cubicBezTo>
                  <a:cubicBezTo>
                    <a:pt x="2399" y="79"/>
                    <a:pt x="2399" y="79"/>
                    <a:pt x="2399" y="79"/>
                  </a:cubicBezTo>
                  <a:cubicBezTo>
                    <a:pt x="2437" y="80"/>
                    <a:pt x="2437" y="80"/>
                    <a:pt x="2437" y="80"/>
                  </a:cubicBezTo>
                  <a:cubicBezTo>
                    <a:pt x="2465" y="76"/>
                    <a:pt x="2489" y="71"/>
                    <a:pt x="2533" y="69"/>
                  </a:cubicBezTo>
                  <a:cubicBezTo>
                    <a:pt x="2522" y="71"/>
                    <a:pt x="2531" y="72"/>
                    <a:pt x="2530" y="75"/>
                  </a:cubicBezTo>
                  <a:cubicBezTo>
                    <a:pt x="2518" y="72"/>
                    <a:pt x="2496" y="77"/>
                    <a:pt x="2473" y="77"/>
                  </a:cubicBezTo>
                  <a:cubicBezTo>
                    <a:pt x="2485" y="77"/>
                    <a:pt x="2483" y="78"/>
                    <a:pt x="2480" y="79"/>
                  </a:cubicBezTo>
                  <a:cubicBezTo>
                    <a:pt x="2520" y="75"/>
                    <a:pt x="2520" y="75"/>
                    <a:pt x="2520" y="75"/>
                  </a:cubicBezTo>
                  <a:cubicBezTo>
                    <a:pt x="2519" y="77"/>
                    <a:pt x="2529" y="76"/>
                    <a:pt x="2539" y="77"/>
                  </a:cubicBezTo>
                  <a:cubicBezTo>
                    <a:pt x="2531" y="73"/>
                    <a:pt x="2570" y="73"/>
                    <a:pt x="2586" y="72"/>
                  </a:cubicBezTo>
                  <a:cubicBezTo>
                    <a:pt x="2587" y="73"/>
                    <a:pt x="2583" y="74"/>
                    <a:pt x="2563" y="75"/>
                  </a:cubicBezTo>
                  <a:cubicBezTo>
                    <a:pt x="2585" y="77"/>
                    <a:pt x="2592" y="69"/>
                    <a:pt x="2614" y="71"/>
                  </a:cubicBezTo>
                  <a:cubicBezTo>
                    <a:pt x="2609" y="71"/>
                    <a:pt x="2606" y="71"/>
                    <a:pt x="2604" y="72"/>
                  </a:cubicBezTo>
                  <a:cubicBezTo>
                    <a:pt x="2616" y="70"/>
                    <a:pt x="2644" y="71"/>
                    <a:pt x="2637" y="72"/>
                  </a:cubicBezTo>
                  <a:cubicBezTo>
                    <a:pt x="2632" y="72"/>
                    <a:pt x="2632" y="72"/>
                    <a:pt x="2632" y="72"/>
                  </a:cubicBezTo>
                  <a:cubicBezTo>
                    <a:pt x="2665" y="72"/>
                    <a:pt x="2732" y="69"/>
                    <a:pt x="2737" y="66"/>
                  </a:cubicBezTo>
                  <a:cubicBezTo>
                    <a:pt x="2737" y="66"/>
                    <a:pt x="2732" y="70"/>
                    <a:pt x="2730" y="71"/>
                  </a:cubicBezTo>
                  <a:cubicBezTo>
                    <a:pt x="2789" y="57"/>
                    <a:pt x="2789" y="57"/>
                    <a:pt x="2789" y="57"/>
                  </a:cubicBezTo>
                  <a:cubicBezTo>
                    <a:pt x="2783" y="61"/>
                    <a:pt x="2803" y="67"/>
                    <a:pt x="2776" y="69"/>
                  </a:cubicBezTo>
                  <a:cubicBezTo>
                    <a:pt x="2784" y="70"/>
                    <a:pt x="2794" y="70"/>
                    <a:pt x="2810" y="68"/>
                  </a:cubicBezTo>
                  <a:cubicBezTo>
                    <a:pt x="2805" y="68"/>
                    <a:pt x="2797" y="64"/>
                    <a:pt x="2804" y="64"/>
                  </a:cubicBezTo>
                  <a:cubicBezTo>
                    <a:pt x="2824" y="67"/>
                    <a:pt x="2818" y="65"/>
                    <a:pt x="2843" y="67"/>
                  </a:cubicBezTo>
                  <a:cubicBezTo>
                    <a:pt x="2835" y="67"/>
                    <a:pt x="2843" y="62"/>
                    <a:pt x="2856" y="62"/>
                  </a:cubicBezTo>
                  <a:cubicBezTo>
                    <a:pt x="2854" y="63"/>
                    <a:pt x="2857" y="66"/>
                    <a:pt x="2852" y="67"/>
                  </a:cubicBezTo>
                  <a:cubicBezTo>
                    <a:pt x="2882" y="62"/>
                    <a:pt x="2882" y="62"/>
                    <a:pt x="2882" y="62"/>
                  </a:cubicBezTo>
                  <a:cubicBezTo>
                    <a:pt x="2877" y="63"/>
                    <a:pt x="2883" y="66"/>
                    <a:pt x="2889" y="67"/>
                  </a:cubicBezTo>
                  <a:cubicBezTo>
                    <a:pt x="2886" y="66"/>
                    <a:pt x="2917" y="66"/>
                    <a:pt x="2925" y="65"/>
                  </a:cubicBezTo>
                  <a:cubicBezTo>
                    <a:pt x="2912" y="64"/>
                    <a:pt x="2912" y="64"/>
                    <a:pt x="2912" y="64"/>
                  </a:cubicBezTo>
                  <a:cubicBezTo>
                    <a:pt x="2947" y="64"/>
                    <a:pt x="2946" y="57"/>
                    <a:pt x="2981" y="56"/>
                  </a:cubicBezTo>
                  <a:cubicBezTo>
                    <a:pt x="2977" y="57"/>
                    <a:pt x="2971" y="62"/>
                    <a:pt x="2989" y="62"/>
                  </a:cubicBezTo>
                  <a:cubicBezTo>
                    <a:pt x="2997" y="60"/>
                    <a:pt x="3025" y="50"/>
                    <a:pt x="3056" y="48"/>
                  </a:cubicBezTo>
                  <a:cubicBezTo>
                    <a:pt x="3062" y="49"/>
                    <a:pt x="3062" y="49"/>
                    <a:pt x="3062" y="49"/>
                  </a:cubicBezTo>
                  <a:cubicBezTo>
                    <a:pt x="3086" y="47"/>
                    <a:pt x="3086" y="47"/>
                    <a:pt x="3086" y="47"/>
                  </a:cubicBezTo>
                  <a:cubicBezTo>
                    <a:pt x="3071" y="50"/>
                    <a:pt x="3029" y="59"/>
                    <a:pt x="3007" y="62"/>
                  </a:cubicBezTo>
                  <a:cubicBezTo>
                    <a:pt x="3020" y="63"/>
                    <a:pt x="3011" y="64"/>
                    <a:pt x="3030" y="63"/>
                  </a:cubicBezTo>
                  <a:cubicBezTo>
                    <a:pt x="3037" y="64"/>
                    <a:pt x="3020" y="65"/>
                    <a:pt x="3014" y="66"/>
                  </a:cubicBezTo>
                  <a:cubicBezTo>
                    <a:pt x="3060" y="65"/>
                    <a:pt x="3060" y="65"/>
                    <a:pt x="3060" y="65"/>
                  </a:cubicBezTo>
                  <a:cubicBezTo>
                    <a:pt x="3058" y="62"/>
                    <a:pt x="3095" y="61"/>
                    <a:pt x="3093" y="59"/>
                  </a:cubicBezTo>
                  <a:cubicBezTo>
                    <a:pt x="3043" y="63"/>
                    <a:pt x="3043" y="63"/>
                    <a:pt x="3043" y="63"/>
                  </a:cubicBezTo>
                  <a:cubicBezTo>
                    <a:pt x="3041" y="61"/>
                    <a:pt x="3072" y="55"/>
                    <a:pt x="3105" y="54"/>
                  </a:cubicBezTo>
                  <a:cubicBezTo>
                    <a:pt x="3113" y="55"/>
                    <a:pt x="3099" y="59"/>
                    <a:pt x="3099" y="60"/>
                  </a:cubicBezTo>
                  <a:cubicBezTo>
                    <a:pt x="3104" y="59"/>
                    <a:pt x="3130" y="58"/>
                    <a:pt x="3133" y="58"/>
                  </a:cubicBezTo>
                  <a:cubicBezTo>
                    <a:pt x="3120" y="60"/>
                    <a:pt x="3120" y="60"/>
                    <a:pt x="3120" y="60"/>
                  </a:cubicBezTo>
                  <a:cubicBezTo>
                    <a:pt x="3138" y="61"/>
                    <a:pt x="3149" y="56"/>
                    <a:pt x="3171" y="58"/>
                  </a:cubicBezTo>
                  <a:cubicBezTo>
                    <a:pt x="3179" y="58"/>
                    <a:pt x="3194" y="60"/>
                    <a:pt x="3195" y="59"/>
                  </a:cubicBezTo>
                  <a:cubicBezTo>
                    <a:pt x="3183" y="56"/>
                    <a:pt x="3180" y="47"/>
                    <a:pt x="3188" y="44"/>
                  </a:cubicBezTo>
                  <a:cubicBezTo>
                    <a:pt x="3191" y="44"/>
                    <a:pt x="3228" y="46"/>
                    <a:pt x="3236" y="47"/>
                  </a:cubicBezTo>
                  <a:cubicBezTo>
                    <a:pt x="3249" y="49"/>
                    <a:pt x="3218" y="53"/>
                    <a:pt x="3229" y="55"/>
                  </a:cubicBezTo>
                  <a:cubicBezTo>
                    <a:pt x="3229" y="54"/>
                    <a:pt x="3236" y="53"/>
                    <a:pt x="3239" y="53"/>
                  </a:cubicBezTo>
                  <a:cubicBezTo>
                    <a:pt x="3247" y="53"/>
                    <a:pt x="3235" y="55"/>
                    <a:pt x="3253" y="54"/>
                  </a:cubicBezTo>
                  <a:cubicBezTo>
                    <a:pt x="3256" y="52"/>
                    <a:pt x="3288" y="54"/>
                    <a:pt x="3261" y="52"/>
                  </a:cubicBezTo>
                  <a:cubicBezTo>
                    <a:pt x="3278" y="51"/>
                    <a:pt x="3279" y="52"/>
                    <a:pt x="3299" y="51"/>
                  </a:cubicBezTo>
                  <a:cubicBezTo>
                    <a:pt x="3292" y="50"/>
                    <a:pt x="3316" y="45"/>
                    <a:pt x="3333" y="44"/>
                  </a:cubicBezTo>
                  <a:cubicBezTo>
                    <a:pt x="3332" y="44"/>
                    <a:pt x="3336" y="45"/>
                    <a:pt x="3338" y="45"/>
                  </a:cubicBezTo>
                  <a:cubicBezTo>
                    <a:pt x="3372" y="45"/>
                    <a:pt x="3391" y="45"/>
                    <a:pt x="3423" y="44"/>
                  </a:cubicBezTo>
                  <a:cubicBezTo>
                    <a:pt x="3426" y="45"/>
                    <a:pt x="3442" y="45"/>
                    <a:pt x="3435" y="47"/>
                  </a:cubicBezTo>
                  <a:cubicBezTo>
                    <a:pt x="3440" y="46"/>
                    <a:pt x="3444" y="45"/>
                    <a:pt x="3454" y="45"/>
                  </a:cubicBezTo>
                  <a:cubicBezTo>
                    <a:pt x="3473" y="47"/>
                    <a:pt x="3432" y="46"/>
                    <a:pt x="3446" y="48"/>
                  </a:cubicBezTo>
                  <a:cubicBezTo>
                    <a:pt x="3448" y="47"/>
                    <a:pt x="3472" y="45"/>
                    <a:pt x="3486" y="44"/>
                  </a:cubicBezTo>
                  <a:cubicBezTo>
                    <a:pt x="3482" y="41"/>
                    <a:pt x="3453" y="44"/>
                    <a:pt x="3439" y="46"/>
                  </a:cubicBezTo>
                  <a:cubicBezTo>
                    <a:pt x="3439" y="42"/>
                    <a:pt x="3464" y="38"/>
                    <a:pt x="3497" y="36"/>
                  </a:cubicBezTo>
                  <a:cubicBezTo>
                    <a:pt x="3524" y="34"/>
                    <a:pt x="3509" y="37"/>
                    <a:pt x="3514" y="37"/>
                  </a:cubicBezTo>
                  <a:cubicBezTo>
                    <a:pt x="3564" y="36"/>
                    <a:pt x="3556" y="30"/>
                    <a:pt x="3598" y="31"/>
                  </a:cubicBezTo>
                  <a:cubicBezTo>
                    <a:pt x="3615" y="33"/>
                    <a:pt x="3599" y="35"/>
                    <a:pt x="3603" y="37"/>
                  </a:cubicBezTo>
                  <a:cubicBezTo>
                    <a:pt x="3581" y="38"/>
                    <a:pt x="3569" y="36"/>
                    <a:pt x="3554" y="37"/>
                  </a:cubicBezTo>
                  <a:cubicBezTo>
                    <a:pt x="3573" y="37"/>
                    <a:pt x="3573" y="37"/>
                    <a:pt x="3573" y="37"/>
                  </a:cubicBezTo>
                  <a:cubicBezTo>
                    <a:pt x="3566" y="38"/>
                    <a:pt x="3551" y="39"/>
                    <a:pt x="3543" y="39"/>
                  </a:cubicBezTo>
                  <a:cubicBezTo>
                    <a:pt x="3557" y="40"/>
                    <a:pt x="3628" y="37"/>
                    <a:pt x="3667" y="37"/>
                  </a:cubicBezTo>
                  <a:cubicBezTo>
                    <a:pt x="3674" y="36"/>
                    <a:pt x="3686" y="35"/>
                    <a:pt x="3680" y="35"/>
                  </a:cubicBezTo>
                  <a:cubicBezTo>
                    <a:pt x="3668" y="35"/>
                    <a:pt x="3668" y="35"/>
                    <a:pt x="3668" y="35"/>
                  </a:cubicBezTo>
                  <a:cubicBezTo>
                    <a:pt x="3656" y="34"/>
                    <a:pt x="3691" y="32"/>
                    <a:pt x="3675" y="32"/>
                  </a:cubicBezTo>
                  <a:cubicBezTo>
                    <a:pt x="3692" y="30"/>
                    <a:pt x="3710" y="28"/>
                    <a:pt x="3733" y="28"/>
                  </a:cubicBezTo>
                  <a:cubicBezTo>
                    <a:pt x="3738" y="30"/>
                    <a:pt x="3738" y="30"/>
                    <a:pt x="3738" y="30"/>
                  </a:cubicBezTo>
                  <a:cubicBezTo>
                    <a:pt x="3737" y="30"/>
                    <a:pt x="3722" y="29"/>
                    <a:pt x="3716" y="30"/>
                  </a:cubicBezTo>
                  <a:cubicBezTo>
                    <a:pt x="3726" y="29"/>
                    <a:pt x="3752" y="32"/>
                    <a:pt x="3762" y="29"/>
                  </a:cubicBezTo>
                  <a:cubicBezTo>
                    <a:pt x="3746" y="28"/>
                    <a:pt x="3746" y="28"/>
                    <a:pt x="3746" y="28"/>
                  </a:cubicBezTo>
                  <a:cubicBezTo>
                    <a:pt x="3762" y="26"/>
                    <a:pt x="3783" y="23"/>
                    <a:pt x="3803" y="23"/>
                  </a:cubicBezTo>
                  <a:close/>
                  <a:moveTo>
                    <a:pt x="948" y="107"/>
                  </a:moveTo>
                  <a:cubicBezTo>
                    <a:pt x="953" y="107"/>
                    <a:pt x="953" y="107"/>
                    <a:pt x="953" y="107"/>
                  </a:cubicBezTo>
                  <a:cubicBezTo>
                    <a:pt x="942" y="108"/>
                    <a:pt x="945" y="107"/>
                    <a:pt x="948" y="107"/>
                  </a:cubicBezTo>
                  <a:close/>
                  <a:moveTo>
                    <a:pt x="1982" y="94"/>
                  </a:moveTo>
                  <a:cubicBezTo>
                    <a:pt x="1988" y="91"/>
                    <a:pt x="1993" y="92"/>
                    <a:pt x="2002" y="93"/>
                  </a:cubicBezTo>
                  <a:cubicBezTo>
                    <a:pt x="1997" y="93"/>
                    <a:pt x="1986" y="95"/>
                    <a:pt x="1982" y="94"/>
                  </a:cubicBezTo>
                  <a:close/>
                  <a:moveTo>
                    <a:pt x="2407" y="76"/>
                  </a:moveTo>
                  <a:cubicBezTo>
                    <a:pt x="2412" y="75"/>
                    <a:pt x="2417" y="75"/>
                    <a:pt x="2424" y="76"/>
                  </a:cubicBezTo>
                  <a:cubicBezTo>
                    <a:pt x="2420" y="76"/>
                    <a:pt x="2414" y="76"/>
                    <a:pt x="2407" y="76"/>
                  </a:cubicBezTo>
                  <a:close/>
                  <a:moveTo>
                    <a:pt x="2845" y="55"/>
                  </a:moveTo>
                  <a:cubicBezTo>
                    <a:pt x="2845" y="55"/>
                    <a:pt x="2843" y="55"/>
                    <a:pt x="2847" y="54"/>
                  </a:cubicBezTo>
                  <a:cubicBezTo>
                    <a:pt x="2846" y="55"/>
                    <a:pt x="2846" y="55"/>
                    <a:pt x="2845" y="55"/>
                  </a:cubicBezTo>
                  <a:close/>
                  <a:moveTo>
                    <a:pt x="3599" y="28"/>
                  </a:moveTo>
                  <a:cubicBezTo>
                    <a:pt x="3586" y="28"/>
                    <a:pt x="3591" y="28"/>
                    <a:pt x="3599" y="28"/>
                  </a:cubicBezTo>
                  <a:cubicBezTo>
                    <a:pt x="3599" y="28"/>
                    <a:pt x="3599" y="28"/>
                    <a:pt x="3599" y="28"/>
                  </a:cubicBezTo>
                  <a:close/>
                  <a:moveTo>
                    <a:pt x="2376" y="80"/>
                  </a:moveTo>
                  <a:cubicBezTo>
                    <a:pt x="2375" y="79"/>
                    <a:pt x="2374" y="79"/>
                    <a:pt x="2374" y="79"/>
                  </a:cubicBezTo>
                  <a:cubicBezTo>
                    <a:pt x="2372" y="79"/>
                    <a:pt x="2372" y="80"/>
                    <a:pt x="2376" y="80"/>
                  </a:cubicBezTo>
                  <a:close/>
                  <a:moveTo>
                    <a:pt x="1552" y="108"/>
                  </a:moveTo>
                  <a:cubicBezTo>
                    <a:pt x="1551" y="108"/>
                    <a:pt x="1551" y="108"/>
                    <a:pt x="1551" y="108"/>
                  </a:cubicBezTo>
                  <a:cubicBezTo>
                    <a:pt x="1550" y="108"/>
                    <a:pt x="1550" y="108"/>
                    <a:pt x="1550" y="108"/>
                  </a:cubicBezTo>
                  <a:lnTo>
                    <a:pt x="1552" y="108"/>
                  </a:lnTo>
                  <a:close/>
                  <a:moveTo>
                    <a:pt x="3239" y="56"/>
                  </a:moveTo>
                  <a:cubicBezTo>
                    <a:pt x="3233" y="56"/>
                    <a:pt x="3231" y="55"/>
                    <a:pt x="3229" y="55"/>
                  </a:cubicBezTo>
                  <a:cubicBezTo>
                    <a:pt x="3228" y="56"/>
                    <a:pt x="3231" y="56"/>
                    <a:pt x="3239" y="56"/>
                  </a:cubicBezTo>
                  <a:close/>
                  <a:moveTo>
                    <a:pt x="3754" y="22"/>
                  </a:moveTo>
                  <a:cubicBezTo>
                    <a:pt x="3754" y="22"/>
                    <a:pt x="3752" y="22"/>
                    <a:pt x="3754" y="21"/>
                  </a:cubicBezTo>
                  <a:cubicBezTo>
                    <a:pt x="3740" y="22"/>
                    <a:pt x="3740" y="22"/>
                    <a:pt x="3740" y="22"/>
                  </a:cubicBezTo>
                  <a:cubicBezTo>
                    <a:pt x="3748" y="22"/>
                    <a:pt x="3751" y="22"/>
                    <a:pt x="3754" y="22"/>
                  </a:cubicBezTo>
                  <a:close/>
                  <a:moveTo>
                    <a:pt x="3754" y="21"/>
                  </a:moveTo>
                  <a:cubicBezTo>
                    <a:pt x="3756" y="21"/>
                    <a:pt x="3756" y="21"/>
                    <a:pt x="3756" y="21"/>
                  </a:cubicBezTo>
                  <a:cubicBezTo>
                    <a:pt x="3755" y="21"/>
                    <a:pt x="3755" y="21"/>
                    <a:pt x="3754" y="21"/>
                  </a:cubicBezTo>
                  <a:close/>
                  <a:moveTo>
                    <a:pt x="3895" y="29"/>
                  </a:moveTo>
                  <a:cubicBezTo>
                    <a:pt x="3897" y="29"/>
                    <a:pt x="3900" y="29"/>
                    <a:pt x="3902" y="29"/>
                  </a:cubicBezTo>
                  <a:cubicBezTo>
                    <a:pt x="3901" y="28"/>
                    <a:pt x="3901" y="28"/>
                    <a:pt x="3901" y="28"/>
                  </a:cubicBezTo>
                  <a:cubicBezTo>
                    <a:pt x="3891" y="28"/>
                    <a:pt x="3885" y="29"/>
                    <a:pt x="3895" y="29"/>
                  </a:cubicBezTo>
                  <a:close/>
                  <a:moveTo>
                    <a:pt x="3771" y="27"/>
                  </a:moveTo>
                  <a:cubicBezTo>
                    <a:pt x="3772" y="29"/>
                    <a:pt x="3782" y="28"/>
                    <a:pt x="3793" y="27"/>
                  </a:cubicBezTo>
                  <a:cubicBezTo>
                    <a:pt x="3793" y="27"/>
                    <a:pt x="3792" y="27"/>
                    <a:pt x="3791" y="27"/>
                  </a:cubicBezTo>
                  <a:cubicBezTo>
                    <a:pt x="3795" y="25"/>
                    <a:pt x="3783" y="26"/>
                    <a:pt x="3771" y="27"/>
                  </a:cubicBezTo>
                  <a:close/>
                  <a:moveTo>
                    <a:pt x="3796" y="27"/>
                  </a:moveTo>
                  <a:cubicBezTo>
                    <a:pt x="3799" y="27"/>
                    <a:pt x="3803" y="27"/>
                    <a:pt x="3806" y="27"/>
                  </a:cubicBezTo>
                  <a:cubicBezTo>
                    <a:pt x="3808" y="26"/>
                    <a:pt x="3802" y="27"/>
                    <a:pt x="3796" y="27"/>
                  </a:cubicBezTo>
                  <a:close/>
                  <a:moveTo>
                    <a:pt x="3656" y="26"/>
                  </a:moveTo>
                  <a:cubicBezTo>
                    <a:pt x="3661" y="27"/>
                    <a:pt x="3659" y="24"/>
                    <a:pt x="3662" y="25"/>
                  </a:cubicBezTo>
                  <a:cubicBezTo>
                    <a:pt x="3668" y="23"/>
                    <a:pt x="3627" y="28"/>
                    <a:pt x="3656" y="26"/>
                  </a:cubicBezTo>
                  <a:close/>
                  <a:moveTo>
                    <a:pt x="3770" y="32"/>
                  </a:moveTo>
                  <a:cubicBezTo>
                    <a:pt x="3780" y="32"/>
                    <a:pt x="3780" y="32"/>
                    <a:pt x="3780" y="32"/>
                  </a:cubicBezTo>
                  <a:cubicBezTo>
                    <a:pt x="3776" y="30"/>
                    <a:pt x="3776" y="30"/>
                    <a:pt x="3776" y="30"/>
                  </a:cubicBezTo>
                  <a:lnTo>
                    <a:pt x="3770" y="32"/>
                  </a:lnTo>
                  <a:close/>
                  <a:moveTo>
                    <a:pt x="3692" y="33"/>
                  </a:moveTo>
                  <a:cubicBezTo>
                    <a:pt x="3710" y="33"/>
                    <a:pt x="3710" y="33"/>
                    <a:pt x="3710" y="33"/>
                  </a:cubicBezTo>
                  <a:cubicBezTo>
                    <a:pt x="3709" y="33"/>
                    <a:pt x="3712" y="33"/>
                    <a:pt x="3714" y="33"/>
                  </a:cubicBezTo>
                  <a:cubicBezTo>
                    <a:pt x="3703" y="33"/>
                    <a:pt x="3691" y="33"/>
                    <a:pt x="3692" y="33"/>
                  </a:cubicBezTo>
                  <a:close/>
                  <a:moveTo>
                    <a:pt x="3729" y="32"/>
                  </a:moveTo>
                  <a:cubicBezTo>
                    <a:pt x="3726" y="32"/>
                    <a:pt x="3719" y="32"/>
                    <a:pt x="3714" y="33"/>
                  </a:cubicBezTo>
                  <a:cubicBezTo>
                    <a:pt x="3720" y="33"/>
                    <a:pt x="3726" y="32"/>
                    <a:pt x="3729" y="32"/>
                  </a:cubicBezTo>
                  <a:close/>
                  <a:moveTo>
                    <a:pt x="3738" y="34"/>
                  </a:moveTo>
                  <a:cubicBezTo>
                    <a:pt x="3756" y="34"/>
                    <a:pt x="3756" y="34"/>
                    <a:pt x="3756" y="34"/>
                  </a:cubicBezTo>
                  <a:cubicBezTo>
                    <a:pt x="3750" y="33"/>
                    <a:pt x="3750" y="33"/>
                    <a:pt x="3750" y="33"/>
                  </a:cubicBezTo>
                  <a:lnTo>
                    <a:pt x="3738" y="34"/>
                  </a:lnTo>
                  <a:close/>
                  <a:moveTo>
                    <a:pt x="3500" y="39"/>
                  </a:moveTo>
                  <a:cubicBezTo>
                    <a:pt x="3480" y="40"/>
                    <a:pt x="3480" y="40"/>
                    <a:pt x="3480" y="40"/>
                  </a:cubicBezTo>
                  <a:cubicBezTo>
                    <a:pt x="3478" y="40"/>
                    <a:pt x="3484" y="41"/>
                    <a:pt x="3491" y="40"/>
                  </a:cubicBezTo>
                  <a:cubicBezTo>
                    <a:pt x="3496" y="40"/>
                    <a:pt x="3503" y="39"/>
                    <a:pt x="3500" y="39"/>
                  </a:cubicBezTo>
                  <a:close/>
                  <a:moveTo>
                    <a:pt x="3550" y="44"/>
                  </a:moveTo>
                  <a:cubicBezTo>
                    <a:pt x="3559" y="42"/>
                    <a:pt x="3559" y="42"/>
                    <a:pt x="3559" y="42"/>
                  </a:cubicBezTo>
                  <a:cubicBezTo>
                    <a:pt x="3554" y="42"/>
                    <a:pt x="3553" y="42"/>
                    <a:pt x="3550" y="41"/>
                  </a:cubicBezTo>
                  <a:lnTo>
                    <a:pt x="3550" y="44"/>
                  </a:lnTo>
                  <a:close/>
                  <a:moveTo>
                    <a:pt x="3499" y="47"/>
                  </a:moveTo>
                  <a:cubicBezTo>
                    <a:pt x="3500" y="46"/>
                    <a:pt x="3520" y="45"/>
                    <a:pt x="3502" y="45"/>
                  </a:cubicBezTo>
                  <a:cubicBezTo>
                    <a:pt x="3500" y="45"/>
                    <a:pt x="3474" y="47"/>
                    <a:pt x="3499" y="47"/>
                  </a:cubicBezTo>
                  <a:close/>
                  <a:moveTo>
                    <a:pt x="3208" y="50"/>
                  </a:moveTo>
                  <a:cubicBezTo>
                    <a:pt x="3213" y="50"/>
                    <a:pt x="3213" y="50"/>
                    <a:pt x="3213" y="50"/>
                  </a:cubicBezTo>
                  <a:cubicBezTo>
                    <a:pt x="3212" y="46"/>
                    <a:pt x="3212" y="46"/>
                    <a:pt x="3212" y="46"/>
                  </a:cubicBezTo>
                  <a:lnTo>
                    <a:pt x="3208" y="50"/>
                  </a:lnTo>
                  <a:close/>
                  <a:moveTo>
                    <a:pt x="2964" y="64"/>
                  </a:moveTo>
                  <a:cubicBezTo>
                    <a:pt x="2950" y="65"/>
                    <a:pt x="2943" y="65"/>
                    <a:pt x="2950" y="67"/>
                  </a:cubicBezTo>
                  <a:cubicBezTo>
                    <a:pt x="2973" y="67"/>
                    <a:pt x="2955" y="65"/>
                    <a:pt x="2976" y="65"/>
                  </a:cubicBezTo>
                  <a:cubicBezTo>
                    <a:pt x="2981" y="64"/>
                    <a:pt x="2959" y="65"/>
                    <a:pt x="2964" y="64"/>
                  </a:cubicBezTo>
                  <a:close/>
                  <a:moveTo>
                    <a:pt x="2964" y="64"/>
                  </a:moveTo>
                  <a:cubicBezTo>
                    <a:pt x="2967" y="63"/>
                    <a:pt x="2969" y="63"/>
                    <a:pt x="2971" y="63"/>
                  </a:cubicBezTo>
                  <a:cubicBezTo>
                    <a:pt x="2967" y="63"/>
                    <a:pt x="2965" y="63"/>
                    <a:pt x="2964" y="64"/>
                  </a:cubicBezTo>
                  <a:close/>
                  <a:moveTo>
                    <a:pt x="41" y="131"/>
                  </a:moveTo>
                  <a:cubicBezTo>
                    <a:pt x="26" y="130"/>
                    <a:pt x="26" y="130"/>
                    <a:pt x="26" y="130"/>
                  </a:cubicBezTo>
                  <a:cubicBezTo>
                    <a:pt x="36" y="131"/>
                    <a:pt x="36" y="131"/>
                    <a:pt x="36" y="131"/>
                  </a:cubicBezTo>
                  <a:lnTo>
                    <a:pt x="41" y="131"/>
                  </a:lnTo>
                  <a:close/>
                  <a:moveTo>
                    <a:pt x="0" y="135"/>
                  </a:moveTo>
                  <a:cubicBezTo>
                    <a:pt x="3" y="134"/>
                    <a:pt x="10" y="134"/>
                    <a:pt x="13" y="135"/>
                  </a:cubicBezTo>
                  <a:cubicBezTo>
                    <a:pt x="9" y="132"/>
                    <a:pt x="9" y="132"/>
                    <a:pt x="9" y="132"/>
                  </a:cubicBezTo>
                  <a:lnTo>
                    <a:pt x="0" y="135"/>
                  </a:lnTo>
                  <a:close/>
                  <a:moveTo>
                    <a:pt x="2032" y="95"/>
                  </a:moveTo>
                  <a:cubicBezTo>
                    <a:pt x="2043" y="97"/>
                    <a:pt x="2043" y="97"/>
                    <a:pt x="2043" y="97"/>
                  </a:cubicBezTo>
                  <a:cubicBezTo>
                    <a:pt x="2044" y="96"/>
                    <a:pt x="2044" y="96"/>
                    <a:pt x="2044" y="96"/>
                  </a:cubicBezTo>
                  <a:cubicBezTo>
                    <a:pt x="2042" y="95"/>
                    <a:pt x="2039" y="95"/>
                    <a:pt x="2032" y="95"/>
                  </a:cubicBezTo>
                  <a:close/>
                  <a:moveTo>
                    <a:pt x="1842" y="100"/>
                  </a:moveTo>
                  <a:cubicBezTo>
                    <a:pt x="1845" y="100"/>
                    <a:pt x="1845" y="100"/>
                    <a:pt x="1845" y="100"/>
                  </a:cubicBezTo>
                  <a:cubicBezTo>
                    <a:pt x="1839" y="98"/>
                    <a:pt x="1839" y="98"/>
                    <a:pt x="1839" y="98"/>
                  </a:cubicBezTo>
                  <a:lnTo>
                    <a:pt x="1842" y="100"/>
                  </a:lnTo>
                  <a:close/>
                  <a:moveTo>
                    <a:pt x="1673" y="108"/>
                  </a:moveTo>
                  <a:cubicBezTo>
                    <a:pt x="1678" y="108"/>
                    <a:pt x="1684" y="108"/>
                    <a:pt x="1690" y="108"/>
                  </a:cubicBezTo>
                  <a:cubicBezTo>
                    <a:pt x="1678" y="108"/>
                    <a:pt x="1671" y="106"/>
                    <a:pt x="1673" y="10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6ABFFA32-CE2B-4FC8-8048-D24E44F0A4BB}"/>
              </a:ext>
            </a:extLst>
          </p:cNvPr>
          <p:cNvGrpSpPr/>
          <p:nvPr/>
        </p:nvGrpSpPr>
        <p:grpSpPr>
          <a:xfrm flipH="1" flipV="1">
            <a:off x="-6351" y="12955500"/>
            <a:ext cx="24395114" cy="762088"/>
            <a:chOff x="-3175" y="0"/>
            <a:chExt cx="12198350" cy="434977"/>
          </a:xfrm>
        </p:grpSpPr>
        <p:sp>
          <p:nvSpPr>
            <p:cNvPr id="14" name="Right Triangle 13">
              <a:extLst>
                <a:ext uri="{FF2B5EF4-FFF2-40B4-BE49-F238E27FC236}">
                  <a16:creationId xmlns="" xmlns:a16="http://schemas.microsoft.com/office/drawing/2014/main" id="{3FB22641-9894-482A-BD73-44DB0152BE24}"/>
                </a:ext>
              </a:extLst>
            </p:cNvPr>
            <p:cNvSpPr/>
            <p:nvPr userDrawn="1"/>
          </p:nvSpPr>
          <p:spPr>
            <a:xfrm flipV="1">
              <a:off x="0" y="0"/>
              <a:ext cx="12192000" cy="352424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="" xmlns:a16="http://schemas.microsoft.com/office/drawing/2014/main" id="{DF0F8DDF-4911-479C-8EC7-D44AC933700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3175" y="20639"/>
              <a:ext cx="12198350" cy="414338"/>
            </a:xfrm>
            <a:custGeom>
              <a:avLst/>
              <a:gdLst>
                <a:gd name="T0" fmla="*/ 4332 w 4484"/>
                <a:gd name="T1" fmla="*/ 9 h 149"/>
                <a:gd name="T2" fmla="*/ 4175 w 4484"/>
                <a:gd name="T3" fmla="*/ 7 h 149"/>
                <a:gd name="T4" fmla="*/ 4261 w 4484"/>
                <a:gd name="T5" fmla="*/ 15 h 149"/>
                <a:gd name="T6" fmla="*/ 4156 w 4484"/>
                <a:gd name="T7" fmla="*/ 15 h 149"/>
                <a:gd name="T8" fmla="*/ 3984 w 4484"/>
                <a:gd name="T9" fmla="*/ 14 h 149"/>
                <a:gd name="T10" fmla="*/ 4041 w 4484"/>
                <a:gd name="T11" fmla="*/ 15 h 149"/>
                <a:gd name="T12" fmla="*/ 4048 w 4484"/>
                <a:gd name="T13" fmla="*/ 17 h 149"/>
                <a:gd name="T14" fmla="*/ 3859 w 4484"/>
                <a:gd name="T15" fmla="*/ 21 h 149"/>
                <a:gd name="T16" fmla="*/ 4000 w 4484"/>
                <a:gd name="T17" fmla="*/ 16 h 149"/>
                <a:gd name="T18" fmla="*/ 3832 w 4484"/>
                <a:gd name="T19" fmla="*/ 31 h 149"/>
                <a:gd name="T20" fmla="*/ 3929 w 4484"/>
                <a:gd name="T21" fmla="*/ 18 h 149"/>
                <a:gd name="T22" fmla="*/ 3916 w 4484"/>
                <a:gd name="T23" fmla="*/ 24 h 149"/>
                <a:gd name="T24" fmla="*/ 4060 w 4484"/>
                <a:gd name="T25" fmla="*/ 19 h 149"/>
                <a:gd name="T26" fmla="*/ 3974 w 4484"/>
                <a:gd name="T27" fmla="*/ 23 h 149"/>
                <a:gd name="T28" fmla="*/ 1853 w 4484"/>
                <a:gd name="T29" fmla="*/ 98 h 149"/>
                <a:gd name="T30" fmla="*/ 2394 w 4484"/>
                <a:gd name="T31" fmla="*/ 72 h 149"/>
                <a:gd name="T32" fmla="*/ 1882 w 4484"/>
                <a:gd name="T33" fmla="*/ 78 h 149"/>
                <a:gd name="T34" fmla="*/ 109 w 4484"/>
                <a:gd name="T35" fmla="*/ 131 h 149"/>
                <a:gd name="T36" fmla="*/ 3681 w 4484"/>
                <a:gd name="T37" fmla="*/ 25 h 149"/>
                <a:gd name="T38" fmla="*/ 1027 w 4484"/>
                <a:gd name="T39" fmla="*/ 117 h 149"/>
                <a:gd name="T40" fmla="*/ 3803 w 4484"/>
                <a:gd name="T41" fmla="*/ 23 h 149"/>
                <a:gd name="T42" fmla="*/ 3654 w 4484"/>
                <a:gd name="T43" fmla="*/ 28 h 149"/>
                <a:gd name="T44" fmla="*/ 3321 w 4484"/>
                <a:gd name="T45" fmla="*/ 35 h 149"/>
                <a:gd name="T46" fmla="*/ 2967 w 4484"/>
                <a:gd name="T47" fmla="*/ 46 h 149"/>
                <a:gd name="T48" fmla="*/ 2791 w 4484"/>
                <a:gd name="T49" fmla="*/ 57 h 149"/>
                <a:gd name="T50" fmla="*/ 2439 w 4484"/>
                <a:gd name="T51" fmla="*/ 60 h 149"/>
                <a:gd name="T52" fmla="*/ 2157 w 4484"/>
                <a:gd name="T53" fmla="*/ 76 h 149"/>
                <a:gd name="T54" fmla="*/ 1821 w 4484"/>
                <a:gd name="T55" fmla="*/ 84 h 149"/>
                <a:gd name="T56" fmla="*/ 1315 w 4484"/>
                <a:gd name="T57" fmla="*/ 99 h 149"/>
                <a:gd name="T58" fmla="*/ 993 w 4484"/>
                <a:gd name="T59" fmla="*/ 104 h 149"/>
                <a:gd name="T60" fmla="*/ 657 w 4484"/>
                <a:gd name="T61" fmla="*/ 114 h 149"/>
                <a:gd name="T62" fmla="*/ 69 w 4484"/>
                <a:gd name="T63" fmla="*/ 132 h 149"/>
                <a:gd name="T64" fmla="*/ 295 w 4484"/>
                <a:gd name="T65" fmla="*/ 138 h 149"/>
                <a:gd name="T66" fmla="*/ 690 w 4484"/>
                <a:gd name="T67" fmla="*/ 128 h 149"/>
                <a:gd name="T68" fmla="*/ 953 w 4484"/>
                <a:gd name="T69" fmla="*/ 122 h 149"/>
                <a:gd name="T70" fmla="*/ 1079 w 4484"/>
                <a:gd name="T71" fmla="*/ 119 h 149"/>
                <a:gd name="T72" fmla="*/ 1301 w 4484"/>
                <a:gd name="T73" fmla="*/ 110 h 149"/>
                <a:gd name="T74" fmla="*/ 1426 w 4484"/>
                <a:gd name="T75" fmla="*/ 108 h 149"/>
                <a:gd name="T76" fmla="*/ 1686 w 4484"/>
                <a:gd name="T77" fmla="*/ 105 h 149"/>
                <a:gd name="T78" fmla="*/ 1886 w 4484"/>
                <a:gd name="T79" fmla="*/ 96 h 149"/>
                <a:gd name="T80" fmla="*/ 2029 w 4484"/>
                <a:gd name="T81" fmla="*/ 91 h 149"/>
                <a:gd name="T82" fmla="*/ 2284 w 4484"/>
                <a:gd name="T83" fmla="*/ 82 h 149"/>
                <a:gd name="T84" fmla="*/ 2374 w 4484"/>
                <a:gd name="T85" fmla="*/ 79 h 149"/>
                <a:gd name="T86" fmla="*/ 2520 w 4484"/>
                <a:gd name="T87" fmla="*/ 75 h 149"/>
                <a:gd name="T88" fmla="*/ 2776 w 4484"/>
                <a:gd name="T89" fmla="*/ 69 h 149"/>
                <a:gd name="T90" fmla="*/ 2989 w 4484"/>
                <a:gd name="T91" fmla="*/ 62 h 149"/>
                <a:gd name="T92" fmla="*/ 3099 w 4484"/>
                <a:gd name="T93" fmla="*/ 60 h 149"/>
                <a:gd name="T94" fmla="*/ 3299 w 4484"/>
                <a:gd name="T95" fmla="*/ 51 h 149"/>
                <a:gd name="T96" fmla="*/ 3598 w 4484"/>
                <a:gd name="T97" fmla="*/ 31 h 149"/>
                <a:gd name="T98" fmla="*/ 3716 w 4484"/>
                <a:gd name="T99" fmla="*/ 30 h 149"/>
                <a:gd name="T100" fmla="*/ 2424 w 4484"/>
                <a:gd name="T101" fmla="*/ 76 h 149"/>
                <a:gd name="T102" fmla="*/ 1552 w 4484"/>
                <a:gd name="T103" fmla="*/ 108 h 149"/>
                <a:gd name="T104" fmla="*/ 3754 w 4484"/>
                <a:gd name="T105" fmla="*/ 21 h 149"/>
                <a:gd name="T106" fmla="*/ 3796 w 4484"/>
                <a:gd name="T107" fmla="*/ 27 h 149"/>
                <a:gd name="T108" fmla="*/ 3710 w 4484"/>
                <a:gd name="T109" fmla="*/ 33 h 149"/>
                <a:gd name="T110" fmla="*/ 3480 w 4484"/>
                <a:gd name="T111" fmla="*/ 40 h 149"/>
                <a:gd name="T112" fmla="*/ 3213 w 4484"/>
                <a:gd name="T113" fmla="*/ 50 h 149"/>
                <a:gd name="T114" fmla="*/ 26 w 4484"/>
                <a:gd name="T115" fmla="*/ 130 h 149"/>
                <a:gd name="T116" fmla="*/ 1842 w 4484"/>
                <a:gd name="T117" fmla="*/ 10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84" h="149">
                  <a:moveTo>
                    <a:pt x="4477" y="2"/>
                  </a:moveTo>
                  <a:cubicBezTo>
                    <a:pt x="4484" y="2"/>
                    <a:pt x="4482" y="1"/>
                    <a:pt x="4483" y="0"/>
                  </a:cubicBezTo>
                  <a:cubicBezTo>
                    <a:pt x="4471" y="1"/>
                    <a:pt x="4478" y="3"/>
                    <a:pt x="4477" y="2"/>
                  </a:cubicBezTo>
                  <a:close/>
                  <a:moveTo>
                    <a:pt x="4368" y="9"/>
                  </a:moveTo>
                  <a:cubicBezTo>
                    <a:pt x="4370" y="9"/>
                    <a:pt x="4370" y="9"/>
                    <a:pt x="4370" y="9"/>
                  </a:cubicBezTo>
                  <a:cubicBezTo>
                    <a:pt x="4354" y="11"/>
                    <a:pt x="4354" y="11"/>
                    <a:pt x="4354" y="11"/>
                  </a:cubicBezTo>
                  <a:lnTo>
                    <a:pt x="4368" y="9"/>
                  </a:lnTo>
                  <a:close/>
                  <a:moveTo>
                    <a:pt x="4266" y="12"/>
                  </a:moveTo>
                  <a:cubicBezTo>
                    <a:pt x="4276" y="15"/>
                    <a:pt x="4303" y="11"/>
                    <a:pt x="4321" y="11"/>
                  </a:cubicBezTo>
                  <a:cubicBezTo>
                    <a:pt x="4324" y="12"/>
                    <a:pt x="4324" y="12"/>
                    <a:pt x="4324" y="12"/>
                  </a:cubicBezTo>
                  <a:cubicBezTo>
                    <a:pt x="4332" y="9"/>
                    <a:pt x="4332" y="9"/>
                    <a:pt x="4332" y="9"/>
                  </a:cubicBezTo>
                  <a:cubicBezTo>
                    <a:pt x="4310" y="10"/>
                    <a:pt x="4282" y="13"/>
                    <a:pt x="4266" y="12"/>
                  </a:cubicBezTo>
                  <a:close/>
                  <a:moveTo>
                    <a:pt x="4224" y="8"/>
                  </a:moveTo>
                  <a:cubicBezTo>
                    <a:pt x="4223" y="8"/>
                    <a:pt x="4222" y="8"/>
                    <a:pt x="4222" y="7"/>
                  </a:cubicBezTo>
                  <a:cubicBezTo>
                    <a:pt x="4220" y="8"/>
                    <a:pt x="4217" y="8"/>
                    <a:pt x="4211" y="8"/>
                  </a:cubicBezTo>
                  <a:cubicBezTo>
                    <a:pt x="4215" y="9"/>
                    <a:pt x="4200" y="9"/>
                    <a:pt x="4224" y="8"/>
                  </a:cubicBezTo>
                  <a:close/>
                  <a:moveTo>
                    <a:pt x="4222" y="7"/>
                  </a:moveTo>
                  <a:cubicBezTo>
                    <a:pt x="4233" y="7"/>
                    <a:pt x="4215" y="7"/>
                    <a:pt x="4222" y="7"/>
                  </a:cubicBezTo>
                  <a:close/>
                  <a:moveTo>
                    <a:pt x="4175" y="7"/>
                  </a:moveTo>
                  <a:cubicBezTo>
                    <a:pt x="4161" y="8"/>
                    <a:pt x="4164" y="9"/>
                    <a:pt x="4172" y="10"/>
                  </a:cubicBezTo>
                  <a:cubicBezTo>
                    <a:pt x="4186" y="8"/>
                    <a:pt x="4186" y="8"/>
                    <a:pt x="4186" y="8"/>
                  </a:cubicBezTo>
                  <a:cubicBezTo>
                    <a:pt x="4183" y="8"/>
                    <a:pt x="4171" y="8"/>
                    <a:pt x="4175" y="7"/>
                  </a:cubicBezTo>
                  <a:close/>
                  <a:moveTo>
                    <a:pt x="4159" y="12"/>
                  </a:moveTo>
                  <a:cubicBezTo>
                    <a:pt x="4166" y="11"/>
                    <a:pt x="4166" y="11"/>
                    <a:pt x="4166" y="11"/>
                  </a:cubicBezTo>
                  <a:cubicBezTo>
                    <a:pt x="4165" y="11"/>
                    <a:pt x="4163" y="11"/>
                    <a:pt x="4159" y="12"/>
                  </a:cubicBezTo>
                  <a:close/>
                  <a:moveTo>
                    <a:pt x="4173" y="11"/>
                  </a:moveTo>
                  <a:cubicBezTo>
                    <a:pt x="4172" y="12"/>
                    <a:pt x="4175" y="11"/>
                    <a:pt x="4182" y="10"/>
                  </a:cubicBezTo>
                  <a:cubicBezTo>
                    <a:pt x="4166" y="11"/>
                    <a:pt x="4166" y="11"/>
                    <a:pt x="4166" y="11"/>
                  </a:cubicBezTo>
                  <a:cubicBezTo>
                    <a:pt x="4168" y="12"/>
                    <a:pt x="4168" y="13"/>
                    <a:pt x="4173" y="11"/>
                  </a:cubicBezTo>
                  <a:close/>
                  <a:moveTo>
                    <a:pt x="4190" y="10"/>
                  </a:moveTo>
                  <a:cubicBezTo>
                    <a:pt x="4198" y="11"/>
                    <a:pt x="4209" y="11"/>
                    <a:pt x="4194" y="12"/>
                  </a:cubicBezTo>
                  <a:cubicBezTo>
                    <a:pt x="4222" y="11"/>
                    <a:pt x="4218" y="9"/>
                    <a:pt x="4190" y="10"/>
                  </a:cubicBezTo>
                  <a:close/>
                  <a:moveTo>
                    <a:pt x="4261" y="15"/>
                  </a:moveTo>
                  <a:cubicBezTo>
                    <a:pt x="4272" y="16"/>
                    <a:pt x="4272" y="16"/>
                    <a:pt x="4272" y="16"/>
                  </a:cubicBezTo>
                  <a:cubicBezTo>
                    <a:pt x="4281" y="15"/>
                    <a:pt x="4281" y="15"/>
                    <a:pt x="4281" y="15"/>
                  </a:cubicBezTo>
                  <a:cubicBezTo>
                    <a:pt x="4276" y="15"/>
                    <a:pt x="4260" y="15"/>
                    <a:pt x="4261" y="15"/>
                  </a:cubicBezTo>
                  <a:close/>
                  <a:moveTo>
                    <a:pt x="4084" y="11"/>
                  </a:moveTo>
                  <a:cubicBezTo>
                    <a:pt x="4083" y="11"/>
                    <a:pt x="4089" y="12"/>
                    <a:pt x="4090" y="13"/>
                  </a:cubicBezTo>
                  <a:cubicBezTo>
                    <a:pt x="4100" y="12"/>
                    <a:pt x="4100" y="12"/>
                    <a:pt x="4100" y="12"/>
                  </a:cubicBezTo>
                  <a:cubicBezTo>
                    <a:pt x="4095" y="12"/>
                    <a:pt x="4085" y="12"/>
                    <a:pt x="4084" y="11"/>
                  </a:cubicBezTo>
                  <a:close/>
                  <a:moveTo>
                    <a:pt x="4090" y="13"/>
                  </a:moveTo>
                  <a:cubicBezTo>
                    <a:pt x="4074" y="14"/>
                    <a:pt x="4074" y="14"/>
                    <a:pt x="4074" y="14"/>
                  </a:cubicBezTo>
                  <a:cubicBezTo>
                    <a:pt x="4088" y="14"/>
                    <a:pt x="4091" y="14"/>
                    <a:pt x="4090" y="13"/>
                  </a:cubicBezTo>
                  <a:close/>
                  <a:moveTo>
                    <a:pt x="4156" y="15"/>
                  </a:moveTo>
                  <a:cubicBezTo>
                    <a:pt x="4182" y="12"/>
                    <a:pt x="4182" y="12"/>
                    <a:pt x="4182" y="12"/>
                  </a:cubicBezTo>
                  <a:cubicBezTo>
                    <a:pt x="4151" y="15"/>
                    <a:pt x="4151" y="15"/>
                    <a:pt x="4151" y="15"/>
                  </a:cubicBezTo>
                  <a:lnTo>
                    <a:pt x="4156" y="15"/>
                  </a:lnTo>
                  <a:close/>
                  <a:moveTo>
                    <a:pt x="4017" y="13"/>
                  </a:moveTo>
                  <a:cubicBezTo>
                    <a:pt x="4024" y="12"/>
                    <a:pt x="4024" y="12"/>
                    <a:pt x="4024" y="12"/>
                  </a:cubicBezTo>
                  <a:cubicBezTo>
                    <a:pt x="4033" y="11"/>
                    <a:pt x="4033" y="11"/>
                    <a:pt x="4033" y="11"/>
                  </a:cubicBezTo>
                  <a:lnTo>
                    <a:pt x="4017" y="13"/>
                  </a:lnTo>
                  <a:close/>
                  <a:moveTo>
                    <a:pt x="3984" y="14"/>
                  </a:moveTo>
                  <a:cubicBezTo>
                    <a:pt x="3991" y="12"/>
                    <a:pt x="3975" y="12"/>
                    <a:pt x="3982" y="11"/>
                  </a:cubicBezTo>
                  <a:cubicBezTo>
                    <a:pt x="3971" y="12"/>
                    <a:pt x="3962" y="13"/>
                    <a:pt x="3954" y="14"/>
                  </a:cubicBezTo>
                  <a:cubicBezTo>
                    <a:pt x="3963" y="13"/>
                    <a:pt x="3972" y="13"/>
                    <a:pt x="3984" y="14"/>
                  </a:cubicBezTo>
                  <a:close/>
                  <a:moveTo>
                    <a:pt x="3940" y="16"/>
                  </a:moveTo>
                  <a:cubicBezTo>
                    <a:pt x="3944" y="15"/>
                    <a:pt x="3949" y="15"/>
                    <a:pt x="3954" y="14"/>
                  </a:cubicBezTo>
                  <a:cubicBezTo>
                    <a:pt x="3949" y="14"/>
                    <a:pt x="3945" y="15"/>
                    <a:pt x="3940" y="16"/>
                  </a:cubicBezTo>
                  <a:close/>
                  <a:moveTo>
                    <a:pt x="4041" y="15"/>
                  </a:moveTo>
                  <a:cubicBezTo>
                    <a:pt x="4043" y="15"/>
                    <a:pt x="4045" y="15"/>
                    <a:pt x="4047" y="15"/>
                  </a:cubicBezTo>
                  <a:cubicBezTo>
                    <a:pt x="4046" y="14"/>
                    <a:pt x="4044" y="14"/>
                    <a:pt x="4035" y="13"/>
                  </a:cubicBezTo>
                  <a:lnTo>
                    <a:pt x="4041" y="15"/>
                  </a:lnTo>
                  <a:close/>
                  <a:moveTo>
                    <a:pt x="4041" y="15"/>
                  </a:moveTo>
                  <a:cubicBezTo>
                    <a:pt x="4041" y="15"/>
                    <a:pt x="4041" y="15"/>
                    <a:pt x="4041" y="15"/>
                  </a:cubicBezTo>
                  <a:cubicBezTo>
                    <a:pt x="4035" y="15"/>
                    <a:pt x="4031" y="15"/>
                    <a:pt x="4029" y="15"/>
                  </a:cubicBezTo>
                  <a:cubicBezTo>
                    <a:pt x="4031" y="15"/>
                    <a:pt x="4035" y="15"/>
                    <a:pt x="4041" y="15"/>
                  </a:cubicBezTo>
                  <a:close/>
                  <a:moveTo>
                    <a:pt x="4047" y="15"/>
                  </a:moveTo>
                  <a:cubicBezTo>
                    <a:pt x="4048" y="15"/>
                    <a:pt x="4048" y="15"/>
                    <a:pt x="4049" y="15"/>
                  </a:cubicBezTo>
                  <a:cubicBezTo>
                    <a:pt x="4048" y="15"/>
                    <a:pt x="4048" y="15"/>
                    <a:pt x="4047" y="15"/>
                  </a:cubicBezTo>
                  <a:close/>
                  <a:moveTo>
                    <a:pt x="4115" y="15"/>
                  </a:moveTo>
                  <a:cubicBezTo>
                    <a:pt x="4106" y="16"/>
                    <a:pt x="4087" y="18"/>
                    <a:pt x="4105" y="19"/>
                  </a:cubicBezTo>
                  <a:cubicBezTo>
                    <a:pt x="4112" y="17"/>
                    <a:pt x="4101" y="17"/>
                    <a:pt x="4115" y="15"/>
                  </a:cubicBezTo>
                  <a:close/>
                  <a:moveTo>
                    <a:pt x="4074" y="15"/>
                  </a:moveTo>
                  <a:cubicBezTo>
                    <a:pt x="4057" y="17"/>
                    <a:pt x="4057" y="17"/>
                    <a:pt x="4057" y="17"/>
                  </a:cubicBezTo>
                  <a:cubicBezTo>
                    <a:pt x="4073" y="17"/>
                    <a:pt x="4073" y="17"/>
                    <a:pt x="4073" y="17"/>
                  </a:cubicBezTo>
                  <a:cubicBezTo>
                    <a:pt x="4073" y="16"/>
                    <a:pt x="4070" y="16"/>
                    <a:pt x="4074" y="15"/>
                  </a:cubicBezTo>
                  <a:close/>
                  <a:moveTo>
                    <a:pt x="4048" y="17"/>
                  </a:moveTo>
                  <a:cubicBezTo>
                    <a:pt x="4057" y="17"/>
                    <a:pt x="4057" y="17"/>
                    <a:pt x="4057" y="17"/>
                  </a:cubicBezTo>
                  <a:cubicBezTo>
                    <a:pt x="4050" y="17"/>
                    <a:pt x="4050" y="17"/>
                    <a:pt x="4050" y="17"/>
                  </a:cubicBezTo>
                  <a:lnTo>
                    <a:pt x="4048" y="17"/>
                  </a:lnTo>
                  <a:close/>
                  <a:moveTo>
                    <a:pt x="3969" y="16"/>
                  </a:moveTo>
                  <a:cubicBezTo>
                    <a:pt x="3961" y="17"/>
                    <a:pt x="3954" y="18"/>
                    <a:pt x="3945" y="18"/>
                  </a:cubicBezTo>
                  <a:cubicBezTo>
                    <a:pt x="3954" y="18"/>
                    <a:pt x="3964" y="18"/>
                    <a:pt x="3973" y="18"/>
                  </a:cubicBezTo>
                  <a:cubicBezTo>
                    <a:pt x="3975" y="17"/>
                    <a:pt x="3979" y="16"/>
                    <a:pt x="3969" y="16"/>
                  </a:cubicBezTo>
                  <a:close/>
                  <a:moveTo>
                    <a:pt x="4004" y="16"/>
                  </a:moveTo>
                  <a:cubicBezTo>
                    <a:pt x="4004" y="16"/>
                    <a:pt x="4003" y="16"/>
                    <a:pt x="4002" y="16"/>
                  </a:cubicBezTo>
                  <a:cubicBezTo>
                    <a:pt x="4003" y="16"/>
                    <a:pt x="4004" y="16"/>
                    <a:pt x="4004" y="16"/>
                  </a:cubicBezTo>
                  <a:close/>
                  <a:moveTo>
                    <a:pt x="3859" y="21"/>
                  </a:moveTo>
                  <a:cubicBezTo>
                    <a:pt x="3859" y="21"/>
                    <a:pt x="3859" y="21"/>
                    <a:pt x="3859" y="21"/>
                  </a:cubicBezTo>
                  <a:cubicBezTo>
                    <a:pt x="3857" y="21"/>
                    <a:pt x="3857" y="21"/>
                    <a:pt x="3857" y="21"/>
                  </a:cubicBezTo>
                  <a:cubicBezTo>
                    <a:pt x="3858" y="21"/>
                    <a:pt x="3858" y="21"/>
                    <a:pt x="3859" y="21"/>
                  </a:cubicBezTo>
                  <a:close/>
                  <a:moveTo>
                    <a:pt x="3975" y="18"/>
                  </a:moveTo>
                  <a:cubicBezTo>
                    <a:pt x="3982" y="18"/>
                    <a:pt x="3986" y="18"/>
                    <a:pt x="3991" y="17"/>
                  </a:cubicBezTo>
                  <a:cubicBezTo>
                    <a:pt x="3985" y="17"/>
                    <a:pt x="3980" y="18"/>
                    <a:pt x="3973" y="18"/>
                  </a:cubicBezTo>
                  <a:cubicBezTo>
                    <a:pt x="3973" y="18"/>
                    <a:pt x="3973" y="18"/>
                    <a:pt x="3975" y="18"/>
                  </a:cubicBezTo>
                  <a:close/>
                  <a:moveTo>
                    <a:pt x="3916" y="17"/>
                  </a:moveTo>
                  <a:cubicBezTo>
                    <a:pt x="3919" y="17"/>
                    <a:pt x="3924" y="18"/>
                    <a:pt x="3928" y="18"/>
                  </a:cubicBezTo>
                  <a:cubicBezTo>
                    <a:pt x="3924" y="17"/>
                    <a:pt x="3917" y="17"/>
                    <a:pt x="3916" y="17"/>
                  </a:cubicBezTo>
                  <a:close/>
                  <a:moveTo>
                    <a:pt x="4000" y="16"/>
                  </a:moveTo>
                  <a:cubicBezTo>
                    <a:pt x="4000" y="16"/>
                    <a:pt x="4001" y="16"/>
                    <a:pt x="4001" y="16"/>
                  </a:cubicBezTo>
                  <a:cubicBezTo>
                    <a:pt x="3999" y="15"/>
                    <a:pt x="3999" y="15"/>
                    <a:pt x="4000" y="16"/>
                  </a:cubicBezTo>
                  <a:close/>
                  <a:moveTo>
                    <a:pt x="3991" y="17"/>
                  </a:moveTo>
                  <a:cubicBezTo>
                    <a:pt x="3995" y="17"/>
                    <a:pt x="3999" y="16"/>
                    <a:pt x="4002" y="16"/>
                  </a:cubicBezTo>
                  <a:cubicBezTo>
                    <a:pt x="4002" y="16"/>
                    <a:pt x="4001" y="16"/>
                    <a:pt x="4000" y="16"/>
                  </a:cubicBezTo>
                  <a:cubicBezTo>
                    <a:pt x="3996" y="16"/>
                    <a:pt x="3993" y="17"/>
                    <a:pt x="3991" y="17"/>
                  </a:cubicBezTo>
                  <a:close/>
                  <a:moveTo>
                    <a:pt x="3842" y="24"/>
                  </a:moveTo>
                  <a:cubicBezTo>
                    <a:pt x="3848" y="24"/>
                    <a:pt x="3878" y="25"/>
                    <a:pt x="3865" y="26"/>
                  </a:cubicBezTo>
                  <a:cubicBezTo>
                    <a:pt x="3843" y="28"/>
                    <a:pt x="3847" y="26"/>
                    <a:pt x="3836" y="26"/>
                  </a:cubicBezTo>
                  <a:cubicBezTo>
                    <a:pt x="3845" y="28"/>
                    <a:pt x="3808" y="30"/>
                    <a:pt x="3813" y="32"/>
                  </a:cubicBezTo>
                  <a:cubicBezTo>
                    <a:pt x="3832" y="31"/>
                    <a:pt x="3832" y="31"/>
                    <a:pt x="3832" y="31"/>
                  </a:cubicBezTo>
                  <a:cubicBezTo>
                    <a:pt x="3833" y="31"/>
                    <a:pt x="3826" y="32"/>
                    <a:pt x="3831" y="32"/>
                  </a:cubicBezTo>
                  <a:cubicBezTo>
                    <a:pt x="3832" y="31"/>
                    <a:pt x="3851" y="29"/>
                    <a:pt x="3867" y="30"/>
                  </a:cubicBezTo>
                  <a:cubicBezTo>
                    <a:pt x="3883" y="28"/>
                    <a:pt x="3873" y="23"/>
                    <a:pt x="3859" y="21"/>
                  </a:cubicBezTo>
                  <a:cubicBezTo>
                    <a:pt x="3858" y="22"/>
                    <a:pt x="3858" y="22"/>
                    <a:pt x="3842" y="24"/>
                  </a:cubicBezTo>
                  <a:close/>
                  <a:moveTo>
                    <a:pt x="3859" y="21"/>
                  </a:moveTo>
                  <a:cubicBezTo>
                    <a:pt x="3892" y="20"/>
                    <a:pt x="3892" y="20"/>
                    <a:pt x="3892" y="20"/>
                  </a:cubicBezTo>
                  <a:cubicBezTo>
                    <a:pt x="3890" y="20"/>
                    <a:pt x="3890" y="20"/>
                    <a:pt x="3890" y="20"/>
                  </a:cubicBezTo>
                  <a:cubicBezTo>
                    <a:pt x="3897" y="20"/>
                    <a:pt x="3897" y="20"/>
                    <a:pt x="3897" y="20"/>
                  </a:cubicBezTo>
                  <a:cubicBezTo>
                    <a:pt x="3889" y="20"/>
                    <a:pt x="3884" y="19"/>
                    <a:pt x="3873" y="18"/>
                  </a:cubicBezTo>
                  <a:cubicBezTo>
                    <a:pt x="3862" y="19"/>
                    <a:pt x="3860" y="20"/>
                    <a:pt x="3859" y="21"/>
                  </a:cubicBezTo>
                  <a:close/>
                  <a:moveTo>
                    <a:pt x="3929" y="18"/>
                  </a:moveTo>
                  <a:cubicBezTo>
                    <a:pt x="3929" y="18"/>
                    <a:pt x="3929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930" y="18"/>
                    <a:pt x="3931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928" y="18"/>
                    <a:pt x="3928" y="19"/>
                    <a:pt x="3927" y="19"/>
                  </a:cubicBezTo>
                  <a:cubicBezTo>
                    <a:pt x="3918" y="19"/>
                    <a:pt x="3926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929" y="18"/>
                    <a:pt x="3929" y="18"/>
                    <a:pt x="3929" y="18"/>
                  </a:cubicBezTo>
                  <a:cubicBezTo>
                    <a:pt x="3897" y="20"/>
                    <a:pt x="3897" y="20"/>
                    <a:pt x="3897" y="20"/>
                  </a:cubicBezTo>
                  <a:cubicBezTo>
                    <a:pt x="3904" y="20"/>
                    <a:pt x="3912" y="19"/>
                    <a:pt x="3927" y="19"/>
                  </a:cubicBezTo>
                  <a:cubicBezTo>
                    <a:pt x="3922" y="21"/>
                    <a:pt x="3906" y="22"/>
                    <a:pt x="3916" y="24"/>
                  </a:cubicBezTo>
                  <a:cubicBezTo>
                    <a:pt x="3936" y="23"/>
                    <a:pt x="3930" y="22"/>
                    <a:pt x="3941" y="21"/>
                  </a:cubicBezTo>
                  <a:cubicBezTo>
                    <a:pt x="3909" y="22"/>
                    <a:pt x="3951" y="19"/>
                    <a:pt x="3927" y="19"/>
                  </a:cubicBezTo>
                  <a:cubicBezTo>
                    <a:pt x="3934" y="19"/>
                    <a:pt x="3939" y="18"/>
                    <a:pt x="3945" y="18"/>
                  </a:cubicBezTo>
                  <a:cubicBezTo>
                    <a:pt x="3939" y="18"/>
                    <a:pt x="3933" y="18"/>
                    <a:pt x="3928" y="18"/>
                  </a:cubicBezTo>
                  <a:cubicBezTo>
                    <a:pt x="3928" y="18"/>
                    <a:pt x="3929" y="18"/>
                    <a:pt x="3929" y="18"/>
                  </a:cubicBezTo>
                  <a:close/>
                  <a:moveTo>
                    <a:pt x="4088" y="23"/>
                  </a:moveTo>
                  <a:cubicBezTo>
                    <a:pt x="4087" y="23"/>
                    <a:pt x="4088" y="23"/>
                    <a:pt x="4087" y="22"/>
                  </a:cubicBezTo>
                  <a:cubicBezTo>
                    <a:pt x="4085" y="23"/>
                    <a:pt x="4085" y="23"/>
                    <a:pt x="4088" y="23"/>
                  </a:cubicBezTo>
                  <a:close/>
                  <a:moveTo>
                    <a:pt x="4089" y="20"/>
                  </a:moveTo>
                  <a:cubicBezTo>
                    <a:pt x="4087" y="21"/>
                    <a:pt x="4087" y="21"/>
                    <a:pt x="4087" y="21"/>
                  </a:cubicBezTo>
                  <a:cubicBezTo>
                    <a:pt x="4077" y="20"/>
                    <a:pt x="4064" y="19"/>
                    <a:pt x="4060" y="19"/>
                  </a:cubicBezTo>
                  <a:cubicBezTo>
                    <a:pt x="4064" y="20"/>
                    <a:pt x="4067" y="21"/>
                    <a:pt x="4075" y="22"/>
                  </a:cubicBezTo>
                  <a:cubicBezTo>
                    <a:pt x="4078" y="22"/>
                    <a:pt x="4079" y="21"/>
                    <a:pt x="4087" y="21"/>
                  </a:cubicBezTo>
                  <a:cubicBezTo>
                    <a:pt x="4094" y="21"/>
                    <a:pt x="4087" y="22"/>
                    <a:pt x="4087" y="22"/>
                  </a:cubicBezTo>
                  <a:cubicBezTo>
                    <a:pt x="4092" y="22"/>
                    <a:pt x="4103" y="21"/>
                    <a:pt x="4089" y="20"/>
                  </a:cubicBezTo>
                  <a:close/>
                  <a:moveTo>
                    <a:pt x="4060" y="19"/>
                  </a:moveTo>
                  <a:cubicBezTo>
                    <a:pt x="4060" y="19"/>
                    <a:pt x="4060" y="19"/>
                    <a:pt x="4059" y="18"/>
                  </a:cubicBezTo>
                  <a:cubicBezTo>
                    <a:pt x="4059" y="19"/>
                    <a:pt x="4059" y="19"/>
                    <a:pt x="4060" y="19"/>
                  </a:cubicBezTo>
                  <a:close/>
                  <a:moveTo>
                    <a:pt x="3987" y="24"/>
                  </a:moveTo>
                  <a:cubicBezTo>
                    <a:pt x="3987" y="23"/>
                    <a:pt x="3987" y="23"/>
                    <a:pt x="3987" y="23"/>
                  </a:cubicBezTo>
                  <a:cubicBezTo>
                    <a:pt x="4002" y="23"/>
                    <a:pt x="3998" y="22"/>
                    <a:pt x="4000" y="21"/>
                  </a:cubicBezTo>
                  <a:cubicBezTo>
                    <a:pt x="3974" y="23"/>
                    <a:pt x="3974" y="23"/>
                    <a:pt x="3974" y="23"/>
                  </a:cubicBezTo>
                  <a:lnTo>
                    <a:pt x="3987" y="24"/>
                  </a:lnTo>
                  <a:close/>
                  <a:moveTo>
                    <a:pt x="3858" y="18"/>
                  </a:moveTo>
                  <a:cubicBezTo>
                    <a:pt x="3842" y="21"/>
                    <a:pt x="3842" y="21"/>
                    <a:pt x="3842" y="21"/>
                  </a:cubicBezTo>
                  <a:cubicBezTo>
                    <a:pt x="3854" y="20"/>
                    <a:pt x="3854" y="20"/>
                    <a:pt x="3854" y="20"/>
                  </a:cubicBezTo>
                  <a:lnTo>
                    <a:pt x="3858" y="18"/>
                  </a:lnTo>
                  <a:close/>
                  <a:moveTo>
                    <a:pt x="3821" y="19"/>
                  </a:moveTo>
                  <a:cubicBezTo>
                    <a:pt x="3812" y="21"/>
                    <a:pt x="3812" y="21"/>
                    <a:pt x="3812" y="21"/>
                  </a:cubicBezTo>
                  <a:cubicBezTo>
                    <a:pt x="3820" y="21"/>
                    <a:pt x="3820" y="21"/>
                    <a:pt x="3820" y="21"/>
                  </a:cubicBezTo>
                  <a:lnTo>
                    <a:pt x="3821" y="19"/>
                  </a:lnTo>
                  <a:close/>
                  <a:moveTo>
                    <a:pt x="1860" y="97"/>
                  </a:moveTo>
                  <a:cubicBezTo>
                    <a:pt x="1853" y="98"/>
                    <a:pt x="1853" y="98"/>
                    <a:pt x="1853" y="98"/>
                  </a:cubicBezTo>
                  <a:cubicBezTo>
                    <a:pt x="1856" y="98"/>
                    <a:pt x="1859" y="98"/>
                    <a:pt x="1860" y="97"/>
                  </a:cubicBezTo>
                  <a:close/>
                  <a:moveTo>
                    <a:pt x="1917" y="96"/>
                  </a:moveTo>
                  <a:cubicBezTo>
                    <a:pt x="1919" y="95"/>
                    <a:pt x="1919" y="95"/>
                    <a:pt x="1919" y="95"/>
                  </a:cubicBezTo>
                  <a:cubicBezTo>
                    <a:pt x="1916" y="96"/>
                    <a:pt x="1915" y="96"/>
                    <a:pt x="1917" y="96"/>
                  </a:cubicBezTo>
                  <a:close/>
                  <a:moveTo>
                    <a:pt x="2967" y="46"/>
                  </a:moveTo>
                  <a:cubicBezTo>
                    <a:pt x="2955" y="45"/>
                    <a:pt x="2942" y="43"/>
                    <a:pt x="2944" y="45"/>
                  </a:cubicBezTo>
                  <a:cubicBezTo>
                    <a:pt x="2947" y="46"/>
                    <a:pt x="2947" y="46"/>
                    <a:pt x="2947" y="46"/>
                  </a:cubicBezTo>
                  <a:cubicBezTo>
                    <a:pt x="2955" y="46"/>
                    <a:pt x="2961" y="46"/>
                    <a:pt x="2967" y="46"/>
                  </a:cubicBezTo>
                  <a:close/>
                  <a:moveTo>
                    <a:pt x="2383" y="73"/>
                  </a:moveTo>
                  <a:cubicBezTo>
                    <a:pt x="2384" y="73"/>
                    <a:pt x="2385" y="73"/>
                    <a:pt x="2386" y="74"/>
                  </a:cubicBezTo>
                  <a:cubicBezTo>
                    <a:pt x="2389" y="73"/>
                    <a:pt x="2392" y="72"/>
                    <a:pt x="2394" y="72"/>
                  </a:cubicBezTo>
                  <a:cubicBezTo>
                    <a:pt x="2391" y="72"/>
                    <a:pt x="2387" y="73"/>
                    <a:pt x="2383" y="73"/>
                  </a:cubicBezTo>
                  <a:close/>
                  <a:moveTo>
                    <a:pt x="2360" y="80"/>
                  </a:moveTo>
                  <a:cubicBezTo>
                    <a:pt x="2363" y="80"/>
                    <a:pt x="2368" y="80"/>
                    <a:pt x="2375" y="81"/>
                  </a:cubicBezTo>
                  <a:lnTo>
                    <a:pt x="2360" y="80"/>
                  </a:lnTo>
                  <a:close/>
                  <a:moveTo>
                    <a:pt x="1550" y="108"/>
                  </a:moveTo>
                  <a:cubicBezTo>
                    <a:pt x="1541" y="110"/>
                    <a:pt x="1541" y="110"/>
                    <a:pt x="1541" y="110"/>
                  </a:cubicBezTo>
                  <a:cubicBezTo>
                    <a:pt x="1555" y="110"/>
                    <a:pt x="1549" y="109"/>
                    <a:pt x="1550" y="108"/>
                  </a:cubicBezTo>
                  <a:close/>
                  <a:moveTo>
                    <a:pt x="3464" y="32"/>
                  </a:moveTo>
                  <a:cubicBezTo>
                    <a:pt x="3454" y="32"/>
                    <a:pt x="3446" y="32"/>
                    <a:pt x="3439" y="32"/>
                  </a:cubicBezTo>
                  <a:cubicBezTo>
                    <a:pt x="3451" y="32"/>
                    <a:pt x="3461" y="34"/>
                    <a:pt x="3464" y="32"/>
                  </a:cubicBezTo>
                  <a:close/>
                  <a:moveTo>
                    <a:pt x="1882" y="78"/>
                  </a:moveTo>
                  <a:cubicBezTo>
                    <a:pt x="1877" y="79"/>
                    <a:pt x="1875" y="79"/>
                    <a:pt x="1876" y="80"/>
                  </a:cubicBezTo>
                  <a:cubicBezTo>
                    <a:pt x="1881" y="79"/>
                    <a:pt x="1883" y="79"/>
                    <a:pt x="1882" y="78"/>
                  </a:cubicBezTo>
                  <a:close/>
                  <a:moveTo>
                    <a:pt x="3411" y="32"/>
                  </a:moveTo>
                  <a:cubicBezTo>
                    <a:pt x="3412" y="33"/>
                    <a:pt x="3414" y="33"/>
                    <a:pt x="3416" y="33"/>
                  </a:cubicBezTo>
                  <a:cubicBezTo>
                    <a:pt x="3423" y="32"/>
                    <a:pt x="3430" y="32"/>
                    <a:pt x="3439" y="32"/>
                  </a:cubicBezTo>
                  <a:cubicBezTo>
                    <a:pt x="3430" y="31"/>
                    <a:pt x="3420" y="31"/>
                    <a:pt x="3411" y="32"/>
                  </a:cubicBezTo>
                  <a:close/>
                  <a:moveTo>
                    <a:pt x="424" y="139"/>
                  </a:moveTo>
                  <a:cubicBezTo>
                    <a:pt x="423" y="139"/>
                    <a:pt x="422" y="139"/>
                    <a:pt x="421" y="139"/>
                  </a:cubicBezTo>
                  <a:cubicBezTo>
                    <a:pt x="421" y="139"/>
                    <a:pt x="422" y="139"/>
                    <a:pt x="424" y="139"/>
                  </a:cubicBezTo>
                  <a:close/>
                  <a:moveTo>
                    <a:pt x="95" y="131"/>
                  </a:moveTo>
                  <a:cubicBezTo>
                    <a:pt x="99" y="131"/>
                    <a:pt x="104" y="131"/>
                    <a:pt x="109" y="131"/>
                  </a:cubicBezTo>
                  <a:cubicBezTo>
                    <a:pt x="107" y="131"/>
                    <a:pt x="102" y="131"/>
                    <a:pt x="95" y="131"/>
                  </a:cubicBezTo>
                  <a:close/>
                  <a:moveTo>
                    <a:pt x="3680" y="24"/>
                  </a:moveTo>
                  <a:cubicBezTo>
                    <a:pt x="3687" y="24"/>
                    <a:pt x="3681" y="24"/>
                    <a:pt x="3680" y="24"/>
                  </a:cubicBezTo>
                  <a:close/>
                  <a:moveTo>
                    <a:pt x="3713" y="31"/>
                  </a:moveTo>
                  <a:cubicBezTo>
                    <a:pt x="3713" y="31"/>
                    <a:pt x="3714" y="30"/>
                    <a:pt x="3716" y="30"/>
                  </a:cubicBezTo>
                  <a:cubicBezTo>
                    <a:pt x="3714" y="30"/>
                    <a:pt x="3713" y="31"/>
                    <a:pt x="3713" y="31"/>
                  </a:cubicBezTo>
                  <a:close/>
                  <a:moveTo>
                    <a:pt x="3338" y="45"/>
                  </a:moveTo>
                  <a:cubicBezTo>
                    <a:pt x="3337" y="45"/>
                    <a:pt x="3337" y="45"/>
                    <a:pt x="3337" y="45"/>
                  </a:cubicBezTo>
                  <a:cubicBezTo>
                    <a:pt x="3339" y="46"/>
                    <a:pt x="3339" y="46"/>
                    <a:pt x="3338" y="45"/>
                  </a:cubicBezTo>
                  <a:close/>
                  <a:moveTo>
                    <a:pt x="3691" y="25"/>
                  </a:moveTo>
                  <a:cubicBezTo>
                    <a:pt x="3688" y="25"/>
                    <a:pt x="3685" y="25"/>
                    <a:pt x="3681" y="25"/>
                  </a:cubicBezTo>
                  <a:cubicBezTo>
                    <a:pt x="3683" y="25"/>
                    <a:pt x="3686" y="25"/>
                    <a:pt x="3691" y="25"/>
                  </a:cubicBezTo>
                  <a:close/>
                  <a:moveTo>
                    <a:pt x="3689" y="24"/>
                  </a:moveTo>
                  <a:cubicBezTo>
                    <a:pt x="3692" y="24"/>
                    <a:pt x="3694" y="24"/>
                    <a:pt x="3696" y="24"/>
                  </a:cubicBezTo>
                  <a:cubicBezTo>
                    <a:pt x="3697" y="24"/>
                    <a:pt x="3696" y="24"/>
                    <a:pt x="3689" y="24"/>
                  </a:cubicBezTo>
                  <a:close/>
                  <a:moveTo>
                    <a:pt x="3680" y="24"/>
                  </a:moveTo>
                  <a:cubicBezTo>
                    <a:pt x="3678" y="24"/>
                    <a:pt x="3675" y="25"/>
                    <a:pt x="3670" y="25"/>
                  </a:cubicBezTo>
                  <a:cubicBezTo>
                    <a:pt x="3674" y="25"/>
                    <a:pt x="3678" y="25"/>
                    <a:pt x="3681" y="25"/>
                  </a:cubicBezTo>
                  <a:cubicBezTo>
                    <a:pt x="3680" y="24"/>
                    <a:pt x="3679" y="24"/>
                    <a:pt x="3680" y="24"/>
                  </a:cubicBezTo>
                  <a:close/>
                  <a:moveTo>
                    <a:pt x="1027" y="117"/>
                  </a:moveTo>
                  <a:cubicBezTo>
                    <a:pt x="1027" y="117"/>
                    <a:pt x="1026" y="117"/>
                    <a:pt x="1026" y="117"/>
                  </a:cubicBezTo>
                  <a:cubicBezTo>
                    <a:pt x="1018" y="118"/>
                    <a:pt x="1021" y="118"/>
                    <a:pt x="1027" y="117"/>
                  </a:cubicBezTo>
                  <a:close/>
                  <a:moveTo>
                    <a:pt x="2775" y="69"/>
                  </a:moveTo>
                  <a:cubicBezTo>
                    <a:pt x="2776" y="69"/>
                    <a:pt x="2776" y="69"/>
                    <a:pt x="2776" y="69"/>
                  </a:cubicBezTo>
                  <a:cubicBezTo>
                    <a:pt x="2776" y="69"/>
                    <a:pt x="2776" y="69"/>
                    <a:pt x="2775" y="69"/>
                  </a:cubicBezTo>
                  <a:close/>
                  <a:moveTo>
                    <a:pt x="2749" y="72"/>
                  </a:moveTo>
                  <a:cubicBezTo>
                    <a:pt x="2760" y="69"/>
                    <a:pt x="2767" y="69"/>
                    <a:pt x="2775" y="69"/>
                  </a:cubicBezTo>
                  <a:cubicBezTo>
                    <a:pt x="2766" y="65"/>
                    <a:pt x="2766" y="65"/>
                    <a:pt x="2766" y="65"/>
                  </a:cubicBezTo>
                  <a:lnTo>
                    <a:pt x="2749" y="72"/>
                  </a:lnTo>
                  <a:close/>
                  <a:moveTo>
                    <a:pt x="1886" y="96"/>
                  </a:moveTo>
                  <a:cubicBezTo>
                    <a:pt x="1883" y="96"/>
                    <a:pt x="1883" y="96"/>
                    <a:pt x="1883" y="96"/>
                  </a:cubicBezTo>
                  <a:cubicBezTo>
                    <a:pt x="1884" y="96"/>
                    <a:pt x="1885" y="96"/>
                    <a:pt x="1886" y="96"/>
                  </a:cubicBezTo>
                  <a:close/>
                  <a:moveTo>
                    <a:pt x="3803" y="23"/>
                  </a:moveTo>
                  <a:cubicBezTo>
                    <a:pt x="3794" y="21"/>
                    <a:pt x="3798" y="23"/>
                    <a:pt x="3784" y="21"/>
                  </a:cubicBezTo>
                  <a:cubicBezTo>
                    <a:pt x="3797" y="24"/>
                    <a:pt x="3731" y="22"/>
                    <a:pt x="3752" y="25"/>
                  </a:cubicBezTo>
                  <a:cubicBezTo>
                    <a:pt x="3737" y="23"/>
                    <a:pt x="3726" y="25"/>
                    <a:pt x="3706" y="23"/>
                  </a:cubicBezTo>
                  <a:cubicBezTo>
                    <a:pt x="3707" y="23"/>
                    <a:pt x="3713" y="24"/>
                    <a:pt x="3696" y="24"/>
                  </a:cubicBezTo>
                  <a:cubicBezTo>
                    <a:pt x="3695" y="24"/>
                    <a:pt x="3693" y="25"/>
                    <a:pt x="3692" y="25"/>
                  </a:cubicBezTo>
                  <a:cubicBezTo>
                    <a:pt x="3692" y="25"/>
                    <a:pt x="3691" y="25"/>
                    <a:pt x="3691" y="25"/>
                  </a:cubicBezTo>
                  <a:cubicBezTo>
                    <a:pt x="3691" y="25"/>
                    <a:pt x="3691" y="25"/>
                    <a:pt x="3692" y="25"/>
                  </a:cubicBezTo>
                  <a:cubicBezTo>
                    <a:pt x="3691" y="25"/>
                    <a:pt x="3691" y="25"/>
                    <a:pt x="3692" y="25"/>
                  </a:cubicBezTo>
                  <a:cubicBezTo>
                    <a:pt x="3696" y="25"/>
                    <a:pt x="3700" y="25"/>
                    <a:pt x="3701" y="26"/>
                  </a:cubicBezTo>
                  <a:cubicBezTo>
                    <a:pt x="3692" y="28"/>
                    <a:pt x="3665" y="29"/>
                    <a:pt x="3656" y="30"/>
                  </a:cubicBezTo>
                  <a:cubicBezTo>
                    <a:pt x="3646" y="30"/>
                    <a:pt x="3660" y="29"/>
                    <a:pt x="3654" y="28"/>
                  </a:cubicBezTo>
                  <a:cubicBezTo>
                    <a:pt x="3641" y="30"/>
                    <a:pt x="3641" y="30"/>
                    <a:pt x="3641" y="30"/>
                  </a:cubicBezTo>
                  <a:cubicBezTo>
                    <a:pt x="3639" y="28"/>
                    <a:pt x="3613" y="28"/>
                    <a:pt x="3637" y="26"/>
                  </a:cubicBezTo>
                  <a:cubicBezTo>
                    <a:pt x="3616" y="27"/>
                    <a:pt x="3616" y="27"/>
                    <a:pt x="3616" y="27"/>
                  </a:cubicBezTo>
                  <a:cubicBezTo>
                    <a:pt x="3603" y="26"/>
                    <a:pt x="3585" y="26"/>
                    <a:pt x="3575" y="27"/>
                  </a:cubicBezTo>
                  <a:cubicBezTo>
                    <a:pt x="3564" y="27"/>
                    <a:pt x="3549" y="30"/>
                    <a:pt x="3558" y="28"/>
                  </a:cubicBezTo>
                  <a:cubicBezTo>
                    <a:pt x="3524" y="30"/>
                    <a:pt x="3524" y="30"/>
                    <a:pt x="3524" y="30"/>
                  </a:cubicBezTo>
                  <a:cubicBezTo>
                    <a:pt x="3523" y="30"/>
                    <a:pt x="3523" y="30"/>
                    <a:pt x="3523" y="30"/>
                  </a:cubicBezTo>
                  <a:cubicBezTo>
                    <a:pt x="3490" y="31"/>
                    <a:pt x="3454" y="35"/>
                    <a:pt x="3416" y="33"/>
                  </a:cubicBezTo>
                  <a:cubicBezTo>
                    <a:pt x="3405" y="34"/>
                    <a:pt x="3393" y="34"/>
                    <a:pt x="3374" y="34"/>
                  </a:cubicBezTo>
                  <a:cubicBezTo>
                    <a:pt x="3370" y="33"/>
                    <a:pt x="3370" y="33"/>
                    <a:pt x="3370" y="33"/>
                  </a:cubicBezTo>
                  <a:cubicBezTo>
                    <a:pt x="3356" y="34"/>
                    <a:pt x="3327" y="33"/>
                    <a:pt x="3321" y="35"/>
                  </a:cubicBezTo>
                  <a:cubicBezTo>
                    <a:pt x="3305" y="31"/>
                    <a:pt x="3250" y="36"/>
                    <a:pt x="3225" y="36"/>
                  </a:cubicBezTo>
                  <a:cubicBezTo>
                    <a:pt x="3224" y="38"/>
                    <a:pt x="3224" y="38"/>
                    <a:pt x="3224" y="38"/>
                  </a:cubicBezTo>
                  <a:cubicBezTo>
                    <a:pt x="3206" y="38"/>
                    <a:pt x="3189" y="39"/>
                    <a:pt x="3168" y="41"/>
                  </a:cubicBezTo>
                  <a:cubicBezTo>
                    <a:pt x="3169" y="42"/>
                    <a:pt x="3169" y="42"/>
                    <a:pt x="3169" y="42"/>
                  </a:cubicBezTo>
                  <a:cubicBezTo>
                    <a:pt x="3150" y="44"/>
                    <a:pt x="3121" y="42"/>
                    <a:pt x="3091" y="44"/>
                  </a:cubicBezTo>
                  <a:cubicBezTo>
                    <a:pt x="3093" y="43"/>
                    <a:pt x="3100" y="43"/>
                    <a:pt x="3106" y="43"/>
                  </a:cubicBezTo>
                  <a:cubicBezTo>
                    <a:pt x="3070" y="40"/>
                    <a:pt x="3031" y="48"/>
                    <a:pt x="2999" y="46"/>
                  </a:cubicBezTo>
                  <a:cubicBezTo>
                    <a:pt x="2991" y="47"/>
                    <a:pt x="2985" y="47"/>
                    <a:pt x="2979" y="47"/>
                  </a:cubicBezTo>
                  <a:cubicBezTo>
                    <a:pt x="2980" y="47"/>
                    <a:pt x="2981" y="47"/>
                    <a:pt x="2981" y="46"/>
                  </a:cubicBezTo>
                  <a:cubicBezTo>
                    <a:pt x="2980" y="46"/>
                    <a:pt x="2979" y="47"/>
                    <a:pt x="2978" y="47"/>
                  </a:cubicBezTo>
                  <a:cubicBezTo>
                    <a:pt x="2974" y="46"/>
                    <a:pt x="2971" y="46"/>
                    <a:pt x="2967" y="46"/>
                  </a:cubicBezTo>
                  <a:cubicBezTo>
                    <a:pt x="2970" y="46"/>
                    <a:pt x="2973" y="47"/>
                    <a:pt x="2976" y="47"/>
                  </a:cubicBezTo>
                  <a:cubicBezTo>
                    <a:pt x="2970" y="47"/>
                    <a:pt x="2960" y="47"/>
                    <a:pt x="2951" y="48"/>
                  </a:cubicBezTo>
                  <a:cubicBezTo>
                    <a:pt x="2947" y="46"/>
                    <a:pt x="2947" y="46"/>
                    <a:pt x="2947" y="46"/>
                  </a:cubicBezTo>
                  <a:cubicBezTo>
                    <a:pt x="2947" y="46"/>
                    <a:pt x="2946" y="46"/>
                    <a:pt x="2945" y="46"/>
                  </a:cubicBezTo>
                  <a:cubicBezTo>
                    <a:pt x="2936" y="46"/>
                    <a:pt x="2938" y="47"/>
                    <a:pt x="2943" y="49"/>
                  </a:cubicBezTo>
                  <a:cubicBezTo>
                    <a:pt x="2938" y="49"/>
                    <a:pt x="2934" y="50"/>
                    <a:pt x="2931" y="50"/>
                  </a:cubicBezTo>
                  <a:cubicBezTo>
                    <a:pt x="2923" y="47"/>
                    <a:pt x="2907" y="52"/>
                    <a:pt x="2896" y="49"/>
                  </a:cubicBezTo>
                  <a:cubicBezTo>
                    <a:pt x="2891" y="51"/>
                    <a:pt x="2856" y="51"/>
                    <a:pt x="2847" y="54"/>
                  </a:cubicBezTo>
                  <a:cubicBezTo>
                    <a:pt x="2837" y="54"/>
                    <a:pt x="2827" y="54"/>
                    <a:pt x="2818" y="55"/>
                  </a:cubicBezTo>
                  <a:cubicBezTo>
                    <a:pt x="2813" y="53"/>
                    <a:pt x="2813" y="53"/>
                    <a:pt x="2813" y="53"/>
                  </a:cubicBezTo>
                  <a:cubicBezTo>
                    <a:pt x="2791" y="57"/>
                    <a:pt x="2791" y="57"/>
                    <a:pt x="2791" y="57"/>
                  </a:cubicBezTo>
                  <a:cubicBezTo>
                    <a:pt x="2777" y="56"/>
                    <a:pt x="2772" y="55"/>
                    <a:pt x="2785" y="53"/>
                  </a:cubicBezTo>
                  <a:cubicBezTo>
                    <a:pt x="2753" y="57"/>
                    <a:pt x="2759" y="55"/>
                    <a:pt x="2731" y="58"/>
                  </a:cubicBezTo>
                  <a:cubicBezTo>
                    <a:pt x="2732" y="57"/>
                    <a:pt x="2732" y="57"/>
                    <a:pt x="2732" y="57"/>
                  </a:cubicBezTo>
                  <a:cubicBezTo>
                    <a:pt x="2722" y="57"/>
                    <a:pt x="2707" y="60"/>
                    <a:pt x="2701" y="59"/>
                  </a:cubicBezTo>
                  <a:cubicBezTo>
                    <a:pt x="2678" y="56"/>
                    <a:pt x="2591" y="61"/>
                    <a:pt x="2534" y="60"/>
                  </a:cubicBezTo>
                  <a:cubicBezTo>
                    <a:pt x="2545" y="65"/>
                    <a:pt x="2507" y="59"/>
                    <a:pt x="2505" y="63"/>
                  </a:cubicBezTo>
                  <a:cubicBezTo>
                    <a:pt x="2502" y="62"/>
                    <a:pt x="2494" y="61"/>
                    <a:pt x="2503" y="60"/>
                  </a:cubicBezTo>
                  <a:cubicBezTo>
                    <a:pt x="2474" y="62"/>
                    <a:pt x="2459" y="60"/>
                    <a:pt x="2439" y="63"/>
                  </a:cubicBezTo>
                  <a:cubicBezTo>
                    <a:pt x="2436" y="62"/>
                    <a:pt x="2445" y="61"/>
                    <a:pt x="2442" y="61"/>
                  </a:cubicBezTo>
                  <a:cubicBezTo>
                    <a:pt x="2440" y="61"/>
                    <a:pt x="2433" y="62"/>
                    <a:pt x="2430" y="61"/>
                  </a:cubicBezTo>
                  <a:cubicBezTo>
                    <a:pt x="2427" y="61"/>
                    <a:pt x="2434" y="60"/>
                    <a:pt x="2439" y="60"/>
                  </a:cubicBezTo>
                  <a:cubicBezTo>
                    <a:pt x="2409" y="61"/>
                    <a:pt x="2406" y="64"/>
                    <a:pt x="2404" y="68"/>
                  </a:cubicBezTo>
                  <a:cubicBezTo>
                    <a:pt x="2389" y="66"/>
                    <a:pt x="2382" y="67"/>
                    <a:pt x="2371" y="69"/>
                  </a:cubicBezTo>
                  <a:cubicBezTo>
                    <a:pt x="2366" y="68"/>
                    <a:pt x="2357" y="68"/>
                    <a:pt x="2375" y="67"/>
                  </a:cubicBezTo>
                  <a:cubicBezTo>
                    <a:pt x="2365" y="67"/>
                    <a:pt x="2312" y="67"/>
                    <a:pt x="2311" y="70"/>
                  </a:cubicBezTo>
                  <a:cubicBezTo>
                    <a:pt x="2308" y="69"/>
                    <a:pt x="2296" y="70"/>
                    <a:pt x="2294" y="70"/>
                  </a:cubicBezTo>
                  <a:cubicBezTo>
                    <a:pt x="2270" y="71"/>
                    <a:pt x="2268" y="71"/>
                    <a:pt x="2245" y="71"/>
                  </a:cubicBezTo>
                  <a:cubicBezTo>
                    <a:pt x="2252" y="72"/>
                    <a:pt x="2252" y="72"/>
                    <a:pt x="2252" y="72"/>
                  </a:cubicBezTo>
                  <a:cubicBezTo>
                    <a:pt x="2243" y="75"/>
                    <a:pt x="2233" y="73"/>
                    <a:pt x="2214" y="74"/>
                  </a:cubicBezTo>
                  <a:cubicBezTo>
                    <a:pt x="2215" y="73"/>
                    <a:pt x="2215" y="73"/>
                    <a:pt x="2215" y="73"/>
                  </a:cubicBezTo>
                  <a:cubicBezTo>
                    <a:pt x="2173" y="72"/>
                    <a:pt x="2197" y="75"/>
                    <a:pt x="2155" y="74"/>
                  </a:cubicBezTo>
                  <a:cubicBezTo>
                    <a:pt x="2157" y="76"/>
                    <a:pt x="2157" y="76"/>
                    <a:pt x="2157" y="76"/>
                  </a:cubicBezTo>
                  <a:cubicBezTo>
                    <a:pt x="2153" y="80"/>
                    <a:pt x="2120" y="74"/>
                    <a:pt x="2096" y="76"/>
                  </a:cubicBezTo>
                  <a:cubicBezTo>
                    <a:pt x="2105" y="77"/>
                    <a:pt x="2105" y="77"/>
                    <a:pt x="2105" y="77"/>
                  </a:cubicBezTo>
                  <a:cubicBezTo>
                    <a:pt x="2092" y="79"/>
                    <a:pt x="2068" y="73"/>
                    <a:pt x="2054" y="73"/>
                  </a:cubicBezTo>
                  <a:cubicBezTo>
                    <a:pt x="2051" y="72"/>
                    <a:pt x="2059" y="72"/>
                    <a:pt x="2063" y="72"/>
                  </a:cubicBezTo>
                  <a:cubicBezTo>
                    <a:pt x="2028" y="70"/>
                    <a:pt x="2059" y="74"/>
                    <a:pt x="2033" y="76"/>
                  </a:cubicBezTo>
                  <a:cubicBezTo>
                    <a:pt x="2028" y="74"/>
                    <a:pt x="2039" y="72"/>
                    <a:pt x="2021" y="72"/>
                  </a:cubicBezTo>
                  <a:cubicBezTo>
                    <a:pt x="2013" y="71"/>
                    <a:pt x="1971" y="78"/>
                    <a:pt x="1947" y="76"/>
                  </a:cubicBezTo>
                  <a:cubicBezTo>
                    <a:pt x="1952" y="77"/>
                    <a:pt x="1957" y="78"/>
                    <a:pt x="1945" y="79"/>
                  </a:cubicBezTo>
                  <a:cubicBezTo>
                    <a:pt x="1927" y="80"/>
                    <a:pt x="1896" y="77"/>
                    <a:pt x="1879" y="80"/>
                  </a:cubicBezTo>
                  <a:cubicBezTo>
                    <a:pt x="1877" y="80"/>
                    <a:pt x="1876" y="80"/>
                    <a:pt x="1876" y="80"/>
                  </a:cubicBezTo>
                  <a:cubicBezTo>
                    <a:pt x="1862" y="81"/>
                    <a:pt x="1830" y="82"/>
                    <a:pt x="1821" y="84"/>
                  </a:cubicBezTo>
                  <a:cubicBezTo>
                    <a:pt x="1808" y="78"/>
                    <a:pt x="1734" y="90"/>
                    <a:pt x="1734" y="84"/>
                  </a:cubicBezTo>
                  <a:cubicBezTo>
                    <a:pt x="1691" y="86"/>
                    <a:pt x="1691" y="86"/>
                    <a:pt x="1691" y="86"/>
                  </a:cubicBezTo>
                  <a:cubicBezTo>
                    <a:pt x="1692" y="85"/>
                    <a:pt x="1692" y="85"/>
                    <a:pt x="1692" y="85"/>
                  </a:cubicBezTo>
                  <a:cubicBezTo>
                    <a:pt x="1664" y="85"/>
                    <a:pt x="1654" y="87"/>
                    <a:pt x="1645" y="89"/>
                  </a:cubicBezTo>
                  <a:cubicBezTo>
                    <a:pt x="1638" y="89"/>
                    <a:pt x="1643" y="88"/>
                    <a:pt x="1643" y="88"/>
                  </a:cubicBezTo>
                  <a:cubicBezTo>
                    <a:pt x="1603" y="87"/>
                    <a:pt x="1599" y="88"/>
                    <a:pt x="1565" y="92"/>
                  </a:cubicBezTo>
                  <a:cubicBezTo>
                    <a:pt x="1561" y="90"/>
                    <a:pt x="1561" y="90"/>
                    <a:pt x="1561" y="90"/>
                  </a:cubicBezTo>
                  <a:cubicBezTo>
                    <a:pt x="1552" y="91"/>
                    <a:pt x="1503" y="89"/>
                    <a:pt x="1463" y="92"/>
                  </a:cubicBezTo>
                  <a:cubicBezTo>
                    <a:pt x="1463" y="92"/>
                    <a:pt x="1464" y="91"/>
                    <a:pt x="1467" y="91"/>
                  </a:cubicBezTo>
                  <a:cubicBezTo>
                    <a:pt x="1423" y="95"/>
                    <a:pt x="1360" y="89"/>
                    <a:pt x="1344" y="96"/>
                  </a:cubicBezTo>
                  <a:cubicBezTo>
                    <a:pt x="1315" y="99"/>
                    <a:pt x="1315" y="99"/>
                    <a:pt x="1315" y="99"/>
                  </a:cubicBezTo>
                  <a:cubicBezTo>
                    <a:pt x="1353" y="98"/>
                    <a:pt x="1309" y="102"/>
                    <a:pt x="1325" y="103"/>
                  </a:cubicBezTo>
                  <a:cubicBezTo>
                    <a:pt x="1310" y="104"/>
                    <a:pt x="1286" y="102"/>
                    <a:pt x="1304" y="101"/>
                  </a:cubicBezTo>
                  <a:cubicBezTo>
                    <a:pt x="1307" y="101"/>
                    <a:pt x="1307" y="101"/>
                    <a:pt x="1307" y="101"/>
                  </a:cubicBezTo>
                  <a:cubicBezTo>
                    <a:pt x="1314" y="97"/>
                    <a:pt x="1260" y="101"/>
                    <a:pt x="1261" y="99"/>
                  </a:cubicBezTo>
                  <a:cubicBezTo>
                    <a:pt x="1186" y="101"/>
                    <a:pt x="1112" y="101"/>
                    <a:pt x="1042" y="103"/>
                  </a:cubicBezTo>
                  <a:cubicBezTo>
                    <a:pt x="1050" y="106"/>
                    <a:pt x="1050" y="106"/>
                    <a:pt x="1050" y="106"/>
                  </a:cubicBezTo>
                  <a:cubicBezTo>
                    <a:pt x="1026" y="106"/>
                    <a:pt x="1026" y="106"/>
                    <a:pt x="1026" y="106"/>
                  </a:cubicBezTo>
                  <a:cubicBezTo>
                    <a:pt x="1019" y="106"/>
                    <a:pt x="1017" y="104"/>
                    <a:pt x="1035" y="104"/>
                  </a:cubicBezTo>
                  <a:cubicBezTo>
                    <a:pt x="1025" y="102"/>
                    <a:pt x="1005" y="106"/>
                    <a:pt x="1005" y="107"/>
                  </a:cubicBezTo>
                  <a:cubicBezTo>
                    <a:pt x="971" y="107"/>
                    <a:pt x="1018" y="103"/>
                    <a:pt x="1008" y="103"/>
                  </a:cubicBezTo>
                  <a:cubicBezTo>
                    <a:pt x="993" y="104"/>
                    <a:pt x="993" y="104"/>
                    <a:pt x="993" y="104"/>
                  </a:cubicBezTo>
                  <a:cubicBezTo>
                    <a:pt x="997" y="104"/>
                    <a:pt x="997" y="104"/>
                    <a:pt x="997" y="104"/>
                  </a:cubicBezTo>
                  <a:cubicBezTo>
                    <a:pt x="985" y="106"/>
                    <a:pt x="984" y="107"/>
                    <a:pt x="963" y="107"/>
                  </a:cubicBezTo>
                  <a:cubicBezTo>
                    <a:pt x="950" y="107"/>
                    <a:pt x="956" y="106"/>
                    <a:pt x="951" y="106"/>
                  </a:cubicBezTo>
                  <a:cubicBezTo>
                    <a:pt x="951" y="106"/>
                    <a:pt x="949" y="106"/>
                    <a:pt x="943" y="106"/>
                  </a:cubicBezTo>
                  <a:cubicBezTo>
                    <a:pt x="912" y="107"/>
                    <a:pt x="912" y="107"/>
                    <a:pt x="912" y="107"/>
                  </a:cubicBezTo>
                  <a:cubicBezTo>
                    <a:pt x="924" y="109"/>
                    <a:pt x="924" y="109"/>
                    <a:pt x="924" y="109"/>
                  </a:cubicBezTo>
                  <a:cubicBezTo>
                    <a:pt x="911" y="110"/>
                    <a:pt x="895" y="109"/>
                    <a:pt x="910" y="111"/>
                  </a:cubicBezTo>
                  <a:cubicBezTo>
                    <a:pt x="889" y="108"/>
                    <a:pt x="794" y="113"/>
                    <a:pt x="781" y="112"/>
                  </a:cubicBezTo>
                  <a:cubicBezTo>
                    <a:pt x="762" y="115"/>
                    <a:pt x="743" y="115"/>
                    <a:pt x="720" y="116"/>
                  </a:cubicBezTo>
                  <a:cubicBezTo>
                    <a:pt x="726" y="116"/>
                    <a:pt x="729" y="118"/>
                    <a:pt x="709" y="119"/>
                  </a:cubicBezTo>
                  <a:cubicBezTo>
                    <a:pt x="716" y="113"/>
                    <a:pt x="674" y="117"/>
                    <a:pt x="657" y="114"/>
                  </a:cubicBezTo>
                  <a:cubicBezTo>
                    <a:pt x="665" y="116"/>
                    <a:pt x="599" y="117"/>
                    <a:pt x="621" y="119"/>
                  </a:cubicBezTo>
                  <a:cubicBezTo>
                    <a:pt x="604" y="119"/>
                    <a:pt x="620" y="117"/>
                    <a:pt x="607" y="117"/>
                  </a:cubicBezTo>
                  <a:cubicBezTo>
                    <a:pt x="567" y="120"/>
                    <a:pt x="519" y="118"/>
                    <a:pt x="469" y="120"/>
                  </a:cubicBezTo>
                  <a:cubicBezTo>
                    <a:pt x="468" y="121"/>
                    <a:pt x="476" y="121"/>
                    <a:pt x="466" y="123"/>
                  </a:cubicBezTo>
                  <a:cubicBezTo>
                    <a:pt x="440" y="120"/>
                    <a:pt x="440" y="120"/>
                    <a:pt x="440" y="120"/>
                  </a:cubicBezTo>
                  <a:cubicBezTo>
                    <a:pt x="430" y="121"/>
                    <a:pt x="431" y="124"/>
                    <a:pt x="413" y="122"/>
                  </a:cubicBezTo>
                  <a:cubicBezTo>
                    <a:pt x="415" y="123"/>
                    <a:pt x="419" y="124"/>
                    <a:pt x="412" y="124"/>
                  </a:cubicBezTo>
                  <a:cubicBezTo>
                    <a:pt x="315" y="124"/>
                    <a:pt x="214" y="133"/>
                    <a:pt x="115" y="129"/>
                  </a:cubicBezTo>
                  <a:cubicBezTo>
                    <a:pt x="128" y="130"/>
                    <a:pt x="119" y="130"/>
                    <a:pt x="109" y="131"/>
                  </a:cubicBezTo>
                  <a:cubicBezTo>
                    <a:pt x="116" y="131"/>
                    <a:pt x="109" y="133"/>
                    <a:pt x="110" y="133"/>
                  </a:cubicBezTo>
                  <a:cubicBezTo>
                    <a:pt x="69" y="132"/>
                    <a:pt x="69" y="132"/>
                    <a:pt x="69" y="132"/>
                  </a:cubicBezTo>
                  <a:cubicBezTo>
                    <a:pt x="61" y="135"/>
                    <a:pt x="24" y="133"/>
                    <a:pt x="20" y="136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16" y="139"/>
                    <a:pt x="58" y="141"/>
                    <a:pt x="55" y="145"/>
                  </a:cubicBezTo>
                  <a:cubicBezTo>
                    <a:pt x="75" y="141"/>
                    <a:pt x="107" y="149"/>
                    <a:pt x="139" y="143"/>
                  </a:cubicBezTo>
                  <a:cubicBezTo>
                    <a:pt x="146" y="143"/>
                    <a:pt x="133" y="144"/>
                    <a:pt x="137" y="145"/>
                  </a:cubicBezTo>
                  <a:cubicBezTo>
                    <a:pt x="145" y="143"/>
                    <a:pt x="154" y="143"/>
                    <a:pt x="173" y="143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222" y="141"/>
                    <a:pt x="244" y="142"/>
                    <a:pt x="301" y="142"/>
                  </a:cubicBezTo>
                  <a:cubicBezTo>
                    <a:pt x="297" y="140"/>
                    <a:pt x="297" y="140"/>
                    <a:pt x="297" y="140"/>
                  </a:cubicBezTo>
                  <a:cubicBezTo>
                    <a:pt x="309" y="140"/>
                    <a:pt x="311" y="140"/>
                    <a:pt x="317" y="141"/>
                  </a:cubicBezTo>
                  <a:cubicBezTo>
                    <a:pt x="331" y="137"/>
                    <a:pt x="283" y="142"/>
                    <a:pt x="295" y="138"/>
                  </a:cubicBezTo>
                  <a:cubicBezTo>
                    <a:pt x="312" y="141"/>
                    <a:pt x="382" y="136"/>
                    <a:pt x="393" y="140"/>
                  </a:cubicBezTo>
                  <a:cubicBezTo>
                    <a:pt x="412" y="139"/>
                    <a:pt x="388" y="138"/>
                    <a:pt x="407" y="137"/>
                  </a:cubicBezTo>
                  <a:cubicBezTo>
                    <a:pt x="412" y="138"/>
                    <a:pt x="412" y="138"/>
                    <a:pt x="412" y="138"/>
                  </a:cubicBezTo>
                  <a:cubicBezTo>
                    <a:pt x="417" y="136"/>
                    <a:pt x="417" y="136"/>
                    <a:pt x="417" y="136"/>
                  </a:cubicBezTo>
                  <a:cubicBezTo>
                    <a:pt x="429" y="136"/>
                    <a:pt x="435" y="138"/>
                    <a:pt x="436" y="139"/>
                  </a:cubicBezTo>
                  <a:cubicBezTo>
                    <a:pt x="433" y="139"/>
                    <a:pt x="427" y="139"/>
                    <a:pt x="424" y="139"/>
                  </a:cubicBezTo>
                  <a:cubicBezTo>
                    <a:pt x="439" y="140"/>
                    <a:pt x="465" y="138"/>
                    <a:pt x="473" y="138"/>
                  </a:cubicBezTo>
                  <a:cubicBezTo>
                    <a:pt x="457" y="138"/>
                    <a:pt x="457" y="138"/>
                    <a:pt x="457" y="138"/>
                  </a:cubicBezTo>
                  <a:cubicBezTo>
                    <a:pt x="508" y="135"/>
                    <a:pt x="572" y="135"/>
                    <a:pt x="621" y="131"/>
                  </a:cubicBezTo>
                  <a:cubicBezTo>
                    <a:pt x="618" y="130"/>
                    <a:pt x="618" y="130"/>
                    <a:pt x="618" y="130"/>
                  </a:cubicBezTo>
                  <a:cubicBezTo>
                    <a:pt x="656" y="127"/>
                    <a:pt x="648" y="130"/>
                    <a:pt x="690" y="128"/>
                  </a:cubicBezTo>
                  <a:cubicBezTo>
                    <a:pt x="689" y="129"/>
                    <a:pt x="689" y="129"/>
                    <a:pt x="689" y="129"/>
                  </a:cubicBezTo>
                  <a:cubicBezTo>
                    <a:pt x="697" y="127"/>
                    <a:pt x="708" y="127"/>
                    <a:pt x="720" y="126"/>
                  </a:cubicBezTo>
                  <a:cubicBezTo>
                    <a:pt x="709" y="128"/>
                    <a:pt x="739" y="128"/>
                    <a:pt x="726" y="129"/>
                  </a:cubicBezTo>
                  <a:cubicBezTo>
                    <a:pt x="767" y="126"/>
                    <a:pt x="746" y="127"/>
                    <a:pt x="773" y="123"/>
                  </a:cubicBezTo>
                  <a:cubicBezTo>
                    <a:pt x="780" y="125"/>
                    <a:pt x="780" y="125"/>
                    <a:pt x="780" y="125"/>
                  </a:cubicBezTo>
                  <a:cubicBezTo>
                    <a:pt x="789" y="123"/>
                    <a:pt x="790" y="122"/>
                    <a:pt x="811" y="121"/>
                  </a:cubicBezTo>
                  <a:cubicBezTo>
                    <a:pt x="793" y="123"/>
                    <a:pt x="824" y="123"/>
                    <a:pt x="805" y="125"/>
                  </a:cubicBezTo>
                  <a:cubicBezTo>
                    <a:pt x="849" y="127"/>
                    <a:pt x="870" y="120"/>
                    <a:pt x="890" y="124"/>
                  </a:cubicBezTo>
                  <a:cubicBezTo>
                    <a:pt x="910" y="120"/>
                    <a:pt x="852" y="123"/>
                    <a:pt x="863" y="122"/>
                  </a:cubicBezTo>
                  <a:cubicBezTo>
                    <a:pt x="854" y="121"/>
                    <a:pt x="880" y="118"/>
                    <a:pt x="894" y="118"/>
                  </a:cubicBezTo>
                  <a:cubicBezTo>
                    <a:pt x="908" y="118"/>
                    <a:pt x="918" y="123"/>
                    <a:pt x="953" y="122"/>
                  </a:cubicBezTo>
                  <a:cubicBezTo>
                    <a:pt x="949" y="122"/>
                    <a:pt x="949" y="122"/>
                    <a:pt x="946" y="122"/>
                  </a:cubicBezTo>
                  <a:cubicBezTo>
                    <a:pt x="959" y="123"/>
                    <a:pt x="972" y="120"/>
                    <a:pt x="988" y="121"/>
                  </a:cubicBezTo>
                  <a:cubicBezTo>
                    <a:pt x="997" y="119"/>
                    <a:pt x="1009" y="121"/>
                    <a:pt x="1011" y="118"/>
                  </a:cubicBezTo>
                  <a:cubicBezTo>
                    <a:pt x="979" y="119"/>
                    <a:pt x="979" y="119"/>
                    <a:pt x="979" y="119"/>
                  </a:cubicBezTo>
                  <a:cubicBezTo>
                    <a:pt x="997" y="118"/>
                    <a:pt x="1014" y="114"/>
                    <a:pt x="1045" y="115"/>
                  </a:cubicBezTo>
                  <a:cubicBezTo>
                    <a:pt x="1042" y="116"/>
                    <a:pt x="1033" y="117"/>
                    <a:pt x="1027" y="117"/>
                  </a:cubicBezTo>
                  <a:cubicBezTo>
                    <a:pt x="1036" y="118"/>
                    <a:pt x="1044" y="116"/>
                    <a:pt x="1053" y="117"/>
                  </a:cubicBezTo>
                  <a:cubicBezTo>
                    <a:pt x="1051" y="120"/>
                    <a:pt x="1014" y="119"/>
                    <a:pt x="994" y="122"/>
                  </a:cubicBezTo>
                  <a:cubicBezTo>
                    <a:pt x="1004" y="123"/>
                    <a:pt x="1032" y="118"/>
                    <a:pt x="1022" y="122"/>
                  </a:cubicBezTo>
                  <a:cubicBezTo>
                    <a:pt x="1036" y="117"/>
                    <a:pt x="1057" y="122"/>
                    <a:pt x="1080" y="118"/>
                  </a:cubicBezTo>
                  <a:cubicBezTo>
                    <a:pt x="1079" y="119"/>
                    <a:pt x="1079" y="119"/>
                    <a:pt x="1079" y="119"/>
                  </a:cubicBezTo>
                  <a:cubicBezTo>
                    <a:pt x="1083" y="119"/>
                    <a:pt x="1090" y="118"/>
                    <a:pt x="1097" y="118"/>
                  </a:cubicBezTo>
                  <a:cubicBezTo>
                    <a:pt x="1085" y="121"/>
                    <a:pt x="1085" y="121"/>
                    <a:pt x="1085" y="121"/>
                  </a:cubicBezTo>
                  <a:cubicBezTo>
                    <a:pt x="1104" y="118"/>
                    <a:pt x="1122" y="121"/>
                    <a:pt x="1141" y="120"/>
                  </a:cubicBezTo>
                  <a:cubicBezTo>
                    <a:pt x="1102" y="121"/>
                    <a:pt x="1132" y="118"/>
                    <a:pt x="1115" y="117"/>
                  </a:cubicBezTo>
                  <a:cubicBezTo>
                    <a:pt x="1163" y="113"/>
                    <a:pt x="1144" y="121"/>
                    <a:pt x="1194" y="119"/>
                  </a:cubicBezTo>
                  <a:cubicBezTo>
                    <a:pt x="1186" y="119"/>
                    <a:pt x="1170" y="118"/>
                    <a:pt x="1181" y="117"/>
                  </a:cubicBezTo>
                  <a:cubicBezTo>
                    <a:pt x="1191" y="117"/>
                    <a:pt x="1204" y="117"/>
                    <a:pt x="1211" y="118"/>
                  </a:cubicBezTo>
                  <a:cubicBezTo>
                    <a:pt x="1246" y="117"/>
                    <a:pt x="1205" y="116"/>
                    <a:pt x="1220" y="115"/>
                  </a:cubicBezTo>
                  <a:cubicBezTo>
                    <a:pt x="1233" y="117"/>
                    <a:pt x="1238" y="113"/>
                    <a:pt x="1253" y="112"/>
                  </a:cubicBezTo>
                  <a:cubicBezTo>
                    <a:pt x="1254" y="114"/>
                    <a:pt x="1254" y="114"/>
                    <a:pt x="1254" y="114"/>
                  </a:cubicBezTo>
                  <a:cubicBezTo>
                    <a:pt x="1294" y="114"/>
                    <a:pt x="1264" y="110"/>
                    <a:pt x="1301" y="110"/>
                  </a:cubicBezTo>
                  <a:cubicBezTo>
                    <a:pt x="1285" y="113"/>
                    <a:pt x="1285" y="113"/>
                    <a:pt x="1285" y="113"/>
                  </a:cubicBezTo>
                  <a:cubicBezTo>
                    <a:pt x="1304" y="112"/>
                    <a:pt x="1304" y="112"/>
                    <a:pt x="1304" y="112"/>
                  </a:cubicBezTo>
                  <a:cubicBezTo>
                    <a:pt x="1300" y="114"/>
                    <a:pt x="1300" y="114"/>
                    <a:pt x="1300" y="114"/>
                  </a:cubicBezTo>
                  <a:cubicBezTo>
                    <a:pt x="1321" y="112"/>
                    <a:pt x="1327" y="112"/>
                    <a:pt x="1348" y="112"/>
                  </a:cubicBezTo>
                  <a:cubicBezTo>
                    <a:pt x="1343" y="111"/>
                    <a:pt x="1350" y="109"/>
                    <a:pt x="1368" y="108"/>
                  </a:cubicBezTo>
                  <a:cubicBezTo>
                    <a:pt x="1380" y="109"/>
                    <a:pt x="1361" y="110"/>
                    <a:pt x="1387" y="109"/>
                  </a:cubicBezTo>
                  <a:cubicBezTo>
                    <a:pt x="1381" y="111"/>
                    <a:pt x="1375" y="112"/>
                    <a:pt x="1364" y="111"/>
                  </a:cubicBezTo>
                  <a:cubicBezTo>
                    <a:pt x="1363" y="112"/>
                    <a:pt x="1358" y="112"/>
                    <a:pt x="1357" y="113"/>
                  </a:cubicBezTo>
                  <a:cubicBezTo>
                    <a:pt x="1370" y="114"/>
                    <a:pt x="1390" y="112"/>
                    <a:pt x="1399" y="112"/>
                  </a:cubicBezTo>
                  <a:cubicBezTo>
                    <a:pt x="1396" y="112"/>
                    <a:pt x="1392" y="112"/>
                    <a:pt x="1389" y="112"/>
                  </a:cubicBezTo>
                  <a:cubicBezTo>
                    <a:pt x="1426" y="108"/>
                    <a:pt x="1426" y="108"/>
                    <a:pt x="1426" y="108"/>
                  </a:cubicBezTo>
                  <a:cubicBezTo>
                    <a:pt x="1432" y="109"/>
                    <a:pt x="1427" y="109"/>
                    <a:pt x="1423" y="110"/>
                  </a:cubicBezTo>
                  <a:cubicBezTo>
                    <a:pt x="1430" y="110"/>
                    <a:pt x="1435" y="109"/>
                    <a:pt x="1446" y="108"/>
                  </a:cubicBezTo>
                  <a:cubicBezTo>
                    <a:pt x="1444" y="110"/>
                    <a:pt x="1444" y="111"/>
                    <a:pt x="1429" y="112"/>
                  </a:cubicBezTo>
                  <a:cubicBezTo>
                    <a:pt x="1464" y="110"/>
                    <a:pt x="1464" y="110"/>
                    <a:pt x="1464" y="110"/>
                  </a:cubicBezTo>
                  <a:cubicBezTo>
                    <a:pt x="1466" y="110"/>
                    <a:pt x="1482" y="111"/>
                    <a:pt x="1477" y="112"/>
                  </a:cubicBezTo>
                  <a:cubicBezTo>
                    <a:pt x="1497" y="112"/>
                    <a:pt x="1525" y="107"/>
                    <a:pt x="1551" y="108"/>
                  </a:cubicBezTo>
                  <a:cubicBezTo>
                    <a:pt x="1552" y="108"/>
                    <a:pt x="1555" y="107"/>
                    <a:pt x="1560" y="107"/>
                  </a:cubicBezTo>
                  <a:cubicBezTo>
                    <a:pt x="1585" y="106"/>
                    <a:pt x="1606" y="108"/>
                    <a:pt x="1635" y="105"/>
                  </a:cubicBezTo>
                  <a:cubicBezTo>
                    <a:pt x="1651" y="107"/>
                    <a:pt x="1651" y="107"/>
                    <a:pt x="1651" y="107"/>
                  </a:cubicBezTo>
                  <a:cubicBezTo>
                    <a:pt x="1674" y="106"/>
                    <a:pt x="1629" y="104"/>
                    <a:pt x="1667" y="102"/>
                  </a:cubicBezTo>
                  <a:cubicBezTo>
                    <a:pt x="1693" y="100"/>
                    <a:pt x="1676" y="104"/>
                    <a:pt x="1686" y="105"/>
                  </a:cubicBezTo>
                  <a:cubicBezTo>
                    <a:pt x="1699" y="103"/>
                    <a:pt x="1722" y="99"/>
                    <a:pt x="1746" y="101"/>
                  </a:cubicBezTo>
                  <a:cubicBezTo>
                    <a:pt x="1738" y="102"/>
                    <a:pt x="1732" y="101"/>
                    <a:pt x="1724" y="102"/>
                  </a:cubicBezTo>
                  <a:cubicBezTo>
                    <a:pt x="1743" y="103"/>
                    <a:pt x="1743" y="103"/>
                    <a:pt x="1743" y="103"/>
                  </a:cubicBezTo>
                  <a:cubicBezTo>
                    <a:pt x="1721" y="106"/>
                    <a:pt x="1704" y="106"/>
                    <a:pt x="1722" y="107"/>
                  </a:cubicBezTo>
                  <a:cubicBezTo>
                    <a:pt x="1724" y="102"/>
                    <a:pt x="1794" y="105"/>
                    <a:pt x="1796" y="99"/>
                  </a:cubicBezTo>
                  <a:cubicBezTo>
                    <a:pt x="1809" y="100"/>
                    <a:pt x="1809" y="100"/>
                    <a:pt x="1809" y="100"/>
                  </a:cubicBezTo>
                  <a:cubicBezTo>
                    <a:pt x="1805" y="100"/>
                    <a:pt x="1805" y="100"/>
                    <a:pt x="1801" y="100"/>
                  </a:cubicBezTo>
                  <a:cubicBezTo>
                    <a:pt x="1825" y="102"/>
                    <a:pt x="1819" y="96"/>
                    <a:pt x="1850" y="96"/>
                  </a:cubicBezTo>
                  <a:cubicBezTo>
                    <a:pt x="1860" y="96"/>
                    <a:pt x="1868" y="97"/>
                    <a:pt x="1860" y="97"/>
                  </a:cubicBezTo>
                  <a:cubicBezTo>
                    <a:pt x="1884" y="95"/>
                    <a:pt x="1884" y="95"/>
                    <a:pt x="1884" y="95"/>
                  </a:cubicBezTo>
                  <a:cubicBezTo>
                    <a:pt x="1890" y="95"/>
                    <a:pt x="1890" y="96"/>
                    <a:pt x="1886" y="96"/>
                  </a:cubicBezTo>
                  <a:cubicBezTo>
                    <a:pt x="1919" y="95"/>
                    <a:pt x="1919" y="95"/>
                    <a:pt x="1919" y="95"/>
                  </a:cubicBezTo>
                  <a:cubicBezTo>
                    <a:pt x="1919" y="95"/>
                    <a:pt x="1919" y="95"/>
                    <a:pt x="1919" y="95"/>
                  </a:cubicBezTo>
                  <a:cubicBezTo>
                    <a:pt x="1924" y="94"/>
                    <a:pt x="1936" y="92"/>
                    <a:pt x="1941" y="92"/>
                  </a:cubicBezTo>
                  <a:cubicBezTo>
                    <a:pt x="1951" y="92"/>
                    <a:pt x="1937" y="92"/>
                    <a:pt x="1939" y="93"/>
                  </a:cubicBezTo>
                  <a:cubicBezTo>
                    <a:pt x="1959" y="91"/>
                    <a:pt x="1959" y="91"/>
                    <a:pt x="1959" y="91"/>
                  </a:cubicBezTo>
                  <a:cubicBezTo>
                    <a:pt x="1967" y="92"/>
                    <a:pt x="1951" y="94"/>
                    <a:pt x="1937" y="94"/>
                  </a:cubicBezTo>
                  <a:cubicBezTo>
                    <a:pt x="1956" y="99"/>
                    <a:pt x="1953" y="92"/>
                    <a:pt x="1994" y="94"/>
                  </a:cubicBezTo>
                  <a:cubicBezTo>
                    <a:pt x="1975" y="96"/>
                    <a:pt x="1975" y="96"/>
                    <a:pt x="1975" y="96"/>
                  </a:cubicBezTo>
                  <a:cubicBezTo>
                    <a:pt x="1987" y="98"/>
                    <a:pt x="2002" y="97"/>
                    <a:pt x="2024" y="98"/>
                  </a:cubicBezTo>
                  <a:cubicBezTo>
                    <a:pt x="2019" y="97"/>
                    <a:pt x="1981" y="95"/>
                    <a:pt x="2002" y="93"/>
                  </a:cubicBezTo>
                  <a:cubicBezTo>
                    <a:pt x="2009" y="93"/>
                    <a:pt x="2017" y="93"/>
                    <a:pt x="2029" y="91"/>
                  </a:cubicBezTo>
                  <a:cubicBezTo>
                    <a:pt x="2029" y="93"/>
                    <a:pt x="2040" y="92"/>
                    <a:pt x="2055" y="92"/>
                  </a:cubicBezTo>
                  <a:cubicBezTo>
                    <a:pt x="2054" y="95"/>
                    <a:pt x="2054" y="95"/>
                    <a:pt x="2054" y="95"/>
                  </a:cubicBezTo>
                  <a:cubicBezTo>
                    <a:pt x="2069" y="93"/>
                    <a:pt x="2068" y="92"/>
                    <a:pt x="2077" y="91"/>
                  </a:cubicBezTo>
                  <a:cubicBezTo>
                    <a:pt x="2094" y="90"/>
                    <a:pt x="2098" y="92"/>
                    <a:pt x="2102" y="94"/>
                  </a:cubicBezTo>
                  <a:cubicBezTo>
                    <a:pt x="2130" y="93"/>
                    <a:pt x="2083" y="91"/>
                    <a:pt x="2116" y="90"/>
                  </a:cubicBezTo>
                  <a:cubicBezTo>
                    <a:pt x="2139" y="90"/>
                    <a:pt x="2155" y="89"/>
                    <a:pt x="2183" y="86"/>
                  </a:cubicBezTo>
                  <a:cubicBezTo>
                    <a:pt x="2199" y="87"/>
                    <a:pt x="2180" y="88"/>
                    <a:pt x="2186" y="88"/>
                  </a:cubicBezTo>
                  <a:cubicBezTo>
                    <a:pt x="2200" y="86"/>
                    <a:pt x="2200" y="86"/>
                    <a:pt x="2200" y="86"/>
                  </a:cubicBezTo>
                  <a:cubicBezTo>
                    <a:pt x="2204" y="86"/>
                    <a:pt x="2202" y="87"/>
                    <a:pt x="2202" y="87"/>
                  </a:cubicBezTo>
                  <a:cubicBezTo>
                    <a:pt x="2214" y="86"/>
                    <a:pt x="2203" y="84"/>
                    <a:pt x="2222" y="83"/>
                  </a:cubicBezTo>
                  <a:cubicBezTo>
                    <a:pt x="2227" y="80"/>
                    <a:pt x="2261" y="86"/>
                    <a:pt x="2284" y="82"/>
                  </a:cubicBezTo>
                  <a:cubicBezTo>
                    <a:pt x="2290" y="83"/>
                    <a:pt x="2281" y="84"/>
                    <a:pt x="2283" y="85"/>
                  </a:cubicBezTo>
                  <a:cubicBezTo>
                    <a:pt x="2315" y="82"/>
                    <a:pt x="2311" y="82"/>
                    <a:pt x="2337" y="79"/>
                  </a:cubicBezTo>
                  <a:cubicBezTo>
                    <a:pt x="2360" y="80"/>
                    <a:pt x="2360" y="80"/>
                    <a:pt x="2360" y="80"/>
                  </a:cubicBezTo>
                  <a:cubicBezTo>
                    <a:pt x="2343" y="78"/>
                    <a:pt x="2364" y="76"/>
                    <a:pt x="2383" y="73"/>
                  </a:cubicBezTo>
                  <a:cubicBezTo>
                    <a:pt x="2377" y="72"/>
                    <a:pt x="2372" y="72"/>
                    <a:pt x="2369" y="71"/>
                  </a:cubicBezTo>
                  <a:cubicBezTo>
                    <a:pt x="2398" y="69"/>
                    <a:pt x="2398" y="69"/>
                    <a:pt x="2398" y="69"/>
                  </a:cubicBezTo>
                  <a:cubicBezTo>
                    <a:pt x="2402" y="70"/>
                    <a:pt x="2399" y="71"/>
                    <a:pt x="2394" y="72"/>
                  </a:cubicBezTo>
                  <a:cubicBezTo>
                    <a:pt x="2396" y="71"/>
                    <a:pt x="2398" y="71"/>
                    <a:pt x="2399" y="71"/>
                  </a:cubicBezTo>
                  <a:cubicBezTo>
                    <a:pt x="2410" y="72"/>
                    <a:pt x="2404" y="73"/>
                    <a:pt x="2397" y="75"/>
                  </a:cubicBezTo>
                  <a:cubicBezTo>
                    <a:pt x="2393" y="74"/>
                    <a:pt x="2390" y="74"/>
                    <a:pt x="2386" y="74"/>
                  </a:cubicBezTo>
                  <a:cubicBezTo>
                    <a:pt x="2379" y="75"/>
                    <a:pt x="2372" y="77"/>
                    <a:pt x="2374" y="79"/>
                  </a:cubicBezTo>
                  <a:cubicBezTo>
                    <a:pt x="2376" y="78"/>
                    <a:pt x="2379" y="78"/>
                    <a:pt x="2383" y="78"/>
                  </a:cubicBezTo>
                  <a:cubicBezTo>
                    <a:pt x="2382" y="78"/>
                    <a:pt x="2380" y="79"/>
                    <a:pt x="2381" y="79"/>
                  </a:cubicBezTo>
                  <a:cubicBezTo>
                    <a:pt x="2382" y="79"/>
                    <a:pt x="2385" y="78"/>
                    <a:pt x="2390" y="78"/>
                  </a:cubicBezTo>
                  <a:cubicBezTo>
                    <a:pt x="2397" y="80"/>
                    <a:pt x="2397" y="80"/>
                    <a:pt x="2397" y="80"/>
                  </a:cubicBezTo>
                  <a:cubicBezTo>
                    <a:pt x="2399" y="79"/>
                    <a:pt x="2399" y="79"/>
                    <a:pt x="2399" y="79"/>
                  </a:cubicBezTo>
                  <a:cubicBezTo>
                    <a:pt x="2437" y="80"/>
                    <a:pt x="2437" y="80"/>
                    <a:pt x="2437" y="80"/>
                  </a:cubicBezTo>
                  <a:cubicBezTo>
                    <a:pt x="2465" y="76"/>
                    <a:pt x="2489" y="71"/>
                    <a:pt x="2533" y="69"/>
                  </a:cubicBezTo>
                  <a:cubicBezTo>
                    <a:pt x="2522" y="71"/>
                    <a:pt x="2531" y="72"/>
                    <a:pt x="2530" y="75"/>
                  </a:cubicBezTo>
                  <a:cubicBezTo>
                    <a:pt x="2518" y="72"/>
                    <a:pt x="2496" y="77"/>
                    <a:pt x="2473" y="77"/>
                  </a:cubicBezTo>
                  <a:cubicBezTo>
                    <a:pt x="2485" y="77"/>
                    <a:pt x="2483" y="78"/>
                    <a:pt x="2480" y="79"/>
                  </a:cubicBezTo>
                  <a:cubicBezTo>
                    <a:pt x="2520" y="75"/>
                    <a:pt x="2520" y="75"/>
                    <a:pt x="2520" y="75"/>
                  </a:cubicBezTo>
                  <a:cubicBezTo>
                    <a:pt x="2519" y="77"/>
                    <a:pt x="2529" y="76"/>
                    <a:pt x="2539" y="77"/>
                  </a:cubicBezTo>
                  <a:cubicBezTo>
                    <a:pt x="2531" y="73"/>
                    <a:pt x="2570" y="73"/>
                    <a:pt x="2586" y="72"/>
                  </a:cubicBezTo>
                  <a:cubicBezTo>
                    <a:pt x="2587" y="73"/>
                    <a:pt x="2583" y="74"/>
                    <a:pt x="2563" y="75"/>
                  </a:cubicBezTo>
                  <a:cubicBezTo>
                    <a:pt x="2585" y="77"/>
                    <a:pt x="2592" y="69"/>
                    <a:pt x="2614" y="71"/>
                  </a:cubicBezTo>
                  <a:cubicBezTo>
                    <a:pt x="2609" y="71"/>
                    <a:pt x="2606" y="71"/>
                    <a:pt x="2604" y="72"/>
                  </a:cubicBezTo>
                  <a:cubicBezTo>
                    <a:pt x="2616" y="70"/>
                    <a:pt x="2644" y="71"/>
                    <a:pt x="2637" y="72"/>
                  </a:cubicBezTo>
                  <a:cubicBezTo>
                    <a:pt x="2632" y="72"/>
                    <a:pt x="2632" y="72"/>
                    <a:pt x="2632" y="72"/>
                  </a:cubicBezTo>
                  <a:cubicBezTo>
                    <a:pt x="2665" y="72"/>
                    <a:pt x="2732" y="69"/>
                    <a:pt x="2737" y="66"/>
                  </a:cubicBezTo>
                  <a:cubicBezTo>
                    <a:pt x="2737" y="66"/>
                    <a:pt x="2732" y="70"/>
                    <a:pt x="2730" y="71"/>
                  </a:cubicBezTo>
                  <a:cubicBezTo>
                    <a:pt x="2789" y="57"/>
                    <a:pt x="2789" y="57"/>
                    <a:pt x="2789" y="57"/>
                  </a:cubicBezTo>
                  <a:cubicBezTo>
                    <a:pt x="2783" y="61"/>
                    <a:pt x="2803" y="67"/>
                    <a:pt x="2776" y="69"/>
                  </a:cubicBezTo>
                  <a:cubicBezTo>
                    <a:pt x="2784" y="70"/>
                    <a:pt x="2794" y="70"/>
                    <a:pt x="2810" y="68"/>
                  </a:cubicBezTo>
                  <a:cubicBezTo>
                    <a:pt x="2805" y="68"/>
                    <a:pt x="2797" y="64"/>
                    <a:pt x="2804" y="64"/>
                  </a:cubicBezTo>
                  <a:cubicBezTo>
                    <a:pt x="2824" y="67"/>
                    <a:pt x="2818" y="65"/>
                    <a:pt x="2843" y="67"/>
                  </a:cubicBezTo>
                  <a:cubicBezTo>
                    <a:pt x="2835" y="67"/>
                    <a:pt x="2843" y="62"/>
                    <a:pt x="2856" y="62"/>
                  </a:cubicBezTo>
                  <a:cubicBezTo>
                    <a:pt x="2854" y="63"/>
                    <a:pt x="2857" y="66"/>
                    <a:pt x="2852" y="67"/>
                  </a:cubicBezTo>
                  <a:cubicBezTo>
                    <a:pt x="2882" y="62"/>
                    <a:pt x="2882" y="62"/>
                    <a:pt x="2882" y="62"/>
                  </a:cubicBezTo>
                  <a:cubicBezTo>
                    <a:pt x="2877" y="63"/>
                    <a:pt x="2883" y="66"/>
                    <a:pt x="2889" y="67"/>
                  </a:cubicBezTo>
                  <a:cubicBezTo>
                    <a:pt x="2886" y="66"/>
                    <a:pt x="2917" y="66"/>
                    <a:pt x="2925" y="65"/>
                  </a:cubicBezTo>
                  <a:cubicBezTo>
                    <a:pt x="2912" y="64"/>
                    <a:pt x="2912" y="64"/>
                    <a:pt x="2912" y="64"/>
                  </a:cubicBezTo>
                  <a:cubicBezTo>
                    <a:pt x="2947" y="64"/>
                    <a:pt x="2946" y="57"/>
                    <a:pt x="2981" y="56"/>
                  </a:cubicBezTo>
                  <a:cubicBezTo>
                    <a:pt x="2977" y="57"/>
                    <a:pt x="2971" y="62"/>
                    <a:pt x="2989" y="62"/>
                  </a:cubicBezTo>
                  <a:cubicBezTo>
                    <a:pt x="2997" y="60"/>
                    <a:pt x="3025" y="50"/>
                    <a:pt x="3056" y="48"/>
                  </a:cubicBezTo>
                  <a:cubicBezTo>
                    <a:pt x="3062" y="49"/>
                    <a:pt x="3062" y="49"/>
                    <a:pt x="3062" y="49"/>
                  </a:cubicBezTo>
                  <a:cubicBezTo>
                    <a:pt x="3086" y="47"/>
                    <a:pt x="3086" y="47"/>
                    <a:pt x="3086" y="47"/>
                  </a:cubicBezTo>
                  <a:cubicBezTo>
                    <a:pt x="3071" y="50"/>
                    <a:pt x="3029" y="59"/>
                    <a:pt x="3007" y="62"/>
                  </a:cubicBezTo>
                  <a:cubicBezTo>
                    <a:pt x="3020" y="63"/>
                    <a:pt x="3011" y="64"/>
                    <a:pt x="3030" y="63"/>
                  </a:cubicBezTo>
                  <a:cubicBezTo>
                    <a:pt x="3037" y="64"/>
                    <a:pt x="3020" y="65"/>
                    <a:pt x="3014" y="66"/>
                  </a:cubicBezTo>
                  <a:cubicBezTo>
                    <a:pt x="3060" y="65"/>
                    <a:pt x="3060" y="65"/>
                    <a:pt x="3060" y="65"/>
                  </a:cubicBezTo>
                  <a:cubicBezTo>
                    <a:pt x="3058" y="62"/>
                    <a:pt x="3095" y="61"/>
                    <a:pt x="3093" y="59"/>
                  </a:cubicBezTo>
                  <a:cubicBezTo>
                    <a:pt x="3043" y="63"/>
                    <a:pt x="3043" y="63"/>
                    <a:pt x="3043" y="63"/>
                  </a:cubicBezTo>
                  <a:cubicBezTo>
                    <a:pt x="3041" y="61"/>
                    <a:pt x="3072" y="55"/>
                    <a:pt x="3105" y="54"/>
                  </a:cubicBezTo>
                  <a:cubicBezTo>
                    <a:pt x="3113" y="55"/>
                    <a:pt x="3099" y="59"/>
                    <a:pt x="3099" y="60"/>
                  </a:cubicBezTo>
                  <a:cubicBezTo>
                    <a:pt x="3104" y="59"/>
                    <a:pt x="3130" y="58"/>
                    <a:pt x="3133" y="58"/>
                  </a:cubicBezTo>
                  <a:cubicBezTo>
                    <a:pt x="3120" y="60"/>
                    <a:pt x="3120" y="60"/>
                    <a:pt x="3120" y="60"/>
                  </a:cubicBezTo>
                  <a:cubicBezTo>
                    <a:pt x="3138" y="61"/>
                    <a:pt x="3149" y="56"/>
                    <a:pt x="3171" y="58"/>
                  </a:cubicBezTo>
                  <a:cubicBezTo>
                    <a:pt x="3179" y="58"/>
                    <a:pt x="3194" y="60"/>
                    <a:pt x="3195" y="59"/>
                  </a:cubicBezTo>
                  <a:cubicBezTo>
                    <a:pt x="3183" y="56"/>
                    <a:pt x="3180" y="47"/>
                    <a:pt x="3188" y="44"/>
                  </a:cubicBezTo>
                  <a:cubicBezTo>
                    <a:pt x="3191" y="44"/>
                    <a:pt x="3228" y="46"/>
                    <a:pt x="3236" y="47"/>
                  </a:cubicBezTo>
                  <a:cubicBezTo>
                    <a:pt x="3249" y="49"/>
                    <a:pt x="3218" y="53"/>
                    <a:pt x="3229" y="55"/>
                  </a:cubicBezTo>
                  <a:cubicBezTo>
                    <a:pt x="3229" y="54"/>
                    <a:pt x="3236" y="53"/>
                    <a:pt x="3239" y="53"/>
                  </a:cubicBezTo>
                  <a:cubicBezTo>
                    <a:pt x="3247" y="53"/>
                    <a:pt x="3235" y="55"/>
                    <a:pt x="3253" y="54"/>
                  </a:cubicBezTo>
                  <a:cubicBezTo>
                    <a:pt x="3256" y="52"/>
                    <a:pt x="3288" y="54"/>
                    <a:pt x="3261" y="52"/>
                  </a:cubicBezTo>
                  <a:cubicBezTo>
                    <a:pt x="3278" y="51"/>
                    <a:pt x="3279" y="52"/>
                    <a:pt x="3299" y="51"/>
                  </a:cubicBezTo>
                  <a:cubicBezTo>
                    <a:pt x="3292" y="50"/>
                    <a:pt x="3316" y="45"/>
                    <a:pt x="3333" y="44"/>
                  </a:cubicBezTo>
                  <a:cubicBezTo>
                    <a:pt x="3332" y="44"/>
                    <a:pt x="3336" y="45"/>
                    <a:pt x="3338" y="45"/>
                  </a:cubicBezTo>
                  <a:cubicBezTo>
                    <a:pt x="3372" y="45"/>
                    <a:pt x="3391" y="45"/>
                    <a:pt x="3423" y="44"/>
                  </a:cubicBezTo>
                  <a:cubicBezTo>
                    <a:pt x="3426" y="45"/>
                    <a:pt x="3442" y="45"/>
                    <a:pt x="3435" y="47"/>
                  </a:cubicBezTo>
                  <a:cubicBezTo>
                    <a:pt x="3440" y="46"/>
                    <a:pt x="3444" y="45"/>
                    <a:pt x="3454" y="45"/>
                  </a:cubicBezTo>
                  <a:cubicBezTo>
                    <a:pt x="3473" y="47"/>
                    <a:pt x="3432" y="46"/>
                    <a:pt x="3446" y="48"/>
                  </a:cubicBezTo>
                  <a:cubicBezTo>
                    <a:pt x="3448" y="47"/>
                    <a:pt x="3472" y="45"/>
                    <a:pt x="3486" y="44"/>
                  </a:cubicBezTo>
                  <a:cubicBezTo>
                    <a:pt x="3482" y="41"/>
                    <a:pt x="3453" y="44"/>
                    <a:pt x="3439" y="46"/>
                  </a:cubicBezTo>
                  <a:cubicBezTo>
                    <a:pt x="3439" y="42"/>
                    <a:pt x="3464" y="38"/>
                    <a:pt x="3497" y="36"/>
                  </a:cubicBezTo>
                  <a:cubicBezTo>
                    <a:pt x="3524" y="34"/>
                    <a:pt x="3509" y="37"/>
                    <a:pt x="3514" y="37"/>
                  </a:cubicBezTo>
                  <a:cubicBezTo>
                    <a:pt x="3564" y="36"/>
                    <a:pt x="3556" y="30"/>
                    <a:pt x="3598" y="31"/>
                  </a:cubicBezTo>
                  <a:cubicBezTo>
                    <a:pt x="3615" y="33"/>
                    <a:pt x="3599" y="35"/>
                    <a:pt x="3603" y="37"/>
                  </a:cubicBezTo>
                  <a:cubicBezTo>
                    <a:pt x="3581" y="38"/>
                    <a:pt x="3569" y="36"/>
                    <a:pt x="3554" y="37"/>
                  </a:cubicBezTo>
                  <a:cubicBezTo>
                    <a:pt x="3573" y="37"/>
                    <a:pt x="3573" y="37"/>
                    <a:pt x="3573" y="37"/>
                  </a:cubicBezTo>
                  <a:cubicBezTo>
                    <a:pt x="3566" y="38"/>
                    <a:pt x="3551" y="39"/>
                    <a:pt x="3543" y="39"/>
                  </a:cubicBezTo>
                  <a:cubicBezTo>
                    <a:pt x="3557" y="40"/>
                    <a:pt x="3628" y="37"/>
                    <a:pt x="3667" y="37"/>
                  </a:cubicBezTo>
                  <a:cubicBezTo>
                    <a:pt x="3674" y="36"/>
                    <a:pt x="3686" y="35"/>
                    <a:pt x="3680" y="35"/>
                  </a:cubicBezTo>
                  <a:cubicBezTo>
                    <a:pt x="3668" y="35"/>
                    <a:pt x="3668" y="35"/>
                    <a:pt x="3668" y="35"/>
                  </a:cubicBezTo>
                  <a:cubicBezTo>
                    <a:pt x="3656" y="34"/>
                    <a:pt x="3691" y="32"/>
                    <a:pt x="3675" y="32"/>
                  </a:cubicBezTo>
                  <a:cubicBezTo>
                    <a:pt x="3692" y="30"/>
                    <a:pt x="3710" y="28"/>
                    <a:pt x="3733" y="28"/>
                  </a:cubicBezTo>
                  <a:cubicBezTo>
                    <a:pt x="3738" y="30"/>
                    <a:pt x="3738" y="30"/>
                    <a:pt x="3738" y="30"/>
                  </a:cubicBezTo>
                  <a:cubicBezTo>
                    <a:pt x="3737" y="30"/>
                    <a:pt x="3722" y="29"/>
                    <a:pt x="3716" y="30"/>
                  </a:cubicBezTo>
                  <a:cubicBezTo>
                    <a:pt x="3726" y="29"/>
                    <a:pt x="3752" y="32"/>
                    <a:pt x="3762" y="29"/>
                  </a:cubicBezTo>
                  <a:cubicBezTo>
                    <a:pt x="3746" y="28"/>
                    <a:pt x="3746" y="28"/>
                    <a:pt x="3746" y="28"/>
                  </a:cubicBezTo>
                  <a:cubicBezTo>
                    <a:pt x="3762" y="26"/>
                    <a:pt x="3783" y="23"/>
                    <a:pt x="3803" y="23"/>
                  </a:cubicBezTo>
                  <a:close/>
                  <a:moveTo>
                    <a:pt x="948" y="107"/>
                  </a:moveTo>
                  <a:cubicBezTo>
                    <a:pt x="953" y="107"/>
                    <a:pt x="953" y="107"/>
                    <a:pt x="953" y="107"/>
                  </a:cubicBezTo>
                  <a:cubicBezTo>
                    <a:pt x="942" y="108"/>
                    <a:pt x="945" y="107"/>
                    <a:pt x="948" y="107"/>
                  </a:cubicBezTo>
                  <a:close/>
                  <a:moveTo>
                    <a:pt x="1982" y="94"/>
                  </a:moveTo>
                  <a:cubicBezTo>
                    <a:pt x="1988" y="91"/>
                    <a:pt x="1993" y="92"/>
                    <a:pt x="2002" y="93"/>
                  </a:cubicBezTo>
                  <a:cubicBezTo>
                    <a:pt x="1997" y="93"/>
                    <a:pt x="1986" y="95"/>
                    <a:pt x="1982" y="94"/>
                  </a:cubicBezTo>
                  <a:close/>
                  <a:moveTo>
                    <a:pt x="2407" y="76"/>
                  </a:moveTo>
                  <a:cubicBezTo>
                    <a:pt x="2412" y="75"/>
                    <a:pt x="2417" y="75"/>
                    <a:pt x="2424" y="76"/>
                  </a:cubicBezTo>
                  <a:cubicBezTo>
                    <a:pt x="2420" y="76"/>
                    <a:pt x="2414" y="76"/>
                    <a:pt x="2407" y="76"/>
                  </a:cubicBezTo>
                  <a:close/>
                  <a:moveTo>
                    <a:pt x="2845" y="55"/>
                  </a:moveTo>
                  <a:cubicBezTo>
                    <a:pt x="2845" y="55"/>
                    <a:pt x="2843" y="55"/>
                    <a:pt x="2847" y="54"/>
                  </a:cubicBezTo>
                  <a:cubicBezTo>
                    <a:pt x="2846" y="55"/>
                    <a:pt x="2846" y="55"/>
                    <a:pt x="2845" y="55"/>
                  </a:cubicBezTo>
                  <a:close/>
                  <a:moveTo>
                    <a:pt x="3599" y="28"/>
                  </a:moveTo>
                  <a:cubicBezTo>
                    <a:pt x="3586" y="28"/>
                    <a:pt x="3591" y="28"/>
                    <a:pt x="3599" y="28"/>
                  </a:cubicBezTo>
                  <a:cubicBezTo>
                    <a:pt x="3599" y="28"/>
                    <a:pt x="3599" y="28"/>
                    <a:pt x="3599" y="28"/>
                  </a:cubicBezTo>
                  <a:close/>
                  <a:moveTo>
                    <a:pt x="2376" y="80"/>
                  </a:moveTo>
                  <a:cubicBezTo>
                    <a:pt x="2375" y="79"/>
                    <a:pt x="2374" y="79"/>
                    <a:pt x="2374" y="79"/>
                  </a:cubicBezTo>
                  <a:cubicBezTo>
                    <a:pt x="2372" y="79"/>
                    <a:pt x="2372" y="80"/>
                    <a:pt x="2376" y="80"/>
                  </a:cubicBezTo>
                  <a:close/>
                  <a:moveTo>
                    <a:pt x="1552" y="108"/>
                  </a:moveTo>
                  <a:cubicBezTo>
                    <a:pt x="1551" y="108"/>
                    <a:pt x="1551" y="108"/>
                    <a:pt x="1551" y="108"/>
                  </a:cubicBezTo>
                  <a:cubicBezTo>
                    <a:pt x="1550" y="108"/>
                    <a:pt x="1550" y="108"/>
                    <a:pt x="1550" y="108"/>
                  </a:cubicBezTo>
                  <a:lnTo>
                    <a:pt x="1552" y="108"/>
                  </a:lnTo>
                  <a:close/>
                  <a:moveTo>
                    <a:pt x="3239" y="56"/>
                  </a:moveTo>
                  <a:cubicBezTo>
                    <a:pt x="3233" y="56"/>
                    <a:pt x="3231" y="55"/>
                    <a:pt x="3229" y="55"/>
                  </a:cubicBezTo>
                  <a:cubicBezTo>
                    <a:pt x="3228" y="56"/>
                    <a:pt x="3231" y="56"/>
                    <a:pt x="3239" y="56"/>
                  </a:cubicBezTo>
                  <a:close/>
                  <a:moveTo>
                    <a:pt x="3754" y="22"/>
                  </a:moveTo>
                  <a:cubicBezTo>
                    <a:pt x="3754" y="22"/>
                    <a:pt x="3752" y="22"/>
                    <a:pt x="3754" y="21"/>
                  </a:cubicBezTo>
                  <a:cubicBezTo>
                    <a:pt x="3740" y="22"/>
                    <a:pt x="3740" y="22"/>
                    <a:pt x="3740" y="22"/>
                  </a:cubicBezTo>
                  <a:cubicBezTo>
                    <a:pt x="3748" y="22"/>
                    <a:pt x="3751" y="22"/>
                    <a:pt x="3754" y="22"/>
                  </a:cubicBezTo>
                  <a:close/>
                  <a:moveTo>
                    <a:pt x="3754" y="21"/>
                  </a:moveTo>
                  <a:cubicBezTo>
                    <a:pt x="3756" y="21"/>
                    <a:pt x="3756" y="21"/>
                    <a:pt x="3756" y="21"/>
                  </a:cubicBezTo>
                  <a:cubicBezTo>
                    <a:pt x="3755" y="21"/>
                    <a:pt x="3755" y="21"/>
                    <a:pt x="3754" y="21"/>
                  </a:cubicBezTo>
                  <a:close/>
                  <a:moveTo>
                    <a:pt x="3895" y="29"/>
                  </a:moveTo>
                  <a:cubicBezTo>
                    <a:pt x="3897" y="29"/>
                    <a:pt x="3900" y="29"/>
                    <a:pt x="3902" y="29"/>
                  </a:cubicBezTo>
                  <a:cubicBezTo>
                    <a:pt x="3901" y="28"/>
                    <a:pt x="3901" y="28"/>
                    <a:pt x="3901" y="28"/>
                  </a:cubicBezTo>
                  <a:cubicBezTo>
                    <a:pt x="3891" y="28"/>
                    <a:pt x="3885" y="29"/>
                    <a:pt x="3895" y="29"/>
                  </a:cubicBezTo>
                  <a:close/>
                  <a:moveTo>
                    <a:pt x="3771" y="27"/>
                  </a:moveTo>
                  <a:cubicBezTo>
                    <a:pt x="3772" y="29"/>
                    <a:pt x="3782" y="28"/>
                    <a:pt x="3793" y="27"/>
                  </a:cubicBezTo>
                  <a:cubicBezTo>
                    <a:pt x="3793" y="27"/>
                    <a:pt x="3792" y="27"/>
                    <a:pt x="3791" y="27"/>
                  </a:cubicBezTo>
                  <a:cubicBezTo>
                    <a:pt x="3795" y="25"/>
                    <a:pt x="3783" y="26"/>
                    <a:pt x="3771" y="27"/>
                  </a:cubicBezTo>
                  <a:close/>
                  <a:moveTo>
                    <a:pt x="3796" y="27"/>
                  </a:moveTo>
                  <a:cubicBezTo>
                    <a:pt x="3799" y="27"/>
                    <a:pt x="3803" y="27"/>
                    <a:pt x="3806" y="27"/>
                  </a:cubicBezTo>
                  <a:cubicBezTo>
                    <a:pt x="3808" y="26"/>
                    <a:pt x="3802" y="27"/>
                    <a:pt x="3796" y="27"/>
                  </a:cubicBezTo>
                  <a:close/>
                  <a:moveTo>
                    <a:pt x="3656" y="26"/>
                  </a:moveTo>
                  <a:cubicBezTo>
                    <a:pt x="3661" y="27"/>
                    <a:pt x="3659" y="24"/>
                    <a:pt x="3662" y="25"/>
                  </a:cubicBezTo>
                  <a:cubicBezTo>
                    <a:pt x="3668" y="23"/>
                    <a:pt x="3627" y="28"/>
                    <a:pt x="3656" y="26"/>
                  </a:cubicBezTo>
                  <a:close/>
                  <a:moveTo>
                    <a:pt x="3770" y="32"/>
                  </a:moveTo>
                  <a:cubicBezTo>
                    <a:pt x="3780" y="32"/>
                    <a:pt x="3780" y="32"/>
                    <a:pt x="3780" y="32"/>
                  </a:cubicBezTo>
                  <a:cubicBezTo>
                    <a:pt x="3776" y="30"/>
                    <a:pt x="3776" y="30"/>
                    <a:pt x="3776" y="30"/>
                  </a:cubicBezTo>
                  <a:lnTo>
                    <a:pt x="3770" y="32"/>
                  </a:lnTo>
                  <a:close/>
                  <a:moveTo>
                    <a:pt x="3692" y="33"/>
                  </a:moveTo>
                  <a:cubicBezTo>
                    <a:pt x="3710" y="33"/>
                    <a:pt x="3710" y="33"/>
                    <a:pt x="3710" y="33"/>
                  </a:cubicBezTo>
                  <a:cubicBezTo>
                    <a:pt x="3709" y="33"/>
                    <a:pt x="3712" y="33"/>
                    <a:pt x="3714" y="33"/>
                  </a:cubicBezTo>
                  <a:cubicBezTo>
                    <a:pt x="3703" y="33"/>
                    <a:pt x="3691" y="33"/>
                    <a:pt x="3692" y="33"/>
                  </a:cubicBezTo>
                  <a:close/>
                  <a:moveTo>
                    <a:pt x="3729" y="32"/>
                  </a:moveTo>
                  <a:cubicBezTo>
                    <a:pt x="3726" y="32"/>
                    <a:pt x="3719" y="32"/>
                    <a:pt x="3714" y="33"/>
                  </a:cubicBezTo>
                  <a:cubicBezTo>
                    <a:pt x="3720" y="33"/>
                    <a:pt x="3726" y="32"/>
                    <a:pt x="3729" y="32"/>
                  </a:cubicBezTo>
                  <a:close/>
                  <a:moveTo>
                    <a:pt x="3738" y="34"/>
                  </a:moveTo>
                  <a:cubicBezTo>
                    <a:pt x="3756" y="34"/>
                    <a:pt x="3756" y="34"/>
                    <a:pt x="3756" y="34"/>
                  </a:cubicBezTo>
                  <a:cubicBezTo>
                    <a:pt x="3750" y="33"/>
                    <a:pt x="3750" y="33"/>
                    <a:pt x="3750" y="33"/>
                  </a:cubicBezTo>
                  <a:lnTo>
                    <a:pt x="3738" y="34"/>
                  </a:lnTo>
                  <a:close/>
                  <a:moveTo>
                    <a:pt x="3500" y="39"/>
                  </a:moveTo>
                  <a:cubicBezTo>
                    <a:pt x="3480" y="40"/>
                    <a:pt x="3480" y="40"/>
                    <a:pt x="3480" y="40"/>
                  </a:cubicBezTo>
                  <a:cubicBezTo>
                    <a:pt x="3478" y="40"/>
                    <a:pt x="3484" y="41"/>
                    <a:pt x="3491" y="40"/>
                  </a:cubicBezTo>
                  <a:cubicBezTo>
                    <a:pt x="3496" y="40"/>
                    <a:pt x="3503" y="39"/>
                    <a:pt x="3500" y="39"/>
                  </a:cubicBezTo>
                  <a:close/>
                  <a:moveTo>
                    <a:pt x="3550" y="44"/>
                  </a:moveTo>
                  <a:cubicBezTo>
                    <a:pt x="3559" y="42"/>
                    <a:pt x="3559" y="42"/>
                    <a:pt x="3559" y="42"/>
                  </a:cubicBezTo>
                  <a:cubicBezTo>
                    <a:pt x="3554" y="42"/>
                    <a:pt x="3553" y="42"/>
                    <a:pt x="3550" y="41"/>
                  </a:cubicBezTo>
                  <a:lnTo>
                    <a:pt x="3550" y="44"/>
                  </a:lnTo>
                  <a:close/>
                  <a:moveTo>
                    <a:pt x="3499" y="47"/>
                  </a:moveTo>
                  <a:cubicBezTo>
                    <a:pt x="3500" y="46"/>
                    <a:pt x="3520" y="45"/>
                    <a:pt x="3502" y="45"/>
                  </a:cubicBezTo>
                  <a:cubicBezTo>
                    <a:pt x="3500" y="45"/>
                    <a:pt x="3474" y="47"/>
                    <a:pt x="3499" y="47"/>
                  </a:cubicBezTo>
                  <a:close/>
                  <a:moveTo>
                    <a:pt x="3208" y="50"/>
                  </a:moveTo>
                  <a:cubicBezTo>
                    <a:pt x="3213" y="50"/>
                    <a:pt x="3213" y="50"/>
                    <a:pt x="3213" y="50"/>
                  </a:cubicBezTo>
                  <a:cubicBezTo>
                    <a:pt x="3212" y="46"/>
                    <a:pt x="3212" y="46"/>
                    <a:pt x="3212" y="46"/>
                  </a:cubicBezTo>
                  <a:lnTo>
                    <a:pt x="3208" y="50"/>
                  </a:lnTo>
                  <a:close/>
                  <a:moveTo>
                    <a:pt x="2964" y="64"/>
                  </a:moveTo>
                  <a:cubicBezTo>
                    <a:pt x="2950" y="65"/>
                    <a:pt x="2943" y="65"/>
                    <a:pt x="2950" y="67"/>
                  </a:cubicBezTo>
                  <a:cubicBezTo>
                    <a:pt x="2973" y="67"/>
                    <a:pt x="2955" y="65"/>
                    <a:pt x="2976" y="65"/>
                  </a:cubicBezTo>
                  <a:cubicBezTo>
                    <a:pt x="2981" y="64"/>
                    <a:pt x="2959" y="65"/>
                    <a:pt x="2964" y="64"/>
                  </a:cubicBezTo>
                  <a:close/>
                  <a:moveTo>
                    <a:pt x="2964" y="64"/>
                  </a:moveTo>
                  <a:cubicBezTo>
                    <a:pt x="2967" y="63"/>
                    <a:pt x="2969" y="63"/>
                    <a:pt x="2971" y="63"/>
                  </a:cubicBezTo>
                  <a:cubicBezTo>
                    <a:pt x="2967" y="63"/>
                    <a:pt x="2965" y="63"/>
                    <a:pt x="2964" y="64"/>
                  </a:cubicBezTo>
                  <a:close/>
                  <a:moveTo>
                    <a:pt x="41" y="131"/>
                  </a:moveTo>
                  <a:cubicBezTo>
                    <a:pt x="26" y="130"/>
                    <a:pt x="26" y="130"/>
                    <a:pt x="26" y="130"/>
                  </a:cubicBezTo>
                  <a:cubicBezTo>
                    <a:pt x="36" y="131"/>
                    <a:pt x="36" y="131"/>
                    <a:pt x="36" y="131"/>
                  </a:cubicBezTo>
                  <a:lnTo>
                    <a:pt x="41" y="131"/>
                  </a:lnTo>
                  <a:close/>
                  <a:moveTo>
                    <a:pt x="0" y="135"/>
                  </a:moveTo>
                  <a:cubicBezTo>
                    <a:pt x="3" y="134"/>
                    <a:pt x="10" y="134"/>
                    <a:pt x="13" y="135"/>
                  </a:cubicBezTo>
                  <a:cubicBezTo>
                    <a:pt x="9" y="132"/>
                    <a:pt x="9" y="132"/>
                    <a:pt x="9" y="132"/>
                  </a:cubicBezTo>
                  <a:lnTo>
                    <a:pt x="0" y="135"/>
                  </a:lnTo>
                  <a:close/>
                  <a:moveTo>
                    <a:pt x="2032" y="95"/>
                  </a:moveTo>
                  <a:cubicBezTo>
                    <a:pt x="2043" y="97"/>
                    <a:pt x="2043" y="97"/>
                    <a:pt x="2043" y="97"/>
                  </a:cubicBezTo>
                  <a:cubicBezTo>
                    <a:pt x="2044" y="96"/>
                    <a:pt x="2044" y="96"/>
                    <a:pt x="2044" y="96"/>
                  </a:cubicBezTo>
                  <a:cubicBezTo>
                    <a:pt x="2042" y="95"/>
                    <a:pt x="2039" y="95"/>
                    <a:pt x="2032" y="95"/>
                  </a:cubicBezTo>
                  <a:close/>
                  <a:moveTo>
                    <a:pt x="1842" y="100"/>
                  </a:moveTo>
                  <a:cubicBezTo>
                    <a:pt x="1845" y="100"/>
                    <a:pt x="1845" y="100"/>
                    <a:pt x="1845" y="100"/>
                  </a:cubicBezTo>
                  <a:cubicBezTo>
                    <a:pt x="1839" y="98"/>
                    <a:pt x="1839" y="98"/>
                    <a:pt x="1839" y="98"/>
                  </a:cubicBezTo>
                  <a:lnTo>
                    <a:pt x="1842" y="100"/>
                  </a:lnTo>
                  <a:close/>
                  <a:moveTo>
                    <a:pt x="1673" y="108"/>
                  </a:moveTo>
                  <a:cubicBezTo>
                    <a:pt x="1678" y="108"/>
                    <a:pt x="1684" y="108"/>
                    <a:pt x="1690" y="108"/>
                  </a:cubicBezTo>
                  <a:cubicBezTo>
                    <a:pt x="1678" y="108"/>
                    <a:pt x="1671" y="106"/>
                    <a:pt x="1673" y="10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C3FFCA2-261C-46BB-B5EE-E8ED3713CC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7566" y="704949"/>
            <a:ext cx="4797205" cy="1256175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0159339" y="1524176"/>
            <a:ext cx="8330658" cy="1371759"/>
          </a:xfrm>
          <a:prstGeom prst="rect">
            <a:avLst/>
          </a:prstGeom>
        </p:spPr>
        <p:txBody>
          <a:bodyPr lIns="243813" tIns="121906" rIns="243813" bIns="121906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500" dirty="0"/>
              <a:t>    SUMMARY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8737031" y="3505618"/>
            <a:ext cx="14426261" cy="7773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43813" tIns="121906" rIns="243813" bIns="121906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286" indent="-914286">
              <a:defRPr/>
            </a:pPr>
            <a:r>
              <a:rPr lang="en-US" sz="7200" i="1" dirty="0">
                <a:solidFill>
                  <a:sysClr val="windowText" lastClr="000000"/>
                </a:solidFill>
              </a:rPr>
              <a:t>Pneumocystis jirovecii </a:t>
            </a:r>
            <a:r>
              <a:rPr lang="en-US" sz="7200" dirty="0">
                <a:solidFill>
                  <a:sysClr val="windowText" lastClr="000000"/>
                </a:solidFill>
              </a:rPr>
              <a:t>exposure is universal in humans and acquired early in life</a:t>
            </a:r>
          </a:p>
          <a:p>
            <a:pPr marL="914286" indent="-914286">
              <a:defRPr/>
            </a:pPr>
            <a:r>
              <a:rPr lang="en-US" sz="7200" dirty="0">
                <a:solidFill>
                  <a:sysClr val="windowText" lastClr="000000"/>
                </a:solidFill>
              </a:rPr>
              <a:t>Each </a:t>
            </a:r>
            <a:r>
              <a:rPr lang="en-US" sz="7200" i="1" dirty="0">
                <a:solidFill>
                  <a:sysClr val="windowText" lastClr="000000"/>
                </a:solidFill>
              </a:rPr>
              <a:t>Pneumocystis</a:t>
            </a:r>
            <a:r>
              <a:rPr lang="en-US" sz="7200" dirty="0">
                <a:solidFill>
                  <a:sysClr val="windowText" lastClr="000000"/>
                </a:solidFill>
              </a:rPr>
              <a:t> species is host specific</a:t>
            </a:r>
          </a:p>
          <a:p>
            <a:pPr marL="914286" indent="-914286">
              <a:defRPr/>
            </a:pPr>
            <a:r>
              <a:rPr lang="en-US" sz="7200" dirty="0">
                <a:solidFill>
                  <a:sysClr val="windowText" lastClr="000000"/>
                </a:solidFill>
              </a:rPr>
              <a:t>Transmission is airborne</a:t>
            </a:r>
          </a:p>
          <a:p>
            <a:pPr marL="914286" indent="-914286">
              <a:defRPr/>
            </a:pPr>
            <a:endParaRPr lang="en-US" dirty="0">
              <a:solidFill>
                <a:sysClr val="windowText" lastClr="000000"/>
              </a:solidFill>
              <a:latin typeface="Calibri"/>
            </a:endParaRPr>
          </a:p>
          <a:p>
            <a:pPr marL="914286" indent="-914286">
              <a:defRPr/>
            </a:pPr>
            <a:endParaRPr lang="en-US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502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2029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0512" y="1123362"/>
            <a:ext cx="19321790" cy="1874185"/>
          </a:xfrm>
        </p:spPr>
        <p:txBody>
          <a:bodyPr/>
          <a:lstStyle/>
          <a:p>
            <a:r>
              <a:rPr lang="en-GB" dirty="0" smtClean="0"/>
              <a:t>Intended Learning Objectives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6400" dirty="0"/>
          </a:p>
          <a:p>
            <a:pPr marL="0" indent="0">
              <a:buNone/>
            </a:pPr>
            <a:endParaRPr lang="en-GB" sz="6400" i="1" dirty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xmlns="" id="{41B2DB89-4E99-4A6A-97B4-53CAE5687874}"/>
              </a:ext>
            </a:extLst>
          </p:cNvPr>
          <p:cNvSpPr/>
          <p:nvPr/>
        </p:nvSpPr>
        <p:spPr>
          <a:xfrm>
            <a:off x="609561" y="2997547"/>
            <a:ext cx="23163292" cy="155804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r>
              <a:rPr lang="en-GB" sz="5300" dirty="0"/>
              <a:t>Be aware of the different species of  the genus </a:t>
            </a:r>
            <a:r>
              <a:rPr lang="en-GB" sz="5300" i="1" dirty="0"/>
              <a:t>Pneumocystis</a:t>
            </a:r>
            <a:r>
              <a:rPr lang="en-GB" sz="5300" dirty="0"/>
              <a:t> and their host animals</a:t>
            </a:r>
          </a:p>
        </p:txBody>
      </p:sp>
      <p:sp>
        <p:nvSpPr>
          <p:cNvPr id="6" name="Rectangle: Rounded Corners 12">
            <a:extLst>
              <a:ext uri="{FF2B5EF4-FFF2-40B4-BE49-F238E27FC236}">
                <a16:creationId xmlns:a16="http://schemas.microsoft.com/office/drawing/2014/main" xmlns="" id="{D637DCEC-570C-4D72-86F5-0CE1B6DCFB68}"/>
              </a:ext>
            </a:extLst>
          </p:cNvPr>
          <p:cNvSpPr/>
          <p:nvPr/>
        </p:nvSpPr>
        <p:spPr>
          <a:xfrm>
            <a:off x="609561" y="5029782"/>
            <a:ext cx="23163292" cy="155804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r>
              <a:rPr lang="en-GB" sz="5300" dirty="0"/>
              <a:t>To be familiar with the morphology, life cycle and transmission of  </a:t>
            </a:r>
            <a:r>
              <a:rPr lang="en-GB" sz="5300" i="1" dirty="0"/>
              <a:t>Pneumocystis jirovecii</a:t>
            </a:r>
          </a:p>
        </p:txBody>
      </p: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xmlns="" id="{0E01D2CC-75BC-4CD8-874E-1D05A74228BD}"/>
              </a:ext>
            </a:extLst>
          </p:cNvPr>
          <p:cNvSpPr/>
          <p:nvPr/>
        </p:nvSpPr>
        <p:spPr>
          <a:xfrm>
            <a:off x="609561" y="7062018"/>
            <a:ext cx="23163292" cy="155804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r>
              <a:rPr lang="en-GB" sz="5300" dirty="0"/>
              <a:t>To understand when exposure occurs and the various risk factors for colonisation</a:t>
            </a:r>
          </a:p>
        </p:txBody>
      </p:sp>
    </p:spTree>
    <p:extLst>
      <p:ext uri="{BB962C8B-B14F-4D97-AF65-F5344CB8AC3E}">
        <p14:creationId xmlns:p14="http://schemas.microsoft.com/office/powerpoint/2010/main" val="136276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5" descr="Lu404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1597">
            <a:off x="1695671" y="3055120"/>
            <a:ext cx="5359203" cy="2705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518" name="Picture 18" descr="13486-m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61879">
            <a:off x="8709505" y="6403413"/>
            <a:ext cx="5621501" cy="2869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519" name="Picture 19" descr="16371-mi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79051">
            <a:off x="8887093" y="9981728"/>
            <a:ext cx="5621501" cy="28822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520" name="Picture 20" descr="18029-mi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21585">
            <a:off x="950102" y="6799741"/>
            <a:ext cx="5621501" cy="2788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521" name="Picture 21" descr="18181-mi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857495" y="10103664"/>
            <a:ext cx="5621501" cy="2733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522" name="Picture 22" descr="20343-mi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51424">
            <a:off x="1763561" y="10231920"/>
            <a:ext cx="5422194" cy="28560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523" name="Picture 23" descr="4865-mi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237378">
            <a:off x="16633669" y="5964432"/>
            <a:ext cx="5626034" cy="3200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525" name="Picture 25" descr="oV9558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95606" y="2849377"/>
            <a:ext cx="5321208" cy="26795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526" name="Picture 26" descr="QK4465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334041">
            <a:off x="16299750" y="2650162"/>
            <a:ext cx="5621501" cy="2371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394" name="ZoneTexte 1"/>
          <p:cNvSpPr txBox="1">
            <a:spLocks noChangeArrowheads="1"/>
          </p:cNvSpPr>
          <p:nvPr/>
        </p:nvSpPr>
        <p:spPr bwMode="auto">
          <a:xfrm rot="-206852">
            <a:off x="2720088" y="2236930"/>
            <a:ext cx="2557458" cy="9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43813" tIns="121906" rIns="243813" bIns="121906">
            <a:spAutoFit/>
          </a:bodyPr>
          <a:lstStyle/>
          <a:p>
            <a:r>
              <a:rPr lang="fr-FR" dirty="0" err="1"/>
              <a:t>rodents</a:t>
            </a:r>
            <a:endParaRPr lang="fr-FR" dirty="0"/>
          </a:p>
        </p:txBody>
      </p:sp>
      <p:sp>
        <p:nvSpPr>
          <p:cNvPr id="16395" name="ZoneTexte 11"/>
          <p:cNvSpPr txBox="1">
            <a:spLocks noChangeArrowheads="1"/>
          </p:cNvSpPr>
          <p:nvPr/>
        </p:nvSpPr>
        <p:spPr bwMode="auto">
          <a:xfrm rot="20781877">
            <a:off x="1981421" y="5919837"/>
            <a:ext cx="3236573" cy="9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43813" tIns="121906" rIns="243813" bIns="121906">
            <a:spAutoFit/>
          </a:bodyPr>
          <a:lstStyle/>
          <a:p>
            <a:r>
              <a:rPr lang="fr-FR" dirty="0"/>
              <a:t>carnivores</a:t>
            </a:r>
          </a:p>
        </p:txBody>
      </p:sp>
      <p:sp>
        <p:nvSpPr>
          <p:cNvPr id="16396" name="ZoneTexte 12"/>
          <p:cNvSpPr txBox="1">
            <a:spLocks noChangeArrowheads="1"/>
          </p:cNvSpPr>
          <p:nvPr/>
        </p:nvSpPr>
        <p:spPr bwMode="auto">
          <a:xfrm rot="-177292">
            <a:off x="4288737" y="9395878"/>
            <a:ext cx="3749500" cy="9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43813" tIns="121906" rIns="243813" bIns="121906">
            <a:spAutoFit/>
          </a:bodyPr>
          <a:lstStyle/>
          <a:p>
            <a:r>
              <a:rPr lang="fr-FR" dirty="0" err="1"/>
              <a:t>lagomorphs</a:t>
            </a:r>
            <a:endParaRPr lang="fr-FR" dirty="0"/>
          </a:p>
        </p:txBody>
      </p:sp>
      <p:sp>
        <p:nvSpPr>
          <p:cNvPr id="16397" name="ZoneTexte 13"/>
          <p:cNvSpPr txBox="1">
            <a:spLocks noChangeArrowheads="1"/>
          </p:cNvSpPr>
          <p:nvPr/>
        </p:nvSpPr>
        <p:spPr bwMode="auto">
          <a:xfrm rot="195682">
            <a:off x="8895780" y="9256480"/>
            <a:ext cx="6279943" cy="9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43813" tIns="121906" rIns="243813" bIns="121906">
            <a:spAutoFit/>
          </a:bodyPr>
          <a:lstStyle/>
          <a:p>
            <a:r>
              <a:rPr lang="fr-FR" dirty="0" err="1"/>
              <a:t>m</a:t>
            </a:r>
            <a:r>
              <a:rPr lang="fr-FR" dirty="0" err="1" smtClean="0"/>
              <a:t>ammals</a:t>
            </a:r>
            <a:r>
              <a:rPr lang="fr-FR" dirty="0" smtClean="0"/>
              <a:t> &amp; </a:t>
            </a:r>
            <a:r>
              <a:rPr lang="fr-FR" dirty="0" err="1" smtClean="0"/>
              <a:t>dolphins</a:t>
            </a:r>
            <a:endParaRPr lang="fr-FR" dirty="0"/>
          </a:p>
        </p:txBody>
      </p:sp>
      <p:sp>
        <p:nvSpPr>
          <p:cNvPr id="16399" name="ZoneTexte 15"/>
          <p:cNvSpPr txBox="1">
            <a:spLocks noChangeArrowheads="1"/>
          </p:cNvSpPr>
          <p:nvPr/>
        </p:nvSpPr>
        <p:spPr bwMode="auto">
          <a:xfrm>
            <a:off x="10591006" y="5563394"/>
            <a:ext cx="2847089" cy="9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43813" tIns="121906" rIns="243813" bIns="121906">
            <a:spAutoFit/>
          </a:bodyPr>
          <a:lstStyle/>
          <a:p>
            <a:r>
              <a:rPr lang="fr-FR" dirty="0"/>
              <a:t>primates</a:t>
            </a:r>
          </a:p>
        </p:txBody>
      </p:sp>
      <p:sp>
        <p:nvSpPr>
          <p:cNvPr id="16400" name="ZoneTexte 16"/>
          <p:cNvSpPr txBox="1">
            <a:spLocks noChangeArrowheads="1"/>
          </p:cNvSpPr>
          <p:nvPr/>
        </p:nvSpPr>
        <p:spPr bwMode="auto">
          <a:xfrm rot="21127426">
            <a:off x="16531065" y="1862283"/>
            <a:ext cx="3652386" cy="9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43813" tIns="121906" rIns="243813" bIns="121906">
            <a:spAutoFit/>
          </a:bodyPr>
          <a:lstStyle/>
          <a:p>
            <a:r>
              <a:rPr lang="fr-FR" dirty="0"/>
              <a:t>insectivores</a:t>
            </a:r>
          </a:p>
        </p:txBody>
      </p:sp>
      <p:sp>
        <p:nvSpPr>
          <p:cNvPr id="16401" name="ZoneTexte 17"/>
          <p:cNvSpPr txBox="1">
            <a:spLocks noChangeArrowheads="1"/>
          </p:cNvSpPr>
          <p:nvPr/>
        </p:nvSpPr>
        <p:spPr bwMode="auto">
          <a:xfrm rot="21268907">
            <a:off x="10843224" y="1909874"/>
            <a:ext cx="3301956" cy="9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43813" tIns="121906" rIns="243813" bIns="121906">
            <a:spAutoFit/>
          </a:bodyPr>
          <a:lstStyle/>
          <a:p>
            <a:r>
              <a:rPr lang="fr-FR" dirty="0"/>
              <a:t>bats</a:t>
            </a:r>
          </a:p>
        </p:txBody>
      </p:sp>
      <p:sp>
        <p:nvSpPr>
          <p:cNvPr id="16402" name="ZoneTexte 18"/>
          <p:cNvSpPr txBox="1">
            <a:spLocks noChangeArrowheads="1"/>
          </p:cNvSpPr>
          <p:nvPr/>
        </p:nvSpPr>
        <p:spPr bwMode="auto">
          <a:xfrm rot="20930186">
            <a:off x="17572443" y="5120703"/>
            <a:ext cx="3394726" cy="9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43813" tIns="121906" rIns="243813" bIns="121906">
            <a:spAutoFit/>
          </a:bodyPr>
          <a:lstStyle/>
          <a:p>
            <a:r>
              <a:rPr lang="fr-FR" dirty="0" err="1"/>
              <a:t>marsupials</a:t>
            </a:r>
            <a:endParaRPr lang="fr-FR" dirty="0"/>
          </a:p>
        </p:txBody>
      </p:sp>
      <p:sp>
        <p:nvSpPr>
          <p:cNvPr id="16403" name="ZoneTexte 9"/>
          <p:cNvSpPr txBox="1">
            <a:spLocks noChangeArrowheads="1"/>
          </p:cNvSpPr>
          <p:nvPr/>
        </p:nvSpPr>
        <p:spPr bwMode="auto">
          <a:xfrm>
            <a:off x="685006" y="606968"/>
            <a:ext cx="16575721" cy="190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43813" tIns="121906" rIns="243813" bIns="121906">
            <a:spAutoFit/>
          </a:bodyPr>
          <a:lstStyle/>
          <a:p>
            <a:r>
              <a:rPr lang="fr-FR" sz="53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Groups of </a:t>
            </a:r>
            <a:r>
              <a:rPr lang="fr-FR" sz="5300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mammals</a:t>
            </a:r>
            <a:r>
              <a:rPr lang="fr-FR" sz="53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5300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where</a:t>
            </a:r>
            <a:r>
              <a:rPr lang="fr-FR" sz="53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5300" i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Pneumocystis</a:t>
            </a:r>
            <a:r>
              <a:rPr lang="fr-FR" sz="53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5300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organisms</a:t>
            </a:r>
            <a:r>
              <a:rPr lang="fr-FR" sz="53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have been </a:t>
            </a:r>
            <a:r>
              <a:rPr lang="fr-FR" sz="5300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detected</a:t>
            </a:r>
            <a:endParaRPr lang="fr-FR" sz="5300" dirty="0">
              <a:solidFill>
                <a:srgbClr val="FF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398" name="ZoneTexte 14"/>
          <p:cNvSpPr txBox="1">
            <a:spLocks noChangeArrowheads="1"/>
          </p:cNvSpPr>
          <p:nvPr/>
        </p:nvSpPr>
        <p:spPr bwMode="auto">
          <a:xfrm rot="-371471">
            <a:off x="18346844" y="9252052"/>
            <a:ext cx="3309089" cy="172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43813" tIns="121906" rIns="243813" bIns="121906">
            <a:spAutoFit/>
          </a:bodyPr>
          <a:lstStyle/>
          <a:p>
            <a:r>
              <a:rPr lang="fr-FR" dirty="0" err="1" smtClean="0"/>
              <a:t>ungulates</a:t>
            </a:r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2597580" y="1981429"/>
            <a:ext cx="10972086" cy="7620882"/>
          </a:xfrm>
          <a:prstGeom prst="rect">
            <a:avLst/>
          </a:prstGeom>
          <a:solidFill>
            <a:srgbClr val="FF0000">
              <a:alpha val="12157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lIns="243813" tIns="121906" rIns="243813" bIns="121906"/>
          <a:lstStyle/>
          <a:p>
            <a:pPr>
              <a:defRPr/>
            </a:pPr>
            <a:endParaRPr lang="fr-FR">
              <a:latin typeface="Arial" charset="0"/>
              <a:ea typeface="+mn-ea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06374" y="1829012"/>
            <a:ext cx="8737031" cy="4724947"/>
          </a:xfrm>
          <a:prstGeom prst="rect">
            <a:avLst/>
          </a:prstGeom>
          <a:noFill/>
          <a:ln w="12700">
            <a:solidFill>
              <a:srgbClr val="660066"/>
            </a:solidFill>
            <a:round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lIns="243813" tIns="121906" rIns="243813" bIns="121906"/>
          <a:lstStyle/>
          <a:p>
            <a:pPr>
              <a:defRPr/>
            </a:pPr>
            <a:endParaRPr lang="fr-FR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18435" name="ZoneTexte 5"/>
          <p:cNvSpPr txBox="1">
            <a:spLocks noChangeArrowheads="1"/>
          </p:cNvSpPr>
          <p:nvPr/>
        </p:nvSpPr>
        <p:spPr bwMode="auto">
          <a:xfrm>
            <a:off x="533380" y="1981464"/>
            <a:ext cx="8813226" cy="246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3813" tIns="121906" rIns="243813" bIns="121906">
            <a:spAutoFit/>
          </a:bodyPr>
          <a:lstStyle/>
          <a:p>
            <a:r>
              <a:rPr lang="fr-FR" i="1" dirty="0" err="1">
                <a:solidFill>
                  <a:schemeClr val="accent1"/>
                </a:solidFill>
                <a:latin typeface="Arial Rounded MT Bold" pitchFamily="34" charset="0"/>
              </a:rPr>
              <a:t>Pneumocystis</a:t>
            </a:r>
            <a:r>
              <a:rPr lang="fr-FR" i="1" dirty="0">
                <a:solidFill>
                  <a:schemeClr val="accent1"/>
                </a:solidFill>
                <a:latin typeface="Arial Rounded MT Bold" pitchFamily="34" charset="0"/>
              </a:rPr>
              <a:t> </a:t>
            </a:r>
            <a:r>
              <a:rPr lang="fr-FR" i="1" dirty="0" err="1">
                <a:solidFill>
                  <a:schemeClr val="accent1"/>
                </a:solidFill>
                <a:latin typeface="Arial Rounded MT Bold" pitchFamily="34" charset="0"/>
              </a:rPr>
              <a:t>carinii</a:t>
            </a:r>
            <a:endParaRPr lang="fr-FR" i="1" dirty="0">
              <a:solidFill>
                <a:schemeClr val="accent1"/>
              </a:solidFill>
              <a:latin typeface="Arial Rounded MT Bold" pitchFamily="34" charset="0"/>
            </a:endParaRPr>
          </a:p>
          <a:p>
            <a:r>
              <a:rPr lang="fr-FR" i="1" dirty="0" err="1">
                <a:solidFill>
                  <a:schemeClr val="accent1"/>
                </a:solidFill>
                <a:latin typeface="Arial Rounded MT Bold" pitchFamily="34" charset="0"/>
              </a:rPr>
              <a:t>Pneumocystis</a:t>
            </a:r>
            <a:r>
              <a:rPr lang="fr-FR" i="1" dirty="0">
                <a:solidFill>
                  <a:schemeClr val="accent1"/>
                </a:solidFill>
                <a:latin typeface="Arial Rounded MT Bold" pitchFamily="34" charset="0"/>
              </a:rPr>
              <a:t> </a:t>
            </a:r>
            <a:r>
              <a:rPr lang="fr-FR" i="1" dirty="0" err="1">
                <a:solidFill>
                  <a:schemeClr val="accent1"/>
                </a:solidFill>
                <a:latin typeface="Arial Rounded MT Bold" pitchFamily="34" charset="0"/>
              </a:rPr>
              <a:t>wakefieldiae</a:t>
            </a:r>
            <a:r>
              <a:rPr lang="fr-FR" i="1" dirty="0">
                <a:solidFill>
                  <a:schemeClr val="accent1"/>
                </a:solidFill>
                <a:latin typeface="Arial Rounded MT Bold" pitchFamily="34" charset="0"/>
              </a:rPr>
              <a:t>		</a:t>
            </a:r>
            <a:endParaRPr lang="fr-FR" dirty="0">
              <a:solidFill>
                <a:schemeClr val="accent1"/>
              </a:solidFill>
              <a:latin typeface="Arial Rounded MT Bold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47240">
            <a:off x="13417293" y="4172998"/>
            <a:ext cx="8770077" cy="4377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437" name="Image 12" descr="AA027414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7815" y="7163664"/>
            <a:ext cx="3797052" cy="384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Image 13"/>
          <p:cNvPicPr>
            <a:picLocks noChangeAspect="1"/>
          </p:cNvPicPr>
          <p:nvPr/>
        </p:nvPicPr>
        <p:blipFill>
          <a:blip r:embed="rId5" cstate="print"/>
          <a:srcRect l="11609" b="7262"/>
          <a:stretch>
            <a:fillRect/>
          </a:stretch>
        </p:blipFill>
        <p:spPr bwMode="auto">
          <a:xfrm>
            <a:off x="2844615" y="7468483"/>
            <a:ext cx="2594866" cy="148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ZoneTexte 8"/>
          <p:cNvSpPr txBox="1">
            <a:spLocks noChangeArrowheads="1"/>
          </p:cNvSpPr>
          <p:nvPr/>
        </p:nvSpPr>
        <p:spPr bwMode="auto">
          <a:xfrm>
            <a:off x="13152120" y="9929384"/>
            <a:ext cx="9983281" cy="9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43813" tIns="121906" rIns="243813" bIns="121906">
            <a:spAutoFit/>
          </a:bodyPr>
          <a:lstStyle/>
          <a:p>
            <a:r>
              <a:rPr lang="fr-FR" i="1">
                <a:solidFill>
                  <a:srgbClr val="FF0000"/>
                </a:solidFill>
                <a:latin typeface="Arial Rounded MT Bold" pitchFamily="34" charset="0"/>
              </a:rPr>
              <a:t>P</a:t>
            </a:r>
            <a:r>
              <a:rPr lang="fr-FR" i="1">
                <a:latin typeface="Arial Rounded MT Bold" pitchFamily="34" charset="0"/>
              </a:rPr>
              <a:t>neumo</a:t>
            </a:r>
            <a:r>
              <a:rPr lang="fr-FR" i="1">
                <a:solidFill>
                  <a:srgbClr val="FF0000"/>
                </a:solidFill>
                <a:latin typeface="Arial Rounded MT Bold" pitchFamily="34" charset="0"/>
              </a:rPr>
              <a:t>c</a:t>
            </a:r>
            <a:r>
              <a:rPr lang="fr-FR" i="1">
                <a:latin typeface="Arial Rounded MT Bold" pitchFamily="34" charset="0"/>
              </a:rPr>
              <a:t>ystis </a:t>
            </a:r>
            <a:r>
              <a:rPr lang="fr-FR">
                <a:solidFill>
                  <a:srgbClr val="FF0000"/>
                </a:solidFill>
                <a:latin typeface="Arial Rounded MT Bold" pitchFamily="34" charset="0"/>
              </a:rPr>
              <a:t>p</a:t>
            </a:r>
            <a:r>
              <a:rPr lang="fr-FR">
                <a:latin typeface="Arial Rounded MT Bold" pitchFamily="34" charset="0"/>
              </a:rPr>
              <a:t>neumonia = </a:t>
            </a:r>
            <a:r>
              <a:rPr lang="fr-FR">
                <a:solidFill>
                  <a:srgbClr val="FF0000"/>
                </a:solidFill>
                <a:latin typeface="Arial Rounded MT Bold" pitchFamily="34" charset="0"/>
              </a:rPr>
              <a:t>PcP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06388" y="8992644"/>
            <a:ext cx="8813226" cy="984999"/>
          </a:xfrm>
          <a:prstGeom prst="rect">
            <a:avLst/>
          </a:prstGeom>
          <a:noFill/>
        </p:spPr>
        <p:txBody>
          <a:bodyPr lIns="243813" tIns="121906" rIns="243813" bIns="121906">
            <a:spAutoFit/>
          </a:bodyPr>
          <a:lstStyle/>
          <a:p>
            <a:pPr>
              <a:defRPr/>
            </a:pPr>
            <a:r>
              <a:rPr lang="fr-FR" i="1" dirty="0" err="1">
                <a:solidFill>
                  <a:schemeClr val="accent6">
                    <a:lumMod val="75000"/>
                  </a:schemeClr>
                </a:solidFill>
                <a:latin typeface="Arial Rounded MT Bold"/>
                <a:ea typeface="+mn-ea"/>
                <a:cs typeface="Arial Rounded MT Bold"/>
              </a:rPr>
              <a:t>Pneumocystis</a:t>
            </a:r>
            <a:r>
              <a:rPr lang="fr-FR" i="1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+mn-ea"/>
                <a:cs typeface="Arial Rounded MT Bold"/>
              </a:rPr>
              <a:t> </a:t>
            </a:r>
            <a:r>
              <a:rPr lang="fr-FR" i="1" dirty="0" err="1">
                <a:solidFill>
                  <a:schemeClr val="accent6">
                    <a:lumMod val="75000"/>
                  </a:schemeClr>
                </a:solidFill>
                <a:latin typeface="Arial Rounded MT Bold"/>
                <a:ea typeface="+mn-ea"/>
                <a:cs typeface="Arial Rounded MT Bold"/>
              </a:rPr>
              <a:t>murina</a:t>
            </a:r>
            <a:endParaRPr lang="fr-FR" i="1" dirty="0">
              <a:solidFill>
                <a:schemeClr val="accent6">
                  <a:lumMod val="75000"/>
                </a:schemeClr>
              </a:solidFill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06373" y="7468465"/>
            <a:ext cx="6705164" cy="2591100"/>
          </a:xfrm>
          <a:prstGeom prst="rect">
            <a:avLst/>
          </a:prstGeom>
          <a:noFill/>
          <a:ln w="12700">
            <a:solidFill>
              <a:srgbClr val="000090"/>
            </a:solidFill>
            <a:round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lIns="243813" tIns="121906" rIns="243813" bIns="121906"/>
          <a:lstStyle/>
          <a:p>
            <a:pPr>
              <a:defRPr/>
            </a:pPr>
            <a:endParaRPr lang="fr-FR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18442" name="ZoneTexte 16"/>
          <p:cNvSpPr txBox="1">
            <a:spLocks noChangeArrowheads="1"/>
          </p:cNvSpPr>
          <p:nvPr/>
        </p:nvSpPr>
        <p:spPr bwMode="auto">
          <a:xfrm>
            <a:off x="7517911" y="11053468"/>
            <a:ext cx="4673296" cy="172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3813" tIns="121906" rIns="243813" bIns="121906">
            <a:spAutoFit/>
          </a:bodyPr>
          <a:lstStyle/>
          <a:p>
            <a:pPr algn="ctr"/>
            <a:r>
              <a:rPr lang="fr-FR" i="1">
                <a:solidFill>
                  <a:srgbClr val="493936"/>
                </a:solidFill>
                <a:latin typeface="Arial Rounded MT Bold" pitchFamily="34" charset="0"/>
              </a:rPr>
              <a:t>Pneumocystis oryctolagi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517911" y="7163641"/>
            <a:ext cx="4673296" cy="5804573"/>
          </a:xfrm>
          <a:prstGeom prst="rect">
            <a:avLst/>
          </a:prstGeom>
          <a:noFill/>
          <a:ln w="12700">
            <a:solidFill>
              <a:srgbClr val="493936"/>
            </a:solidFill>
            <a:round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lIns="243813" tIns="121906" rIns="243813" bIns="121906"/>
          <a:lstStyle/>
          <a:p>
            <a:pPr>
              <a:defRPr/>
            </a:pPr>
            <a:endParaRPr lang="fr-FR" dirty="0">
              <a:solidFill>
                <a:srgbClr val="660033"/>
              </a:solidFill>
              <a:latin typeface="Arial" charset="0"/>
              <a:ea typeface="+mn-ea"/>
            </a:endParaRPr>
          </a:p>
        </p:txBody>
      </p:sp>
      <p:sp>
        <p:nvSpPr>
          <p:cNvPr id="18444" name="Rectangle 18"/>
          <p:cNvSpPr>
            <a:spLocks noChangeArrowheads="1"/>
          </p:cNvSpPr>
          <p:nvPr/>
        </p:nvSpPr>
        <p:spPr bwMode="auto">
          <a:xfrm>
            <a:off x="12597580" y="2060827"/>
            <a:ext cx="10972086" cy="172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3813" tIns="121906" rIns="243813" bIns="121906">
            <a:spAutoFit/>
          </a:bodyPr>
          <a:lstStyle/>
          <a:p>
            <a:pPr algn="ctr"/>
            <a:r>
              <a:rPr lang="fr-FR" i="1">
                <a:solidFill>
                  <a:srgbClr val="FF0000"/>
                </a:solidFill>
                <a:latin typeface="Arial Black" pitchFamily="34" charset="0"/>
              </a:rPr>
              <a:t>Pneumocystis jirovecii </a:t>
            </a:r>
          </a:p>
          <a:p>
            <a:pPr algn="ctr"/>
            <a:r>
              <a:rPr lang="fr-FR">
                <a:latin typeface="Arial Rounded MT Bold" pitchFamily="34" charset="0"/>
              </a:rPr>
              <a:t>(Frenkel 1999) </a:t>
            </a:r>
          </a:p>
        </p:txBody>
      </p:sp>
      <p:sp>
        <p:nvSpPr>
          <p:cNvPr id="18445" name="Rectangle 20"/>
          <p:cNvSpPr>
            <a:spLocks noChangeArrowheads="1"/>
          </p:cNvSpPr>
          <p:nvPr/>
        </p:nvSpPr>
        <p:spPr bwMode="auto">
          <a:xfrm>
            <a:off x="16936469" y="11424979"/>
            <a:ext cx="5866695" cy="90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43813" tIns="121906" rIns="243813" bIns="121906">
            <a:spAutoFit/>
          </a:bodyPr>
          <a:lstStyle/>
          <a:p>
            <a:r>
              <a:rPr lang="fr-FR" sz="4300">
                <a:latin typeface="Arial Rounded MT Bold" pitchFamily="34" charset="0"/>
              </a:rPr>
              <a:t>= a zoonotic disease</a:t>
            </a:r>
          </a:p>
        </p:txBody>
      </p:sp>
      <p:cxnSp>
        <p:nvCxnSpPr>
          <p:cNvPr id="18446" name="Connecteur droit 22"/>
          <p:cNvCxnSpPr>
            <a:cxnSpLocks noChangeShapeType="1"/>
          </p:cNvCxnSpPr>
          <p:nvPr/>
        </p:nvCxnSpPr>
        <p:spPr bwMode="auto">
          <a:xfrm>
            <a:off x="18155586" y="11120138"/>
            <a:ext cx="3860549" cy="137175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47" name="Connecteur droit 25"/>
          <p:cNvCxnSpPr>
            <a:cxnSpLocks noChangeShapeType="1"/>
          </p:cNvCxnSpPr>
          <p:nvPr/>
        </p:nvCxnSpPr>
        <p:spPr bwMode="auto">
          <a:xfrm flipH="1">
            <a:off x="18155586" y="11120138"/>
            <a:ext cx="3860549" cy="137175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</p:cxn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406388" y="10364400"/>
            <a:ext cx="4444711" cy="1524176"/>
          </a:xfrm>
          <a:prstGeom prst="rect">
            <a:avLst/>
          </a:prstGeom>
          <a:solidFill>
            <a:schemeClr val="bg1"/>
          </a:solidFill>
          <a:ln w="12700">
            <a:solidFill>
              <a:srgbClr val="3366FF"/>
            </a:solidFill>
            <a:round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lIns="243813" tIns="121906" rIns="243813" bIns="121906"/>
          <a:lstStyle/>
          <a:p>
            <a:pPr>
              <a:defRPr/>
            </a:pPr>
            <a:endParaRPr lang="fr-FR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609575" y="10516818"/>
            <a:ext cx="4444711" cy="1524176"/>
          </a:xfrm>
          <a:prstGeom prst="rect">
            <a:avLst/>
          </a:prstGeom>
          <a:solidFill>
            <a:schemeClr val="bg1"/>
          </a:solidFill>
          <a:ln w="12700">
            <a:solidFill>
              <a:srgbClr val="376092"/>
            </a:solidFill>
            <a:round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lIns="243813" tIns="121906" rIns="243813" bIns="121906"/>
          <a:lstStyle/>
          <a:p>
            <a:pPr>
              <a:defRPr/>
            </a:pPr>
            <a:endParaRPr lang="fr-FR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812762" y="10669235"/>
            <a:ext cx="4444711" cy="1524176"/>
          </a:xfrm>
          <a:prstGeom prst="rect">
            <a:avLst/>
          </a:prstGeom>
          <a:solidFill>
            <a:schemeClr val="bg1"/>
          </a:solidFill>
          <a:ln w="12700">
            <a:solidFill>
              <a:srgbClr val="800000"/>
            </a:solidFill>
            <a:round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lIns="243813" tIns="121906" rIns="243813" bIns="121906"/>
          <a:lstStyle/>
          <a:p>
            <a:pPr>
              <a:defRPr/>
            </a:pPr>
            <a:endParaRPr lang="fr-FR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1015948" y="10821653"/>
            <a:ext cx="4444711" cy="1524176"/>
          </a:xfrm>
          <a:prstGeom prst="rect">
            <a:avLst/>
          </a:prstGeom>
          <a:solidFill>
            <a:schemeClr val="bg1"/>
          </a:solidFill>
          <a:ln w="12700">
            <a:solidFill>
              <a:srgbClr val="FF9900"/>
            </a:solidFill>
            <a:round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lIns="243813" tIns="121906" rIns="243813" bIns="121906"/>
          <a:lstStyle/>
          <a:p>
            <a:pPr>
              <a:defRPr/>
            </a:pPr>
            <a:endParaRPr lang="fr-FR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1219135" y="10974071"/>
            <a:ext cx="4444711" cy="1524176"/>
          </a:xfrm>
          <a:prstGeom prst="rect">
            <a:avLst/>
          </a:prstGeom>
          <a:solidFill>
            <a:schemeClr val="bg1"/>
          </a:solidFill>
          <a:ln w="12700">
            <a:solidFill>
              <a:srgbClr val="376092"/>
            </a:solidFill>
            <a:round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lIns="243813" tIns="121906" rIns="243813" bIns="121906"/>
          <a:lstStyle/>
          <a:p>
            <a:pPr>
              <a:defRPr/>
            </a:pPr>
            <a:endParaRPr lang="fr-FR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1422322" y="11126488"/>
            <a:ext cx="4444711" cy="1524176"/>
          </a:xfrm>
          <a:prstGeom prst="rect">
            <a:avLst/>
          </a:prstGeom>
          <a:solidFill>
            <a:schemeClr val="bg1"/>
          </a:solidFill>
          <a:ln w="12700">
            <a:solidFill>
              <a:srgbClr val="660066"/>
            </a:solidFill>
            <a:round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lIns="243813" tIns="121906" rIns="243813" bIns="121906"/>
          <a:lstStyle/>
          <a:p>
            <a:pPr>
              <a:defRPr/>
            </a:pPr>
            <a:endParaRPr lang="fr-FR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1625509" y="11278906"/>
            <a:ext cx="4444711" cy="1524176"/>
          </a:xfrm>
          <a:prstGeom prst="rect">
            <a:avLst/>
          </a:prstGeom>
          <a:solidFill>
            <a:schemeClr val="bg1"/>
          </a:solidFill>
          <a:ln w="12700">
            <a:solidFill>
              <a:srgbClr val="008000"/>
            </a:solidFill>
            <a:round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lIns="243813" tIns="121906" rIns="243813" bIns="121906"/>
          <a:lstStyle/>
          <a:p>
            <a:pPr>
              <a:defRPr/>
            </a:pPr>
            <a:endParaRPr lang="fr-FR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1828695" y="11431324"/>
            <a:ext cx="4444711" cy="1524176"/>
          </a:xfrm>
          <a:prstGeom prst="rect">
            <a:avLst/>
          </a:prstGeom>
          <a:solidFill>
            <a:schemeClr val="bg1"/>
          </a:solidFill>
          <a:ln w="12700">
            <a:solidFill>
              <a:srgbClr val="065E87"/>
            </a:solidFill>
            <a:round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lIns="243813" tIns="121906" rIns="243813" bIns="121906"/>
          <a:lstStyle/>
          <a:p>
            <a:pPr>
              <a:defRPr/>
            </a:pPr>
            <a:endParaRPr lang="fr-FR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2031882" y="11583741"/>
            <a:ext cx="4444711" cy="1524176"/>
          </a:xfrm>
          <a:prstGeom prst="rect">
            <a:avLst/>
          </a:prstGeom>
          <a:solidFill>
            <a:schemeClr val="bg1"/>
          </a:solidFill>
          <a:ln w="12700">
            <a:solidFill>
              <a:srgbClr val="F5F4ED"/>
            </a:solidFill>
            <a:round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lIns="243813" tIns="121906" rIns="243813" bIns="121906"/>
          <a:lstStyle/>
          <a:p>
            <a:pPr>
              <a:defRPr/>
            </a:pPr>
            <a:endParaRPr lang="fr-FR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2235069" y="11736159"/>
            <a:ext cx="4444711" cy="1524176"/>
          </a:xfrm>
          <a:prstGeom prst="rect">
            <a:avLst/>
          </a:prstGeom>
          <a:solidFill>
            <a:schemeClr val="bg1"/>
          </a:solidFill>
          <a:ln w="12700">
            <a:solidFill>
              <a:srgbClr val="000090"/>
            </a:solidFill>
            <a:round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lIns="243813" tIns="121906" rIns="243813" bIns="121906"/>
          <a:lstStyle/>
          <a:p>
            <a:pPr>
              <a:defRPr/>
            </a:pPr>
            <a:endParaRPr lang="fr-FR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2438256" y="11888576"/>
            <a:ext cx="4444711" cy="1524176"/>
          </a:xfrm>
          <a:prstGeom prst="rect">
            <a:avLst/>
          </a:prstGeom>
          <a:solidFill>
            <a:schemeClr val="bg1"/>
          </a:solidFill>
          <a:ln w="12700">
            <a:solidFill>
              <a:srgbClr val="493936"/>
            </a:solidFill>
            <a:round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lIns="243813" tIns="121906" rIns="243813" bIns="121906"/>
          <a:lstStyle/>
          <a:p>
            <a:pPr>
              <a:defRPr/>
            </a:pPr>
            <a:endParaRPr lang="fr-FR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2641443" y="12040994"/>
            <a:ext cx="4444711" cy="1524176"/>
          </a:xfrm>
          <a:prstGeom prst="rect">
            <a:avLst/>
          </a:prstGeom>
          <a:solidFill>
            <a:schemeClr val="bg1"/>
          </a:solidFill>
          <a:ln w="12700">
            <a:solidFill>
              <a:srgbClr val="000090"/>
            </a:solidFill>
            <a:round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lIns="243813" tIns="121906" rIns="243813" bIns="121906"/>
          <a:lstStyle/>
          <a:p>
            <a:pPr>
              <a:defRPr/>
            </a:pPr>
            <a:endParaRPr lang="fr-FR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2336648" y="12117231"/>
            <a:ext cx="5079669" cy="1723749"/>
          </a:xfrm>
          <a:prstGeom prst="rect">
            <a:avLst/>
          </a:prstGeom>
          <a:noFill/>
        </p:spPr>
        <p:txBody>
          <a:bodyPr lIns="243813" tIns="121906" rIns="243813" bIns="121906">
            <a:spAutoFit/>
          </a:bodyPr>
          <a:lstStyle/>
          <a:p>
            <a:pPr algn="ctr">
              <a:defRPr/>
            </a:pPr>
            <a:r>
              <a:rPr lang="fr-FR" i="1" dirty="0" err="1">
                <a:solidFill>
                  <a:schemeClr val="accent6">
                    <a:lumMod val="75000"/>
                  </a:schemeClr>
                </a:solidFill>
                <a:latin typeface="Arial Rounded MT Bold"/>
                <a:ea typeface="+mn-ea"/>
                <a:cs typeface="Arial Rounded MT Bold"/>
              </a:rPr>
              <a:t>Pneumocystis</a:t>
            </a:r>
            <a:r>
              <a:rPr lang="fr-FR" i="1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+mn-ea"/>
                <a:cs typeface="Arial Rounded MT Bold"/>
              </a:rPr>
              <a:t>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  <a:latin typeface="Arial Rounded MT Bold"/>
                <a:ea typeface="+mn-ea"/>
                <a:cs typeface="Arial Rounded MT Bold"/>
              </a:rPr>
              <a:t>sp</a:t>
            </a:r>
            <a:endParaRPr lang="fr-FR" dirty="0">
              <a:solidFill>
                <a:schemeClr val="accent6">
                  <a:lumMod val="75000"/>
                </a:schemeClr>
              </a:solidFill>
              <a:latin typeface="Arial Rounded MT Bold"/>
              <a:ea typeface="+mn-ea"/>
              <a:cs typeface="Arial Rounded MT Bold"/>
            </a:endParaRPr>
          </a:p>
        </p:txBody>
      </p:sp>
      <p:pic>
        <p:nvPicPr>
          <p:cNvPr id="18461" name="Image 42"/>
          <p:cNvPicPr>
            <a:picLocks noChangeAspect="1"/>
          </p:cNvPicPr>
          <p:nvPr/>
        </p:nvPicPr>
        <p:blipFill>
          <a:blip r:embed="rId6" cstate="print"/>
          <a:srcRect l="17323" t="14001" r="14172" b="11847"/>
          <a:stretch>
            <a:fillRect/>
          </a:stretch>
        </p:blipFill>
        <p:spPr bwMode="auto">
          <a:xfrm>
            <a:off x="2171565" y="3559588"/>
            <a:ext cx="4567468" cy="27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62" name="ZoneTexte 9"/>
          <p:cNvSpPr txBox="1">
            <a:spLocks noChangeArrowheads="1"/>
          </p:cNvSpPr>
          <p:nvPr/>
        </p:nvSpPr>
        <p:spPr bwMode="auto">
          <a:xfrm>
            <a:off x="9" y="762088"/>
            <a:ext cx="15530159" cy="106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43813" tIns="121906" rIns="243813" bIns="121906">
            <a:spAutoFit/>
          </a:bodyPr>
          <a:lstStyle/>
          <a:p>
            <a:r>
              <a:rPr lang="fr-FR" sz="5300" b="1" dirty="0">
                <a:solidFill>
                  <a:schemeClr val="accent1"/>
                </a:solidFill>
                <a:latin typeface="+mj-lt"/>
              </a:rPr>
              <a:t>How </a:t>
            </a:r>
            <a:r>
              <a:rPr lang="fr-FR" sz="5300" b="1" dirty="0" err="1">
                <a:solidFill>
                  <a:schemeClr val="accent1"/>
                </a:solidFill>
                <a:latin typeface="+mj-lt"/>
              </a:rPr>
              <a:t>many</a:t>
            </a:r>
            <a:r>
              <a:rPr lang="fr-FR" sz="53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fr-FR" sz="5300" b="1" dirty="0" err="1">
                <a:solidFill>
                  <a:schemeClr val="accent1"/>
                </a:solidFill>
                <a:latin typeface="+mj-lt"/>
              </a:rPr>
              <a:t>species</a:t>
            </a:r>
            <a:r>
              <a:rPr lang="fr-FR" sz="5300" b="1" dirty="0">
                <a:solidFill>
                  <a:schemeClr val="accent1"/>
                </a:solidFill>
                <a:latin typeface="+mj-lt"/>
              </a:rPr>
              <a:t> in the </a:t>
            </a:r>
            <a:r>
              <a:rPr lang="fr-FR" sz="5300" b="1" dirty="0" err="1">
                <a:solidFill>
                  <a:schemeClr val="accent1"/>
                </a:solidFill>
                <a:latin typeface="+mj-lt"/>
              </a:rPr>
              <a:t>genus</a:t>
            </a:r>
            <a:r>
              <a:rPr lang="fr-FR" sz="53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fr-FR" sz="5300" b="1" i="1" dirty="0" err="1">
                <a:solidFill>
                  <a:schemeClr val="accent1"/>
                </a:solidFill>
                <a:latin typeface="+mj-lt"/>
              </a:rPr>
              <a:t>Pneumocystis</a:t>
            </a:r>
            <a:r>
              <a:rPr lang="fr-FR" sz="5300" b="1" dirty="0">
                <a:solidFill>
                  <a:schemeClr val="accent1"/>
                </a:solidFill>
                <a:latin typeface="+mj-lt"/>
              </a:rPr>
              <a:t> 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474063" y="1980733"/>
            <a:ext cx="6908350" cy="10897861"/>
            <a:chOff x="4148" y="600"/>
            <a:chExt cx="1596" cy="3432"/>
          </a:xfrm>
        </p:grpSpPr>
        <p:sp>
          <p:nvSpPr>
            <p:cNvPr id="320516" name="Rectangle 4"/>
            <p:cNvSpPr>
              <a:spLocks noChangeArrowheads="1"/>
            </p:cNvSpPr>
            <p:nvPr/>
          </p:nvSpPr>
          <p:spPr bwMode="auto">
            <a:xfrm>
              <a:off x="4148" y="600"/>
              <a:ext cx="864" cy="1440"/>
            </a:xfrm>
            <a:prstGeom prst="rect">
              <a:avLst/>
            </a:prstGeom>
            <a:solidFill>
              <a:srgbClr val="00CC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fr-FR" sz="43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Black" charset="0"/>
                  <a:ea typeface="ＭＳ Ｐゴシック" charset="0"/>
                  <a:cs typeface="ＭＳ Ｐゴシック" charset="0"/>
                </a:rPr>
                <a:t>Old World </a:t>
              </a:r>
            </a:p>
            <a:p>
              <a:pPr algn="ctr">
                <a:defRPr/>
              </a:pPr>
              <a:r>
                <a:rPr lang="fr-FR" sz="43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Black" charset="0"/>
                  <a:ea typeface="ＭＳ Ｐゴシック" charset="0"/>
                  <a:cs typeface="ＭＳ Ｐゴシック" charset="0"/>
                </a:rPr>
                <a:t>Primates</a:t>
              </a:r>
              <a:endParaRPr lang="fr-FR" sz="43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0517" name="Rectangle 5"/>
            <p:cNvSpPr>
              <a:spLocks noChangeArrowheads="1"/>
            </p:cNvSpPr>
            <p:nvPr/>
          </p:nvSpPr>
          <p:spPr bwMode="auto">
            <a:xfrm>
              <a:off x="4148" y="3744"/>
              <a:ext cx="864" cy="288"/>
            </a:xfrm>
            <a:prstGeom prst="rect">
              <a:avLst/>
            </a:prstGeom>
            <a:solidFill>
              <a:schemeClr val="accent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fr-FR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Black" charset="0"/>
                  <a:ea typeface="ＭＳ Ｐゴシック" charset="0"/>
                  <a:cs typeface="ＭＳ Ｐゴシック" charset="0"/>
                </a:rPr>
                <a:t>Rodents</a:t>
              </a:r>
              <a:endParaRPr lang="fr-FR" sz="43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0518" name="Rectangle 6"/>
            <p:cNvSpPr>
              <a:spLocks noChangeArrowheads="1"/>
            </p:cNvSpPr>
            <p:nvPr/>
          </p:nvSpPr>
          <p:spPr bwMode="auto">
            <a:xfrm>
              <a:off x="4152" y="2155"/>
              <a:ext cx="864" cy="1205"/>
            </a:xfrm>
            <a:prstGeom prst="rect">
              <a:avLst/>
            </a:prstGeom>
            <a:solidFill>
              <a:srgbClr val="6DCC2C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fr-FR" sz="43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Black" charset="0"/>
                  <a:ea typeface="ＭＳ Ｐゴシック" charset="0"/>
                  <a:cs typeface="ＭＳ Ｐゴシック" charset="0"/>
                </a:rPr>
                <a:t>New World </a:t>
              </a:r>
            </a:p>
            <a:p>
              <a:pPr algn="ctr">
                <a:defRPr/>
              </a:pPr>
              <a:r>
                <a:rPr lang="fr-FR" sz="43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Black" charset="0"/>
                  <a:ea typeface="ＭＳ Ｐゴシック" charset="0"/>
                  <a:cs typeface="ＭＳ Ｐゴシック" charset="0"/>
                </a:rPr>
                <a:t>Primates</a:t>
              </a:r>
              <a:endParaRPr lang="fr-FR" sz="43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0519" name="Rectangle 7"/>
            <p:cNvSpPr>
              <a:spLocks noChangeArrowheads="1"/>
            </p:cNvSpPr>
            <p:nvPr/>
          </p:nvSpPr>
          <p:spPr bwMode="auto">
            <a:xfrm>
              <a:off x="4152" y="3408"/>
              <a:ext cx="864" cy="288"/>
            </a:xfrm>
            <a:prstGeom prst="rect">
              <a:avLst/>
            </a:prstGeom>
            <a:solidFill>
              <a:schemeClr val="fol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fr-FR" sz="43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Black" charset="0"/>
                  <a:ea typeface="ＭＳ Ｐゴシック" charset="0"/>
                  <a:cs typeface="ＭＳ Ｐゴシック" charset="0"/>
                </a:rPr>
                <a:t>Lemurs</a:t>
              </a:r>
              <a:endParaRPr lang="fr-FR" sz="43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20601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 l="859" t="2443" r="3436" b="4887"/>
            <a:stretch>
              <a:fillRect/>
            </a:stretch>
          </p:blipFill>
          <p:spPr bwMode="auto">
            <a:xfrm>
              <a:off x="5039" y="3307"/>
              <a:ext cx="657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02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24" y="2496"/>
              <a:ext cx="720" cy="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03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56" y="1243"/>
              <a:ext cx="645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483" name="Rectangle 11"/>
          <p:cNvSpPr>
            <a:spLocks noChangeArrowheads="1"/>
          </p:cNvSpPr>
          <p:nvPr/>
        </p:nvSpPr>
        <p:spPr bwMode="auto">
          <a:xfrm>
            <a:off x="14" y="2591103"/>
            <a:ext cx="4881776" cy="14159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243813" tIns="121906" rIns="243813" bIns="121906">
            <a:spAutoFit/>
          </a:bodyPr>
          <a:lstStyle/>
          <a:p>
            <a:r>
              <a:rPr lang="fr-FR" sz="3700" i="1" dirty="0" err="1">
                <a:solidFill>
                  <a:srgbClr val="FF0000"/>
                </a:solidFill>
                <a:latin typeface="Arial Rounded MT Bold" pitchFamily="34" charset="0"/>
              </a:rPr>
              <a:t>Pneumocystis</a:t>
            </a:r>
            <a:endParaRPr lang="fr-FR" sz="3700" dirty="0">
              <a:solidFill>
                <a:srgbClr val="FF0000"/>
              </a:solidFill>
              <a:latin typeface="Arial Rounded MT Bold" pitchFamily="34" charset="0"/>
            </a:endParaRPr>
          </a:p>
          <a:p>
            <a:r>
              <a:rPr lang="fr-FR" sz="3700" dirty="0" err="1">
                <a:solidFill>
                  <a:srgbClr val="FF0000"/>
                </a:solidFill>
                <a:latin typeface="Arial Rounded MT Bold" pitchFamily="34" charset="0"/>
              </a:rPr>
              <a:t>mtLSU</a:t>
            </a:r>
            <a:r>
              <a:rPr lang="fr-FR" sz="3700" dirty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fr-FR" sz="3700" dirty="0" err="1">
                <a:solidFill>
                  <a:srgbClr val="FF0000"/>
                </a:solidFill>
                <a:latin typeface="Arial Rounded MT Bold" pitchFamily="34" charset="0"/>
              </a:rPr>
              <a:t>sequences</a:t>
            </a:r>
            <a:r>
              <a:rPr lang="fr-FR" sz="3700" dirty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endParaRPr lang="fr-FR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0484" name="Rectangle 12"/>
          <p:cNvSpPr>
            <a:spLocks noChangeArrowheads="1"/>
          </p:cNvSpPr>
          <p:nvPr/>
        </p:nvSpPr>
        <p:spPr bwMode="auto">
          <a:xfrm>
            <a:off x="12394420" y="12818959"/>
            <a:ext cx="12637775" cy="7319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241271" tIns="118520" rIns="241271" bIns="118520">
            <a:spAutoFit/>
          </a:bodyPr>
          <a:lstStyle/>
          <a:p>
            <a:r>
              <a:rPr lang="fr-FR" sz="3200" b="1" dirty="0">
                <a:solidFill>
                  <a:srgbClr val="000000"/>
                </a:solidFill>
                <a:latin typeface="Arial Rounded MT Bold" pitchFamily="34" charset="0"/>
              </a:rPr>
              <a:t>                       </a:t>
            </a:r>
            <a:r>
              <a:rPr lang="fr-FR" sz="3200" b="1" dirty="0" err="1">
                <a:solidFill>
                  <a:srgbClr val="000000"/>
                </a:solidFill>
                <a:latin typeface="Arial Rounded MT Bold" pitchFamily="34" charset="0"/>
              </a:rPr>
              <a:t>Demanche</a:t>
            </a:r>
            <a:r>
              <a:rPr lang="fr-FR" sz="3200" b="1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fr-FR" sz="3200" b="1" i="1" dirty="0">
                <a:solidFill>
                  <a:srgbClr val="000000"/>
                </a:solidFill>
                <a:latin typeface="Arial Rounded MT Bold" pitchFamily="34" charset="0"/>
              </a:rPr>
              <a:t>et al. </a:t>
            </a:r>
            <a:r>
              <a:rPr lang="fr-FR" sz="3200" b="1" dirty="0">
                <a:solidFill>
                  <a:srgbClr val="000000"/>
                </a:solidFill>
                <a:latin typeface="Arial Rounded MT Bold" pitchFamily="34" charset="0"/>
              </a:rPr>
              <a:t>J Clin </a:t>
            </a:r>
            <a:r>
              <a:rPr lang="fr-FR" sz="3200" b="1" dirty="0" err="1">
                <a:solidFill>
                  <a:srgbClr val="000000"/>
                </a:solidFill>
                <a:latin typeface="Arial Rounded MT Bold" pitchFamily="34" charset="0"/>
              </a:rPr>
              <a:t>Microbiol</a:t>
            </a:r>
            <a:r>
              <a:rPr lang="fr-FR" sz="3200" b="1" dirty="0">
                <a:solidFill>
                  <a:srgbClr val="000000"/>
                </a:solidFill>
                <a:latin typeface="Arial Rounded MT Bold" pitchFamily="34" charset="0"/>
              </a:rPr>
              <a:t> 2001:39:2126 </a:t>
            </a:r>
          </a:p>
        </p:txBody>
      </p:sp>
      <p:sp>
        <p:nvSpPr>
          <p:cNvPr id="20485" name="Rectangle 13"/>
          <p:cNvSpPr>
            <a:spLocks noChangeArrowheads="1"/>
          </p:cNvSpPr>
          <p:nvPr/>
        </p:nvSpPr>
        <p:spPr bwMode="auto">
          <a:xfrm>
            <a:off x="4863794" y="9503883"/>
            <a:ext cx="1680523" cy="299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3813" tIns="121906" rIns="243813" bIns="121906"/>
          <a:lstStyle/>
          <a:p>
            <a:endParaRPr lang="en-US"/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657372" y="2044936"/>
            <a:ext cx="12098093" cy="10729567"/>
            <a:chOff x="852" y="708"/>
            <a:chExt cx="2858" cy="3379"/>
          </a:xfrm>
        </p:grpSpPr>
        <p:sp>
          <p:nvSpPr>
            <p:cNvPr id="20489" name="Rectangle 15"/>
            <p:cNvSpPr>
              <a:spLocks noChangeArrowheads="1"/>
            </p:cNvSpPr>
            <p:nvPr/>
          </p:nvSpPr>
          <p:spPr bwMode="auto">
            <a:xfrm>
              <a:off x="1293" y="3511"/>
              <a:ext cx="2338" cy="2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0" name="Freeform 16"/>
            <p:cNvSpPr>
              <a:spLocks/>
            </p:cNvSpPr>
            <p:nvPr/>
          </p:nvSpPr>
          <p:spPr bwMode="auto">
            <a:xfrm>
              <a:off x="2032" y="1886"/>
              <a:ext cx="42" cy="149"/>
            </a:xfrm>
            <a:custGeom>
              <a:avLst/>
              <a:gdLst>
                <a:gd name="T0" fmla="*/ 0 w 59"/>
                <a:gd name="T1" fmla="*/ 0 h 198"/>
                <a:gd name="T2" fmla="*/ 0 w 59"/>
                <a:gd name="T3" fmla="*/ 3 h 198"/>
                <a:gd name="T4" fmla="*/ 1 w 59"/>
                <a:gd name="T5" fmla="*/ 3 h 198"/>
                <a:gd name="T6" fmla="*/ 0 60000 65536"/>
                <a:gd name="T7" fmla="*/ 0 60000 65536"/>
                <a:gd name="T8" fmla="*/ 0 60000 65536"/>
                <a:gd name="T9" fmla="*/ 0 w 59"/>
                <a:gd name="T10" fmla="*/ 0 h 198"/>
                <a:gd name="T11" fmla="*/ 59 w 59"/>
                <a:gd name="T12" fmla="*/ 198 h 1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" h="198">
                  <a:moveTo>
                    <a:pt x="0" y="0"/>
                  </a:moveTo>
                  <a:lnTo>
                    <a:pt x="0" y="198"/>
                  </a:lnTo>
                  <a:lnTo>
                    <a:pt x="59" y="198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Rectangle 17"/>
            <p:cNvSpPr>
              <a:spLocks noChangeArrowheads="1"/>
            </p:cNvSpPr>
            <p:nvPr/>
          </p:nvSpPr>
          <p:spPr bwMode="auto">
            <a:xfrm>
              <a:off x="1279" y="1104"/>
              <a:ext cx="105" cy="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700" b="1">
                  <a:latin typeface="Tahoma" pitchFamily="34" charset="0"/>
                </a:rPr>
                <a:t>58</a:t>
              </a:r>
              <a:endParaRPr lang="fr-FR" sz="5300" b="1">
                <a:latin typeface="Tahoma" pitchFamily="34" charset="0"/>
              </a:endParaRPr>
            </a:p>
          </p:txBody>
        </p:sp>
        <p:sp>
          <p:nvSpPr>
            <p:cNvPr id="20492" name="Line 18"/>
            <p:cNvSpPr>
              <a:spLocks noChangeShapeType="1"/>
            </p:cNvSpPr>
            <p:nvPr/>
          </p:nvSpPr>
          <p:spPr bwMode="auto">
            <a:xfrm>
              <a:off x="852" y="2733"/>
              <a:ext cx="172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3" name="Freeform 19"/>
            <p:cNvSpPr>
              <a:spLocks/>
            </p:cNvSpPr>
            <p:nvPr/>
          </p:nvSpPr>
          <p:spPr bwMode="auto">
            <a:xfrm>
              <a:off x="852" y="2733"/>
              <a:ext cx="686" cy="1220"/>
            </a:xfrm>
            <a:custGeom>
              <a:avLst/>
              <a:gdLst>
                <a:gd name="T0" fmla="*/ 0 w 943"/>
                <a:gd name="T1" fmla="*/ 0 h 1619"/>
                <a:gd name="T2" fmla="*/ 0 w 943"/>
                <a:gd name="T3" fmla="*/ 23 h 1619"/>
                <a:gd name="T4" fmla="*/ 8 w 943"/>
                <a:gd name="T5" fmla="*/ 23 h 1619"/>
                <a:gd name="T6" fmla="*/ 0 60000 65536"/>
                <a:gd name="T7" fmla="*/ 0 60000 65536"/>
                <a:gd name="T8" fmla="*/ 0 60000 65536"/>
                <a:gd name="T9" fmla="*/ 0 w 943"/>
                <a:gd name="T10" fmla="*/ 0 h 1619"/>
                <a:gd name="T11" fmla="*/ 943 w 943"/>
                <a:gd name="T12" fmla="*/ 1619 h 16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3" h="1619">
                  <a:moveTo>
                    <a:pt x="0" y="0"/>
                  </a:moveTo>
                  <a:lnTo>
                    <a:pt x="0" y="1619"/>
                  </a:lnTo>
                  <a:lnTo>
                    <a:pt x="943" y="1619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4" name="Line 20"/>
            <p:cNvSpPr>
              <a:spLocks noChangeShapeType="1"/>
            </p:cNvSpPr>
            <p:nvPr/>
          </p:nvSpPr>
          <p:spPr bwMode="auto">
            <a:xfrm>
              <a:off x="1024" y="1829"/>
              <a:ext cx="174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5" name="Freeform 21"/>
            <p:cNvSpPr>
              <a:spLocks/>
            </p:cNvSpPr>
            <p:nvPr/>
          </p:nvSpPr>
          <p:spPr bwMode="auto">
            <a:xfrm>
              <a:off x="1024" y="1829"/>
              <a:ext cx="674" cy="1814"/>
            </a:xfrm>
            <a:custGeom>
              <a:avLst/>
              <a:gdLst>
                <a:gd name="T0" fmla="*/ 0 w 926"/>
                <a:gd name="T1" fmla="*/ 0 h 2408"/>
                <a:gd name="T2" fmla="*/ 0 w 926"/>
                <a:gd name="T3" fmla="*/ 35 h 2408"/>
                <a:gd name="T4" fmla="*/ 8 w 926"/>
                <a:gd name="T5" fmla="*/ 35 h 2408"/>
                <a:gd name="T6" fmla="*/ 0 60000 65536"/>
                <a:gd name="T7" fmla="*/ 0 60000 65536"/>
                <a:gd name="T8" fmla="*/ 0 60000 65536"/>
                <a:gd name="T9" fmla="*/ 0 w 926"/>
                <a:gd name="T10" fmla="*/ 0 h 2408"/>
                <a:gd name="T11" fmla="*/ 926 w 926"/>
                <a:gd name="T12" fmla="*/ 2408 h 24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6" h="2408">
                  <a:moveTo>
                    <a:pt x="0" y="0"/>
                  </a:moveTo>
                  <a:lnTo>
                    <a:pt x="0" y="2408"/>
                  </a:lnTo>
                  <a:lnTo>
                    <a:pt x="926" y="2408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6" name="Line 22"/>
            <p:cNvSpPr>
              <a:spLocks noChangeShapeType="1"/>
            </p:cNvSpPr>
            <p:nvPr/>
          </p:nvSpPr>
          <p:spPr bwMode="auto">
            <a:xfrm>
              <a:off x="1198" y="1205"/>
              <a:ext cx="215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7" name="Line 23"/>
            <p:cNvSpPr>
              <a:spLocks noChangeShapeType="1"/>
            </p:cNvSpPr>
            <p:nvPr/>
          </p:nvSpPr>
          <p:spPr bwMode="auto">
            <a:xfrm flipV="1">
              <a:off x="1198" y="1196"/>
              <a:ext cx="1" cy="141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8" name="Line 24"/>
            <p:cNvSpPr>
              <a:spLocks noChangeShapeType="1"/>
            </p:cNvSpPr>
            <p:nvPr/>
          </p:nvSpPr>
          <p:spPr bwMode="auto">
            <a:xfrm>
              <a:off x="1413" y="880"/>
              <a:ext cx="50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Freeform 25"/>
            <p:cNvSpPr>
              <a:spLocks/>
            </p:cNvSpPr>
            <p:nvPr/>
          </p:nvSpPr>
          <p:spPr bwMode="auto">
            <a:xfrm>
              <a:off x="1413" y="868"/>
              <a:ext cx="303" cy="693"/>
            </a:xfrm>
            <a:custGeom>
              <a:avLst/>
              <a:gdLst>
                <a:gd name="T0" fmla="*/ 0 w 416"/>
                <a:gd name="T1" fmla="*/ 0 h 782"/>
                <a:gd name="T2" fmla="*/ 0 w 416"/>
                <a:gd name="T3" fmla="*/ 128 h 782"/>
                <a:gd name="T4" fmla="*/ 4 w 416"/>
                <a:gd name="T5" fmla="*/ 128 h 782"/>
                <a:gd name="T6" fmla="*/ 0 60000 65536"/>
                <a:gd name="T7" fmla="*/ 0 60000 65536"/>
                <a:gd name="T8" fmla="*/ 0 60000 65536"/>
                <a:gd name="T9" fmla="*/ 0 w 416"/>
                <a:gd name="T10" fmla="*/ 0 h 782"/>
                <a:gd name="T11" fmla="*/ 416 w 416"/>
                <a:gd name="T12" fmla="*/ 782 h 7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6" h="782">
                  <a:moveTo>
                    <a:pt x="0" y="0"/>
                  </a:moveTo>
                  <a:lnTo>
                    <a:pt x="0" y="782"/>
                  </a:lnTo>
                  <a:lnTo>
                    <a:pt x="416" y="782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0" name="Line 26"/>
            <p:cNvSpPr>
              <a:spLocks noChangeShapeType="1"/>
            </p:cNvSpPr>
            <p:nvPr/>
          </p:nvSpPr>
          <p:spPr bwMode="auto">
            <a:xfrm>
              <a:off x="1716" y="1309"/>
              <a:ext cx="35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Freeform 27"/>
            <p:cNvSpPr>
              <a:spLocks/>
            </p:cNvSpPr>
            <p:nvPr/>
          </p:nvSpPr>
          <p:spPr bwMode="auto">
            <a:xfrm>
              <a:off x="1716" y="1309"/>
              <a:ext cx="191" cy="498"/>
            </a:xfrm>
            <a:custGeom>
              <a:avLst/>
              <a:gdLst>
                <a:gd name="T0" fmla="*/ 0 w 264"/>
                <a:gd name="T1" fmla="*/ 0 h 661"/>
                <a:gd name="T2" fmla="*/ 0 w 264"/>
                <a:gd name="T3" fmla="*/ 10 h 661"/>
                <a:gd name="T4" fmla="*/ 2 w 264"/>
                <a:gd name="T5" fmla="*/ 10 h 661"/>
                <a:gd name="T6" fmla="*/ 0 60000 65536"/>
                <a:gd name="T7" fmla="*/ 0 60000 65536"/>
                <a:gd name="T8" fmla="*/ 0 60000 65536"/>
                <a:gd name="T9" fmla="*/ 0 w 264"/>
                <a:gd name="T10" fmla="*/ 0 h 661"/>
                <a:gd name="T11" fmla="*/ 264 w 264"/>
                <a:gd name="T12" fmla="*/ 661 h 6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4" h="661">
                  <a:moveTo>
                    <a:pt x="0" y="0"/>
                  </a:moveTo>
                  <a:lnTo>
                    <a:pt x="0" y="661"/>
                  </a:lnTo>
                  <a:lnTo>
                    <a:pt x="264" y="66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2" name="Line 28"/>
            <p:cNvSpPr>
              <a:spLocks noChangeShapeType="1"/>
            </p:cNvSpPr>
            <p:nvPr/>
          </p:nvSpPr>
          <p:spPr bwMode="auto">
            <a:xfrm>
              <a:off x="2074" y="1200"/>
              <a:ext cx="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3" name="Freeform 29"/>
            <p:cNvSpPr>
              <a:spLocks/>
            </p:cNvSpPr>
            <p:nvPr/>
          </p:nvSpPr>
          <p:spPr bwMode="auto">
            <a:xfrm>
              <a:off x="2074" y="1200"/>
              <a:ext cx="75" cy="229"/>
            </a:xfrm>
            <a:custGeom>
              <a:avLst/>
              <a:gdLst>
                <a:gd name="T0" fmla="*/ 0 w 102"/>
                <a:gd name="T1" fmla="*/ 0 h 304"/>
                <a:gd name="T2" fmla="*/ 0 w 102"/>
                <a:gd name="T3" fmla="*/ 5 h 304"/>
                <a:gd name="T4" fmla="*/ 1 w 102"/>
                <a:gd name="T5" fmla="*/ 5 h 304"/>
                <a:gd name="T6" fmla="*/ 0 60000 65536"/>
                <a:gd name="T7" fmla="*/ 0 60000 65536"/>
                <a:gd name="T8" fmla="*/ 0 60000 65536"/>
                <a:gd name="T9" fmla="*/ 0 w 102"/>
                <a:gd name="T10" fmla="*/ 0 h 304"/>
                <a:gd name="T11" fmla="*/ 102 w 102"/>
                <a:gd name="T12" fmla="*/ 304 h 3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" h="304">
                  <a:moveTo>
                    <a:pt x="0" y="0"/>
                  </a:moveTo>
                  <a:lnTo>
                    <a:pt x="0" y="304"/>
                  </a:lnTo>
                  <a:lnTo>
                    <a:pt x="102" y="30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Line 30"/>
            <p:cNvSpPr>
              <a:spLocks noChangeShapeType="1"/>
            </p:cNvSpPr>
            <p:nvPr/>
          </p:nvSpPr>
          <p:spPr bwMode="auto">
            <a:xfrm>
              <a:off x="2124" y="1126"/>
              <a:ext cx="4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5" name="Freeform 31"/>
            <p:cNvSpPr>
              <a:spLocks/>
            </p:cNvSpPr>
            <p:nvPr/>
          </p:nvSpPr>
          <p:spPr bwMode="auto">
            <a:xfrm>
              <a:off x="2124" y="1126"/>
              <a:ext cx="160" cy="148"/>
            </a:xfrm>
            <a:custGeom>
              <a:avLst/>
              <a:gdLst>
                <a:gd name="T0" fmla="*/ 0 w 221"/>
                <a:gd name="T1" fmla="*/ 0 h 197"/>
                <a:gd name="T2" fmla="*/ 0 w 221"/>
                <a:gd name="T3" fmla="*/ 3 h 197"/>
                <a:gd name="T4" fmla="*/ 2 w 221"/>
                <a:gd name="T5" fmla="*/ 3 h 197"/>
                <a:gd name="T6" fmla="*/ 0 60000 65536"/>
                <a:gd name="T7" fmla="*/ 0 60000 65536"/>
                <a:gd name="T8" fmla="*/ 0 60000 65536"/>
                <a:gd name="T9" fmla="*/ 0 w 221"/>
                <a:gd name="T10" fmla="*/ 0 h 197"/>
                <a:gd name="T11" fmla="*/ 221 w 221"/>
                <a:gd name="T12" fmla="*/ 197 h 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" h="197">
                  <a:moveTo>
                    <a:pt x="0" y="0"/>
                  </a:moveTo>
                  <a:lnTo>
                    <a:pt x="0" y="197"/>
                  </a:lnTo>
                  <a:lnTo>
                    <a:pt x="221" y="197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6" name="Line 32"/>
            <p:cNvSpPr>
              <a:spLocks noChangeShapeType="1"/>
            </p:cNvSpPr>
            <p:nvPr/>
          </p:nvSpPr>
          <p:spPr bwMode="auto">
            <a:xfrm>
              <a:off x="1907" y="1658"/>
              <a:ext cx="19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7" name="Freeform 33"/>
            <p:cNvSpPr>
              <a:spLocks/>
            </p:cNvSpPr>
            <p:nvPr/>
          </p:nvSpPr>
          <p:spPr bwMode="auto">
            <a:xfrm>
              <a:off x="1907" y="1658"/>
              <a:ext cx="125" cy="304"/>
            </a:xfrm>
            <a:custGeom>
              <a:avLst/>
              <a:gdLst>
                <a:gd name="T0" fmla="*/ 0 w 170"/>
                <a:gd name="T1" fmla="*/ 0 h 403"/>
                <a:gd name="T2" fmla="*/ 0 w 170"/>
                <a:gd name="T3" fmla="*/ 6 h 403"/>
                <a:gd name="T4" fmla="*/ 1 w 170"/>
                <a:gd name="T5" fmla="*/ 6 h 403"/>
                <a:gd name="T6" fmla="*/ 0 60000 65536"/>
                <a:gd name="T7" fmla="*/ 0 60000 65536"/>
                <a:gd name="T8" fmla="*/ 0 60000 65536"/>
                <a:gd name="T9" fmla="*/ 0 w 170"/>
                <a:gd name="T10" fmla="*/ 0 h 403"/>
                <a:gd name="T11" fmla="*/ 170 w 170"/>
                <a:gd name="T12" fmla="*/ 403 h 40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" h="403">
                  <a:moveTo>
                    <a:pt x="0" y="0"/>
                  </a:moveTo>
                  <a:lnTo>
                    <a:pt x="0" y="403"/>
                  </a:lnTo>
                  <a:lnTo>
                    <a:pt x="170" y="403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Line 34"/>
            <p:cNvSpPr>
              <a:spLocks noChangeShapeType="1"/>
            </p:cNvSpPr>
            <p:nvPr/>
          </p:nvSpPr>
          <p:spPr bwMode="auto">
            <a:xfrm>
              <a:off x="2100" y="1578"/>
              <a:ext cx="6" cy="1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9" name="Freeform 35"/>
            <p:cNvSpPr>
              <a:spLocks/>
            </p:cNvSpPr>
            <p:nvPr/>
          </p:nvSpPr>
          <p:spPr bwMode="auto">
            <a:xfrm>
              <a:off x="2100" y="1578"/>
              <a:ext cx="49" cy="155"/>
            </a:xfrm>
            <a:custGeom>
              <a:avLst/>
              <a:gdLst>
                <a:gd name="T0" fmla="*/ 0 w 68"/>
                <a:gd name="T1" fmla="*/ 0 h 205"/>
                <a:gd name="T2" fmla="*/ 0 w 68"/>
                <a:gd name="T3" fmla="*/ 4 h 205"/>
                <a:gd name="T4" fmla="*/ 1 w 68"/>
                <a:gd name="T5" fmla="*/ 4 h 205"/>
                <a:gd name="T6" fmla="*/ 0 60000 65536"/>
                <a:gd name="T7" fmla="*/ 0 60000 65536"/>
                <a:gd name="T8" fmla="*/ 0 60000 65536"/>
                <a:gd name="T9" fmla="*/ 0 w 68"/>
                <a:gd name="T10" fmla="*/ 0 h 205"/>
                <a:gd name="T11" fmla="*/ 68 w 68"/>
                <a:gd name="T12" fmla="*/ 205 h 2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8" h="205">
                  <a:moveTo>
                    <a:pt x="0" y="0"/>
                  </a:moveTo>
                  <a:lnTo>
                    <a:pt x="0" y="205"/>
                  </a:lnTo>
                  <a:lnTo>
                    <a:pt x="68" y="205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0" name="Line 36"/>
            <p:cNvSpPr>
              <a:spLocks noChangeShapeType="1"/>
            </p:cNvSpPr>
            <p:nvPr/>
          </p:nvSpPr>
          <p:spPr bwMode="auto">
            <a:xfrm>
              <a:off x="2032" y="1886"/>
              <a:ext cx="5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1" name="Line 37"/>
            <p:cNvSpPr>
              <a:spLocks noChangeShapeType="1"/>
            </p:cNvSpPr>
            <p:nvPr/>
          </p:nvSpPr>
          <p:spPr bwMode="auto">
            <a:xfrm>
              <a:off x="1191" y="2179"/>
              <a:ext cx="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2" name="Line 38"/>
            <p:cNvSpPr>
              <a:spLocks noChangeShapeType="1"/>
            </p:cNvSpPr>
            <p:nvPr/>
          </p:nvSpPr>
          <p:spPr bwMode="auto">
            <a:xfrm>
              <a:off x="1260" y="2179"/>
              <a:ext cx="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3" name="Line 39"/>
            <p:cNvSpPr>
              <a:spLocks noChangeShapeType="1"/>
            </p:cNvSpPr>
            <p:nvPr/>
          </p:nvSpPr>
          <p:spPr bwMode="auto">
            <a:xfrm>
              <a:off x="1328" y="2179"/>
              <a:ext cx="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4" name="Line 40"/>
            <p:cNvSpPr>
              <a:spLocks noChangeShapeType="1"/>
            </p:cNvSpPr>
            <p:nvPr/>
          </p:nvSpPr>
          <p:spPr bwMode="auto">
            <a:xfrm>
              <a:off x="1396" y="2179"/>
              <a:ext cx="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5" name="Line 41"/>
            <p:cNvSpPr>
              <a:spLocks noChangeShapeType="1"/>
            </p:cNvSpPr>
            <p:nvPr/>
          </p:nvSpPr>
          <p:spPr bwMode="auto">
            <a:xfrm>
              <a:off x="1463" y="2179"/>
              <a:ext cx="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6" name="Line 42"/>
            <p:cNvSpPr>
              <a:spLocks noChangeShapeType="1"/>
            </p:cNvSpPr>
            <p:nvPr/>
          </p:nvSpPr>
          <p:spPr bwMode="auto">
            <a:xfrm>
              <a:off x="1531" y="2179"/>
              <a:ext cx="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7" name="Line 43"/>
            <p:cNvSpPr>
              <a:spLocks noChangeShapeType="1"/>
            </p:cNvSpPr>
            <p:nvPr/>
          </p:nvSpPr>
          <p:spPr bwMode="auto">
            <a:xfrm>
              <a:off x="1600" y="2179"/>
              <a:ext cx="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8" name="Line 44"/>
            <p:cNvSpPr>
              <a:spLocks noChangeShapeType="1"/>
            </p:cNvSpPr>
            <p:nvPr/>
          </p:nvSpPr>
          <p:spPr bwMode="auto">
            <a:xfrm>
              <a:off x="1668" y="2179"/>
              <a:ext cx="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9" name="Line 45"/>
            <p:cNvSpPr>
              <a:spLocks noChangeShapeType="1"/>
            </p:cNvSpPr>
            <p:nvPr/>
          </p:nvSpPr>
          <p:spPr bwMode="auto">
            <a:xfrm>
              <a:off x="1735" y="2179"/>
              <a:ext cx="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0" name="Line 46"/>
            <p:cNvSpPr>
              <a:spLocks noChangeShapeType="1"/>
            </p:cNvSpPr>
            <p:nvPr/>
          </p:nvSpPr>
          <p:spPr bwMode="auto">
            <a:xfrm>
              <a:off x="1803" y="2179"/>
              <a:ext cx="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1" name="Line 47"/>
            <p:cNvSpPr>
              <a:spLocks noChangeShapeType="1"/>
            </p:cNvSpPr>
            <p:nvPr/>
          </p:nvSpPr>
          <p:spPr bwMode="auto">
            <a:xfrm>
              <a:off x="1871" y="2179"/>
              <a:ext cx="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2" name="Line 48"/>
            <p:cNvSpPr>
              <a:spLocks noChangeShapeType="1"/>
            </p:cNvSpPr>
            <p:nvPr/>
          </p:nvSpPr>
          <p:spPr bwMode="auto">
            <a:xfrm>
              <a:off x="1939" y="2179"/>
              <a:ext cx="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3" name="Line 49"/>
            <p:cNvSpPr>
              <a:spLocks noChangeShapeType="1"/>
            </p:cNvSpPr>
            <p:nvPr/>
          </p:nvSpPr>
          <p:spPr bwMode="auto">
            <a:xfrm>
              <a:off x="2007" y="2179"/>
              <a:ext cx="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4" name="Line 50"/>
            <p:cNvSpPr>
              <a:spLocks noChangeShapeType="1"/>
            </p:cNvSpPr>
            <p:nvPr/>
          </p:nvSpPr>
          <p:spPr bwMode="auto">
            <a:xfrm>
              <a:off x="2074" y="2179"/>
              <a:ext cx="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5" name="Line 51"/>
            <p:cNvSpPr>
              <a:spLocks noChangeShapeType="1"/>
            </p:cNvSpPr>
            <p:nvPr/>
          </p:nvSpPr>
          <p:spPr bwMode="auto">
            <a:xfrm>
              <a:off x="2143" y="2179"/>
              <a:ext cx="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6" name="Line 52"/>
            <p:cNvSpPr>
              <a:spLocks noChangeShapeType="1"/>
            </p:cNvSpPr>
            <p:nvPr/>
          </p:nvSpPr>
          <p:spPr bwMode="auto">
            <a:xfrm>
              <a:off x="2210" y="2179"/>
              <a:ext cx="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7" name="Line 53"/>
            <p:cNvSpPr>
              <a:spLocks noChangeShapeType="1"/>
            </p:cNvSpPr>
            <p:nvPr/>
          </p:nvSpPr>
          <p:spPr bwMode="auto">
            <a:xfrm>
              <a:off x="2279" y="2179"/>
              <a:ext cx="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8" name="Line 54"/>
            <p:cNvSpPr>
              <a:spLocks noChangeShapeType="1"/>
            </p:cNvSpPr>
            <p:nvPr/>
          </p:nvSpPr>
          <p:spPr bwMode="auto">
            <a:xfrm>
              <a:off x="2346" y="2179"/>
              <a:ext cx="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9" name="Line 55"/>
            <p:cNvSpPr>
              <a:spLocks noChangeShapeType="1"/>
            </p:cNvSpPr>
            <p:nvPr/>
          </p:nvSpPr>
          <p:spPr bwMode="auto">
            <a:xfrm>
              <a:off x="2414" y="2179"/>
              <a:ext cx="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0" name="Line 56"/>
            <p:cNvSpPr>
              <a:spLocks noChangeShapeType="1"/>
            </p:cNvSpPr>
            <p:nvPr/>
          </p:nvSpPr>
          <p:spPr bwMode="auto">
            <a:xfrm>
              <a:off x="1204" y="2592"/>
              <a:ext cx="2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1" name="Line 57"/>
            <p:cNvSpPr>
              <a:spLocks noChangeShapeType="1"/>
            </p:cNvSpPr>
            <p:nvPr/>
          </p:nvSpPr>
          <p:spPr bwMode="auto">
            <a:xfrm>
              <a:off x="1488" y="2345"/>
              <a:ext cx="58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2" name="Freeform 58"/>
            <p:cNvSpPr>
              <a:spLocks/>
            </p:cNvSpPr>
            <p:nvPr/>
          </p:nvSpPr>
          <p:spPr bwMode="auto">
            <a:xfrm>
              <a:off x="1488" y="2345"/>
              <a:ext cx="203" cy="487"/>
            </a:xfrm>
            <a:custGeom>
              <a:avLst/>
              <a:gdLst>
                <a:gd name="T0" fmla="*/ 0 w 280"/>
                <a:gd name="T1" fmla="*/ 0 h 646"/>
                <a:gd name="T2" fmla="*/ 0 w 280"/>
                <a:gd name="T3" fmla="*/ 10 h 646"/>
                <a:gd name="T4" fmla="*/ 3 w 280"/>
                <a:gd name="T5" fmla="*/ 10 h 646"/>
                <a:gd name="T6" fmla="*/ 0 60000 65536"/>
                <a:gd name="T7" fmla="*/ 0 60000 65536"/>
                <a:gd name="T8" fmla="*/ 0 60000 65536"/>
                <a:gd name="T9" fmla="*/ 0 w 280"/>
                <a:gd name="T10" fmla="*/ 0 h 646"/>
                <a:gd name="T11" fmla="*/ 280 w 280"/>
                <a:gd name="T12" fmla="*/ 646 h 6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0" h="646">
                  <a:moveTo>
                    <a:pt x="0" y="0"/>
                  </a:moveTo>
                  <a:lnTo>
                    <a:pt x="0" y="646"/>
                  </a:lnTo>
                  <a:lnTo>
                    <a:pt x="280" y="646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3" name="Line 59"/>
            <p:cNvSpPr>
              <a:spLocks noChangeShapeType="1"/>
            </p:cNvSpPr>
            <p:nvPr/>
          </p:nvSpPr>
          <p:spPr bwMode="auto">
            <a:xfrm>
              <a:off x="1691" y="2573"/>
              <a:ext cx="563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4" name="Freeform 60"/>
            <p:cNvSpPr>
              <a:spLocks/>
            </p:cNvSpPr>
            <p:nvPr/>
          </p:nvSpPr>
          <p:spPr bwMode="auto">
            <a:xfrm>
              <a:off x="1691" y="2573"/>
              <a:ext cx="44" cy="516"/>
            </a:xfrm>
            <a:custGeom>
              <a:avLst/>
              <a:gdLst>
                <a:gd name="T0" fmla="*/ 0 w 60"/>
                <a:gd name="T1" fmla="*/ 0 h 684"/>
                <a:gd name="T2" fmla="*/ 0 w 60"/>
                <a:gd name="T3" fmla="*/ 10 h 684"/>
                <a:gd name="T4" fmla="*/ 1 w 60"/>
                <a:gd name="T5" fmla="*/ 10 h 684"/>
                <a:gd name="T6" fmla="*/ 0 60000 65536"/>
                <a:gd name="T7" fmla="*/ 0 60000 65536"/>
                <a:gd name="T8" fmla="*/ 0 60000 65536"/>
                <a:gd name="T9" fmla="*/ 0 w 60"/>
                <a:gd name="T10" fmla="*/ 0 h 684"/>
                <a:gd name="T11" fmla="*/ 60 w 60"/>
                <a:gd name="T12" fmla="*/ 684 h 6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684">
                  <a:moveTo>
                    <a:pt x="0" y="0"/>
                  </a:moveTo>
                  <a:lnTo>
                    <a:pt x="0" y="684"/>
                  </a:lnTo>
                  <a:lnTo>
                    <a:pt x="60" y="68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5" name="Line 61"/>
            <p:cNvSpPr>
              <a:spLocks noChangeShapeType="1"/>
            </p:cNvSpPr>
            <p:nvPr/>
          </p:nvSpPr>
          <p:spPr bwMode="auto">
            <a:xfrm>
              <a:off x="2254" y="2500"/>
              <a:ext cx="1" cy="1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6" name="Line 62"/>
            <p:cNvSpPr>
              <a:spLocks noChangeShapeType="1"/>
            </p:cNvSpPr>
            <p:nvPr/>
          </p:nvSpPr>
          <p:spPr bwMode="auto">
            <a:xfrm>
              <a:off x="1735" y="2882"/>
              <a:ext cx="339" cy="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7" name="Freeform 63"/>
            <p:cNvSpPr>
              <a:spLocks/>
            </p:cNvSpPr>
            <p:nvPr/>
          </p:nvSpPr>
          <p:spPr bwMode="auto">
            <a:xfrm>
              <a:off x="1735" y="2882"/>
              <a:ext cx="172" cy="419"/>
            </a:xfrm>
            <a:custGeom>
              <a:avLst/>
              <a:gdLst>
                <a:gd name="T0" fmla="*/ 0 w 238"/>
                <a:gd name="T1" fmla="*/ 0 h 555"/>
                <a:gd name="T2" fmla="*/ 0 w 238"/>
                <a:gd name="T3" fmla="*/ 8 h 555"/>
                <a:gd name="T4" fmla="*/ 2 w 238"/>
                <a:gd name="T5" fmla="*/ 8 h 555"/>
                <a:gd name="T6" fmla="*/ 0 60000 65536"/>
                <a:gd name="T7" fmla="*/ 0 60000 65536"/>
                <a:gd name="T8" fmla="*/ 0 60000 65536"/>
                <a:gd name="T9" fmla="*/ 0 w 238"/>
                <a:gd name="T10" fmla="*/ 0 h 555"/>
                <a:gd name="T11" fmla="*/ 238 w 238"/>
                <a:gd name="T12" fmla="*/ 555 h 5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8" h="555">
                  <a:moveTo>
                    <a:pt x="0" y="0"/>
                  </a:moveTo>
                  <a:lnTo>
                    <a:pt x="0" y="555"/>
                  </a:lnTo>
                  <a:lnTo>
                    <a:pt x="238" y="555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8" name="Line 64"/>
            <p:cNvSpPr>
              <a:spLocks noChangeShapeType="1"/>
            </p:cNvSpPr>
            <p:nvPr/>
          </p:nvSpPr>
          <p:spPr bwMode="auto">
            <a:xfrm>
              <a:off x="2074" y="2803"/>
              <a:ext cx="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9" name="Freeform 65"/>
            <p:cNvSpPr>
              <a:spLocks/>
            </p:cNvSpPr>
            <p:nvPr/>
          </p:nvSpPr>
          <p:spPr bwMode="auto">
            <a:xfrm>
              <a:off x="2074" y="2803"/>
              <a:ext cx="50" cy="154"/>
            </a:xfrm>
            <a:custGeom>
              <a:avLst/>
              <a:gdLst>
                <a:gd name="T0" fmla="*/ 0 w 68"/>
                <a:gd name="T1" fmla="*/ 0 h 205"/>
                <a:gd name="T2" fmla="*/ 0 w 68"/>
                <a:gd name="T3" fmla="*/ 3 h 205"/>
                <a:gd name="T4" fmla="*/ 1 w 68"/>
                <a:gd name="T5" fmla="*/ 3 h 205"/>
                <a:gd name="T6" fmla="*/ 0 60000 65536"/>
                <a:gd name="T7" fmla="*/ 0 60000 65536"/>
                <a:gd name="T8" fmla="*/ 0 60000 65536"/>
                <a:gd name="T9" fmla="*/ 0 w 68"/>
                <a:gd name="T10" fmla="*/ 0 h 205"/>
                <a:gd name="T11" fmla="*/ 68 w 68"/>
                <a:gd name="T12" fmla="*/ 205 h 2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8" h="205">
                  <a:moveTo>
                    <a:pt x="0" y="0"/>
                  </a:moveTo>
                  <a:lnTo>
                    <a:pt x="0" y="205"/>
                  </a:lnTo>
                  <a:lnTo>
                    <a:pt x="68" y="205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0" name="Line 66"/>
            <p:cNvSpPr>
              <a:spLocks noChangeShapeType="1"/>
            </p:cNvSpPr>
            <p:nvPr/>
          </p:nvSpPr>
          <p:spPr bwMode="auto">
            <a:xfrm>
              <a:off x="1907" y="3186"/>
              <a:ext cx="130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1" name="Freeform 67"/>
            <p:cNvSpPr>
              <a:spLocks/>
            </p:cNvSpPr>
            <p:nvPr/>
          </p:nvSpPr>
          <p:spPr bwMode="auto">
            <a:xfrm>
              <a:off x="1907" y="3186"/>
              <a:ext cx="130" cy="229"/>
            </a:xfrm>
            <a:custGeom>
              <a:avLst/>
              <a:gdLst>
                <a:gd name="T0" fmla="*/ 0 w 178"/>
                <a:gd name="T1" fmla="*/ 0 h 304"/>
                <a:gd name="T2" fmla="*/ 0 w 178"/>
                <a:gd name="T3" fmla="*/ 5 h 304"/>
                <a:gd name="T4" fmla="*/ 1 w 178"/>
                <a:gd name="T5" fmla="*/ 5 h 304"/>
                <a:gd name="T6" fmla="*/ 0 60000 65536"/>
                <a:gd name="T7" fmla="*/ 0 60000 65536"/>
                <a:gd name="T8" fmla="*/ 0 60000 65536"/>
                <a:gd name="T9" fmla="*/ 0 w 178"/>
                <a:gd name="T10" fmla="*/ 0 h 304"/>
                <a:gd name="T11" fmla="*/ 178 w 178"/>
                <a:gd name="T12" fmla="*/ 304 h 3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8" h="304">
                  <a:moveTo>
                    <a:pt x="0" y="0"/>
                  </a:moveTo>
                  <a:lnTo>
                    <a:pt x="0" y="304"/>
                  </a:lnTo>
                  <a:lnTo>
                    <a:pt x="178" y="30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2" name="Line 68"/>
            <p:cNvSpPr>
              <a:spLocks noChangeShapeType="1"/>
            </p:cNvSpPr>
            <p:nvPr/>
          </p:nvSpPr>
          <p:spPr bwMode="auto">
            <a:xfrm>
              <a:off x="2037" y="3105"/>
              <a:ext cx="1" cy="15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3" name="Line 69"/>
            <p:cNvSpPr>
              <a:spLocks noChangeShapeType="1"/>
            </p:cNvSpPr>
            <p:nvPr/>
          </p:nvSpPr>
          <p:spPr bwMode="auto">
            <a:xfrm>
              <a:off x="1698" y="3570"/>
              <a:ext cx="35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4" name="Freeform 70"/>
            <p:cNvSpPr>
              <a:spLocks/>
            </p:cNvSpPr>
            <p:nvPr/>
          </p:nvSpPr>
          <p:spPr bwMode="auto">
            <a:xfrm>
              <a:off x="1698" y="3570"/>
              <a:ext cx="475" cy="154"/>
            </a:xfrm>
            <a:custGeom>
              <a:avLst/>
              <a:gdLst>
                <a:gd name="T0" fmla="*/ 0 w 654"/>
                <a:gd name="T1" fmla="*/ 0 h 205"/>
                <a:gd name="T2" fmla="*/ 0 w 654"/>
                <a:gd name="T3" fmla="*/ 3 h 205"/>
                <a:gd name="T4" fmla="*/ 6 w 654"/>
                <a:gd name="T5" fmla="*/ 3 h 205"/>
                <a:gd name="T6" fmla="*/ 0 60000 65536"/>
                <a:gd name="T7" fmla="*/ 0 60000 65536"/>
                <a:gd name="T8" fmla="*/ 0 60000 65536"/>
                <a:gd name="T9" fmla="*/ 0 w 654"/>
                <a:gd name="T10" fmla="*/ 0 h 205"/>
                <a:gd name="T11" fmla="*/ 654 w 654"/>
                <a:gd name="T12" fmla="*/ 205 h 2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4" h="205">
                  <a:moveTo>
                    <a:pt x="0" y="0"/>
                  </a:moveTo>
                  <a:lnTo>
                    <a:pt x="0" y="205"/>
                  </a:lnTo>
                  <a:lnTo>
                    <a:pt x="654" y="205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5" name="Line 71"/>
            <p:cNvSpPr>
              <a:spLocks noChangeShapeType="1"/>
            </p:cNvSpPr>
            <p:nvPr/>
          </p:nvSpPr>
          <p:spPr bwMode="auto">
            <a:xfrm>
              <a:off x="1538" y="3872"/>
              <a:ext cx="3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6" name="Freeform 72"/>
            <p:cNvSpPr>
              <a:spLocks/>
            </p:cNvSpPr>
            <p:nvPr/>
          </p:nvSpPr>
          <p:spPr bwMode="auto">
            <a:xfrm>
              <a:off x="1538" y="3872"/>
              <a:ext cx="611" cy="155"/>
            </a:xfrm>
            <a:custGeom>
              <a:avLst/>
              <a:gdLst>
                <a:gd name="T0" fmla="*/ 0 w 841"/>
                <a:gd name="T1" fmla="*/ 0 h 205"/>
                <a:gd name="T2" fmla="*/ 0 w 841"/>
                <a:gd name="T3" fmla="*/ 4 h 205"/>
                <a:gd name="T4" fmla="*/ 7 w 841"/>
                <a:gd name="T5" fmla="*/ 4 h 205"/>
                <a:gd name="T6" fmla="*/ 0 60000 65536"/>
                <a:gd name="T7" fmla="*/ 0 60000 65536"/>
                <a:gd name="T8" fmla="*/ 0 60000 65536"/>
                <a:gd name="T9" fmla="*/ 0 w 841"/>
                <a:gd name="T10" fmla="*/ 0 h 205"/>
                <a:gd name="T11" fmla="*/ 841 w 841"/>
                <a:gd name="T12" fmla="*/ 205 h 2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1" h="205">
                  <a:moveTo>
                    <a:pt x="0" y="0"/>
                  </a:moveTo>
                  <a:lnTo>
                    <a:pt x="0" y="205"/>
                  </a:lnTo>
                  <a:lnTo>
                    <a:pt x="841" y="205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7" name="Rectangle 73"/>
            <p:cNvSpPr>
              <a:spLocks noChangeArrowheads="1"/>
            </p:cNvSpPr>
            <p:nvPr/>
          </p:nvSpPr>
          <p:spPr bwMode="auto">
            <a:xfrm>
              <a:off x="2478" y="1083"/>
              <a:ext cx="2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>
                  <a:latin typeface="Tahoma" pitchFamily="34" charset="0"/>
                </a:rPr>
                <a:t> </a:t>
              </a:r>
              <a:endParaRPr lang="fr-FR" sz="5300" b="1">
                <a:latin typeface="Tahoma" pitchFamily="34" charset="0"/>
              </a:endParaRPr>
            </a:p>
          </p:txBody>
        </p:sp>
        <p:sp>
          <p:nvSpPr>
            <p:cNvPr id="20548" name="Rectangle 74"/>
            <p:cNvSpPr>
              <a:spLocks noChangeArrowheads="1"/>
            </p:cNvSpPr>
            <p:nvPr/>
          </p:nvSpPr>
          <p:spPr bwMode="auto">
            <a:xfrm>
              <a:off x="2229" y="1018"/>
              <a:ext cx="1254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 i="1">
                  <a:latin typeface="Tahoma" pitchFamily="34" charset="0"/>
                </a:rPr>
                <a:t>P. </a:t>
              </a:r>
              <a:r>
                <a:rPr lang="fr-FR" sz="3200" b="1">
                  <a:latin typeface="Tahoma" pitchFamily="34" charset="0"/>
                </a:rPr>
                <a:t>from</a:t>
              </a:r>
              <a:r>
                <a:rPr lang="fr-FR" sz="3200" b="1" i="1">
                  <a:latin typeface="Tahoma" pitchFamily="34" charset="0"/>
                </a:rPr>
                <a:t> </a:t>
              </a:r>
              <a:r>
                <a:rPr lang="fr-FR" sz="3200" b="1">
                  <a:latin typeface="Tahoma" pitchFamily="34" charset="0"/>
                </a:rPr>
                <a:t>owl-faced guenon</a:t>
              </a:r>
            </a:p>
          </p:txBody>
        </p:sp>
        <p:sp>
          <p:nvSpPr>
            <p:cNvPr id="20549" name="Rectangle 75"/>
            <p:cNvSpPr>
              <a:spLocks noChangeArrowheads="1"/>
            </p:cNvSpPr>
            <p:nvPr/>
          </p:nvSpPr>
          <p:spPr bwMode="auto">
            <a:xfrm>
              <a:off x="2440" y="1221"/>
              <a:ext cx="2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>
                  <a:latin typeface="Tahoma" pitchFamily="34" charset="0"/>
                </a:rPr>
                <a:t> </a:t>
              </a:r>
              <a:endParaRPr lang="fr-FR" sz="5300" b="1">
                <a:latin typeface="Tahoma" pitchFamily="34" charset="0"/>
              </a:endParaRPr>
            </a:p>
          </p:txBody>
        </p:sp>
        <p:sp>
          <p:nvSpPr>
            <p:cNvPr id="20550" name="Rectangle 76"/>
            <p:cNvSpPr>
              <a:spLocks noChangeArrowheads="1"/>
            </p:cNvSpPr>
            <p:nvPr/>
          </p:nvSpPr>
          <p:spPr bwMode="auto">
            <a:xfrm>
              <a:off x="2578" y="1221"/>
              <a:ext cx="2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>
                  <a:latin typeface="Tahoma" pitchFamily="34" charset="0"/>
                </a:rPr>
                <a:t> </a:t>
              </a:r>
              <a:endParaRPr lang="fr-FR" sz="5300" b="1">
                <a:latin typeface="Tahoma" pitchFamily="34" charset="0"/>
              </a:endParaRPr>
            </a:p>
          </p:txBody>
        </p:sp>
        <p:sp>
          <p:nvSpPr>
            <p:cNvPr id="20551" name="Rectangle 77"/>
            <p:cNvSpPr>
              <a:spLocks noChangeArrowheads="1"/>
            </p:cNvSpPr>
            <p:nvPr/>
          </p:nvSpPr>
          <p:spPr bwMode="auto">
            <a:xfrm>
              <a:off x="2442" y="1380"/>
              <a:ext cx="2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>
                  <a:latin typeface="Tahoma" pitchFamily="34" charset="0"/>
                </a:rPr>
                <a:t> </a:t>
              </a:r>
              <a:endParaRPr lang="fr-FR" sz="5300" b="1">
                <a:latin typeface="Tahoma" pitchFamily="34" charset="0"/>
              </a:endParaRPr>
            </a:p>
          </p:txBody>
        </p:sp>
        <p:sp>
          <p:nvSpPr>
            <p:cNvPr id="20552" name="Rectangle 78"/>
            <p:cNvSpPr>
              <a:spLocks noChangeArrowheads="1"/>
            </p:cNvSpPr>
            <p:nvPr/>
          </p:nvSpPr>
          <p:spPr bwMode="auto">
            <a:xfrm>
              <a:off x="2454" y="1689"/>
              <a:ext cx="2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>
                  <a:latin typeface="Tahoma" pitchFamily="34" charset="0"/>
                </a:rPr>
                <a:t> </a:t>
              </a:r>
              <a:endParaRPr lang="fr-FR" sz="5300" b="1">
                <a:latin typeface="Tahoma" pitchFamily="34" charset="0"/>
              </a:endParaRPr>
            </a:p>
          </p:txBody>
        </p:sp>
        <p:sp>
          <p:nvSpPr>
            <p:cNvPr id="20553" name="Rectangle 79"/>
            <p:cNvSpPr>
              <a:spLocks noChangeArrowheads="1"/>
            </p:cNvSpPr>
            <p:nvPr/>
          </p:nvSpPr>
          <p:spPr bwMode="auto">
            <a:xfrm>
              <a:off x="2192" y="708"/>
              <a:ext cx="137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 i="1">
                  <a:latin typeface="Tahoma" pitchFamily="34" charset="0"/>
                </a:rPr>
                <a:t>P. </a:t>
              </a:r>
              <a:r>
                <a:rPr lang="fr-FR" sz="3200" b="1">
                  <a:latin typeface="Tahoma" pitchFamily="34" charset="0"/>
                </a:rPr>
                <a:t>from</a:t>
              </a:r>
              <a:r>
                <a:rPr lang="fr-FR" sz="3200" b="1" i="1">
                  <a:latin typeface="Tahoma" pitchFamily="34" charset="0"/>
                </a:rPr>
                <a:t> </a:t>
              </a:r>
              <a:r>
                <a:rPr lang="fr-FR" sz="3200" b="1">
                  <a:latin typeface="Tahoma" pitchFamily="34" charset="0"/>
                </a:rPr>
                <a:t>human (</a:t>
              </a:r>
              <a:r>
                <a:rPr lang="fr-FR" sz="3200" b="1" i="1">
                  <a:latin typeface="Tahoma" pitchFamily="34" charset="0"/>
                </a:rPr>
                <a:t>P.</a:t>
              </a:r>
              <a:r>
                <a:rPr lang="fr-FR" sz="3200" b="1">
                  <a:latin typeface="Tahoma" pitchFamily="34" charset="0"/>
                </a:rPr>
                <a:t>  </a:t>
              </a:r>
              <a:r>
                <a:rPr lang="fr-FR" sz="3200" b="1" i="1">
                  <a:latin typeface="Tahoma" pitchFamily="34" charset="0"/>
                </a:rPr>
                <a:t>jirovecii</a:t>
              </a:r>
              <a:r>
                <a:rPr lang="fr-FR" sz="3200" b="1">
                  <a:latin typeface="Tahoma" pitchFamily="34" charset="0"/>
                </a:rPr>
                <a:t>)</a:t>
              </a:r>
              <a:endParaRPr lang="fr-FR" sz="3200" b="1" i="1">
                <a:latin typeface="Tahoma" pitchFamily="34" charset="0"/>
              </a:endParaRPr>
            </a:p>
          </p:txBody>
        </p:sp>
        <p:sp>
          <p:nvSpPr>
            <p:cNvPr id="20554" name="Rectangle 80"/>
            <p:cNvSpPr>
              <a:spLocks noChangeArrowheads="1"/>
            </p:cNvSpPr>
            <p:nvPr/>
          </p:nvSpPr>
          <p:spPr bwMode="auto">
            <a:xfrm>
              <a:off x="2916" y="2136"/>
              <a:ext cx="2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>
                  <a:latin typeface="Tahoma" pitchFamily="34" charset="0"/>
                </a:rPr>
                <a:t> </a:t>
              </a:r>
              <a:endParaRPr lang="fr-FR" sz="5300" b="1">
                <a:latin typeface="Tahoma" pitchFamily="34" charset="0"/>
              </a:endParaRPr>
            </a:p>
          </p:txBody>
        </p:sp>
        <p:sp>
          <p:nvSpPr>
            <p:cNvPr id="20555" name="Rectangle 81"/>
            <p:cNvSpPr>
              <a:spLocks noChangeArrowheads="1"/>
            </p:cNvSpPr>
            <p:nvPr/>
          </p:nvSpPr>
          <p:spPr bwMode="auto">
            <a:xfrm>
              <a:off x="3054" y="2136"/>
              <a:ext cx="2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>
                  <a:latin typeface="Tahoma" pitchFamily="34" charset="0"/>
                </a:rPr>
                <a:t> </a:t>
              </a:r>
              <a:endParaRPr lang="fr-FR" sz="5300" b="1">
                <a:latin typeface="Tahoma" pitchFamily="34" charset="0"/>
              </a:endParaRPr>
            </a:p>
          </p:txBody>
        </p:sp>
        <p:sp>
          <p:nvSpPr>
            <p:cNvPr id="20556" name="Rectangle 82"/>
            <p:cNvSpPr>
              <a:spLocks noChangeArrowheads="1"/>
            </p:cNvSpPr>
            <p:nvPr/>
          </p:nvSpPr>
          <p:spPr bwMode="auto">
            <a:xfrm>
              <a:off x="2541" y="2450"/>
              <a:ext cx="2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>
                  <a:latin typeface="Tahoma" pitchFamily="34" charset="0"/>
                </a:rPr>
                <a:t> </a:t>
              </a:r>
              <a:endParaRPr lang="fr-FR" sz="5300" b="1">
                <a:latin typeface="Tahoma" pitchFamily="34" charset="0"/>
              </a:endParaRPr>
            </a:p>
          </p:txBody>
        </p:sp>
        <p:sp>
          <p:nvSpPr>
            <p:cNvPr id="20557" name="Rectangle 83"/>
            <p:cNvSpPr>
              <a:spLocks noChangeArrowheads="1"/>
            </p:cNvSpPr>
            <p:nvPr/>
          </p:nvSpPr>
          <p:spPr bwMode="auto">
            <a:xfrm>
              <a:off x="2541" y="2594"/>
              <a:ext cx="2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>
                  <a:latin typeface="Tahoma" pitchFamily="34" charset="0"/>
                </a:rPr>
                <a:t> </a:t>
              </a:r>
              <a:endParaRPr lang="fr-FR" sz="5300" b="1">
                <a:latin typeface="Tahoma" pitchFamily="34" charset="0"/>
              </a:endParaRPr>
            </a:p>
          </p:txBody>
        </p:sp>
        <p:sp>
          <p:nvSpPr>
            <p:cNvPr id="20558" name="Rectangle 84"/>
            <p:cNvSpPr>
              <a:spLocks noChangeArrowheads="1"/>
            </p:cNvSpPr>
            <p:nvPr/>
          </p:nvSpPr>
          <p:spPr bwMode="auto">
            <a:xfrm>
              <a:off x="2461" y="3668"/>
              <a:ext cx="2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>
                  <a:latin typeface="Tahoma" pitchFamily="34" charset="0"/>
                </a:rPr>
                <a:t> </a:t>
              </a:r>
              <a:endParaRPr lang="fr-FR" sz="5300" b="1">
                <a:latin typeface="Tahoma" pitchFamily="34" charset="0"/>
              </a:endParaRPr>
            </a:p>
          </p:txBody>
        </p:sp>
        <p:sp>
          <p:nvSpPr>
            <p:cNvPr id="20559" name="Rectangle 85"/>
            <p:cNvSpPr>
              <a:spLocks noChangeArrowheads="1"/>
            </p:cNvSpPr>
            <p:nvPr/>
          </p:nvSpPr>
          <p:spPr bwMode="auto">
            <a:xfrm>
              <a:off x="1368" y="2490"/>
              <a:ext cx="9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400" b="1">
                  <a:latin typeface="Tahoma" pitchFamily="34" charset="0"/>
                </a:rPr>
                <a:t>80</a:t>
              </a:r>
              <a:endParaRPr lang="fr-FR" b="1">
                <a:latin typeface="Tahoma" pitchFamily="34" charset="0"/>
              </a:endParaRPr>
            </a:p>
          </p:txBody>
        </p:sp>
        <p:sp>
          <p:nvSpPr>
            <p:cNvPr id="20560" name="Rectangle 86"/>
            <p:cNvSpPr>
              <a:spLocks noChangeArrowheads="1"/>
            </p:cNvSpPr>
            <p:nvPr/>
          </p:nvSpPr>
          <p:spPr bwMode="auto">
            <a:xfrm>
              <a:off x="1928" y="1849"/>
              <a:ext cx="9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400" b="1">
                  <a:latin typeface="Tahoma" pitchFamily="34" charset="0"/>
                </a:rPr>
                <a:t>91</a:t>
              </a:r>
              <a:endParaRPr lang="fr-FR" b="1">
                <a:latin typeface="Tahoma" pitchFamily="34" charset="0"/>
              </a:endParaRPr>
            </a:p>
          </p:txBody>
        </p:sp>
        <p:sp>
          <p:nvSpPr>
            <p:cNvPr id="20561" name="Rectangle 87"/>
            <p:cNvSpPr>
              <a:spLocks noChangeArrowheads="1"/>
            </p:cNvSpPr>
            <p:nvPr/>
          </p:nvSpPr>
          <p:spPr bwMode="auto">
            <a:xfrm>
              <a:off x="1788" y="1710"/>
              <a:ext cx="9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400" b="1">
                  <a:latin typeface="Tahoma" pitchFamily="34" charset="0"/>
                </a:rPr>
                <a:t>98</a:t>
              </a:r>
              <a:endParaRPr lang="fr-FR" sz="5300" b="1">
                <a:latin typeface="Tahoma" pitchFamily="34" charset="0"/>
              </a:endParaRPr>
            </a:p>
          </p:txBody>
        </p:sp>
        <p:sp>
          <p:nvSpPr>
            <p:cNvPr id="20562" name="Rectangle 88"/>
            <p:cNvSpPr>
              <a:spLocks noChangeArrowheads="1"/>
            </p:cNvSpPr>
            <p:nvPr/>
          </p:nvSpPr>
          <p:spPr bwMode="auto">
            <a:xfrm>
              <a:off x="1998" y="1081"/>
              <a:ext cx="105" cy="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700" b="1">
                  <a:latin typeface="Tahoma" pitchFamily="34" charset="0"/>
                </a:rPr>
                <a:t>70</a:t>
              </a:r>
              <a:endParaRPr lang="fr-FR" sz="5300" b="1">
                <a:latin typeface="Tahoma" pitchFamily="34" charset="0"/>
              </a:endParaRPr>
            </a:p>
          </p:txBody>
        </p:sp>
        <p:sp>
          <p:nvSpPr>
            <p:cNvPr id="20563" name="Rectangle 89"/>
            <p:cNvSpPr>
              <a:spLocks noChangeArrowheads="1"/>
            </p:cNvSpPr>
            <p:nvPr/>
          </p:nvSpPr>
          <p:spPr bwMode="auto">
            <a:xfrm>
              <a:off x="1880" y="1207"/>
              <a:ext cx="139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400" b="1">
                  <a:latin typeface="Tahoma" pitchFamily="34" charset="0"/>
                </a:rPr>
                <a:t>100</a:t>
              </a:r>
              <a:endParaRPr lang="fr-FR" sz="5300" b="1">
                <a:latin typeface="Tahoma" pitchFamily="34" charset="0"/>
              </a:endParaRPr>
            </a:p>
          </p:txBody>
        </p:sp>
        <p:sp>
          <p:nvSpPr>
            <p:cNvPr id="20564" name="Rectangle 90"/>
            <p:cNvSpPr>
              <a:spLocks noChangeArrowheads="1"/>
            </p:cNvSpPr>
            <p:nvPr/>
          </p:nvSpPr>
          <p:spPr bwMode="auto">
            <a:xfrm>
              <a:off x="1596" y="1455"/>
              <a:ext cx="9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400" b="1">
                  <a:latin typeface="Tahoma" pitchFamily="34" charset="0"/>
                </a:rPr>
                <a:t>95</a:t>
              </a:r>
              <a:endParaRPr lang="fr-FR" sz="5300" b="1">
                <a:latin typeface="Tahoma" pitchFamily="34" charset="0"/>
              </a:endParaRPr>
            </a:p>
          </p:txBody>
        </p:sp>
        <p:sp>
          <p:nvSpPr>
            <p:cNvPr id="20565" name="Rectangle 91"/>
            <p:cNvSpPr>
              <a:spLocks noChangeArrowheads="1"/>
            </p:cNvSpPr>
            <p:nvPr/>
          </p:nvSpPr>
          <p:spPr bwMode="auto">
            <a:xfrm>
              <a:off x="1925" y="1518"/>
              <a:ext cx="139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400" b="1">
                  <a:latin typeface="Tahoma" pitchFamily="34" charset="0"/>
                </a:rPr>
                <a:t>100</a:t>
              </a:r>
              <a:endParaRPr lang="fr-FR" sz="5300" b="1">
                <a:latin typeface="Tahoma" pitchFamily="34" charset="0"/>
              </a:endParaRPr>
            </a:p>
          </p:txBody>
        </p:sp>
        <p:sp>
          <p:nvSpPr>
            <p:cNvPr id="20566" name="Rectangle 92"/>
            <p:cNvSpPr>
              <a:spLocks noChangeArrowheads="1"/>
            </p:cNvSpPr>
            <p:nvPr/>
          </p:nvSpPr>
          <p:spPr bwMode="auto">
            <a:xfrm>
              <a:off x="1578" y="2716"/>
              <a:ext cx="9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400" b="1">
                  <a:latin typeface="Tahoma" pitchFamily="34" charset="0"/>
                </a:rPr>
                <a:t>68</a:t>
              </a:r>
              <a:endParaRPr lang="fr-FR" b="1">
                <a:latin typeface="Tahoma" pitchFamily="34" charset="0"/>
              </a:endParaRPr>
            </a:p>
          </p:txBody>
        </p:sp>
        <p:sp>
          <p:nvSpPr>
            <p:cNvPr id="20567" name="Rectangle 93"/>
            <p:cNvSpPr>
              <a:spLocks noChangeArrowheads="1"/>
            </p:cNvSpPr>
            <p:nvPr/>
          </p:nvSpPr>
          <p:spPr bwMode="auto">
            <a:xfrm>
              <a:off x="2084" y="2446"/>
              <a:ext cx="139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400" b="1">
                  <a:latin typeface="Tahoma" pitchFamily="34" charset="0"/>
                </a:rPr>
                <a:t>100</a:t>
              </a:r>
              <a:endParaRPr lang="fr-FR" sz="5300" b="1">
                <a:latin typeface="Tahoma" pitchFamily="34" charset="0"/>
              </a:endParaRPr>
            </a:p>
          </p:txBody>
        </p:sp>
        <p:sp>
          <p:nvSpPr>
            <p:cNvPr id="20568" name="Rectangle 94"/>
            <p:cNvSpPr>
              <a:spLocks noChangeArrowheads="1"/>
            </p:cNvSpPr>
            <p:nvPr/>
          </p:nvSpPr>
          <p:spPr bwMode="auto">
            <a:xfrm>
              <a:off x="1912" y="2777"/>
              <a:ext cx="139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400" b="1">
                  <a:latin typeface="Tahoma" pitchFamily="34" charset="0"/>
                </a:rPr>
                <a:t>100</a:t>
              </a:r>
              <a:endParaRPr lang="fr-FR" sz="5300" b="1">
                <a:latin typeface="Tahoma" pitchFamily="34" charset="0"/>
              </a:endParaRPr>
            </a:p>
          </p:txBody>
        </p:sp>
        <p:sp>
          <p:nvSpPr>
            <p:cNvPr id="20569" name="Rectangle 95"/>
            <p:cNvSpPr>
              <a:spLocks noChangeArrowheads="1"/>
            </p:cNvSpPr>
            <p:nvPr/>
          </p:nvSpPr>
          <p:spPr bwMode="auto">
            <a:xfrm>
              <a:off x="1874" y="3066"/>
              <a:ext cx="139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400" b="1">
                  <a:latin typeface="Tahoma" pitchFamily="34" charset="0"/>
                </a:rPr>
                <a:t>100</a:t>
              </a:r>
              <a:endParaRPr lang="fr-FR" b="1">
                <a:latin typeface="Tahoma" pitchFamily="34" charset="0"/>
              </a:endParaRPr>
            </a:p>
          </p:txBody>
        </p:sp>
        <p:sp>
          <p:nvSpPr>
            <p:cNvPr id="20570" name="Rectangle 96"/>
            <p:cNvSpPr>
              <a:spLocks noChangeArrowheads="1"/>
            </p:cNvSpPr>
            <p:nvPr/>
          </p:nvSpPr>
          <p:spPr bwMode="auto">
            <a:xfrm>
              <a:off x="1615" y="3115"/>
              <a:ext cx="9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400" b="1">
                  <a:latin typeface="Tahoma" pitchFamily="34" charset="0"/>
                </a:rPr>
                <a:t>53</a:t>
              </a:r>
              <a:endParaRPr lang="fr-FR" sz="5300" b="1">
                <a:latin typeface="Tahoma" pitchFamily="34" charset="0"/>
              </a:endParaRPr>
            </a:p>
          </p:txBody>
        </p:sp>
        <p:sp>
          <p:nvSpPr>
            <p:cNvPr id="20571" name="Rectangle 97"/>
            <p:cNvSpPr>
              <a:spLocks noChangeArrowheads="1"/>
            </p:cNvSpPr>
            <p:nvPr/>
          </p:nvSpPr>
          <p:spPr bwMode="auto">
            <a:xfrm>
              <a:off x="1788" y="3196"/>
              <a:ext cx="9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400" b="1">
                  <a:latin typeface="Tahoma" pitchFamily="34" charset="0"/>
                </a:rPr>
                <a:t>99</a:t>
              </a:r>
              <a:endParaRPr lang="fr-FR" sz="5300" b="1">
                <a:latin typeface="Tahoma" pitchFamily="34" charset="0"/>
              </a:endParaRPr>
            </a:p>
          </p:txBody>
        </p:sp>
        <p:sp>
          <p:nvSpPr>
            <p:cNvPr id="20572" name="Rectangle 98"/>
            <p:cNvSpPr>
              <a:spLocks noChangeArrowheads="1"/>
            </p:cNvSpPr>
            <p:nvPr/>
          </p:nvSpPr>
          <p:spPr bwMode="auto">
            <a:xfrm>
              <a:off x="1514" y="3547"/>
              <a:ext cx="16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400" b="1">
                  <a:latin typeface="Tahoma" pitchFamily="34" charset="0"/>
                </a:rPr>
                <a:t>100 </a:t>
              </a:r>
              <a:endParaRPr lang="fr-FR" sz="4300" b="1">
                <a:latin typeface="Tahoma" pitchFamily="34" charset="0"/>
              </a:endParaRPr>
            </a:p>
          </p:txBody>
        </p:sp>
        <p:sp>
          <p:nvSpPr>
            <p:cNvPr id="20573" name="Rectangle 99"/>
            <p:cNvSpPr>
              <a:spLocks noChangeArrowheads="1"/>
            </p:cNvSpPr>
            <p:nvPr/>
          </p:nvSpPr>
          <p:spPr bwMode="auto">
            <a:xfrm>
              <a:off x="1354" y="3837"/>
              <a:ext cx="139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400" b="1">
                  <a:latin typeface="Tahoma" pitchFamily="34" charset="0"/>
                </a:rPr>
                <a:t>100</a:t>
              </a:r>
              <a:endParaRPr lang="fr-FR" sz="5300" b="1">
                <a:latin typeface="Tahoma" pitchFamily="34" charset="0"/>
              </a:endParaRPr>
            </a:p>
          </p:txBody>
        </p:sp>
        <p:sp>
          <p:nvSpPr>
            <p:cNvPr id="20574" name="Rectangle 100"/>
            <p:cNvSpPr>
              <a:spLocks noChangeArrowheads="1"/>
            </p:cNvSpPr>
            <p:nvPr/>
          </p:nvSpPr>
          <p:spPr bwMode="auto">
            <a:xfrm>
              <a:off x="2332" y="1174"/>
              <a:ext cx="137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 i="1">
                  <a:latin typeface="Tahoma" pitchFamily="34" charset="0"/>
                </a:rPr>
                <a:t>P. </a:t>
              </a:r>
              <a:r>
                <a:rPr lang="fr-FR" sz="3200" b="1">
                  <a:latin typeface="Tahoma" pitchFamily="34" charset="0"/>
                </a:rPr>
                <a:t>from</a:t>
              </a:r>
              <a:r>
                <a:rPr lang="fr-FR" sz="3200" b="1" i="1">
                  <a:latin typeface="Tahoma" pitchFamily="34" charset="0"/>
                </a:rPr>
                <a:t> </a:t>
              </a:r>
              <a:r>
                <a:rPr lang="fr-FR" sz="3200" b="1">
                  <a:latin typeface="Tahoma" pitchFamily="34" charset="0"/>
                </a:rPr>
                <a:t>white-nosed guenon</a:t>
              </a:r>
            </a:p>
          </p:txBody>
        </p:sp>
        <p:sp>
          <p:nvSpPr>
            <p:cNvPr id="20575" name="Rectangle 101"/>
            <p:cNvSpPr>
              <a:spLocks noChangeArrowheads="1"/>
            </p:cNvSpPr>
            <p:nvPr/>
          </p:nvSpPr>
          <p:spPr bwMode="auto">
            <a:xfrm>
              <a:off x="2195" y="1332"/>
              <a:ext cx="112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 i="1" dirty="0">
                  <a:latin typeface="Tahoma" pitchFamily="34" charset="0"/>
                </a:rPr>
                <a:t>P. </a:t>
              </a:r>
              <a:r>
                <a:rPr lang="fr-FR" sz="3200" b="1" dirty="0" err="1">
                  <a:latin typeface="Tahoma" pitchFamily="34" charset="0"/>
                </a:rPr>
                <a:t>from</a:t>
              </a:r>
              <a:r>
                <a:rPr lang="fr-FR" sz="3200" b="1" i="1" dirty="0">
                  <a:latin typeface="Tahoma" pitchFamily="34" charset="0"/>
                </a:rPr>
                <a:t> </a:t>
              </a:r>
              <a:r>
                <a:rPr lang="fr-FR" sz="3200" b="1" dirty="0" err="1">
                  <a:latin typeface="Tahoma" pitchFamily="34" charset="0"/>
                </a:rPr>
                <a:t>swamp</a:t>
              </a:r>
              <a:r>
                <a:rPr lang="fr-FR" sz="3200" b="1" dirty="0">
                  <a:latin typeface="Tahoma" pitchFamily="34" charset="0"/>
                </a:rPr>
                <a:t> guenon</a:t>
              </a:r>
            </a:p>
          </p:txBody>
        </p:sp>
        <p:sp>
          <p:nvSpPr>
            <p:cNvPr id="20576" name="Rectangle 102"/>
            <p:cNvSpPr>
              <a:spLocks noChangeArrowheads="1"/>
            </p:cNvSpPr>
            <p:nvPr/>
          </p:nvSpPr>
          <p:spPr bwMode="auto">
            <a:xfrm>
              <a:off x="2163" y="1499"/>
              <a:ext cx="131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 i="1">
                  <a:latin typeface="Tahoma" pitchFamily="34" charset="0"/>
                </a:rPr>
                <a:t>P. </a:t>
              </a:r>
              <a:r>
                <a:rPr lang="fr-FR" sz="3200" b="1">
                  <a:latin typeface="Tahoma" pitchFamily="34" charset="0"/>
                </a:rPr>
                <a:t>from</a:t>
              </a:r>
              <a:r>
                <a:rPr lang="fr-FR" sz="3200" b="1" i="1">
                  <a:latin typeface="Tahoma" pitchFamily="34" charset="0"/>
                </a:rPr>
                <a:t> </a:t>
              </a:r>
              <a:r>
                <a:rPr lang="fr-FR" sz="3200" b="1">
                  <a:latin typeface="Tahoma" pitchFamily="34" charset="0"/>
                </a:rPr>
                <a:t>pig-tailed</a:t>
              </a:r>
              <a:r>
                <a:rPr lang="fr-FR" sz="3200" b="1" i="1">
                  <a:latin typeface="Tahoma" pitchFamily="34" charset="0"/>
                </a:rPr>
                <a:t> </a:t>
              </a:r>
              <a:r>
                <a:rPr lang="fr-FR" sz="3200" b="1">
                  <a:latin typeface="Tahoma" pitchFamily="34" charset="0"/>
                </a:rPr>
                <a:t>macaque</a:t>
              </a:r>
            </a:p>
          </p:txBody>
        </p:sp>
        <p:sp>
          <p:nvSpPr>
            <p:cNvPr id="20577" name="Rectangle 103"/>
            <p:cNvSpPr>
              <a:spLocks noChangeArrowheads="1"/>
            </p:cNvSpPr>
            <p:nvPr/>
          </p:nvSpPr>
          <p:spPr bwMode="auto">
            <a:xfrm>
              <a:off x="2195" y="1639"/>
              <a:ext cx="1432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 i="1" dirty="0">
                  <a:latin typeface="Tahoma" pitchFamily="34" charset="0"/>
                </a:rPr>
                <a:t>P. </a:t>
              </a:r>
              <a:r>
                <a:rPr lang="fr-FR" sz="3200" b="1" dirty="0" err="1">
                  <a:latin typeface="Tahoma" pitchFamily="34" charset="0"/>
                </a:rPr>
                <a:t>from</a:t>
              </a:r>
              <a:r>
                <a:rPr lang="fr-FR" sz="3200" b="1" i="1" dirty="0">
                  <a:latin typeface="Tahoma" pitchFamily="34" charset="0"/>
                </a:rPr>
                <a:t> </a:t>
              </a:r>
              <a:r>
                <a:rPr lang="fr-FR" sz="3200" b="1" dirty="0" err="1">
                  <a:latin typeface="Tahoma" pitchFamily="34" charset="0"/>
                </a:rPr>
                <a:t>cynomolgus</a:t>
              </a:r>
              <a:r>
                <a:rPr lang="fr-FR" sz="3200" b="1" i="1" dirty="0">
                  <a:latin typeface="Tahoma" pitchFamily="34" charset="0"/>
                </a:rPr>
                <a:t> </a:t>
              </a:r>
              <a:r>
                <a:rPr lang="fr-FR" sz="3200" b="1" dirty="0">
                  <a:latin typeface="Tahoma" pitchFamily="34" charset="0"/>
                </a:rPr>
                <a:t>macaque</a:t>
              </a:r>
            </a:p>
          </p:txBody>
        </p:sp>
        <p:sp>
          <p:nvSpPr>
            <p:cNvPr id="20578" name="Rectangle 104"/>
            <p:cNvSpPr>
              <a:spLocks noChangeArrowheads="1"/>
            </p:cNvSpPr>
            <p:nvPr/>
          </p:nvSpPr>
          <p:spPr bwMode="auto">
            <a:xfrm>
              <a:off x="2094" y="1796"/>
              <a:ext cx="1475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 i="1">
                  <a:latin typeface="Tahoma" pitchFamily="34" charset="0"/>
                </a:rPr>
                <a:t>P. </a:t>
              </a:r>
              <a:r>
                <a:rPr lang="fr-FR" sz="3200" b="1">
                  <a:latin typeface="Tahoma" pitchFamily="34" charset="0"/>
                </a:rPr>
                <a:t>from</a:t>
              </a:r>
              <a:r>
                <a:rPr lang="fr-FR" sz="3200" b="1" i="1">
                  <a:latin typeface="Tahoma" pitchFamily="34" charset="0"/>
                </a:rPr>
                <a:t> </a:t>
              </a:r>
              <a:r>
                <a:rPr lang="fr-FR" sz="3200" b="1">
                  <a:latin typeface="Tahoma" pitchFamily="34" charset="0"/>
                </a:rPr>
                <a:t>rhesus</a:t>
              </a:r>
              <a:r>
                <a:rPr lang="fr-FR" sz="3200" b="1" i="1">
                  <a:latin typeface="Tahoma" pitchFamily="34" charset="0"/>
                </a:rPr>
                <a:t> </a:t>
              </a:r>
              <a:r>
                <a:rPr lang="fr-FR" sz="3200" b="1">
                  <a:latin typeface="Tahoma" pitchFamily="34" charset="0"/>
                </a:rPr>
                <a:t>macaque </a:t>
              </a:r>
              <a:r>
                <a:rPr lang="fr-FR" sz="3200" b="1" i="1">
                  <a:latin typeface="Tahoma" pitchFamily="34" charset="0"/>
                </a:rPr>
                <a:t>China</a:t>
              </a:r>
            </a:p>
          </p:txBody>
        </p:sp>
        <p:sp>
          <p:nvSpPr>
            <p:cNvPr id="20579" name="Rectangle 105"/>
            <p:cNvSpPr>
              <a:spLocks noChangeArrowheads="1"/>
            </p:cNvSpPr>
            <p:nvPr/>
          </p:nvSpPr>
          <p:spPr bwMode="auto">
            <a:xfrm>
              <a:off x="2127" y="1954"/>
              <a:ext cx="145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 i="1" dirty="0">
                  <a:latin typeface="Tahoma" pitchFamily="34" charset="0"/>
                </a:rPr>
                <a:t>P. </a:t>
              </a:r>
              <a:r>
                <a:rPr lang="fr-FR" sz="3200" b="1" dirty="0" err="1">
                  <a:latin typeface="Tahoma" pitchFamily="34" charset="0"/>
                </a:rPr>
                <a:t>from</a:t>
              </a:r>
              <a:r>
                <a:rPr lang="fr-FR" sz="3200" b="1" i="1" dirty="0">
                  <a:latin typeface="Tahoma" pitchFamily="34" charset="0"/>
                </a:rPr>
                <a:t> </a:t>
              </a:r>
              <a:r>
                <a:rPr lang="fr-FR" sz="3200" b="1" dirty="0" err="1">
                  <a:latin typeface="Tahoma" pitchFamily="34" charset="0"/>
                </a:rPr>
                <a:t>rhesus</a:t>
              </a:r>
              <a:r>
                <a:rPr lang="fr-FR" sz="3200" b="1" dirty="0">
                  <a:latin typeface="Tahoma" pitchFamily="34" charset="0"/>
                </a:rPr>
                <a:t> macaque </a:t>
              </a:r>
              <a:r>
                <a:rPr lang="fr-FR" sz="3200" b="1" i="1" dirty="0" err="1">
                  <a:latin typeface="Tahoma" pitchFamily="34" charset="0"/>
                </a:rPr>
                <a:t>India</a:t>
              </a:r>
              <a:endParaRPr lang="fr-FR" sz="3200" b="1" i="1" dirty="0">
                <a:latin typeface="Tahoma" pitchFamily="34" charset="0"/>
              </a:endParaRPr>
            </a:p>
          </p:txBody>
        </p:sp>
        <p:sp>
          <p:nvSpPr>
            <p:cNvPr id="20580" name="Rectangle 106"/>
            <p:cNvSpPr>
              <a:spLocks noChangeArrowheads="1"/>
            </p:cNvSpPr>
            <p:nvPr/>
          </p:nvSpPr>
          <p:spPr bwMode="auto">
            <a:xfrm>
              <a:off x="2488" y="2103"/>
              <a:ext cx="116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 i="1">
                  <a:latin typeface="Tahoma" pitchFamily="34" charset="0"/>
                </a:rPr>
                <a:t>P. </a:t>
              </a:r>
              <a:r>
                <a:rPr lang="fr-FR" sz="3200" b="1">
                  <a:latin typeface="Tahoma" pitchFamily="34" charset="0"/>
                </a:rPr>
                <a:t>from</a:t>
              </a:r>
              <a:r>
                <a:rPr lang="fr-FR" sz="3200" b="1" i="1">
                  <a:latin typeface="Tahoma" pitchFamily="34" charset="0"/>
                </a:rPr>
                <a:t> </a:t>
              </a:r>
              <a:r>
                <a:rPr lang="fr-FR" sz="3200" b="1">
                  <a:latin typeface="Tahoma" pitchFamily="34" charset="0"/>
                </a:rPr>
                <a:t>squirrel monkey</a:t>
              </a:r>
            </a:p>
          </p:txBody>
        </p:sp>
        <p:sp>
          <p:nvSpPr>
            <p:cNvPr id="20581" name="Rectangle 107"/>
            <p:cNvSpPr>
              <a:spLocks noChangeArrowheads="1"/>
            </p:cNvSpPr>
            <p:nvPr/>
          </p:nvSpPr>
          <p:spPr bwMode="auto">
            <a:xfrm>
              <a:off x="2162" y="2261"/>
              <a:ext cx="57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 i="1">
                  <a:latin typeface="Tahoma" pitchFamily="34" charset="0"/>
                </a:rPr>
                <a:t>P. </a:t>
              </a:r>
              <a:r>
                <a:rPr lang="fr-FR" sz="3200" b="1">
                  <a:latin typeface="Tahoma" pitchFamily="34" charset="0"/>
                </a:rPr>
                <a:t>from</a:t>
              </a:r>
              <a:r>
                <a:rPr lang="fr-FR" sz="3200" b="1" i="1">
                  <a:latin typeface="Tahoma" pitchFamily="34" charset="0"/>
                </a:rPr>
                <a:t> </a:t>
              </a:r>
              <a:r>
                <a:rPr lang="fr-FR" sz="3200" b="1">
                  <a:latin typeface="Tahoma" pitchFamily="34" charset="0"/>
                </a:rPr>
                <a:t>saki</a:t>
              </a:r>
            </a:p>
          </p:txBody>
        </p:sp>
        <p:sp>
          <p:nvSpPr>
            <p:cNvPr id="20582" name="Rectangle 108"/>
            <p:cNvSpPr>
              <a:spLocks noChangeArrowheads="1"/>
            </p:cNvSpPr>
            <p:nvPr/>
          </p:nvSpPr>
          <p:spPr bwMode="auto">
            <a:xfrm>
              <a:off x="2290" y="2428"/>
              <a:ext cx="1322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 i="1">
                  <a:latin typeface="Tahoma" pitchFamily="34" charset="0"/>
                </a:rPr>
                <a:t>P. </a:t>
              </a:r>
              <a:r>
                <a:rPr lang="fr-FR" sz="3200" b="1">
                  <a:latin typeface="Tahoma" pitchFamily="34" charset="0"/>
                </a:rPr>
                <a:t>from</a:t>
              </a:r>
              <a:r>
                <a:rPr lang="fr-FR" sz="3200" b="1" i="1">
                  <a:latin typeface="Tahoma" pitchFamily="34" charset="0"/>
                </a:rPr>
                <a:t> </a:t>
              </a:r>
              <a:r>
                <a:rPr lang="fr-FR" sz="3200" b="1">
                  <a:latin typeface="Tahoma" pitchFamily="34" charset="0"/>
                </a:rPr>
                <a:t>common marmoset</a:t>
              </a:r>
            </a:p>
          </p:txBody>
        </p:sp>
        <p:sp>
          <p:nvSpPr>
            <p:cNvPr id="20583" name="Rectangle 109"/>
            <p:cNvSpPr>
              <a:spLocks noChangeArrowheads="1"/>
            </p:cNvSpPr>
            <p:nvPr/>
          </p:nvSpPr>
          <p:spPr bwMode="auto">
            <a:xfrm>
              <a:off x="2297" y="2567"/>
              <a:ext cx="1402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 i="1">
                  <a:latin typeface="Tahoma" pitchFamily="34" charset="0"/>
                </a:rPr>
                <a:t>P. </a:t>
              </a:r>
              <a:r>
                <a:rPr lang="fr-FR" sz="3200" b="1">
                  <a:latin typeface="Tahoma" pitchFamily="34" charset="0"/>
                </a:rPr>
                <a:t>from</a:t>
              </a:r>
              <a:r>
                <a:rPr lang="fr-FR" sz="3200" b="1" i="1">
                  <a:latin typeface="Tahoma" pitchFamily="34" charset="0"/>
                </a:rPr>
                <a:t> </a:t>
              </a:r>
              <a:r>
                <a:rPr lang="fr-FR" sz="3200" b="1">
                  <a:latin typeface="Tahoma" pitchFamily="34" charset="0"/>
                </a:rPr>
                <a:t>Geoffroy</a:t>
              </a:r>
              <a:r>
                <a:rPr lang="ja-JP" altLang="fr-FR" sz="3200" b="1">
                  <a:latin typeface="Tahoma" pitchFamily="34" charset="0"/>
                </a:rPr>
                <a:t>’</a:t>
              </a:r>
              <a:r>
                <a:rPr lang="fr-FR" altLang="ja-JP" sz="3200" b="1">
                  <a:latin typeface="Tahoma" pitchFamily="34" charset="0"/>
                </a:rPr>
                <a:t>s marmoset</a:t>
              </a:r>
              <a:endParaRPr lang="fr-FR" sz="3200" b="1">
                <a:latin typeface="Tahoma" pitchFamily="34" charset="0"/>
              </a:endParaRPr>
            </a:p>
          </p:txBody>
        </p:sp>
        <p:sp>
          <p:nvSpPr>
            <p:cNvPr id="20584" name="Rectangle 110"/>
            <p:cNvSpPr>
              <a:spLocks noChangeArrowheads="1"/>
            </p:cNvSpPr>
            <p:nvPr/>
          </p:nvSpPr>
          <p:spPr bwMode="auto">
            <a:xfrm>
              <a:off x="2164" y="2725"/>
              <a:ext cx="117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 i="1">
                  <a:latin typeface="Tahoma" pitchFamily="34" charset="0"/>
                </a:rPr>
                <a:t>P. </a:t>
              </a:r>
              <a:r>
                <a:rPr lang="fr-FR" sz="3200" b="1">
                  <a:latin typeface="Tahoma" pitchFamily="34" charset="0"/>
                </a:rPr>
                <a:t>from</a:t>
              </a:r>
              <a:r>
                <a:rPr lang="fr-FR" sz="3200" b="1" i="1">
                  <a:latin typeface="Tahoma" pitchFamily="34" charset="0"/>
                </a:rPr>
                <a:t> </a:t>
              </a:r>
              <a:r>
                <a:rPr lang="fr-FR" sz="3200" b="1">
                  <a:latin typeface="Tahoma" pitchFamily="34" charset="0"/>
                </a:rPr>
                <a:t>Goedi</a:t>
              </a:r>
              <a:r>
                <a:rPr lang="ja-JP" altLang="fr-FR" sz="3200" b="1">
                  <a:latin typeface="Tahoma" pitchFamily="34" charset="0"/>
                </a:rPr>
                <a:t>’</a:t>
              </a:r>
              <a:r>
                <a:rPr lang="fr-FR" altLang="ja-JP" sz="3200" b="1">
                  <a:latin typeface="Tahoma" pitchFamily="34" charset="0"/>
                </a:rPr>
                <a:t>s tamarin </a:t>
              </a:r>
              <a:endParaRPr lang="fr-FR" sz="3200" b="1">
                <a:latin typeface="Tahoma" pitchFamily="34" charset="0"/>
              </a:endParaRPr>
            </a:p>
          </p:txBody>
        </p:sp>
        <p:sp>
          <p:nvSpPr>
            <p:cNvPr id="20585" name="Rectangle 111"/>
            <p:cNvSpPr>
              <a:spLocks noChangeArrowheads="1"/>
            </p:cNvSpPr>
            <p:nvPr/>
          </p:nvSpPr>
          <p:spPr bwMode="auto">
            <a:xfrm>
              <a:off x="2162" y="2864"/>
              <a:ext cx="1263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 i="1">
                  <a:latin typeface="Tahoma" pitchFamily="34" charset="0"/>
                </a:rPr>
                <a:t>P. </a:t>
              </a:r>
              <a:r>
                <a:rPr lang="fr-FR" sz="3200" b="1">
                  <a:latin typeface="Tahoma" pitchFamily="34" charset="0"/>
                </a:rPr>
                <a:t>from</a:t>
              </a:r>
              <a:r>
                <a:rPr lang="fr-FR" sz="3200" b="1" i="1">
                  <a:latin typeface="Tahoma" pitchFamily="34" charset="0"/>
                </a:rPr>
                <a:t> </a:t>
              </a:r>
              <a:r>
                <a:rPr lang="fr-FR" sz="3200" b="1">
                  <a:latin typeface="Tahoma" pitchFamily="34" charset="0"/>
                </a:rPr>
                <a:t>Weddell</a:t>
              </a:r>
              <a:r>
                <a:rPr lang="ja-JP" altLang="fr-FR" sz="3200" b="1">
                  <a:latin typeface="Tahoma" pitchFamily="34" charset="0"/>
                </a:rPr>
                <a:t>’</a:t>
              </a:r>
              <a:r>
                <a:rPr lang="fr-FR" altLang="ja-JP" sz="3200" b="1">
                  <a:latin typeface="Tahoma" pitchFamily="34" charset="0"/>
                </a:rPr>
                <a:t>s</a:t>
              </a:r>
              <a:r>
                <a:rPr lang="fr-FR" altLang="ja-JP" sz="3200" b="1" i="1">
                  <a:latin typeface="Tahoma" pitchFamily="34" charset="0"/>
                </a:rPr>
                <a:t> </a:t>
              </a:r>
              <a:r>
                <a:rPr lang="fr-FR" altLang="ja-JP" sz="3200" b="1">
                  <a:latin typeface="Tahoma" pitchFamily="34" charset="0"/>
                </a:rPr>
                <a:t>tamarin</a:t>
              </a:r>
              <a:endParaRPr lang="fr-FR" sz="3200" b="1">
                <a:latin typeface="Tahoma" pitchFamily="34" charset="0"/>
              </a:endParaRPr>
            </a:p>
          </p:txBody>
        </p:sp>
        <p:sp>
          <p:nvSpPr>
            <p:cNvPr id="20586" name="Rectangle 112"/>
            <p:cNvSpPr>
              <a:spLocks noChangeArrowheads="1"/>
            </p:cNvSpPr>
            <p:nvPr/>
          </p:nvSpPr>
          <p:spPr bwMode="auto">
            <a:xfrm>
              <a:off x="2094" y="3032"/>
              <a:ext cx="1354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 i="1">
                  <a:latin typeface="Tahoma" pitchFamily="34" charset="0"/>
                </a:rPr>
                <a:t>P. </a:t>
              </a:r>
              <a:r>
                <a:rPr lang="fr-FR" sz="3200" b="1">
                  <a:latin typeface="Tahoma" pitchFamily="34" charset="0"/>
                </a:rPr>
                <a:t>from</a:t>
              </a:r>
              <a:r>
                <a:rPr lang="fr-FR" sz="3200" b="1" i="1">
                  <a:latin typeface="Tahoma" pitchFamily="34" charset="0"/>
                </a:rPr>
                <a:t> </a:t>
              </a:r>
              <a:r>
                <a:rPr lang="fr-FR" sz="3200" b="1">
                  <a:latin typeface="Tahoma" pitchFamily="34" charset="0"/>
                </a:rPr>
                <a:t>red-handed</a:t>
              </a:r>
              <a:r>
                <a:rPr lang="fr-FR" sz="3200" b="1" i="1">
                  <a:latin typeface="Tahoma" pitchFamily="34" charset="0"/>
                </a:rPr>
                <a:t> </a:t>
              </a:r>
              <a:r>
                <a:rPr lang="fr-FR" sz="3200" b="1">
                  <a:latin typeface="Tahoma" pitchFamily="34" charset="0"/>
                </a:rPr>
                <a:t>tamarin</a:t>
              </a:r>
            </a:p>
          </p:txBody>
        </p:sp>
        <p:sp>
          <p:nvSpPr>
            <p:cNvPr id="20587" name="Rectangle 113"/>
            <p:cNvSpPr>
              <a:spLocks noChangeArrowheads="1"/>
            </p:cNvSpPr>
            <p:nvPr/>
          </p:nvSpPr>
          <p:spPr bwMode="auto">
            <a:xfrm>
              <a:off x="2094" y="3171"/>
              <a:ext cx="120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 i="1">
                  <a:latin typeface="Tahoma" pitchFamily="34" charset="0"/>
                </a:rPr>
                <a:t>P. </a:t>
              </a:r>
              <a:r>
                <a:rPr lang="fr-FR" sz="3200" b="1">
                  <a:latin typeface="Tahoma" pitchFamily="34" charset="0"/>
                </a:rPr>
                <a:t>from</a:t>
              </a:r>
              <a:r>
                <a:rPr lang="fr-FR" sz="3200" b="1" i="1">
                  <a:latin typeface="Tahoma" pitchFamily="34" charset="0"/>
                </a:rPr>
                <a:t> </a:t>
              </a:r>
              <a:r>
                <a:rPr lang="fr-FR" sz="3200" b="1">
                  <a:latin typeface="Tahoma" pitchFamily="34" charset="0"/>
                </a:rPr>
                <a:t>emperor</a:t>
              </a:r>
              <a:r>
                <a:rPr lang="fr-FR" sz="3200" b="1" i="1">
                  <a:latin typeface="Tahoma" pitchFamily="34" charset="0"/>
                </a:rPr>
                <a:t> </a:t>
              </a:r>
              <a:r>
                <a:rPr lang="fr-FR" sz="3200" b="1">
                  <a:latin typeface="Tahoma" pitchFamily="34" charset="0"/>
                </a:rPr>
                <a:t>tamarin</a:t>
              </a:r>
            </a:p>
          </p:txBody>
        </p:sp>
        <p:sp>
          <p:nvSpPr>
            <p:cNvPr id="20588" name="Rectangle 114"/>
            <p:cNvSpPr>
              <a:spLocks noChangeArrowheads="1"/>
            </p:cNvSpPr>
            <p:nvPr/>
          </p:nvSpPr>
          <p:spPr bwMode="auto">
            <a:xfrm>
              <a:off x="2094" y="3310"/>
              <a:ext cx="705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 i="1">
                  <a:latin typeface="Tahoma" pitchFamily="34" charset="0"/>
                </a:rPr>
                <a:t>P. </a:t>
              </a:r>
              <a:r>
                <a:rPr lang="fr-FR" sz="3200" b="1">
                  <a:latin typeface="Tahoma" pitchFamily="34" charset="0"/>
                </a:rPr>
                <a:t>from</a:t>
              </a:r>
              <a:r>
                <a:rPr lang="fr-FR" sz="3200" b="1" i="1">
                  <a:latin typeface="Tahoma" pitchFamily="34" charset="0"/>
                </a:rPr>
                <a:t> </a:t>
              </a:r>
              <a:r>
                <a:rPr lang="fr-FR" sz="3200" b="1">
                  <a:latin typeface="Tahoma" pitchFamily="34" charset="0"/>
                </a:rPr>
                <a:t>pinche</a:t>
              </a:r>
            </a:p>
          </p:txBody>
        </p:sp>
        <p:sp>
          <p:nvSpPr>
            <p:cNvPr id="20589" name="Rectangle 115"/>
            <p:cNvSpPr>
              <a:spLocks noChangeArrowheads="1"/>
            </p:cNvSpPr>
            <p:nvPr/>
          </p:nvSpPr>
          <p:spPr bwMode="auto">
            <a:xfrm>
              <a:off x="2094" y="3496"/>
              <a:ext cx="904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 i="1">
                  <a:latin typeface="Tahoma" pitchFamily="34" charset="0"/>
                </a:rPr>
                <a:t>P. </a:t>
              </a:r>
              <a:r>
                <a:rPr lang="fr-FR" sz="3200" b="1">
                  <a:latin typeface="Tahoma" pitchFamily="34" charset="0"/>
                </a:rPr>
                <a:t>from hapalemur</a:t>
              </a:r>
            </a:p>
          </p:txBody>
        </p:sp>
        <p:sp>
          <p:nvSpPr>
            <p:cNvPr id="20590" name="Rectangle 116"/>
            <p:cNvSpPr>
              <a:spLocks noChangeArrowheads="1"/>
            </p:cNvSpPr>
            <p:nvPr/>
          </p:nvSpPr>
          <p:spPr bwMode="auto">
            <a:xfrm>
              <a:off x="2205" y="3635"/>
              <a:ext cx="953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 i="1">
                  <a:latin typeface="Tahoma" pitchFamily="34" charset="0"/>
                </a:rPr>
                <a:t>P. </a:t>
              </a:r>
              <a:r>
                <a:rPr lang="fr-FR" sz="3200" b="1">
                  <a:latin typeface="Tahoma" pitchFamily="34" charset="0"/>
                </a:rPr>
                <a:t>from</a:t>
              </a:r>
              <a:r>
                <a:rPr lang="fr-FR" sz="3200" b="1" i="1">
                  <a:latin typeface="Tahoma" pitchFamily="34" charset="0"/>
                </a:rPr>
                <a:t> </a:t>
              </a:r>
              <a:r>
                <a:rPr lang="fr-FR" sz="3200" b="1">
                  <a:latin typeface="Tahoma" pitchFamily="34" charset="0"/>
                </a:rPr>
                <a:t>black lemur</a:t>
              </a:r>
            </a:p>
          </p:txBody>
        </p:sp>
        <p:sp>
          <p:nvSpPr>
            <p:cNvPr id="20591" name="Rectangle 117"/>
            <p:cNvSpPr>
              <a:spLocks noChangeArrowheads="1"/>
            </p:cNvSpPr>
            <p:nvPr/>
          </p:nvSpPr>
          <p:spPr bwMode="auto">
            <a:xfrm>
              <a:off x="1924" y="3775"/>
              <a:ext cx="128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 i="1">
                  <a:latin typeface="Tahoma" pitchFamily="34" charset="0"/>
                </a:rPr>
                <a:t>P. </a:t>
              </a:r>
              <a:r>
                <a:rPr lang="fr-FR" sz="3200" b="1">
                  <a:latin typeface="Tahoma" pitchFamily="34" charset="0"/>
                </a:rPr>
                <a:t>from</a:t>
              </a:r>
              <a:r>
                <a:rPr lang="fr-FR" sz="3200" b="1" i="1">
                  <a:latin typeface="Tahoma" pitchFamily="34" charset="0"/>
                </a:rPr>
                <a:t> </a:t>
              </a:r>
              <a:r>
                <a:rPr lang="fr-FR" sz="3200" b="1">
                  <a:latin typeface="Tahoma" pitchFamily="34" charset="0"/>
                </a:rPr>
                <a:t>mouse (</a:t>
              </a:r>
              <a:r>
                <a:rPr lang="fr-FR" sz="3200" b="1" i="1">
                  <a:latin typeface="Tahoma" pitchFamily="34" charset="0"/>
                </a:rPr>
                <a:t>P. murina</a:t>
              </a:r>
              <a:r>
                <a:rPr lang="fr-FR" sz="3200" b="1">
                  <a:latin typeface="Tahoma" pitchFamily="34" charset="0"/>
                </a:rPr>
                <a:t>)</a:t>
              </a:r>
            </a:p>
          </p:txBody>
        </p:sp>
        <p:sp>
          <p:nvSpPr>
            <p:cNvPr id="20592" name="Rectangle 118"/>
            <p:cNvSpPr>
              <a:spLocks noChangeArrowheads="1"/>
            </p:cNvSpPr>
            <p:nvPr/>
          </p:nvSpPr>
          <p:spPr bwMode="auto">
            <a:xfrm>
              <a:off x="2195" y="3932"/>
              <a:ext cx="1403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 i="1">
                  <a:latin typeface="Tahoma" pitchFamily="34" charset="0"/>
                </a:rPr>
                <a:t>P. </a:t>
              </a:r>
              <a:r>
                <a:rPr lang="fr-FR" sz="3200" b="1">
                  <a:latin typeface="Tahoma" pitchFamily="34" charset="0"/>
                </a:rPr>
                <a:t>from</a:t>
              </a:r>
              <a:r>
                <a:rPr lang="fr-FR" sz="3200" b="1" i="1">
                  <a:latin typeface="Tahoma" pitchFamily="34" charset="0"/>
                </a:rPr>
                <a:t> </a:t>
              </a:r>
              <a:r>
                <a:rPr lang="fr-FR" sz="3200" b="1">
                  <a:latin typeface="Tahoma" pitchFamily="34" charset="0"/>
                </a:rPr>
                <a:t>brown rat (</a:t>
              </a:r>
              <a:r>
                <a:rPr lang="fr-FR" sz="3200" b="1" i="1">
                  <a:latin typeface="Tahoma" pitchFamily="34" charset="0"/>
                </a:rPr>
                <a:t>P. carinii</a:t>
              </a:r>
              <a:r>
                <a:rPr lang="fr-FR" sz="3200" b="1">
                  <a:latin typeface="Tahoma" pitchFamily="34" charset="0"/>
                </a:rPr>
                <a:t>)</a:t>
              </a:r>
            </a:p>
          </p:txBody>
        </p:sp>
        <p:sp>
          <p:nvSpPr>
            <p:cNvPr id="20593" name="Line 119"/>
            <p:cNvSpPr>
              <a:spLocks noChangeShapeType="1"/>
            </p:cNvSpPr>
            <p:nvPr/>
          </p:nvSpPr>
          <p:spPr bwMode="auto">
            <a:xfrm>
              <a:off x="1908" y="777"/>
              <a:ext cx="23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94" name="Freeform 120"/>
            <p:cNvSpPr>
              <a:spLocks/>
            </p:cNvSpPr>
            <p:nvPr/>
          </p:nvSpPr>
          <p:spPr bwMode="auto">
            <a:xfrm>
              <a:off x="1908" y="777"/>
              <a:ext cx="480" cy="184"/>
            </a:xfrm>
            <a:custGeom>
              <a:avLst/>
              <a:gdLst>
                <a:gd name="T0" fmla="*/ 0 w 102"/>
                <a:gd name="T1" fmla="*/ 0 h 304"/>
                <a:gd name="T2" fmla="*/ 0 w 102"/>
                <a:gd name="T3" fmla="*/ 1 h 304"/>
                <a:gd name="T4" fmla="*/ 2147483647 w 102"/>
                <a:gd name="T5" fmla="*/ 1 h 304"/>
                <a:gd name="T6" fmla="*/ 0 60000 65536"/>
                <a:gd name="T7" fmla="*/ 0 60000 65536"/>
                <a:gd name="T8" fmla="*/ 0 60000 65536"/>
                <a:gd name="T9" fmla="*/ 0 w 102"/>
                <a:gd name="T10" fmla="*/ 0 h 304"/>
                <a:gd name="T11" fmla="*/ 102 w 102"/>
                <a:gd name="T12" fmla="*/ 304 h 3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" h="304">
                  <a:moveTo>
                    <a:pt x="0" y="0"/>
                  </a:moveTo>
                  <a:lnTo>
                    <a:pt x="0" y="304"/>
                  </a:lnTo>
                  <a:lnTo>
                    <a:pt x="102" y="30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95" name="Rectangle 121"/>
            <p:cNvSpPr>
              <a:spLocks noChangeArrowheads="1"/>
            </p:cNvSpPr>
            <p:nvPr/>
          </p:nvSpPr>
          <p:spPr bwMode="auto">
            <a:xfrm>
              <a:off x="2432" y="874"/>
              <a:ext cx="963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3200" b="1" i="1" dirty="0">
                  <a:latin typeface="Tahoma" pitchFamily="34" charset="0"/>
                </a:rPr>
                <a:t>P. </a:t>
              </a:r>
              <a:r>
                <a:rPr lang="fr-FR" sz="3200" b="1" dirty="0" err="1">
                  <a:latin typeface="Tahoma" pitchFamily="34" charset="0"/>
                </a:rPr>
                <a:t>from</a:t>
              </a:r>
              <a:r>
                <a:rPr lang="fr-FR" sz="3200" b="1" i="1" dirty="0">
                  <a:latin typeface="Tahoma" pitchFamily="34" charset="0"/>
                </a:rPr>
                <a:t> </a:t>
              </a:r>
              <a:r>
                <a:rPr lang="fr-FR" sz="3200" b="1" dirty="0" err="1">
                  <a:latin typeface="Tahoma" pitchFamily="34" charset="0"/>
                </a:rPr>
                <a:t>chimpanzee</a:t>
              </a:r>
              <a:endParaRPr lang="fr-FR" sz="3200" b="1" i="1" dirty="0">
                <a:latin typeface="Tahoma" pitchFamily="34" charset="0"/>
              </a:endParaRPr>
            </a:p>
          </p:txBody>
        </p:sp>
        <p:sp>
          <p:nvSpPr>
            <p:cNvPr id="20596" name="Rectangle 122"/>
            <p:cNvSpPr>
              <a:spLocks noChangeArrowheads="1"/>
            </p:cNvSpPr>
            <p:nvPr/>
          </p:nvSpPr>
          <p:spPr bwMode="auto">
            <a:xfrm>
              <a:off x="1764" y="775"/>
              <a:ext cx="105" cy="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2700" b="1">
                  <a:latin typeface="Tahoma" pitchFamily="34" charset="0"/>
                </a:rPr>
                <a:t>95</a:t>
              </a:r>
              <a:endParaRPr lang="fr-FR" sz="5300" b="1">
                <a:latin typeface="Tahoma" pitchFamily="34" charset="0"/>
              </a:endParaRPr>
            </a:p>
          </p:txBody>
        </p:sp>
      </p:grpSp>
      <p:pic>
        <p:nvPicPr>
          <p:cNvPr id="320635" name="Picture 1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04981" y="2397412"/>
            <a:ext cx="3009703" cy="156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ZoneTexte 9"/>
          <p:cNvSpPr txBox="1">
            <a:spLocks noChangeArrowheads="1"/>
          </p:cNvSpPr>
          <p:nvPr/>
        </p:nvSpPr>
        <p:spPr bwMode="auto">
          <a:xfrm>
            <a:off x="220675" y="615393"/>
            <a:ext cx="18492632" cy="106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43813" tIns="121906" rIns="243813" bIns="121906">
            <a:spAutoFit/>
          </a:bodyPr>
          <a:lstStyle/>
          <a:p>
            <a:r>
              <a:rPr lang="fr-FR" sz="5300" dirty="0">
                <a:solidFill>
                  <a:srgbClr val="C00000"/>
                </a:solidFill>
                <a:latin typeface="+mj-lt"/>
              </a:rPr>
              <a:t>A </a:t>
            </a:r>
            <a:r>
              <a:rPr lang="fr-FR" sz="5300" dirty="0" err="1">
                <a:solidFill>
                  <a:srgbClr val="C00000"/>
                </a:solidFill>
                <a:latin typeface="+mj-lt"/>
              </a:rPr>
              <a:t>fascinating</a:t>
            </a:r>
            <a:r>
              <a:rPr lang="fr-FR" sz="5300" dirty="0">
                <a:solidFill>
                  <a:srgbClr val="C00000"/>
                </a:solidFill>
                <a:latin typeface="+mj-lt"/>
              </a:rPr>
              <a:t> </a:t>
            </a:r>
            <a:r>
              <a:rPr lang="fr-FR" sz="5300" dirty="0" err="1">
                <a:solidFill>
                  <a:srgbClr val="C00000"/>
                </a:solidFill>
                <a:latin typeface="+mj-lt"/>
              </a:rPr>
              <a:t>process</a:t>
            </a:r>
            <a:r>
              <a:rPr lang="fr-FR" sz="5300" dirty="0">
                <a:solidFill>
                  <a:srgbClr val="C00000"/>
                </a:solidFill>
                <a:latin typeface="+mj-lt"/>
              </a:rPr>
              <a:t> of </a:t>
            </a:r>
            <a:r>
              <a:rPr lang="fr-FR" sz="5300" dirty="0" err="1">
                <a:solidFill>
                  <a:srgbClr val="C00000"/>
                </a:solidFill>
                <a:latin typeface="+mj-lt"/>
              </a:rPr>
              <a:t>co-speciation</a:t>
            </a:r>
            <a:r>
              <a:rPr lang="fr-FR" sz="5300" dirty="0">
                <a:solidFill>
                  <a:srgbClr val="C00000"/>
                </a:solidFill>
                <a:latin typeface="+mj-lt"/>
              </a:rPr>
              <a:t> over millions of </a:t>
            </a:r>
            <a:r>
              <a:rPr lang="fr-FR" sz="5300" dirty="0" err="1">
                <a:solidFill>
                  <a:srgbClr val="C00000"/>
                </a:solidFill>
                <a:latin typeface="+mj-lt"/>
              </a:rPr>
              <a:t>years</a:t>
            </a:r>
            <a:r>
              <a:rPr lang="fr-FR" sz="5300" dirty="0">
                <a:solidFill>
                  <a:srgbClr val="C00000"/>
                </a:solidFill>
                <a:latin typeface="+mj-lt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0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56347" y="9594767"/>
            <a:ext cx="7433250" cy="369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Image 3" descr="sick_tri-color.jpg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0988" y="9594737"/>
            <a:ext cx="9384691" cy="374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Image 6" descr="rabbit-00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9299" y="3898650"/>
            <a:ext cx="7390919" cy="415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foal_clark_336x47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17300" y="2286265"/>
            <a:ext cx="8940218" cy="868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</p:pic>
      <p:sp>
        <p:nvSpPr>
          <p:cNvPr id="24581" name="ZoneTexte 9"/>
          <p:cNvSpPr txBox="1">
            <a:spLocks noChangeArrowheads="1"/>
          </p:cNvSpPr>
          <p:nvPr/>
        </p:nvSpPr>
        <p:spPr bwMode="auto">
          <a:xfrm>
            <a:off x="304006" y="1051058"/>
            <a:ext cx="18131889" cy="106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43813" tIns="121906" rIns="243813" bIns="121906">
            <a:spAutoFit/>
          </a:bodyPr>
          <a:lstStyle/>
          <a:p>
            <a:r>
              <a:rPr lang="fr-FR" sz="5300" dirty="0" err="1">
                <a:solidFill>
                  <a:srgbClr val="FF0000"/>
                </a:solidFill>
                <a:latin typeface="+mj-lt"/>
              </a:rPr>
              <a:t>Animals</a:t>
            </a:r>
            <a:r>
              <a:rPr lang="fr-FR" sz="5300" dirty="0">
                <a:solidFill>
                  <a:srgbClr val="FF0000"/>
                </a:solidFill>
                <a:latin typeface="+mj-lt"/>
              </a:rPr>
              <a:t> for </a:t>
            </a:r>
            <a:r>
              <a:rPr lang="fr-FR" sz="5300" dirty="0" err="1">
                <a:solidFill>
                  <a:srgbClr val="FF0000"/>
                </a:solidFill>
                <a:latin typeface="+mj-lt"/>
              </a:rPr>
              <a:t>which</a:t>
            </a:r>
            <a:r>
              <a:rPr lang="fr-FR" sz="5300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5300" i="1" dirty="0" err="1">
                <a:solidFill>
                  <a:srgbClr val="FF0000"/>
                </a:solidFill>
                <a:latin typeface="+mj-lt"/>
              </a:rPr>
              <a:t>P</a:t>
            </a:r>
            <a:r>
              <a:rPr lang="fr-FR" sz="5300" i="1" dirty="0" err="1">
                <a:solidFill>
                  <a:srgbClr val="FF0000"/>
                </a:solidFill>
                <a:latin typeface="+mj-lt"/>
              </a:rPr>
              <a:t>neumocystis</a:t>
            </a:r>
            <a:r>
              <a:rPr lang="fr-FR" sz="5300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5300" dirty="0" err="1">
                <a:solidFill>
                  <a:srgbClr val="FF0000"/>
                </a:solidFill>
                <a:latin typeface="+mj-lt"/>
              </a:rPr>
              <a:t>may</a:t>
            </a:r>
            <a:r>
              <a:rPr lang="fr-FR" sz="5300" dirty="0">
                <a:solidFill>
                  <a:srgbClr val="FF0000"/>
                </a:solidFill>
                <a:latin typeface="+mj-lt"/>
              </a:rPr>
              <a:t> have a </a:t>
            </a:r>
            <a:r>
              <a:rPr lang="fr-FR" sz="5300" dirty="0" err="1">
                <a:solidFill>
                  <a:srgbClr val="FF0000"/>
                </a:solidFill>
                <a:latin typeface="+mj-lt"/>
              </a:rPr>
              <a:t>clinical</a:t>
            </a:r>
            <a:r>
              <a:rPr lang="fr-FR" sz="5300" dirty="0">
                <a:solidFill>
                  <a:srgbClr val="FF0000"/>
                </a:solidFill>
                <a:latin typeface="+mj-lt"/>
              </a:rPr>
              <a:t> impact</a:t>
            </a:r>
          </a:p>
        </p:txBody>
      </p:sp>
      <p:sp>
        <p:nvSpPr>
          <p:cNvPr id="24582" name="ZoneTexte 1"/>
          <p:cNvSpPr txBox="1">
            <a:spLocks noChangeArrowheads="1"/>
          </p:cNvSpPr>
          <p:nvPr/>
        </p:nvSpPr>
        <p:spPr bwMode="auto">
          <a:xfrm>
            <a:off x="1828702" y="3155168"/>
            <a:ext cx="4668795" cy="98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43813" tIns="121906" rIns="243813" bIns="121906">
            <a:spAutoFit/>
          </a:bodyPr>
          <a:lstStyle/>
          <a:p>
            <a:r>
              <a:rPr lang="fr-FR" b="1" dirty="0"/>
              <a:t>Young </a:t>
            </a:r>
            <a:r>
              <a:rPr lang="fr-FR" b="1" dirty="0" err="1"/>
              <a:t>rabbits</a:t>
            </a:r>
            <a:r>
              <a:rPr lang="fr-FR" b="1" dirty="0"/>
              <a:t> </a:t>
            </a:r>
          </a:p>
        </p:txBody>
      </p:sp>
      <p:sp>
        <p:nvSpPr>
          <p:cNvPr id="24583" name="ZoneTexte 9"/>
          <p:cNvSpPr txBox="1">
            <a:spLocks noChangeArrowheads="1"/>
          </p:cNvSpPr>
          <p:nvPr/>
        </p:nvSpPr>
        <p:spPr bwMode="auto">
          <a:xfrm>
            <a:off x="9143206" y="10112311"/>
            <a:ext cx="5608503" cy="172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43813" tIns="121906" rIns="243813" bIns="121906">
            <a:spAutoFit/>
          </a:bodyPr>
          <a:lstStyle/>
          <a:p>
            <a:pPr algn="ctr"/>
            <a:r>
              <a:rPr lang="fr-FR" b="1" dirty="0" err="1" smtClean="0"/>
              <a:t>specific</a:t>
            </a:r>
            <a:r>
              <a:rPr lang="fr-FR" b="1" dirty="0" smtClean="0"/>
              <a:t>  </a:t>
            </a:r>
            <a:r>
              <a:rPr lang="fr-FR" b="1" dirty="0" err="1" smtClean="0"/>
              <a:t>young</a:t>
            </a:r>
            <a:r>
              <a:rPr lang="fr-FR" b="1" dirty="0" smtClean="0"/>
              <a:t> dog </a:t>
            </a:r>
            <a:r>
              <a:rPr lang="fr-FR" b="1" dirty="0" err="1" smtClean="0"/>
              <a:t>breeds</a:t>
            </a:r>
            <a:r>
              <a:rPr lang="fr-FR" b="1" dirty="0" smtClean="0"/>
              <a:t> </a:t>
            </a:r>
            <a:endParaRPr lang="fr-FR" b="1" dirty="0"/>
          </a:p>
        </p:txBody>
      </p:sp>
      <p:sp>
        <p:nvSpPr>
          <p:cNvPr id="24584" name="ZoneTexte 10"/>
          <p:cNvSpPr txBox="1">
            <a:spLocks noChangeArrowheads="1"/>
          </p:cNvSpPr>
          <p:nvPr/>
        </p:nvSpPr>
        <p:spPr bwMode="auto">
          <a:xfrm>
            <a:off x="10187886" y="2446854"/>
            <a:ext cx="7255461" cy="172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3813" tIns="121906" rIns="243813" bIns="121906">
            <a:spAutoFit/>
          </a:bodyPr>
          <a:lstStyle/>
          <a:p>
            <a:pPr algn="ctr"/>
            <a:r>
              <a:rPr lang="fr-FR" b="1" dirty="0" err="1"/>
              <a:t>Immuno</a:t>
            </a:r>
            <a:r>
              <a:rPr lang="fr-FR" b="1" dirty="0"/>
              <a:t>-</a:t>
            </a:r>
            <a:r>
              <a:rPr lang="fr-FR" b="1" dirty="0" err="1"/>
              <a:t>compromised</a:t>
            </a:r>
            <a:r>
              <a:rPr lang="fr-FR" b="1" dirty="0"/>
              <a:t> </a:t>
            </a:r>
            <a:r>
              <a:rPr lang="fr-FR" b="1" dirty="0" smtClean="0"/>
              <a:t> </a:t>
            </a:r>
            <a:r>
              <a:rPr lang="fr-FR" b="1" dirty="0" err="1" smtClean="0"/>
              <a:t>young</a:t>
            </a:r>
            <a:r>
              <a:rPr lang="fr-FR" b="1" dirty="0" smtClean="0"/>
              <a:t> </a:t>
            </a:r>
            <a:r>
              <a:rPr lang="fr-FR" b="1" dirty="0" err="1" smtClean="0"/>
              <a:t>horses</a:t>
            </a:r>
            <a:endParaRPr lang="fr-FR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500" i="1" dirty="0"/>
              <a:t>Pneumocystis jirovecii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059" y="2676049"/>
            <a:ext cx="22782317" cy="10685898"/>
          </a:xfrm>
        </p:spPr>
        <p:txBody>
          <a:bodyPr>
            <a:noAutofit/>
          </a:bodyPr>
          <a:lstStyle/>
          <a:p>
            <a:r>
              <a:rPr lang="en-US" sz="6400" dirty="0">
                <a:ea typeface="Tahoma" pitchFamily="34" charset="0"/>
                <a:cs typeface="Tahoma" pitchFamily="34" charset="0"/>
              </a:rPr>
              <a:t>Fungus based on DNA sequence homology with fungal organisms as opposed to protozoa</a:t>
            </a:r>
          </a:p>
          <a:p>
            <a:r>
              <a:rPr lang="en-US" sz="6400" i="1" dirty="0">
                <a:ea typeface="Tahoma" pitchFamily="34" charset="0"/>
                <a:cs typeface="Tahoma" pitchFamily="34" charset="0"/>
              </a:rPr>
              <a:t>Pneumocystis jirovecii -</a:t>
            </a:r>
            <a:r>
              <a:rPr lang="en-US" sz="6400" dirty="0">
                <a:ea typeface="Tahoma" pitchFamily="34" charset="0"/>
                <a:cs typeface="Tahoma" pitchFamily="34" charset="0"/>
              </a:rPr>
              <a:t> species that infects human lungs only and renamed in honor of Otto </a:t>
            </a:r>
            <a:r>
              <a:rPr lang="en-US" sz="6400" dirty="0" err="1">
                <a:ea typeface="Tahoma" pitchFamily="34" charset="0"/>
                <a:cs typeface="Tahoma" pitchFamily="34" charset="0"/>
              </a:rPr>
              <a:t>Jirovec</a:t>
            </a:r>
            <a:endParaRPr lang="en-US" sz="6400" dirty="0">
              <a:ea typeface="Tahoma" pitchFamily="34" charset="0"/>
              <a:cs typeface="Tahoma" pitchFamily="34" charset="0"/>
            </a:endParaRPr>
          </a:p>
          <a:p>
            <a:r>
              <a:rPr lang="en-US" sz="6400" dirty="0">
                <a:ea typeface="Tahoma" pitchFamily="34" charset="0"/>
                <a:cs typeface="Tahoma" pitchFamily="34" charset="0"/>
              </a:rPr>
              <a:t>Belong to the </a:t>
            </a:r>
            <a:r>
              <a:rPr lang="en-US" sz="6400" u="sng" dirty="0" err="1">
                <a:ea typeface="Tahoma" pitchFamily="34" charset="0"/>
                <a:cs typeface="Tahoma" pitchFamily="34" charset="0"/>
              </a:rPr>
              <a:t>Taphrinomycotina</a:t>
            </a:r>
            <a:r>
              <a:rPr lang="en-US" sz="6400" dirty="0">
                <a:ea typeface="Tahoma" pitchFamily="34" charset="0"/>
                <a:cs typeface="Tahoma" pitchFamily="34" charset="0"/>
              </a:rPr>
              <a:t> branch of the fungal kingdom together with </a:t>
            </a:r>
            <a:r>
              <a:rPr lang="en-US" sz="6400" i="1" dirty="0" err="1" smtClean="0">
                <a:ea typeface="Tahoma" pitchFamily="34" charset="0"/>
                <a:cs typeface="Tahoma" pitchFamily="34" charset="0"/>
              </a:rPr>
              <a:t>Schizosaccharomyces</a:t>
            </a:r>
            <a:r>
              <a:rPr lang="en-US" sz="6400" i="1" dirty="0" smtClean="0">
                <a:ea typeface="Tahoma" pitchFamily="34" charset="0"/>
                <a:cs typeface="Tahoma" pitchFamily="34" charset="0"/>
              </a:rPr>
              <a:t> </a:t>
            </a:r>
            <a:r>
              <a:rPr lang="en-US" sz="6400" i="1" dirty="0" err="1">
                <a:ea typeface="Tahoma" pitchFamily="34" charset="0"/>
                <a:cs typeface="Tahoma" pitchFamily="34" charset="0"/>
              </a:rPr>
              <a:t>pombe</a:t>
            </a:r>
            <a:endParaRPr lang="en-US" sz="6400" dirty="0">
              <a:ea typeface="Tahoma" pitchFamily="34" charset="0"/>
              <a:cs typeface="Tahoma" pitchFamily="34" charset="0"/>
            </a:endParaRPr>
          </a:p>
          <a:p>
            <a:r>
              <a:rPr lang="en-US" sz="6400" dirty="0">
                <a:ea typeface="Tahoma" pitchFamily="34" charset="0"/>
                <a:cs typeface="Tahoma" pitchFamily="34" charset="0"/>
              </a:rPr>
              <a:t>Has not been routinely grown in cultures outside the human </a:t>
            </a:r>
            <a:r>
              <a:rPr lang="en-US" sz="6400" dirty="0">
                <a:ea typeface="Tahoma" pitchFamily="34" charset="0"/>
                <a:cs typeface="Tahoma" pitchFamily="34" charset="0"/>
              </a:rPr>
              <a:t>lungs and therefore transmission</a:t>
            </a:r>
            <a:r>
              <a:rPr lang="en-US" sz="6400" dirty="0">
                <a:ea typeface="Tahoma" pitchFamily="34" charset="0"/>
                <a:cs typeface="Tahoma" pitchFamily="34" charset="0"/>
              </a:rPr>
              <a:t>, life cycle and morphology still under further investigation</a:t>
            </a:r>
          </a:p>
          <a:p>
            <a:pPr>
              <a:buNone/>
            </a:pPr>
            <a:endParaRPr lang="en-US" sz="7500" dirty="0"/>
          </a:p>
          <a:p>
            <a:endParaRPr lang="en-US" sz="7500" dirty="0"/>
          </a:p>
          <a:p>
            <a:endParaRPr lang="en-US" sz="7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500" dirty="0" smtClean="0"/>
              <a:t>PCP lifecycle</a:t>
            </a:r>
            <a:endParaRPr lang="en-US" sz="8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62" y="2123769"/>
            <a:ext cx="22782317" cy="11651210"/>
          </a:xfrm>
        </p:spPr>
        <p:txBody>
          <a:bodyPr>
            <a:noAutofit/>
          </a:bodyPr>
          <a:lstStyle/>
          <a:p>
            <a:r>
              <a:rPr lang="en-US" sz="6400" dirty="0"/>
              <a:t>Morphological forms - trophozoites and mature cysts</a:t>
            </a:r>
          </a:p>
          <a:p>
            <a:r>
              <a:rPr lang="en-US" sz="6400" dirty="0"/>
              <a:t>Trophozoites represent 90-95% of total population in  host’s lungs</a:t>
            </a:r>
          </a:p>
          <a:p>
            <a:r>
              <a:rPr lang="en-US" sz="6400" dirty="0"/>
              <a:t>Trophozoites are vegetative ,amoeboid in shape, appear mononuclear (2-8 µm), mostly haploid eukaryotic cells and have a thin cell wall. Cytoplasmic projections help them attach to type I pneumocytes </a:t>
            </a:r>
          </a:p>
          <a:p>
            <a:r>
              <a:rPr lang="en-US" sz="6400" dirty="0"/>
              <a:t>Mature cysts contain eight individual spores which can be spherical, irregular or banana-shaped  consist of a single nucleus, dense cytoplasm and a cell wall.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500" dirty="0"/>
              <a:t>Morphology</a:t>
            </a:r>
          </a:p>
        </p:txBody>
      </p:sp>
      <p:pic>
        <p:nvPicPr>
          <p:cNvPr id="5" name="Picture 2" descr="C:\Users\imma\Desktop\nrmicro1621-f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" r="771" b="4451"/>
          <a:stretch/>
        </p:blipFill>
        <p:spPr bwMode="auto">
          <a:xfrm>
            <a:off x="3047206" y="2685179"/>
            <a:ext cx="15950739" cy="936930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1276847" y="2227925"/>
            <a:ext cx="6095603" cy="609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/>
          <a:lstStyle/>
          <a:p>
            <a:pPr algn="ctr"/>
            <a:r>
              <a:rPr lang="en-US" dirty="0" smtClean="0">
                <a:solidFill>
                  <a:schemeClr val="accent5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Haploid trophozoites</a:t>
            </a:r>
            <a:endParaRPr lang="en-US" dirty="0">
              <a:solidFill>
                <a:schemeClr val="accent5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997945" y="6089172"/>
            <a:ext cx="4673296" cy="1320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3" tIns="121906" rIns="243813" bIns="121906" rtlCol="0" anchor="ctr"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Late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sporocyte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with 8 spores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0806" y="12097442"/>
            <a:ext cx="15163800" cy="861768"/>
          </a:xfrm>
          <a:prstGeom prst="rect">
            <a:avLst/>
          </a:prstGeom>
          <a:noFill/>
        </p:spPr>
        <p:txBody>
          <a:bodyPr wrap="square" lIns="243834" tIns="121917" rIns="243834" bIns="121917" rtlCol="0">
            <a:spAutoFit/>
          </a:bodyPr>
          <a:lstStyle/>
          <a:p>
            <a:r>
              <a:rPr lang="en-US" sz="4000" dirty="0"/>
              <a:t>Thomas C. et </a:t>
            </a:r>
            <a:r>
              <a:rPr lang="en-US" sz="4000" dirty="0" smtClean="0"/>
              <a:t>al Nature </a:t>
            </a:r>
            <a:r>
              <a:rPr lang="en-US" sz="4000" dirty="0"/>
              <a:t>Reviews Microbiology </a:t>
            </a:r>
            <a:r>
              <a:rPr lang="en-US" sz="4000" dirty="0" smtClean="0"/>
              <a:t>5 :298-308 </a:t>
            </a:r>
            <a:r>
              <a:rPr lang="en-US" sz="4000" dirty="0" smtClean="0"/>
              <a:t>(2007</a:t>
            </a:r>
            <a:r>
              <a:rPr lang="en-US" sz="4000" dirty="0" smtClean="0"/>
              <a:t>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7180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LIFE">
      <a:dk1>
        <a:sysClr val="windowText" lastClr="000000"/>
      </a:dk1>
      <a:lt1>
        <a:sysClr val="window" lastClr="FFFFFF"/>
      </a:lt1>
      <a:dk2>
        <a:srgbClr val="427CB0"/>
      </a:dk2>
      <a:lt2>
        <a:srgbClr val="E7E6E6"/>
      </a:lt2>
      <a:accent1>
        <a:srgbClr val="CF411E"/>
      </a:accent1>
      <a:accent2>
        <a:srgbClr val="6E339B"/>
      </a:accent2>
      <a:accent3>
        <a:srgbClr val="49AC9A"/>
      </a:accent3>
      <a:accent4>
        <a:srgbClr val="ED7D31"/>
      </a:accent4>
      <a:accent5>
        <a:srgbClr val="B32253"/>
      </a:accent5>
      <a:accent6>
        <a:srgbClr val="70AD47"/>
      </a:accent6>
      <a:hlink>
        <a:srgbClr val="0563C1"/>
      </a:hlink>
      <a:folHlink>
        <a:srgbClr val="954F72"/>
      </a:folHlink>
    </a:clrScheme>
    <a:fontScheme name="LIFEW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ctr" anchorCtr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LIFE">
      <a:dk1>
        <a:sysClr val="windowText" lastClr="000000"/>
      </a:dk1>
      <a:lt1>
        <a:sysClr val="window" lastClr="FFFFFF"/>
      </a:lt1>
      <a:dk2>
        <a:srgbClr val="427CB0"/>
      </a:dk2>
      <a:lt2>
        <a:srgbClr val="E7E6E6"/>
      </a:lt2>
      <a:accent1>
        <a:srgbClr val="CF411E"/>
      </a:accent1>
      <a:accent2>
        <a:srgbClr val="6E339B"/>
      </a:accent2>
      <a:accent3>
        <a:srgbClr val="49AC9A"/>
      </a:accent3>
      <a:accent4>
        <a:srgbClr val="ED7D31"/>
      </a:accent4>
      <a:accent5>
        <a:srgbClr val="B32253"/>
      </a:accent5>
      <a:accent6>
        <a:srgbClr val="70AD47"/>
      </a:accent6>
      <a:hlink>
        <a:srgbClr val="0563C1"/>
      </a:hlink>
      <a:folHlink>
        <a:srgbClr val="954F72"/>
      </a:folHlink>
    </a:clrScheme>
    <a:fontScheme name="LIFEW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ctr" anchorCtr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LIFE">
      <a:dk1>
        <a:sysClr val="windowText" lastClr="000000"/>
      </a:dk1>
      <a:lt1>
        <a:sysClr val="window" lastClr="FFFFFF"/>
      </a:lt1>
      <a:dk2>
        <a:srgbClr val="427CB0"/>
      </a:dk2>
      <a:lt2>
        <a:srgbClr val="E7E6E6"/>
      </a:lt2>
      <a:accent1>
        <a:srgbClr val="CF411E"/>
      </a:accent1>
      <a:accent2>
        <a:srgbClr val="6E339B"/>
      </a:accent2>
      <a:accent3>
        <a:srgbClr val="49AC9A"/>
      </a:accent3>
      <a:accent4>
        <a:srgbClr val="ED7D31"/>
      </a:accent4>
      <a:accent5>
        <a:srgbClr val="B32253"/>
      </a:accent5>
      <a:accent6>
        <a:srgbClr val="70AD47"/>
      </a:accent6>
      <a:hlink>
        <a:srgbClr val="0563C1"/>
      </a:hlink>
      <a:folHlink>
        <a:srgbClr val="954F72"/>
      </a:folHlink>
    </a:clrScheme>
    <a:fontScheme name="LIFEW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ctr" anchorCtr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Presentation3.ppt    master slide normal</Template>
  <TotalTime>495</TotalTime>
  <Words>1126</Words>
  <Application>Microsoft Office PowerPoint</Application>
  <PresentationFormat>Custom</PresentationFormat>
  <Paragraphs>186</Paragraphs>
  <Slides>18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Office Theme</vt:lpstr>
      <vt:lpstr>1_Office Theme</vt:lpstr>
      <vt:lpstr>2_Office Theme</vt:lpstr>
      <vt:lpstr>Pneumocystis &amp; Mammals</vt:lpstr>
      <vt:lpstr>Intended Learning Objectives</vt:lpstr>
      <vt:lpstr>PowerPoint Presentation</vt:lpstr>
      <vt:lpstr>PowerPoint Presentation</vt:lpstr>
      <vt:lpstr>PowerPoint Presentation</vt:lpstr>
      <vt:lpstr>PowerPoint Presentation</vt:lpstr>
      <vt:lpstr>Pneumocystis jirovecii</vt:lpstr>
      <vt:lpstr>PCP lifecycle</vt:lpstr>
      <vt:lpstr>Morphology</vt:lpstr>
      <vt:lpstr>Transmission (1)</vt:lpstr>
      <vt:lpstr>Transmission (2)</vt:lpstr>
      <vt:lpstr>Risk factors for colonisation</vt:lpstr>
      <vt:lpstr>Pathogenesis</vt:lpstr>
      <vt:lpstr>Epidemiology (1)</vt:lpstr>
      <vt:lpstr>Epidemiology (2)</vt:lpstr>
      <vt:lpstr>PowerPoint Presentation</vt:lpstr>
      <vt:lpstr>PowerPoint Presentation</vt:lpstr>
      <vt:lpstr>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Pneumocystis jirovecii</dc:title>
  <dc:creator>imma</dc:creator>
  <cp:lastModifiedBy>Beth Bradshaw</cp:lastModifiedBy>
  <cp:revision>56</cp:revision>
  <dcterms:created xsi:type="dcterms:W3CDTF">2017-04-19T13:15:47Z</dcterms:created>
  <dcterms:modified xsi:type="dcterms:W3CDTF">2018-07-02T11:27:00Z</dcterms:modified>
</cp:coreProperties>
</file>