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3" r:id="rId2"/>
    <p:sldMasterId id="2147483696" r:id="rId3"/>
    <p:sldMasterId id="2147483708" r:id="rId4"/>
    <p:sldMasterId id="2147483727" r:id="rId5"/>
    <p:sldMasterId id="2147483739" r:id="rId6"/>
    <p:sldMasterId id="2147483741" r:id="rId7"/>
  </p:sldMasterIdLst>
  <p:notesMasterIdLst>
    <p:notesMasterId r:id="rId20"/>
  </p:notesMasterIdLst>
  <p:sldIdLst>
    <p:sldId id="256" r:id="rId8"/>
    <p:sldId id="270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19" r:id="rId18"/>
    <p:sldId id="33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060" userDrawn="1">
          <p15:clr>
            <a:srgbClr val="A4A3A4"/>
          </p15:clr>
        </p15:guide>
        <p15:guide id="4" pos="4717" userDrawn="1">
          <p15:clr>
            <a:srgbClr val="A4A3A4"/>
          </p15:clr>
        </p15:guide>
        <p15:guide id="5" orient="horz" pos="3634" userDrawn="1">
          <p15:clr>
            <a:srgbClr val="A4A3A4"/>
          </p15:clr>
        </p15:guide>
        <p15:guide id="7" orient="horz" pos="3543" userDrawn="1">
          <p15:clr>
            <a:srgbClr val="A4A3A4"/>
          </p15:clr>
        </p15:guide>
        <p15:guide id="8" pos="47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insaw Communications" initials="C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2" autoAdjust="0"/>
    <p:restoredTop sz="96215" autoAdjust="0"/>
  </p:normalViewPr>
  <p:slideViewPr>
    <p:cSldViewPr snapToGrid="0" showGuides="1">
      <p:cViewPr varScale="1">
        <p:scale>
          <a:sx n="115" d="100"/>
          <a:sy n="115" d="100"/>
        </p:scale>
        <p:origin x="1620" y="108"/>
      </p:cViewPr>
      <p:guideLst>
        <p:guide orient="horz" pos="1094"/>
        <p:guide pos="2880"/>
        <p:guide pos="1060"/>
        <p:guide pos="4717"/>
        <p:guide orient="horz" pos="3634"/>
        <p:guide orient="horz" pos="3543"/>
        <p:guide pos="47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C77B9-1F18-4ABA-ACC9-6869E87D2337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D72A-2628-438E-B93E-229916FBB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0" y="4540233"/>
            <a:ext cx="5629275" cy="823913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40" y="5481945"/>
            <a:ext cx="5629275" cy="571371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DA70F9-A890-47CC-B3E6-C8D8170EFEF5}"/>
              </a:ext>
            </a:extLst>
          </p:cNvPr>
          <p:cNvGrpSpPr/>
          <p:nvPr/>
        </p:nvGrpSpPr>
        <p:grpSpPr>
          <a:xfrm>
            <a:off x="-1587" y="2167683"/>
            <a:ext cx="9145587" cy="2172702"/>
            <a:chOff x="-1587" y="1538446"/>
            <a:chExt cx="12195175" cy="289718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7024B27E-263F-4581-A64B-14F6AAAB66BF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4FA2CD4B-C00E-4B0D-8093-859AE363C6B2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65BBBC9-A3B4-42F6-929E-FB2E6C754F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4693" r="-4693"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51D1805-2EF8-4B6F-9C9D-A87449107E81}"/>
              </a:ext>
            </a:extLst>
          </p:cNvPr>
          <p:cNvSpPr/>
          <p:nvPr userDrawn="1"/>
        </p:nvSpPr>
        <p:spPr>
          <a:xfrm>
            <a:off x="0" y="1665210"/>
            <a:ext cx="9144000" cy="457086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3AC8B5F-D32D-4ABC-8C14-425876D36D0D}"/>
              </a:ext>
            </a:extLst>
          </p:cNvPr>
          <p:cNvSpPr/>
          <p:nvPr userDrawn="1"/>
        </p:nvSpPr>
        <p:spPr>
          <a:xfrm flipV="1">
            <a:off x="0" y="3711281"/>
            <a:ext cx="9144000" cy="629102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DB6237-EE53-4CAD-BD5F-0480459FB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770"/>
            <a:ext cx="3064669" cy="1069808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A3E97885-21A5-4A64-8073-D25BD17F77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190" y="1538446"/>
            <a:ext cx="9146381" cy="2897188"/>
          </a:xfrm>
          <a:custGeom>
            <a:avLst/>
            <a:gdLst>
              <a:gd name="T0" fmla="*/ 1983 w 4486"/>
              <a:gd name="T1" fmla="*/ 97 h 1062"/>
              <a:gd name="T2" fmla="*/ 1995 w 4486"/>
              <a:gd name="T3" fmla="*/ 97 h 1062"/>
              <a:gd name="T4" fmla="*/ 2376 w 4486"/>
              <a:gd name="T5" fmla="*/ 84 h 1062"/>
              <a:gd name="T6" fmla="*/ 2777 w 4486"/>
              <a:gd name="T7" fmla="*/ 71 h 1062"/>
              <a:gd name="T8" fmla="*/ 2388 w 4486"/>
              <a:gd name="T9" fmla="*/ 76 h 1062"/>
              <a:gd name="T10" fmla="*/ 425 w 4486"/>
              <a:gd name="T11" fmla="*/ 144 h 1062"/>
              <a:gd name="T12" fmla="*/ 989 w 4486"/>
              <a:gd name="T13" fmla="*/ 125 h 1062"/>
              <a:gd name="T14" fmla="*/ 1302 w 4486"/>
              <a:gd name="T15" fmla="*/ 114 h 1062"/>
              <a:gd name="T16" fmla="*/ 1652 w 4486"/>
              <a:gd name="T17" fmla="*/ 110 h 1062"/>
              <a:gd name="T18" fmla="*/ 2003 w 4486"/>
              <a:gd name="T19" fmla="*/ 96 h 1062"/>
              <a:gd name="T20" fmla="*/ 2401 w 4486"/>
              <a:gd name="T21" fmla="*/ 73 h 1062"/>
              <a:gd name="T22" fmla="*/ 2639 w 4486"/>
              <a:gd name="T23" fmla="*/ 74 h 1062"/>
              <a:gd name="T24" fmla="*/ 3032 w 4486"/>
              <a:gd name="T25" fmla="*/ 65 h 1062"/>
              <a:gd name="T26" fmla="*/ 3425 w 4486"/>
              <a:gd name="T27" fmla="*/ 45 h 1062"/>
              <a:gd name="T28" fmla="*/ 3764 w 4486"/>
              <a:gd name="T29" fmla="*/ 30 h 1062"/>
              <a:gd name="T30" fmla="*/ 3372 w 4486"/>
              <a:gd name="T31" fmla="*/ 34 h 1062"/>
              <a:gd name="T32" fmla="*/ 2849 w 4486"/>
              <a:gd name="T33" fmla="*/ 56 h 1062"/>
              <a:gd name="T34" fmla="*/ 2312 w 4486"/>
              <a:gd name="T35" fmla="*/ 72 h 1062"/>
              <a:gd name="T36" fmla="*/ 1692 w 4486"/>
              <a:gd name="T37" fmla="*/ 89 h 1062"/>
              <a:gd name="T38" fmla="*/ 994 w 4486"/>
              <a:gd name="T39" fmla="*/ 107 h 1062"/>
              <a:gd name="T40" fmla="*/ 109 w 4486"/>
              <a:gd name="T41" fmla="*/ 135 h 1062"/>
              <a:gd name="T42" fmla="*/ 3504 w 4486"/>
              <a:gd name="T43" fmla="*/ 46 h 1062"/>
              <a:gd name="T44" fmla="*/ 4102 w 4486"/>
              <a:gd name="T45" fmla="*/ 12 h 1062"/>
              <a:gd name="T46" fmla="*/ 4077 w 4486"/>
              <a:gd name="T47" fmla="*/ 22 h 1062"/>
              <a:gd name="T48" fmla="*/ 4086 w 4486"/>
              <a:gd name="T49" fmla="*/ 11 h 1062"/>
              <a:gd name="T50" fmla="*/ 1877 w 4486"/>
              <a:gd name="T51" fmla="*/ 82 h 1062"/>
              <a:gd name="T52" fmla="*/ 3798 w 4486"/>
              <a:gd name="T53" fmla="*/ 28 h 1062"/>
              <a:gd name="T54" fmla="*/ 3823 w 4486"/>
              <a:gd name="T55" fmla="*/ 19 h 1062"/>
              <a:gd name="T56" fmla="*/ 3682 w 4486"/>
              <a:gd name="T57" fmla="*/ 25 h 1062"/>
              <a:gd name="T58" fmla="*/ 3838 w 4486"/>
              <a:gd name="T59" fmla="*/ 27 h 1062"/>
              <a:gd name="T60" fmla="*/ 3918 w 4486"/>
              <a:gd name="T61" fmla="*/ 24 h 1062"/>
              <a:gd name="T62" fmla="*/ 2647 w 4486"/>
              <a:gd name="T63" fmla="*/ 1010 h 1062"/>
              <a:gd name="T64" fmla="*/ 2945 w 4486"/>
              <a:gd name="T65" fmla="*/ 1022 h 1062"/>
              <a:gd name="T66" fmla="*/ 620 w 4486"/>
              <a:gd name="T67" fmla="*/ 937 h 1062"/>
              <a:gd name="T68" fmla="*/ 756 w 4486"/>
              <a:gd name="T69" fmla="*/ 943 h 1062"/>
              <a:gd name="T70" fmla="*/ 1046 w 4486"/>
              <a:gd name="T71" fmla="*/ 943 h 1062"/>
              <a:gd name="T72" fmla="*/ 4020 w 4486"/>
              <a:gd name="T73" fmla="*/ 1036 h 1062"/>
              <a:gd name="T74" fmla="*/ 3436 w 4486"/>
              <a:gd name="T75" fmla="*/ 1018 h 1062"/>
              <a:gd name="T76" fmla="*/ 2541 w 4486"/>
              <a:gd name="T77" fmla="*/ 991 h 1062"/>
              <a:gd name="T78" fmla="*/ 2055 w 4486"/>
              <a:gd name="T79" fmla="*/ 973 h 1062"/>
              <a:gd name="T80" fmla="*/ 1538 w 4486"/>
              <a:gd name="T81" fmla="*/ 958 h 1062"/>
              <a:gd name="T82" fmla="*/ 927 w 4486"/>
              <a:gd name="T83" fmla="*/ 939 h 1062"/>
              <a:gd name="T84" fmla="*/ 817 w 4486"/>
              <a:gd name="T85" fmla="*/ 946 h 1062"/>
              <a:gd name="T86" fmla="*/ 1232 w 4486"/>
              <a:gd name="T87" fmla="*/ 966 h 1062"/>
              <a:gd name="T88" fmla="*/ 1496 w 4486"/>
              <a:gd name="T89" fmla="*/ 974 h 1062"/>
              <a:gd name="T90" fmla="*/ 1946 w 4486"/>
              <a:gd name="T91" fmla="*/ 989 h 1062"/>
              <a:gd name="T92" fmla="*/ 2125 w 4486"/>
              <a:gd name="T93" fmla="*/ 992 h 1062"/>
              <a:gd name="T94" fmla="*/ 2545 w 4486"/>
              <a:gd name="T95" fmla="*/ 1004 h 1062"/>
              <a:gd name="T96" fmla="*/ 3022 w 4486"/>
              <a:gd name="T97" fmla="*/ 1022 h 1062"/>
              <a:gd name="T98" fmla="*/ 3305 w 4486"/>
              <a:gd name="T99" fmla="*/ 1029 h 1062"/>
              <a:gd name="T100" fmla="*/ 3592 w 4486"/>
              <a:gd name="T101" fmla="*/ 1030 h 1062"/>
              <a:gd name="T102" fmla="*/ 4093 w 4486"/>
              <a:gd name="T103" fmla="*/ 1053 h 1062"/>
              <a:gd name="T104" fmla="*/ 2102 w 4486"/>
              <a:gd name="T105" fmla="*/ 985 h 1062"/>
              <a:gd name="T106" fmla="*/ 2462 w 4486"/>
              <a:gd name="T107" fmla="*/ 1010 h 1062"/>
              <a:gd name="T108" fmla="*/ 395 w 4486"/>
              <a:gd name="T109" fmla="*/ 924 h 1062"/>
              <a:gd name="T110" fmla="*/ 274 w 4486"/>
              <a:gd name="T111" fmla="*/ 919 h 1062"/>
              <a:gd name="T112" fmla="*/ 631 w 4486"/>
              <a:gd name="T113" fmla="*/ 931 h 1062"/>
              <a:gd name="T114" fmla="*/ 557 w 4486"/>
              <a:gd name="T115" fmla="*/ 929 h 1062"/>
              <a:gd name="T116" fmla="*/ 590 w 4486"/>
              <a:gd name="T117" fmla="*/ 940 h 1062"/>
              <a:gd name="T118" fmla="*/ 556 w 4486"/>
              <a:gd name="T119" fmla="*/ 929 h 1062"/>
              <a:gd name="T120" fmla="*/ 329 w 4486"/>
              <a:gd name="T121" fmla="*/ 926 h 1062"/>
              <a:gd name="T122" fmla="*/ 396 w 4486"/>
              <a:gd name="T123" fmla="*/ 93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6" h="1062">
                <a:moveTo>
                  <a:pt x="1864" y="100"/>
                </a:moveTo>
                <a:cubicBezTo>
                  <a:pt x="1863" y="100"/>
                  <a:pt x="1862" y="100"/>
                  <a:pt x="1861" y="100"/>
                </a:cubicBezTo>
                <a:cubicBezTo>
                  <a:pt x="1864" y="100"/>
                  <a:pt x="1865" y="100"/>
                  <a:pt x="1864" y="100"/>
                </a:cubicBezTo>
                <a:close/>
                <a:moveTo>
                  <a:pt x="1132" y="124"/>
                </a:moveTo>
                <a:cubicBezTo>
                  <a:pt x="1135" y="124"/>
                  <a:pt x="1139" y="124"/>
                  <a:pt x="1142" y="124"/>
                </a:cubicBezTo>
                <a:cubicBezTo>
                  <a:pt x="1138" y="124"/>
                  <a:pt x="1135" y="124"/>
                  <a:pt x="1132" y="124"/>
                </a:cubicBezTo>
                <a:close/>
                <a:moveTo>
                  <a:pt x="1861" y="100"/>
                </a:moveTo>
                <a:cubicBezTo>
                  <a:pt x="1854" y="101"/>
                  <a:pt x="1854" y="101"/>
                  <a:pt x="1854" y="101"/>
                </a:cubicBezTo>
                <a:cubicBezTo>
                  <a:pt x="1857" y="101"/>
                  <a:pt x="1860" y="101"/>
                  <a:pt x="1861" y="100"/>
                </a:cubicBezTo>
                <a:close/>
                <a:moveTo>
                  <a:pt x="1028" y="121"/>
                </a:moveTo>
                <a:cubicBezTo>
                  <a:pt x="1027" y="121"/>
                  <a:pt x="1027" y="121"/>
                  <a:pt x="1027" y="121"/>
                </a:cubicBezTo>
                <a:cubicBezTo>
                  <a:pt x="1019" y="122"/>
                  <a:pt x="1022" y="122"/>
                  <a:pt x="1028" y="121"/>
                </a:cubicBezTo>
                <a:close/>
                <a:moveTo>
                  <a:pt x="1132" y="124"/>
                </a:moveTo>
                <a:cubicBezTo>
                  <a:pt x="1129" y="124"/>
                  <a:pt x="1126" y="124"/>
                  <a:pt x="1123" y="124"/>
                </a:cubicBezTo>
                <a:cubicBezTo>
                  <a:pt x="1124" y="124"/>
                  <a:pt x="1127" y="124"/>
                  <a:pt x="1132" y="124"/>
                </a:cubicBezTo>
                <a:close/>
                <a:moveTo>
                  <a:pt x="3215" y="51"/>
                </a:moveTo>
                <a:cubicBezTo>
                  <a:pt x="3214" y="47"/>
                  <a:pt x="3214" y="47"/>
                  <a:pt x="3214" y="47"/>
                </a:cubicBezTo>
                <a:cubicBezTo>
                  <a:pt x="3210" y="51"/>
                  <a:pt x="3210" y="51"/>
                  <a:pt x="3210" y="51"/>
                </a:cubicBezTo>
                <a:cubicBezTo>
                  <a:pt x="3215" y="51"/>
                  <a:pt x="3215" y="51"/>
                  <a:pt x="3215" y="51"/>
                </a:cubicBezTo>
                <a:close/>
                <a:moveTo>
                  <a:pt x="1983" y="97"/>
                </a:moveTo>
                <a:cubicBezTo>
                  <a:pt x="1985" y="97"/>
                  <a:pt x="1989" y="97"/>
                  <a:pt x="1993" y="97"/>
                </a:cubicBezTo>
                <a:cubicBezTo>
                  <a:pt x="1990" y="97"/>
                  <a:pt x="1987" y="97"/>
                  <a:pt x="1984" y="97"/>
                </a:cubicBezTo>
                <a:cubicBezTo>
                  <a:pt x="1984" y="97"/>
                  <a:pt x="1984" y="97"/>
                  <a:pt x="1983" y="97"/>
                </a:cubicBezTo>
                <a:close/>
                <a:moveTo>
                  <a:pt x="3340" y="46"/>
                </a:moveTo>
                <a:cubicBezTo>
                  <a:pt x="3339" y="46"/>
                  <a:pt x="3339" y="46"/>
                  <a:pt x="3339" y="46"/>
                </a:cubicBezTo>
                <a:cubicBezTo>
                  <a:pt x="3341" y="47"/>
                  <a:pt x="3341" y="47"/>
                  <a:pt x="3340" y="46"/>
                </a:cubicBezTo>
                <a:close/>
                <a:moveTo>
                  <a:pt x="3241" y="58"/>
                </a:moveTo>
                <a:cubicBezTo>
                  <a:pt x="3235" y="58"/>
                  <a:pt x="3233" y="57"/>
                  <a:pt x="3231" y="57"/>
                </a:cubicBezTo>
                <a:cubicBezTo>
                  <a:pt x="3230" y="58"/>
                  <a:pt x="3233" y="58"/>
                  <a:pt x="3241" y="58"/>
                </a:cubicBezTo>
                <a:close/>
                <a:moveTo>
                  <a:pt x="3413" y="33"/>
                </a:moveTo>
                <a:cubicBezTo>
                  <a:pt x="3414" y="34"/>
                  <a:pt x="3416" y="34"/>
                  <a:pt x="3418" y="34"/>
                </a:cubicBezTo>
                <a:cubicBezTo>
                  <a:pt x="3425" y="33"/>
                  <a:pt x="3432" y="33"/>
                  <a:pt x="3441" y="33"/>
                </a:cubicBezTo>
                <a:cubicBezTo>
                  <a:pt x="3432" y="32"/>
                  <a:pt x="3422" y="32"/>
                  <a:pt x="3413" y="33"/>
                </a:cubicBezTo>
                <a:close/>
                <a:moveTo>
                  <a:pt x="2843" y="69"/>
                </a:moveTo>
                <a:cubicBezTo>
                  <a:pt x="2843" y="69"/>
                  <a:pt x="2844" y="69"/>
                  <a:pt x="2845" y="69"/>
                </a:cubicBezTo>
                <a:cubicBezTo>
                  <a:pt x="2844" y="69"/>
                  <a:pt x="2844" y="69"/>
                  <a:pt x="2843" y="69"/>
                </a:cubicBezTo>
                <a:close/>
                <a:moveTo>
                  <a:pt x="3466" y="33"/>
                </a:moveTo>
                <a:cubicBezTo>
                  <a:pt x="3441" y="33"/>
                  <a:pt x="3441" y="33"/>
                  <a:pt x="3441" y="33"/>
                </a:cubicBezTo>
                <a:cubicBezTo>
                  <a:pt x="3453" y="33"/>
                  <a:pt x="3463" y="35"/>
                  <a:pt x="3466" y="33"/>
                </a:cubicBezTo>
                <a:close/>
                <a:moveTo>
                  <a:pt x="1995" y="97"/>
                </a:moveTo>
                <a:cubicBezTo>
                  <a:pt x="1976" y="99"/>
                  <a:pt x="1976" y="99"/>
                  <a:pt x="1976" y="99"/>
                </a:cubicBezTo>
                <a:cubicBezTo>
                  <a:pt x="1988" y="101"/>
                  <a:pt x="2003" y="100"/>
                  <a:pt x="2025" y="101"/>
                </a:cubicBezTo>
                <a:cubicBezTo>
                  <a:pt x="2020" y="100"/>
                  <a:pt x="1982" y="98"/>
                  <a:pt x="2003" y="96"/>
                </a:cubicBezTo>
                <a:cubicBezTo>
                  <a:pt x="2001" y="96"/>
                  <a:pt x="1997" y="96"/>
                  <a:pt x="1993" y="97"/>
                </a:cubicBezTo>
                <a:cubicBezTo>
                  <a:pt x="1994" y="97"/>
                  <a:pt x="1994" y="97"/>
                  <a:pt x="1995" y="97"/>
                </a:cubicBezTo>
                <a:close/>
                <a:moveTo>
                  <a:pt x="2639" y="74"/>
                </a:moveTo>
                <a:cubicBezTo>
                  <a:pt x="2639" y="74"/>
                  <a:pt x="2639" y="74"/>
                  <a:pt x="2639" y="74"/>
                </a:cubicBezTo>
                <a:cubicBezTo>
                  <a:pt x="2637" y="74"/>
                  <a:pt x="2635" y="74"/>
                  <a:pt x="2634" y="74"/>
                </a:cubicBezTo>
                <a:cubicBezTo>
                  <a:pt x="2634" y="74"/>
                  <a:pt x="2634" y="74"/>
                  <a:pt x="2639" y="74"/>
                </a:cubicBezTo>
                <a:close/>
                <a:moveTo>
                  <a:pt x="2400" y="73"/>
                </a:moveTo>
                <a:cubicBezTo>
                  <a:pt x="2398" y="73"/>
                  <a:pt x="2397" y="73"/>
                  <a:pt x="2396" y="74"/>
                </a:cubicBezTo>
                <a:cubicBezTo>
                  <a:pt x="2397" y="74"/>
                  <a:pt x="2399" y="74"/>
                  <a:pt x="2400" y="73"/>
                </a:cubicBezTo>
                <a:close/>
                <a:moveTo>
                  <a:pt x="1918" y="99"/>
                </a:moveTo>
                <a:cubicBezTo>
                  <a:pt x="1920" y="98"/>
                  <a:pt x="1920" y="98"/>
                  <a:pt x="1920" y="98"/>
                </a:cubicBezTo>
                <a:cubicBezTo>
                  <a:pt x="1917" y="99"/>
                  <a:pt x="1916" y="99"/>
                  <a:pt x="1918" y="99"/>
                </a:cubicBezTo>
                <a:close/>
                <a:moveTo>
                  <a:pt x="2377" y="82"/>
                </a:moveTo>
                <a:cubicBezTo>
                  <a:pt x="2376" y="81"/>
                  <a:pt x="2375" y="81"/>
                  <a:pt x="2375" y="81"/>
                </a:cubicBezTo>
                <a:cubicBezTo>
                  <a:pt x="2373" y="81"/>
                  <a:pt x="2373" y="82"/>
                  <a:pt x="2377" y="82"/>
                </a:cubicBezTo>
                <a:close/>
                <a:moveTo>
                  <a:pt x="2361" y="82"/>
                </a:moveTo>
                <a:cubicBezTo>
                  <a:pt x="2376" y="84"/>
                  <a:pt x="2376" y="84"/>
                  <a:pt x="2376" y="84"/>
                </a:cubicBezTo>
                <a:cubicBezTo>
                  <a:pt x="2369" y="82"/>
                  <a:pt x="2364" y="82"/>
                  <a:pt x="2361" y="82"/>
                </a:cubicBezTo>
                <a:close/>
                <a:moveTo>
                  <a:pt x="3502" y="40"/>
                </a:moveTo>
                <a:cubicBezTo>
                  <a:pt x="3482" y="41"/>
                  <a:pt x="3482" y="41"/>
                  <a:pt x="3482" y="41"/>
                </a:cubicBezTo>
                <a:cubicBezTo>
                  <a:pt x="3480" y="41"/>
                  <a:pt x="3486" y="42"/>
                  <a:pt x="3493" y="41"/>
                </a:cubicBezTo>
                <a:cubicBezTo>
                  <a:pt x="3498" y="41"/>
                  <a:pt x="3505" y="40"/>
                  <a:pt x="3502" y="40"/>
                </a:cubicBezTo>
                <a:close/>
                <a:moveTo>
                  <a:pt x="1674" y="111"/>
                </a:moveTo>
                <a:cubicBezTo>
                  <a:pt x="1691" y="111"/>
                  <a:pt x="1691" y="111"/>
                  <a:pt x="1691" y="111"/>
                </a:cubicBezTo>
                <a:cubicBezTo>
                  <a:pt x="1679" y="111"/>
                  <a:pt x="1672" y="109"/>
                  <a:pt x="1674" y="111"/>
                </a:cubicBezTo>
                <a:close/>
                <a:moveTo>
                  <a:pt x="1542" y="114"/>
                </a:moveTo>
                <a:cubicBezTo>
                  <a:pt x="1556" y="114"/>
                  <a:pt x="1550" y="112"/>
                  <a:pt x="1551" y="111"/>
                </a:cubicBezTo>
                <a:cubicBezTo>
                  <a:pt x="1542" y="114"/>
                  <a:pt x="1542" y="114"/>
                  <a:pt x="1542" y="114"/>
                </a:cubicBezTo>
                <a:close/>
                <a:moveTo>
                  <a:pt x="1846" y="103"/>
                </a:moveTo>
                <a:cubicBezTo>
                  <a:pt x="1840" y="101"/>
                  <a:pt x="1840" y="101"/>
                  <a:pt x="1840" y="101"/>
                </a:cubicBezTo>
                <a:cubicBezTo>
                  <a:pt x="1843" y="103"/>
                  <a:pt x="1843" y="103"/>
                  <a:pt x="1843" y="103"/>
                </a:cubicBezTo>
                <a:cubicBezTo>
                  <a:pt x="1846" y="103"/>
                  <a:pt x="1846" y="103"/>
                  <a:pt x="1846" y="103"/>
                </a:cubicBezTo>
                <a:close/>
                <a:moveTo>
                  <a:pt x="13" y="139"/>
                </a:moveTo>
                <a:cubicBezTo>
                  <a:pt x="9" y="136"/>
                  <a:pt x="9" y="136"/>
                  <a:pt x="9" y="136"/>
                </a:cubicBezTo>
                <a:cubicBezTo>
                  <a:pt x="0" y="139"/>
                  <a:pt x="0" y="139"/>
                  <a:pt x="0" y="139"/>
                </a:cubicBezTo>
                <a:cubicBezTo>
                  <a:pt x="3" y="138"/>
                  <a:pt x="10" y="138"/>
                  <a:pt x="13" y="139"/>
                </a:cubicBezTo>
                <a:close/>
                <a:moveTo>
                  <a:pt x="2777" y="71"/>
                </a:moveTo>
                <a:cubicBezTo>
                  <a:pt x="2768" y="67"/>
                  <a:pt x="2768" y="67"/>
                  <a:pt x="2768" y="67"/>
                </a:cubicBezTo>
                <a:cubicBezTo>
                  <a:pt x="2751" y="74"/>
                  <a:pt x="2751" y="74"/>
                  <a:pt x="2751" y="74"/>
                </a:cubicBezTo>
                <a:cubicBezTo>
                  <a:pt x="2762" y="71"/>
                  <a:pt x="2769" y="71"/>
                  <a:pt x="2777" y="71"/>
                </a:cubicBezTo>
                <a:close/>
                <a:moveTo>
                  <a:pt x="2966" y="66"/>
                </a:moveTo>
                <a:cubicBezTo>
                  <a:pt x="2969" y="65"/>
                  <a:pt x="2971" y="65"/>
                  <a:pt x="2973" y="65"/>
                </a:cubicBezTo>
                <a:cubicBezTo>
                  <a:pt x="2969" y="65"/>
                  <a:pt x="2967" y="65"/>
                  <a:pt x="2966" y="66"/>
                </a:cubicBezTo>
                <a:close/>
                <a:moveTo>
                  <a:pt x="2966" y="66"/>
                </a:moveTo>
                <a:cubicBezTo>
                  <a:pt x="2952" y="67"/>
                  <a:pt x="2945" y="67"/>
                  <a:pt x="2952" y="69"/>
                </a:cubicBezTo>
                <a:cubicBezTo>
                  <a:pt x="2975" y="69"/>
                  <a:pt x="2957" y="67"/>
                  <a:pt x="2978" y="67"/>
                </a:cubicBezTo>
                <a:cubicBezTo>
                  <a:pt x="2983" y="66"/>
                  <a:pt x="2961" y="67"/>
                  <a:pt x="2966" y="66"/>
                </a:cubicBezTo>
                <a:close/>
                <a:moveTo>
                  <a:pt x="2044" y="100"/>
                </a:moveTo>
                <a:cubicBezTo>
                  <a:pt x="2045" y="99"/>
                  <a:pt x="2045" y="99"/>
                  <a:pt x="2045" y="99"/>
                </a:cubicBezTo>
                <a:cubicBezTo>
                  <a:pt x="2043" y="98"/>
                  <a:pt x="2040" y="98"/>
                  <a:pt x="2033" y="98"/>
                </a:cubicBezTo>
                <a:cubicBezTo>
                  <a:pt x="2044" y="100"/>
                  <a:pt x="2044" y="100"/>
                  <a:pt x="2044" y="100"/>
                </a:cubicBezTo>
                <a:close/>
                <a:moveTo>
                  <a:pt x="2946" y="46"/>
                </a:moveTo>
                <a:cubicBezTo>
                  <a:pt x="2949" y="47"/>
                  <a:pt x="2949" y="47"/>
                  <a:pt x="2949" y="47"/>
                </a:cubicBezTo>
                <a:cubicBezTo>
                  <a:pt x="2969" y="47"/>
                  <a:pt x="2969" y="47"/>
                  <a:pt x="2969" y="47"/>
                </a:cubicBezTo>
                <a:cubicBezTo>
                  <a:pt x="2957" y="46"/>
                  <a:pt x="2944" y="44"/>
                  <a:pt x="2946" y="46"/>
                </a:cubicBezTo>
                <a:close/>
                <a:moveTo>
                  <a:pt x="2385" y="75"/>
                </a:moveTo>
                <a:cubicBezTo>
                  <a:pt x="2386" y="75"/>
                  <a:pt x="2387" y="75"/>
                  <a:pt x="2388" y="76"/>
                </a:cubicBezTo>
                <a:cubicBezTo>
                  <a:pt x="2391" y="75"/>
                  <a:pt x="2394" y="74"/>
                  <a:pt x="2396" y="74"/>
                </a:cubicBezTo>
                <a:cubicBezTo>
                  <a:pt x="2393" y="74"/>
                  <a:pt x="2389" y="75"/>
                  <a:pt x="2385" y="75"/>
                </a:cubicBezTo>
                <a:close/>
                <a:moveTo>
                  <a:pt x="4479" y="2"/>
                </a:moveTo>
                <a:cubicBezTo>
                  <a:pt x="4486" y="2"/>
                  <a:pt x="4484" y="1"/>
                  <a:pt x="4485" y="0"/>
                </a:cubicBezTo>
                <a:cubicBezTo>
                  <a:pt x="4473" y="1"/>
                  <a:pt x="4480" y="3"/>
                  <a:pt x="4479" y="2"/>
                </a:cubicBezTo>
                <a:close/>
                <a:moveTo>
                  <a:pt x="55" y="150"/>
                </a:moveTo>
                <a:cubicBezTo>
                  <a:pt x="75" y="146"/>
                  <a:pt x="107" y="154"/>
                  <a:pt x="139" y="148"/>
                </a:cubicBezTo>
                <a:cubicBezTo>
                  <a:pt x="146" y="148"/>
                  <a:pt x="133" y="149"/>
                  <a:pt x="137" y="150"/>
                </a:cubicBezTo>
                <a:cubicBezTo>
                  <a:pt x="145" y="148"/>
                  <a:pt x="154" y="148"/>
                  <a:pt x="17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223" y="146"/>
                  <a:pt x="245" y="147"/>
                  <a:pt x="302" y="147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310" y="145"/>
                  <a:pt x="312" y="145"/>
                  <a:pt x="318" y="146"/>
                </a:cubicBezTo>
                <a:cubicBezTo>
                  <a:pt x="332" y="141"/>
                  <a:pt x="284" y="147"/>
                  <a:pt x="296" y="143"/>
                </a:cubicBezTo>
                <a:cubicBezTo>
                  <a:pt x="313" y="146"/>
                  <a:pt x="383" y="140"/>
                  <a:pt x="394" y="145"/>
                </a:cubicBezTo>
                <a:cubicBezTo>
                  <a:pt x="413" y="144"/>
                  <a:pt x="389" y="143"/>
                  <a:pt x="408" y="141"/>
                </a:cubicBezTo>
                <a:cubicBezTo>
                  <a:pt x="413" y="143"/>
                  <a:pt x="413" y="143"/>
                  <a:pt x="413" y="143"/>
                </a:cubicBezTo>
                <a:cubicBezTo>
                  <a:pt x="418" y="140"/>
                  <a:pt x="418" y="140"/>
                  <a:pt x="418" y="140"/>
                </a:cubicBezTo>
                <a:cubicBezTo>
                  <a:pt x="430" y="140"/>
                  <a:pt x="436" y="143"/>
                  <a:pt x="437" y="144"/>
                </a:cubicBezTo>
                <a:cubicBezTo>
                  <a:pt x="425" y="144"/>
                  <a:pt x="425" y="144"/>
                  <a:pt x="425" y="144"/>
                </a:cubicBezTo>
                <a:cubicBezTo>
                  <a:pt x="440" y="145"/>
                  <a:pt x="466" y="143"/>
                  <a:pt x="474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509" y="139"/>
                  <a:pt x="573" y="139"/>
                  <a:pt x="622" y="135"/>
                </a:cubicBezTo>
                <a:cubicBezTo>
                  <a:pt x="619" y="134"/>
                  <a:pt x="619" y="134"/>
                  <a:pt x="619" y="134"/>
                </a:cubicBezTo>
                <a:cubicBezTo>
                  <a:pt x="657" y="131"/>
                  <a:pt x="649" y="134"/>
                  <a:pt x="691" y="132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8" y="131"/>
                  <a:pt x="709" y="131"/>
                  <a:pt x="721" y="130"/>
                </a:cubicBezTo>
                <a:cubicBezTo>
                  <a:pt x="710" y="132"/>
                  <a:pt x="740" y="132"/>
                  <a:pt x="727" y="133"/>
                </a:cubicBezTo>
                <a:cubicBezTo>
                  <a:pt x="768" y="130"/>
                  <a:pt x="747" y="131"/>
                  <a:pt x="774" y="127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90" y="127"/>
                  <a:pt x="791" y="126"/>
                  <a:pt x="812" y="125"/>
                </a:cubicBezTo>
                <a:cubicBezTo>
                  <a:pt x="794" y="127"/>
                  <a:pt x="825" y="127"/>
                  <a:pt x="806" y="129"/>
                </a:cubicBezTo>
                <a:cubicBezTo>
                  <a:pt x="850" y="131"/>
                  <a:pt x="871" y="124"/>
                  <a:pt x="891" y="128"/>
                </a:cubicBezTo>
                <a:cubicBezTo>
                  <a:pt x="911" y="124"/>
                  <a:pt x="853" y="127"/>
                  <a:pt x="864" y="126"/>
                </a:cubicBezTo>
                <a:cubicBezTo>
                  <a:pt x="855" y="125"/>
                  <a:pt x="881" y="122"/>
                  <a:pt x="895" y="122"/>
                </a:cubicBezTo>
                <a:cubicBezTo>
                  <a:pt x="908" y="122"/>
                  <a:pt x="918" y="126"/>
                  <a:pt x="949" y="126"/>
                </a:cubicBezTo>
                <a:cubicBezTo>
                  <a:pt x="948" y="126"/>
                  <a:pt x="948" y="126"/>
                  <a:pt x="947" y="126"/>
                </a:cubicBezTo>
                <a:cubicBezTo>
                  <a:pt x="950" y="126"/>
                  <a:pt x="950" y="126"/>
                  <a:pt x="954" y="126"/>
                </a:cubicBezTo>
                <a:cubicBezTo>
                  <a:pt x="952" y="126"/>
                  <a:pt x="951" y="126"/>
                  <a:pt x="949" y="126"/>
                </a:cubicBezTo>
                <a:cubicBezTo>
                  <a:pt x="961" y="127"/>
                  <a:pt x="974" y="124"/>
                  <a:pt x="989" y="125"/>
                </a:cubicBezTo>
                <a:cubicBezTo>
                  <a:pt x="998" y="123"/>
                  <a:pt x="1010" y="125"/>
                  <a:pt x="1012" y="122"/>
                </a:cubicBezTo>
                <a:cubicBezTo>
                  <a:pt x="980" y="123"/>
                  <a:pt x="980" y="123"/>
                  <a:pt x="980" y="123"/>
                </a:cubicBezTo>
                <a:cubicBezTo>
                  <a:pt x="998" y="122"/>
                  <a:pt x="1015" y="118"/>
                  <a:pt x="1046" y="119"/>
                </a:cubicBezTo>
                <a:cubicBezTo>
                  <a:pt x="1043" y="120"/>
                  <a:pt x="1034" y="121"/>
                  <a:pt x="1028" y="121"/>
                </a:cubicBezTo>
                <a:cubicBezTo>
                  <a:pt x="1037" y="122"/>
                  <a:pt x="1045" y="120"/>
                  <a:pt x="1054" y="121"/>
                </a:cubicBezTo>
                <a:cubicBezTo>
                  <a:pt x="1052" y="124"/>
                  <a:pt x="1015" y="123"/>
                  <a:pt x="995" y="126"/>
                </a:cubicBezTo>
                <a:cubicBezTo>
                  <a:pt x="1005" y="127"/>
                  <a:pt x="1033" y="122"/>
                  <a:pt x="1023" y="126"/>
                </a:cubicBezTo>
                <a:cubicBezTo>
                  <a:pt x="1037" y="121"/>
                  <a:pt x="1058" y="126"/>
                  <a:pt x="1081" y="122"/>
                </a:cubicBezTo>
                <a:cubicBezTo>
                  <a:pt x="1080" y="123"/>
                  <a:pt x="1080" y="123"/>
                  <a:pt x="1080" y="123"/>
                </a:cubicBezTo>
                <a:cubicBezTo>
                  <a:pt x="1084" y="123"/>
                  <a:pt x="1091" y="122"/>
                  <a:pt x="1098" y="122"/>
                </a:cubicBezTo>
                <a:cubicBezTo>
                  <a:pt x="1086" y="125"/>
                  <a:pt x="1086" y="125"/>
                  <a:pt x="1086" y="125"/>
                </a:cubicBezTo>
                <a:cubicBezTo>
                  <a:pt x="1098" y="123"/>
                  <a:pt x="1110" y="124"/>
                  <a:pt x="1123" y="124"/>
                </a:cubicBezTo>
                <a:cubicBezTo>
                  <a:pt x="1116" y="123"/>
                  <a:pt x="1128" y="122"/>
                  <a:pt x="1116" y="121"/>
                </a:cubicBezTo>
                <a:cubicBezTo>
                  <a:pt x="1164" y="117"/>
                  <a:pt x="1145" y="125"/>
                  <a:pt x="1195" y="123"/>
                </a:cubicBezTo>
                <a:cubicBezTo>
                  <a:pt x="1187" y="123"/>
                  <a:pt x="1171" y="122"/>
                  <a:pt x="1182" y="121"/>
                </a:cubicBezTo>
                <a:cubicBezTo>
                  <a:pt x="1192" y="121"/>
                  <a:pt x="1205" y="121"/>
                  <a:pt x="1212" y="122"/>
                </a:cubicBezTo>
                <a:cubicBezTo>
                  <a:pt x="1247" y="121"/>
                  <a:pt x="1206" y="120"/>
                  <a:pt x="1221" y="119"/>
                </a:cubicBezTo>
                <a:cubicBezTo>
                  <a:pt x="1234" y="121"/>
                  <a:pt x="1239" y="117"/>
                  <a:pt x="1254" y="116"/>
                </a:cubicBezTo>
                <a:cubicBezTo>
                  <a:pt x="1255" y="118"/>
                  <a:pt x="1255" y="118"/>
                  <a:pt x="1255" y="118"/>
                </a:cubicBezTo>
                <a:cubicBezTo>
                  <a:pt x="1295" y="118"/>
                  <a:pt x="1265" y="114"/>
                  <a:pt x="1302" y="114"/>
                </a:cubicBezTo>
                <a:cubicBezTo>
                  <a:pt x="1286" y="117"/>
                  <a:pt x="1286" y="117"/>
                  <a:pt x="1286" y="117"/>
                </a:cubicBezTo>
                <a:cubicBezTo>
                  <a:pt x="1305" y="116"/>
                  <a:pt x="1305" y="116"/>
                  <a:pt x="1305" y="116"/>
                </a:cubicBezTo>
                <a:cubicBezTo>
                  <a:pt x="1301" y="118"/>
                  <a:pt x="1301" y="118"/>
                  <a:pt x="1301" y="118"/>
                </a:cubicBezTo>
                <a:cubicBezTo>
                  <a:pt x="1322" y="116"/>
                  <a:pt x="1328" y="116"/>
                  <a:pt x="1349" y="116"/>
                </a:cubicBezTo>
                <a:cubicBezTo>
                  <a:pt x="1344" y="115"/>
                  <a:pt x="1351" y="112"/>
                  <a:pt x="1369" y="111"/>
                </a:cubicBezTo>
                <a:cubicBezTo>
                  <a:pt x="1381" y="112"/>
                  <a:pt x="1362" y="114"/>
                  <a:pt x="1388" y="112"/>
                </a:cubicBezTo>
                <a:cubicBezTo>
                  <a:pt x="1382" y="115"/>
                  <a:pt x="1376" y="116"/>
                  <a:pt x="1365" y="115"/>
                </a:cubicBezTo>
                <a:cubicBezTo>
                  <a:pt x="1364" y="116"/>
                  <a:pt x="1359" y="116"/>
                  <a:pt x="1358" y="117"/>
                </a:cubicBezTo>
                <a:cubicBezTo>
                  <a:pt x="1371" y="118"/>
                  <a:pt x="1391" y="116"/>
                  <a:pt x="1400" y="116"/>
                </a:cubicBezTo>
                <a:cubicBezTo>
                  <a:pt x="1390" y="116"/>
                  <a:pt x="1390" y="116"/>
                  <a:pt x="1390" y="116"/>
                </a:cubicBezTo>
                <a:cubicBezTo>
                  <a:pt x="1427" y="111"/>
                  <a:pt x="1427" y="111"/>
                  <a:pt x="1427" y="111"/>
                </a:cubicBezTo>
                <a:cubicBezTo>
                  <a:pt x="1433" y="112"/>
                  <a:pt x="1428" y="112"/>
                  <a:pt x="1424" y="114"/>
                </a:cubicBezTo>
                <a:cubicBezTo>
                  <a:pt x="1431" y="114"/>
                  <a:pt x="1436" y="112"/>
                  <a:pt x="1447" y="111"/>
                </a:cubicBezTo>
                <a:cubicBezTo>
                  <a:pt x="1445" y="114"/>
                  <a:pt x="1445" y="115"/>
                  <a:pt x="1430" y="116"/>
                </a:cubicBezTo>
                <a:cubicBezTo>
                  <a:pt x="1465" y="114"/>
                  <a:pt x="1465" y="114"/>
                  <a:pt x="1465" y="114"/>
                </a:cubicBezTo>
                <a:cubicBezTo>
                  <a:pt x="1467" y="114"/>
                  <a:pt x="1483" y="115"/>
                  <a:pt x="1478" y="116"/>
                </a:cubicBezTo>
                <a:cubicBezTo>
                  <a:pt x="1498" y="116"/>
                  <a:pt x="1526" y="110"/>
                  <a:pt x="1552" y="111"/>
                </a:cubicBezTo>
                <a:cubicBezTo>
                  <a:pt x="1553" y="111"/>
                  <a:pt x="1556" y="110"/>
                  <a:pt x="1561" y="110"/>
                </a:cubicBezTo>
                <a:cubicBezTo>
                  <a:pt x="1586" y="109"/>
                  <a:pt x="1607" y="111"/>
                  <a:pt x="1636" y="108"/>
                </a:cubicBezTo>
                <a:cubicBezTo>
                  <a:pt x="1652" y="110"/>
                  <a:pt x="1652" y="110"/>
                  <a:pt x="1652" y="110"/>
                </a:cubicBezTo>
                <a:cubicBezTo>
                  <a:pt x="1675" y="109"/>
                  <a:pt x="1630" y="107"/>
                  <a:pt x="1668" y="105"/>
                </a:cubicBezTo>
                <a:cubicBezTo>
                  <a:pt x="1694" y="103"/>
                  <a:pt x="1677" y="107"/>
                  <a:pt x="1687" y="108"/>
                </a:cubicBezTo>
                <a:cubicBezTo>
                  <a:pt x="1700" y="106"/>
                  <a:pt x="1723" y="102"/>
                  <a:pt x="1747" y="104"/>
                </a:cubicBezTo>
                <a:cubicBezTo>
                  <a:pt x="1739" y="105"/>
                  <a:pt x="1733" y="104"/>
                  <a:pt x="1725" y="105"/>
                </a:cubicBezTo>
                <a:cubicBezTo>
                  <a:pt x="1744" y="106"/>
                  <a:pt x="1744" y="106"/>
                  <a:pt x="1744" y="106"/>
                </a:cubicBezTo>
                <a:cubicBezTo>
                  <a:pt x="1722" y="109"/>
                  <a:pt x="1705" y="109"/>
                  <a:pt x="1723" y="110"/>
                </a:cubicBezTo>
                <a:cubicBezTo>
                  <a:pt x="1725" y="105"/>
                  <a:pt x="1795" y="108"/>
                  <a:pt x="1797" y="102"/>
                </a:cubicBezTo>
                <a:cubicBezTo>
                  <a:pt x="1810" y="103"/>
                  <a:pt x="1810" y="103"/>
                  <a:pt x="1810" y="103"/>
                </a:cubicBezTo>
                <a:cubicBezTo>
                  <a:pt x="1806" y="103"/>
                  <a:pt x="1806" y="103"/>
                  <a:pt x="1802" y="103"/>
                </a:cubicBezTo>
                <a:cubicBezTo>
                  <a:pt x="1826" y="105"/>
                  <a:pt x="1820" y="99"/>
                  <a:pt x="1851" y="99"/>
                </a:cubicBezTo>
                <a:cubicBezTo>
                  <a:pt x="1858" y="99"/>
                  <a:pt x="1864" y="99"/>
                  <a:pt x="1864" y="100"/>
                </a:cubicBezTo>
                <a:cubicBezTo>
                  <a:pt x="1885" y="98"/>
                  <a:pt x="1885" y="98"/>
                  <a:pt x="1885" y="98"/>
                </a:cubicBezTo>
                <a:cubicBezTo>
                  <a:pt x="1891" y="98"/>
                  <a:pt x="1891" y="99"/>
                  <a:pt x="1887" y="99"/>
                </a:cubicBezTo>
                <a:cubicBezTo>
                  <a:pt x="1920" y="98"/>
                  <a:pt x="1920" y="98"/>
                  <a:pt x="1920" y="98"/>
                </a:cubicBezTo>
                <a:cubicBezTo>
                  <a:pt x="1925" y="97"/>
                  <a:pt x="1937" y="95"/>
                  <a:pt x="1942" y="95"/>
                </a:cubicBezTo>
                <a:cubicBezTo>
                  <a:pt x="1952" y="95"/>
                  <a:pt x="1938" y="95"/>
                  <a:pt x="1940" y="96"/>
                </a:cubicBezTo>
                <a:cubicBezTo>
                  <a:pt x="1960" y="94"/>
                  <a:pt x="1960" y="94"/>
                  <a:pt x="1960" y="94"/>
                </a:cubicBezTo>
                <a:cubicBezTo>
                  <a:pt x="1968" y="95"/>
                  <a:pt x="1952" y="97"/>
                  <a:pt x="1938" y="97"/>
                </a:cubicBezTo>
                <a:cubicBezTo>
                  <a:pt x="1955" y="102"/>
                  <a:pt x="1955" y="96"/>
                  <a:pt x="1984" y="97"/>
                </a:cubicBezTo>
                <a:cubicBezTo>
                  <a:pt x="1990" y="94"/>
                  <a:pt x="1995" y="95"/>
                  <a:pt x="2003" y="96"/>
                </a:cubicBezTo>
                <a:cubicBezTo>
                  <a:pt x="2010" y="96"/>
                  <a:pt x="2018" y="96"/>
                  <a:pt x="2030" y="94"/>
                </a:cubicBezTo>
                <a:cubicBezTo>
                  <a:pt x="2030" y="96"/>
                  <a:pt x="2041" y="95"/>
                  <a:pt x="2056" y="95"/>
                </a:cubicBezTo>
                <a:cubicBezTo>
                  <a:pt x="2055" y="98"/>
                  <a:pt x="2055" y="98"/>
                  <a:pt x="2055" y="98"/>
                </a:cubicBezTo>
                <a:cubicBezTo>
                  <a:pt x="2070" y="96"/>
                  <a:pt x="2069" y="95"/>
                  <a:pt x="2078" y="94"/>
                </a:cubicBezTo>
                <a:cubicBezTo>
                  <a:pt x="2095" y="93"/>
                  <a:pt x="2099" y="95"/>
                  <a:pt x="2103" y="97"/>
                </a:cubicBezTo>
                <a:cubicBezTo>
                  <a:pt x="2131" y="96"/>
                  <a:pt x="2084" y="94"/>
                  <a:pt x="2117" y="93"/>
                </a:cubicBezTo>
                <a:cubicBezTo>
                  <a:pt x="2140" y="93"/>
                  <a:pt x="2156" y="92"/>
                  <a:pt x="2184" y="89"/>
                </a:cubicBezTo>
                <a:cubicBezTo>
                  <a:pt x="2200" y="90"/>
                  <a:pt x="2181" y="91"/>
                  <a:pt x="2187" y="91"/>
                </a:cubicBezTo>
                <a:cubicBezTo>
                  <a:pt x="2201" y="89"/>
                  <a:pt x="2201" y="89"/>
                  <a:pt x="2201" y="89"/>
                </a:cubicBezTo>
                <a:cubicBezTo>
                  <a:pt x="2205" y="89"/>
                  <a:pt x="2203" y="90"/>
                  <a:pt x="2203" y="90"/>
                </a:cubicBezTo>
                <a:cubicBezTo>
                  <a:pt x="2215" y="89"/>
                  <a:pt x="2204" y="87"/>
                  <a:pt x="2223" y="86"/>
                </a:cubicBezTo>
                <a:cubicBezTo>
                  <a:pt x="2228" y="82"/>
                  <a:pt x="2262" y="89"/>
                  <a:pt x="2285" y="85"/>
                </a:cubicBezTo>
                <a:cubicBezTo>
                  <a:pt x="2291" y="86"/>
                  <a:pt x="2282" y="87"/>
                  <a:pt x="2284" y="88"/>
                </a:cubicBezTo>
                <a:cubicBezTo>
                  <a:pt x="2316" y="85"/>
                  <a:pt x="2312" y="85"/>
                  <a:pt x="2338" y="81"/>
                </a:cubicBezTo>
                <a:cubicBezTo>
                  <a:pt x="2361" y="82"/>
                  <a:pt x="2361" y="82"/>
                  <a:pt x="2361" y="82"/>
                </a:cubicBezTo>
                <a:cubicBezTo>
                  <a:pt x="2344" y="80"/>
                  <a:pt x="2365" y="78"/>
                  <a:pt x="2385" y="75"/>
                </a:cubicBezTo>
                <a:cubicBezTo>
                  <a:pt x="2379" y="74"/>
                  <a:pt x="2373" y="74"/>
                  <a:pt x="2370" y="73"/>
                </a:cubicBezTo>
                <a:cubicBezTo>
                  <a:pt x="2400" y="71"/>
                  <a:pt x="2400" y="71"/>
                  <a:pt x="2400" y="71"/>
                </a:cubicBezTo>
                <a:cubicBezTo>
                  <a:pt x="2402" y="72"/>
                  <a:pt x="2402" y="72"/>
                  <a:pt x="2400" y="73"/>
                </a:cubicBezTo>
                <a:cubicBezTo>
                  <a:pt x="2400" y="73"/>
                  <a:pt x="2400" y="73"/>
                  <a:pt x="2401" y="73"/>
                </a:cubicBezTo>
                <a:cubicBezTo>
                  <a:pt x="2412" y="74"/>
                  <a:pt x="2406" y="75"/>
                  <a:pt x="2399" y="77"/>
                </a:cubicBezTo>
                <a:cubicBezTo>
                  <a:pt x="2395" y="76"/>
                  <a:pt x="2392" y="76"/>
                  <a:pt x="2388" y="76"/>
                </a:cubicBezTo>
                <a:cubicBezTo>
                  <a:pt x="2381" y="77"/>
                  <a:pt x="2373" y="79"/>
                  <a:pt x="2375" y="81"/>
                </a:cubicBezTo>
                <a:cubicBezTo>
                  <a:pt x="2377" y="80"/>
                  <a:pt x="2381" y="80"/>
                  <a:pt x="2385" y="80"/>
                </a:cubicBezTo>
                <a:cubicBezTo>
                  <a:pt x="2384" y="80"/>
                  <a:pt x="2382" y="81"/>
                  <a:pt x="2383" y="81"/>
                </a:cubicBezTo>
                <a:cubicBezTo>
                  <a:pt x="2384" y="81"/>
                  <a:pt x="2387" y="80"/>
                  <a:pt x="2392" y="80"/>
                </a:cubicBezTo>
                <a:cubicBezTo>
                  <a:pt x="2399" y="82"/>
                  <a:pt x="2399" y="82"/>
                  <a:pt x="2399" y="82"/>
                </a:cubicBezTo>
                <a:cubicBezTo>
                  <a:pt x="2401" y="81"/>
                  <a:pt x="2401" y="81"/>
                  <a:pt x="2401" y="81"/>
                </a:cubicBezTo>
                <a:cubicBezTo>
                  <a:pt x="2439" y="82"/>
                  <a:pt x="2439" y="82"/>
                  <a:pt x="2439" y="82"/>
                </a:cubicBezTo>
                <a:cubicBezTo>
                  <a:pt x="2467" y="78"/>
                  <a:pt x="2491" y="73"/>
                  <a:pt x="2535" y="71"/>
                </a:cubicBezTo>
                <a:cubicBezTo>
                  <a:pt x="2524" y="73"/>
                  <a:pt x="2533" y="74"/>
                  <a:pt x="2532" y="77"/>
                </a:cubicBezTo>
                <a:cubicBezTo>
                  <a:pt x="2520" y="74"/>
                  <a:pt x="2498" y="79"/>
                  <a:pt x="2475" y="79"/>
                </a:cubicBezTo>
                <a:cubicBezTo>
                  <a:pt x="2487" y="79"/>
                  <a:pt x="2485" y="80"/>
                  <a:pt x="2482" y="81"/>
                </a:cubicBezTo>
                <a:cubicBezTo>
                  <a:pt x="2522" y="77"/>
                  <a:pt x="2522" y="77"/>
                  <a:pt x="2522" y="77"/>
                </a:cubicBezTo>
                <a:cubicBezTo>
                  <a:pt x="2521" y="79"/>
                  <a:pt x="2531" y="78"/>
                  <a:pt x="2541" y="79"/>
                </a:cubicBezTo>
                <a:cubicBezTo>
                  <a:pt x="2533" y="75"/>
                  <a:pt x="2572" y="75"/>
                  <a:pt x="2588" y="74"/>
                </a:cubicBezTo>
                <a:cubicBezTo>
                  <a:pt x="2589" y="75"/>
                  <a:pt x="2585" y="76"/>
                  <a:pt x="2565" y="77"/>
                </a:cubicBezTo>
                <a:cubicBezTo>
                  <a:pt x="2587" y="79"/>
                  <a:pt x="2594" y="71"/>
                  <a:pt x="2616" y="73"/>
                </a:cubicBezTo>
                <a:cubicBezTo>
                  <a:pt x="2611" y="73"/>
                  <a:pt x="2608" y="73"/>
                  <a:pt x="2606" y="74"/>
                </a:cubicBezTo>
                <a:cubicBezTo>
                  <a:pt x="2618" y="72"/>
                  <a:pt x="2645" y="73"/>
                  <a:pt x="2639" y="74"/>
                </a:cubicBezTo>
                <a:cubicBezTo>
                  <a:pt x="2673" y="74"/>
                  <a:pt x="2734" y="71"/>
                  <a:pt x="2739" y="68"/>
                </a:cubicBezTo>
                <a:cubicBezTo>
                  <a:pt x="2739" y="68"/>
                  <a:pt x="2734" y="72"/>
                  <a:pt x="2732" y="73"/>
                </a:cubicBezTo>
                <a:cubicBezTo>
                  <a:pt x="2791" y="59"/>
                  <a:pt x="2791" y="59"/>
                  <a:pt x="2791" y="59"/>
                </a:cubicBezTo>
                <a:cubicBezTo>
                  <a:pt x="2785" y="63"/>
                  <a:pt x="2805" y="69"/>
                  <a:pt x="2778" y="71"/>
                </a:cubicBezTo>
                <a:cubicBezTo>
                  <a:pt x="2786" y="72"/>
                  <a:pt x="2796" y="72"/>
                  <a:pt x="2812" y="70"/>
                </a:cubicBezTo>
                <a:cubicBezTo>
                  <a:pt x="2807" y="70"/>
                  <a:pt x="2799" y="66"/>
                  <a:pt x="2806" y="66"/>
                </a:cubicBezTo>
                <a:cubicBezTo>
                  <a:pt x="2825" y="69"/>
                  <a:pt x="2820" y="67"/>
                  <a:pt x="2843" y="69"/>
                </a:cubicBezTo>
                <a:cubicBezTo>
                  <a:pt x="2838" y="68"/>
                  <a:pt x="2846" y="64"/>
                  <a:pt x="2858" y="64"/>
                </a:cubicBezTo>
                <a:cubicBezTo>
                  <a:pt x="2856" y="65"/>
                  <a:pt x="2859" y="68"/>
                  <a:pt x="2854" y="69"/>
                </a:cubicBezTo>
                <a:cubicBezTo>
                  <a:pt x="2884" y="64"/>
                  <a:pt x="2884" y="64"/>
                  <a:pt x="2884" y="64"/>
                </a:cubicBezTo>
                <a:cubicBezTo>
                  <a:pt x="2879" y="65"/>
                  <a:pt x="2885" y="68"/>
                  <a:pt x="2891" y="69"/>
                </a:cubicBezTo>
                <a:cubicBezTo>
                  <a:pt x="2888" y="68"/>
                  <a:pt x="2919" y="68"/>
                  <a:pt x="2927" y="67"/>
                </a:cubicBezTo>
                <a:cubicBezTo>
                  <a:pt x="2914" y="66"/>
                  <a:pt x="2914" y="66"/>
                  <a:pt x="2914" y="66"/>
                </a:cubicBezTo>
                <a:cubicBezTo>
                  <a:pt x="2949" y="66"/>
                  <a:pt x="2948" y="59"/>
                  <a:pt x="2983" y="58"/>
                </a:cubicBezTo>
                <a:cubicBezTo>
                  <a:pt x="2979" y="59"/>
                  <a:pt x="2973" y="64"/>
                  <a:pt x="2991" y="64"/>
                </a:cubicBezTo>
                <a:cubicBezTo>
                  <a:pt x="2999" y="62"/>
                  <a:pt x="3027" y="51"/>
                  <a:pt x="3058" y="49"/>
                </a:cubicBezTo>
                <a:cubicBezTo>
                  <a:pt x="3064" y="50"/>
                  <a:pt x="3064" y="50"/>
                  <a:pt x="3064" y="50"/>
                </a:cubicBezTo>
                <a:cubicBezTo>
                  <a:pt x="3088" y="48"/>
                  <a:pt x="3088" y="48"/>
                  <a:pt x="3088" y="48"/>
                </a:cubicBezTo>
                <a:cubicBezTo>
                  <a:pt x="3073" y="51"/>
                  <a:pt x="3031" y="61"/>
                  <a:pt x="3009" y="64"/>
                </a:cubicBezTo>
                <a:cubicBezTo>
                  <a:pt x="3022" y="65"/>
                  <a:pt x="3013" y="66"/>
                  <a:pt x="3032" y="65"/>
                </a:cubicBezTo>
                <a:cubicBezTo>
                  <a:pt x="3039" y="66"/>
                  <a:pt x="3022" y="67"/>
                  <a:pt x="3016" y="68"/>
                </a:cubicBezTo>
                <a:cubicBezTo>
                  <a:pt x="3062" y="67"/>
                  <a:pt x="3062" y="67"/>
                  <a:pt x="3062" y="67"/>
                </a:cubicBezTo>
                <a:cubicBezTo>
                  <a:pt x="3060" y="64"/>
                  <a:pt x="3097" y="63"/>
                  <a:pt x="3095" y="61"/>
                </a:cubicBezTo>
                <a:cubicBezTo>
                  <a:pt x="3045" y="65"/>
                  <a:pt x="3045" y="65"/>
                  <a:pt x="3045" y="65"/>
                </a:cubicBezTo>
                <a:cubicBezTo>
                  <a:pt x="3043" y="63"/>
                  <a:pt x="3074" y="57"/>
                  <a:pt x="3107" y="56"/>
                </a:cubicBezTo>
                <a:cubicBezTo>
                  <a:pt x="3115" y="57"/>
                  <a:pt x="3101" y="61"/>
                  <a:pt x="3101" y="62"/>
                </a:cubicBezTo>
                <a:cubicBezTo>
                  <a:pt x="3106" y="61"/>
                  <a:pt x="3132" y="60"/>
                  <a:pt x="3135" y="60"/>
                </a:cubicBezTo>
                <a:cubicBezTo>
                  <a:pt x="3122" y="62"/>
                  <a:pt x="3122" y="62"/>
                  <a:pt x="3122" y="62"/>
                </a:cubicBezTo>
                <a:cubicBezTo>
                  <a:pt x="3140" y="63"/>
                  <a:pt x="3151" y="58"/>
                  <a:pt x="3173" y="60"/>
                </a:cubicBezTo>
                <a:cubicBezTo>
                  <a:pt x="3181" y="60"/>
                  <a:pt x="3196" y="62"/>
                  <a:pt x="3197" y="61"/>
                </a:cubicBezTo>
                <a:cubicBezTo>
                  <a:pt x="3185" y="58"/>
                  <a:pt x="3182" y="48"/>
                  <a:pt x="3190" y="45"/>
                </a:cubicBezTo>
                <a:cubicBezTo>
                  <a:pt x="3193" y="45"/>
                  <a:pt x="3230" y="47"/>
                  <a:pt x="3238" y="48"/>
                </a:cubicBezTo>
                <a:cubicBezTo>
                  <a:pt x="3251" y="50"/>
                  <a:pt x="3220" y="55"/>
                  <a:pt x="3231" y="57"/>
                </a:cubicBezTo>
                <a:cubicBezTo>
                  <a:pt x="3231" y="56"/>
                  <a:pt x="3238" y="55"/>
                  <a:pt x="3241" y="55"/>
                </a:cubicBezTo>
                <a:cubicBezTo>
                  <a:pt x="3249" y="55"/>
                  <a:pt x="3237" y="57"/>
                  <a:pt x="3255" y="56"/>
                </a:cubicBezTo>
                <a:cubicBezTo>
                  <a:pt x="3258" y="53"/>
                  <a:pt x="3290" y="56"/>
                  <a:pt x="3263" y="53"/>
                </a:cubicBezTo>
                <a:cubicBezTo>
                  <a:pt x="3280" y="52"/>
                  <a:pt x="3281" y="53"/>
                  <a:pt x="3301" y="52"/>
                </a:cubicBezTo>
                <a:cubicBezTo>
                  <a:pt x="3294" y="51"/>
                  <a:pt x="3318" y="46"/>
                  <a:pt x="3335" y="45"/>
                </a:cubicBezTo>
                <a:cubicBezTo>
                  <a:pt x="3334" y="45"/>
                  <a:pt x="3338" y="46"/>
                  <a:pt x="3340" y="46"/>
                </a:cubicBezTo>
                <a:cubicBezTo>
                  <a:pt x="3374" y="46"/>
                  <a:pt x="3393" y="46"/>
                  <a:pt x="3425" y="45"/>
                </a:cubicBezTo>
                <a:cubicBezTo>
                  <a:pt x="3428" y="46"/>
                  <a:pt x="3444" y="46"/>
                  <a:pt x="3437" y="48"/>
                </a:cubicBezTo>
                <a:cubicBezTo>
                  <a:pt x="3442" y="47"/>
                  <a:pt x="3446" y="46"/>
                  <a:pt x="3456" y="46"/>
                </a:cubicBezTo>
                <a:cubicBezTo>
                  <a:pt x="3475" y="48"/>
                  <a:pt x="3434" y="47"/>
                  <a:pt x="3448" y="49"/>
                </a:cubicBezTo>
                <a:cubicBezTo>
                  <a:pt x="3450" y="48"/>
                  <a:pt x="3474" y="46"/>
                  <a:pt x="3488" y="45"/>
                </a:cubicBezTo>
                <a:cubicBezTo>
                  <a:pt x="3484" y="42"/>
                  <a:pt x="3455" y="45"/>
                  <a:pt x="3441" y="47"/>
                </a:cubicBezTo>
                <a:cubicBezTo>
                  <a:pt x="3441" y="43"/>
                  <a:pt x="3466" y="39"/>
                  <a:pt x="3499" y="37"/>
                </a:cubicBezTo>
                <a:cubicBezTo>
                  <a:pt x="3526" y="35"/>
                  <a:pt x="3511" y="38"/>
                  <a:pt x="3516" y="38"/>
                </a:cubicBezTo>
                <a:cubicBezTo>
                  <a:pt x="3566" y="37"/>
                  <a:pt x="3558" y="31"/>
                  <a:pt x="3600" y="32"/>
                </a:cubicBezTo>
                <a:cubicBezTo>
                  <a:pt x="3617" y="34"/>
                  <a:pt x="3601" y="36"/>
                  <a:pt x="3605" y="38"/>
                </a:cubicBezTo>
                <a:cubicBezTo>
                  <a:pt x="3583" y="39"/>
                  <a:pt x="3571" y="37"/>
                  <a:pt x="3556" y="38"/>
                </a:cubicBezTo>
                <a:cubicBezTo>
                  <a:pt x="3575" y="38"/>
                  <a:pt x="3575" y="38"/>
                  <a:pt x="3575" y="38"/>
                </a:cubicBezTo>
                <a:cubicBezTo>
                  <a:pt x="3568" y="39"/>
                  <a:pt x="3553" y="40"/>
                  <a:pt x="3545" y="40"/>
                </a:cubicBezTo>
                <a:cubicBezTo>
                  <a:pt x="3559" y="41"/>
                  <a:pt x="3630" y="38"/>
                  <a:pt x="3669" y="38"/>
                </a:cubicBezTo>
                <a:cubicBezTo>
                  <a:pt x="3676" y="37"/>
                  <a:pt x="3688" y="36"/>
                  <a:pt x="3682" y="36"/>
                </a:cubicBezTo>
                <a:cubicBezTo>
                  <a:pt x="3670" y="36"/>
                  <a:pt x="3670" y="36"/>
                  <a:pt x="3670" y="36"/>
                </a:cubicBezTo>
                <a:cubicBezTo>
                  <a:pt x="3658" y="35"/>
                  <a:pt x="3693" y="33"/>
                  <a:pt x="3677" y="33"/>
                </a:cubicBezTo>
                <a:cubicBezTo>
                  <a:pt x="3694" y="31"/>
                  <a:pt x="3712" y="29"/>
                  <a:pt x="3735" y="29"/>
                </a:cubicBezTo>
                <a:cubicBezTo>
                  <a:pt x="3740" y="31"/>
                  <a:pt x="3740" y="31"/>
                  <a:pt x="3740" y="31"/>
                </a:cubicBezTo>
                <a:cubicBezTo>
                  <a:pt x="3739" y="31"/>
                  <a:pt x="3724" y="30"/>
                  <a:pt x="3718" y="31"/>
                </a:cubicBezTo>
                <a:cubicBezTo>
                  <a:pt x="3728" y="30"/>
                  <a:pt x="3754" y="33"/>
                  <a:pt x="3764" y="30"/>
                </a:cubicBezTo>
                <a:cubicBezTo>
                  <a:pt x="3748" y="29"/>
                  <a:pt x="3748" y="29"/>
                  <a:pt x="3748" y="29"/>
                </a:cubicBezTo>
                <a:cubicBezTo>
                  <a:pt x="3764" y="27"/>
                  <a:pt x="3785" y="23"/>
                  <a:pt x="3805" y="23"/>
                </a:cubicBezTo>
                <a:cubicBezTo>
                  <a:pt x="3796" y="21"/>
                  <a:pt x="3800" y="23"/>
                  <a:pt x="3786" y="21"/>
                </a:cubicBezTo>
                <a:cubicBezTo>
                  <a:pt x="3799" y="24"/>
                  <a:pt x="3733" y="22"/>
                  <a:pt x="3754" y="26"/>
                </a:cubicBezTo>
                <a:cubicBezTo>
                  <a:pt x="3739" y="23"/>
                  <a:pt x="3728" y="25"/>
                  <a:pt x="3709" y="24"/>
                </a:cubicBezTo>
                <a:cubicBezTo>
                  <a:pt x="3710" y="24"/>
                  <a:pt x="3713" y="24"/>
                  <a:pt x="3698" y="24"/>
                </a:cubicBezTo>
                <a:cubicBezTo>
                  <a:pt x="3697" y="24"/>
                  <a:pt x="3695" y="26"/>
                  <a:pt x="3694" y="26"/>
                </a:cubicBezTo>
                <a:cubicBezTo>
                  <a:pt x="3698" y="26"/>
                  <a:pt x="3702" y="26"/>
                  <a:pt x="3703" y="27"/>
                </a:cubicBezTo>
                <a:cubicBezTo>
                  <a:pt x="3694" y="29"/>
                  <a:pt x="3667" y="30"/>
                  <a:pt x="3658" y="31"/>
                </a:cubicBezTo>
                <a:cubicBezTo>
                  <a:pt x="3648" y="31"/>
                  <a:pt x="3662" y="30"/>
                  <a:pt x="3656" y="29"/>
                </a:cubicBezTo>
                <a:cubicBezTo>
                  <a:pt x="3643" y="31"/>
                  <a:pt x="3643" y="31"/>
                  <a:pt x="3643" y="31"/>
                </a:cubicBezTo>
                <a:cubicBezTo>
                  <a:pt x="3641" y="29"/>
                  <a:pt x="3615" y="29"/>
                  <a:pt x="3639" y="27"/>
                </a:cubicBezTo>
                <a:cubicBezTo>
                  <a:pt x="3618" y="28"/>
                  <a:pt x="3618" y="28"/>
                  <a:pt x="3618" y="28"/>
                </a:cubicBezTo>
                <a:cubicBezTo>
                  <a:pt x="3605" y="27"/>
                  <a:pt x="3587" y="27"/>
                  <a:pt x="3577" y="28"/>
                </a:cubicBezTo>
                <a:cubicBezTo>
                  <a:pt x="3566" y="28"/>
                  <a:pt x="3551" y="31"/>
                  <a:pt x="3560" y="29"/>
                </a:cubicBezTo>
                <a:cubicBezTo>
                  <a:pt x="3526" y="31"/>
                  <a:pt x="3526" y="31"/>
                  <a:pt x="3526" y="31"/>
                </a:cubicBezTo>
                <a:cubicBezTo>
                  <a:pt x="3525" y="31"/>
                  <a:pt x="3525" y="31"/>
                  <a:pt x="3525" y="31"/>
                </a:cubicBezTo>
                <a:cubicBezTo>
                  <a:pt x="3492" y="32"/>
                  <a:pt x="3456" y="36"/>
                  <a:pt x="3418" y="34"/>
                </a:cubicBezTo>
                <a:cubicBezTo>
                  <a:pt x="3407" y="35"/>
                  <a:pt x="3395" y="35"/>
                  <a:pt x="3376" y="35"/>
                </a:cubicBezTo>
                <a:cubicBezTo>
                  <a:pt x="3372" y="34"/>
                  <a:pt x="3372" y="34"/>
                  <a:pt x="3372" y="34"/>
                </a:cubicBezTo>
                <a:cubicBezTo>
                  <a:pt x="3358" y="35"/>
                  <a:pt x="3329" y="34"/>
                  <a:pt x="3323" y="36"/>
                </a:cubicBezTo>
                <a:cubicBezTo>
                  <a:pt x="3307" y="32"/>
                  <a:pt x="3252" y="37"/>
                  <a:pt x="3227" y="37"/>
                </a:cubicBezTo>
                <a:cubicBezTo>
                  <a:pt x="3226" y="39"/>
                  <a:pt x="3226" y="39"/>
                  <a:pt x="3226" y="39"/>
                </a:cubicBezTo>
                <a:cubicBezTo>
                  <a:pt x="3208" y="39"/>
                  <a:pt x="3191" y="40"/>
                  <a:pt x="3170" y="42"/>
                </a:cubicBezTo>
                <a:cubicBezTo>
                  <a:pt x="3171" y="43"/>
                  <a:pt x="3171" y="43"/>
                  <a:pt x="3171" y="43"/>
                </a:cubicBezTo>
                <a:cubicBezTo>
                  <a:pt x="3152" y="45"/>
                  <a:pt x="3123" y="43"/>
                  <a:pt x="3093" y="45"/>
                </a:cubicBezTo>
                <a:cubicBezTo>
                  <a:pt x="3095" y="44"/>
                  <a:pt x="3102" y="44"/>
                  <a:pt x="3108" y="44"/>
                </a:cubicBezTo>
                <a:cubicBezTo>
                  <a:pt x="3072" y="41"/>
                  <a:pt x="3033" y="49"/>
                  <a:pt x="3001" y="47"/>
                </a:cubicBezTo>
                <a:cubicBezTo>
                  <a:pt x="2993" y="48"/>
                  <a:pt x="2987" y="48"/>
                  <a:pt x="2981" y="48"/>
                </a:cubicBezTo>
                <a:cubicBezTo>
                  <a:pt x="2982" y="48"/>
                  <a:pt x="2983" y="48"/>
                  <a:pt x="2983" y="47"/>
                </a:cubicBezTo>
                <a:cubicBezTo>
                  <a:pt x="2982" y="47"/>
                  <a:pt x="2981" y="48"/>
                  <a:pt x="2980" y="48"/>
                </a:cubicBezTo>
                <a:cubicBezTo>
                  <a:pt x="2976" y="47"/>
                  <a:pt x="2973" y="47"/>
                  <a:pt x="2969" y="47"/>
                </a:cubicBezTo>
                <a:cubicBezTo>
                  <a:pt x="2972" y="47"/>
                  <a:pt x="2975" y="48"/>
                  <a:pt x="2978" y="48"/>
                </a:cubicBezTo>
                <a:cubicBezTo>
                  <a:pt x="2972" y="48"/>
                  <a:pt x="2962" y="48"/>
                  <a:pt x="2953" y="49"/>
                </a:cubicBezTo>
                <a:cubicBezTo>
                  <a:pt x="2949" y="47"/>
                  <a:pt x="2949" y="47"/>
                  <a:pt x="2949" y="47"/>
                </a:cubicBezTo>
                <a:cubicBezTo>
                  <a:pt x="2949" y="47"/>
                  <a:pt x="2948" y="47"/>
                  <a:pt x="2947" y="47"/>
                </a:cubicBezTo>
                <a:cubicBezTo>
                  <a:pt x="2938" y="47"/>
                  <a:pt x="2940" y="48"/>
                  <a:pt x="2945" y="50"/>
                </a:cubicBezTo>
                <a:cubicBezTo>
                  <a:pt x="2940" y="50"/>
                  <a:pt x="2936" y="51"/>
                  <a:pt x="2933" y="51"/>
                </a:cubicBezTo>
                <a:cubicBezTo>
                  <a:pt x="2925" y="48"/>
                  <a:pt x="2909" y="53"/>
                  <a:pt x="2898" y="50"/>
                </a:cubicBezTo>
                <a:cubicBezTo>
                  <a:pt x="2893" y="52"/>
                  <a:pt x="2858" y="52"/>
                  <a:pt x="2849" y="56"/>
                </a:cubicBezTo>
                <a:cubicBezTo>
                  <a:pt x="2848" y="57"/>
                  <a:pt x="2848" y="57"/>
                  <a:pt x="2847" y="57"/>
                </a:cubicBezTo>
                <a:cubicBezTo>
                  <a:pt x="2847" y="57"/>
                  <a:pt x="2845" y="57"/>
                  <a:pt x="2849" y="56"/>
                </a:cubicBezTo>
                <a:cubicBezTo>
                  <a:pt x="2839" y="56"/>
                  <a:pt x="2829" y="56"/>
                  <a:pt x="2820" y="57"/>
                </a:cubicBezTo>
                <a:cubicBezTo>
                  <a:pt x="2815" y="55"/>
                  <a:pt x="2815" y="55"/>
                  <a:pt x="2815" y="55"/>
                </a:cubicBezTo>
                <a:cubicBezTo>
                  <a:pt x="2793" y="59"/>
                  <a:pt x="2793" y="59"/>
                  <a:pt x="2793" y="59"/>
                </a:cubicBezTo>
                <a:cubicBezTo>
                  <a:pt x="2779" y="58"/>
                  <a:pt x="2774" y="57"/>
                  <a:pt x="2787" y="55"/>
                </a:cubicBezTo>
                <a:cubicBezTo>
                  <a:pt x="2755" y="59"/>
                  <a:pt x="2761" y="57"/>
                  <a:pt x="2733" y="60"/>
                </a:cubicBezTo>
                <a:cubicBezTo>
                  <a:pt x="2734" y="59"/>
                  <a:pt x="2734" y="59"/>
                  <a:pt x="2734" y="59"/>
                </a:cubicBezTo>
                <a:cubicBezTo>
                  <a:pt x="2724" y="59"/>
                  <a:pt x="2709" y="62"/>
                  <a:pt x="2703" y="61"/>
                </a:cubicBezTo>
                <a:cubicBezTo>
                  <a:pt x="2680" y="58"/>
                  <a:pt x="2593" y="63"/>
                  <a:pt x="2536" y="62"/>
                </a:cubicBezTo>
                <a:cubicBezTo>
                  <a:pt x="2547" y="67"/>
                  <a:pt x="2509" y="61"/>
                  <a:pt x="2507" y="65"/>
                </a:cubicBezTo>
                <a:cubicBezTo>
                  <a:pt x="2504" y="64"/>
                  <a:pt x="2496" y="63"/>
                  <a:pt x="2505" y="62"/>
                </a:cubicBezTo>
                <a:cubicBezTo>
                  <a:pt x="2476" y="64"/>
                  <a:pt x="2461" y="62"/>
                  <a:pt x="2441" y="65"/>
                </a:cubicBezTo>
                <a:cubicBezTo>
                  <a:pt x="2438" y="64"/>
                  <a:pt x="2447" y="63"/>
                  <a:pt x="2444" y="63"/>
                </a:cubicBezTo>
                <a:cubicBezTo>
                  <a:pt x="2442" y="63"/>
                  <a:pt x="2435" y="64"/>
                  <a:pt x="2432" y="63"/>
                </a:cubicBezTo>
                <a:cubicBezTo>
                  <a:pt x="2429" y="63"/>
                  <a:pt x="2433" y="62"/>
                  <a:pt x="2437" y="62"/>
                </a:cubicBezTo>
                <a:cubicBezTo>
                  <a:pt x="2410" y="63"/>
                  <a:pt x="2407" y="66"/>
                  <a:pt x="2406" y="70"/>
                </a:cubicBezTo>
                <a:cubicBezTo>
                  <a:pt x="2391" y="68"/>
                  <a:pt x="2384" y="69"/>
                  <a:pt x="2372" y="71"/>
                </a:cubicBezTo>
                <a:cubicBezTo>
                  <a:pt x="2367" y="70"/>
                  <a:pt x="2358" y="70"/>
                  <a:pt x="2376" y="69"/>
                </a:cubicBezTo>
                <a:cubicBezTo>
                  <a:pt x="2366" y="69"/>
                  <a:pt x="2313" y="69"/>
                  <a:pt x="2312" y="72"/>
                </a:cubicBezTo>
                <a:cubicBezTo>
                  <a:pt x="2309" y="71"/>
                  <a:pt x="2297" y="72"/>
                  <a:pt x="2295" y="72"/>
                </a:cubicBezTo>
                <a:cubicBezTo>
                  <a:pt x="2271" y="73"/>
                  <a:pt x="2269" y="73"/>
                  <a:pt x="2246" y="73"/>
                </a:cubicBezTo>
                <a:cubicBezTo>
                  <a:pt x="2253" y="74"/>
                  <a:pt x="2253" y="74"/>
                  <a:pt x="2253" y="74"/>
                </a:cubicBezTo>
                <a:cubicBezTo>
                  <a:pt x="2244" y="77"/>
                  <a:pt x="2234" y="75"/>
                  <a:pt x="2215" y="76"/>
                </a:cubicBezTo>
                <a:cubicBezTo>
                  <a:pt x="2216" y="75"/>
                  <a:pt x="2216" y="75"/>
                  <a:pt x="2216" y="75"/>
                </a:cubicBezTo>
                <a:cubicBezTo>
                  <a:pt x="2174" y="74"/>
                  <a:pt x="2198" y="77"/>
                  <a:pt x="2156" y="76"/>
                </a:cubicBezTo>
                <a:cubicBezTo>
                  <a:pt x="2158" y="78"/>
                  <a:pt x="2158" y="78"/>
                  <a:pt x="2158" y="78"/>
                </a:cubicBezTo>
                <a:cubicBezTo>
                  <a:pt x="2154" y="82"/>
                  <a:pt x="2121" y="76"/>
                  <a:pt x="2097" y="78"/>
                </a:cubicBezTo>
                <a:cubicBezTo>
                  <a:pt x="2106" y="79"/>
                  <a:pt x="2106" y="79"/>
                  <a:pt x="2106" y="79"/>
                </a:cubicBezTo>
                <a:cubicBezTo>
                  <a:pt x="2093" y="81"/>
                  <a:pt x="2069" y="75"/>
                  <a:pt x="2055" y="75"/>
                </a:cubicBezTo>
                <a:cubicBezTo>
                  <a:pt x="2052" y="74"/>
                  <a:pt x="2060" y="74"/>
                  <a:pt x="2064" y="74"/>
                </a:cubicBezTo>
                <a:cubicBezTo>
                  <a:pt x="2029" y="72"/>
                  <a:pt x="2060" y="76"/>
                  <a:pt x="2034" y="78"/>
                </a:cubicBezTo>
                <a:cubicBezTo>
                  <a:pt x="2029" y="76"/>
                  <a:pt x="2040" y="74"/>
                  <a:pt x="2022" y="74"/>
                </a:cubicBezTo>
                <a:cubicBezTo>
                  <a:pt x="2014" y="73"/>
                  <a:pt x="1972" y="80"/>
                  <a:pt x="1948" y="78"/>
                </a:cubicBezTo>
                <a:cubicBezTo>
                  <a:pt x="1953" y="79"/>
                  <a:pt x="1958" y="80"/>
                  <a:pt x="1946" y="81"/>
                </a:cubicBezTo>
                <a:cubicBezTo>
                  <a:pt x="1928" y="82"/>
                  <a:pt x="1897" y="79"/>
                  <a:pt x="1880" y="82"/>
                </a:cubicBezTo>
                <a:cubicBezTo>
                  <a:pt x="1878" y="82"/>
                  <a:pt x="1877" y="82"/>
                  <a:pt x="1877" y="82"/>
                </a:cubicBezTo>
                <a:cubicBezTo>
                  <a:pt x="1863" y="84"/>
                  <a:pt x="1831" y="85"/>
                  <a:pt x="1822" y="87"/>
                </a:cubicBezTo>
                <a:cubicBezTo>
                  <a:pt x="1809" y="80"/>
                  <a:pt x="1735" y="93"/>
                  <a:pt x="1735" y="87"/>
                </a:cubicBezTo>
                <a:cubicBezTo>
                  <a:pt x="1692" y="89"/>
                  <a:pt x="1692" y="89"/>
                  <a:pt x="1692" y="89"/>
                </a:cubicBezTo>
                <a:cubicBezTo>
                  <a:pt x="1693" y="88"/>
                  <a:pt x="1693" y="88"/>
                  <a:pt x="1693" y="88"/>
                </a:cubicBezTo>
                <a:cubicBezTo>
                  <a:pt x="1665" y="88"/>
                  <a:pt x="1655" y="90"/>
                  <a:pt x="1646" y="92"/>
                </a:cubicBezTo>
                <a:cubicBezTo>
                  <a:pt x="1639" y="92"/>
                  <a:pt x="1644" y="91"/>
                  <a:pt x="1644" y="91"/>
                </a:cubicBezTo>
                <a:cubicBezTo>
                  <a:pt x="1604" y="90"/>
                  <a:pt x="1600" y="91"/>
                  <a:pt x="1566" y="95"/>
                </a:cubicBezTo>
                <a:cubicBezTo>
                  <a:pt x="1562" y="93"/>
                  <a:pt x="1562" y="93"/>
                  <a:pt x="1562" y="93"/>
                </a:cubicBezTo>
                <a:cubicBezTo>
                  <a:pt x="1553" y="94"/>
                  <a:pt x="1504" y="92"/>
                  <a:pt x="1464" y="95"/>
                </a:cubicBezTo>
                <a:cubicBezTo>
                  <a:pt x="1464" y="95"/>
                  <a:pt x="1465" y="94"/>
                  <a:pt x="1466" y="94"/>
                </a:cubicBezTo>
                <a:cubicBezTo>
                  <a:pt x="1422" y="98"/>
                  <a:pt x="1361" y="92"/>
                  <a:pt x="1345" y="99"/>
                </a:cubicBezTo>
                <a:cubicBezTo>
                  <a:pt x="1316" y="102"/>
                  <a:pt x="1316" y="102"/>
                  <a:pt x="1316" y="102"/>
                </a:cubicBezTo>
                <a:cubicBezTo>
                  <a:pt x="1354" y="101"/>
                  <a:pt x="1310" y="105"/>
                  <a:pt x="1326" y="106"/>
                </a:cubicBezTo>
                <a:cubicBezTo>
                  <a:pt x="1311" y="107"/>
                  <a:pt x="1287" y="105"/>
                  <a:pt x="1305" y="104"/>
                </a:cubicBezTo>
                <a:cubicBezTo>
                  <a:pt x="1308" y="104"/>
                  <a:pt x="1308" y="104"/>
                  <a:pt x="1308" y="104"/>
                </a:cubicBezTo>
                <a:cubicBezTo>
                  <a:pt x="1315" y="100"/>
                  <a:pt x="1261" y="104"/>
                  <a:pt x="1262" y="102"/>
                </a:cubicBezTo>
                <a:cubicBezTo>
                  <a:pt x="1187" y="104"/>
                  <a:pt x="1113" y="104"/>
                  <a:pt x="1043" y="106"/>
                </a:cubicBezTo>
                <a:cubicBezTo>
                  <a:pt x="1051" y="109"/>
                  <a:pt x="1051" y="109"/>
                  <a:pt x="1051" y="109"/>
                </a:cubicBezTo>
                <a:cubicBezTo>
                  <a:pt x="1027" y="109"/>
                  <a:pt x="1027" y="109"/>
                  <a:pt x="1027" y="109"/>
                </a:cubicBezTo>
                <a:cubicBezTo>
                  <a:pt x="1020" y="109"/>
                  <a:pt x="1018" y="107"/>
                  <a:pt x="1036" y="107"/>
                </a:cubicBezTo>
                <a:cubicBezTo>
                  <a:pt x="1026" y="105"/>
                  <a:pt x="1006" y="109"/>
                  <a:pt x="1006" y="110"/>
                </a:cubicBezTo>
                <a:cubicBezTo>
                  <a:pt x="972" y="110"/>
                  <a:pt x="1019" y="106"/>
                  <a:pt x="1009" y="106"/>
                </a:cubicBezTo>
                <a:cubicBezTo>
                  <a:pt x="994" y="107"/>
                  <a:pt x="994" y="107"/>
                  <a:pt x="994" y="107"/>
                </a:cubicBezTo>
                <a:cubicBezTo>
                  <a:pt x="998" y="107"/>
                  <a:pt x="998" y="107"/>
                  <a:pt x="998" y="107"/>
                </a:cubicBezTo>
                <a:cubicBezTo>
                  <a:pt x="986" y="109"/>
                  <a:pt x="985" y="110"/>
                  <a:pt x="964" y="110"/>
                </a:cubicBezTo>
                <a:cubicBezTo>
                  <a:pt x="951" y="110"/>
                  <a:pt x="957" y="109"/>
                  <a:pt x="952" y="109"/>
                </a:cubicBezTo>
                <a:cubicBezTo>
                  <a:pt x="952" y="109"/>
                  <a:pt x="950" y="109"/>
                  <a:pt x="944" y="109"/>
                </a:cubicBezTo>
                <a:cubicBezTo>
                  <a:pt x="913" y="110"/>
                  <a:pt x="913" y="110"/>
                  <a:pt x="913" y="110"/>
                </a:cubicBezTo>
                <a:cubicBezTo>
                  <a:pt x="925" y="112"/>
                  <a:pt x="925" y="112"/>
                  <a:pt x="925" y="112"/>
                </a:cubicBezTo>
                <a:cubicBezTo>
                  <a:pt x="912" y="114"/>
                  <a:pt x="896" y="112"/>
                  <a:pt x="911" y="115"/>
                </a:cubicBezTo>
                <a:cubicBezTo>
                  <a:pt x="890" y="111"/>
                  <a:pt x="795" y="117"/>
                  <a:pt x="782" y="116"/>
                </a:cubicBezTo>
                <a:cubicBezTo>
                  <a:pt x="763" y="119"/>
                  <a:pt x="744" y="119"/>
                  <a:pt x="721" y="120"/>
                </a:cubicBezTo>
                <a:cubicBezTo>
                  <a:pt x="727" y="120"/>
                  <a:pt x="730" y="122"/>
                  <a:pt x="710" y="123"/>
                </a:cubicBezTo>
                <a:cubicBezTo>
                  <a:pt x="717" y="117"/>
                  <a:pt x="675" y="121"/>
                  <a:pt x="658" y="118"/>
                </a:cubicBezTo>
                <a:cubicBezTo>
                  <a:pt x="666" y="120"/>
                  <a:pt x="600" y="121"/>
                  <a:pt x="622" y="123"/>
                </a:cubicBezTo>
                <a:cubicBezTo>
                  <a:pt x="605" y="123"/>
                  <a:pt x="621" y="121"/>
                  <a:pt x="608" y="121"/>
                </a:cubicBezTo>
                <a:cubicBezTo>
                  <a:pt x="568" y="124"/>
                  <a:pt x="520" y="122"/>
                  <a:pt x="470" y="124"/>
                </a:cubicBezTo>
                <a:cubicBezTo>
                  <a:pt x="469" y="125"/>
                  <a:pt x="477" y="125"/>
                  <a:pt x="467" y="127"/>
                </a:cubicBezTo>
                <a:cubicBezTo>
                  <a:pt x="441" y="124"/>
                  <a:pt x="441" y="124"/>
                  <a:pt x="441" y="124"/>
                </a:cubicBezTo>
                <a:cubicBezTo>
                  <a:pt x="431" y="125"/>
                  <a:pt x="432" y="128"/>
                  <a:pt x="414" y="126"/>
                </a:cubicBezTo>
                <a:cubicBezTo>
                  <a:pt x="416" y="127"/>
                  <a:pt x="420" y="128"/>
                  <a:pt x="413" y="128"/>
                </a:cubicBezTo>
                <a:cubicBezTo>
                  <a:pt x="316" y="128"/>
                  <a:pt x="215" y="137"/>
                  <a:pt x="115" y="133"/>
                </a:cubicBezTo>
                <a:cubicBezTo>
                  <a:pt x="128" y="134"/>
                  <a:pt x="119" y="134"/>
                  <a:pt x="109" y="135"/>
                </a:cubicBezTo>
                <a:cubicBezTo>
                  <a:pt x="116" y="135"/>
                  <a:pt x="109" y="137"/>
                  <a:pt x="110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1" y="139"/>
                  <a:pt x="24" y="137"/>
                  <a:pt x="20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16" y="144"/>
                  <a:pt x="58" y="146"/>
                  <a:pt x="55" y="150"/>
                </a:cubicBezTo>
                <a:close/>
                <a:moveTo>
                  <a:pt x="2426" y="78"/>
                </a:moveTo>
                <a:cubicBezTo>
                  <a:pt x="2409" y="78"/>
                  <a:pt x="2409" y="78"/>
                  <a:pt x="2409" y="78"/>
                </a:cubicBezTo>
                <a:cubicBezTo>
                  <a:pt x="2414" y="77"/>
                  <a:pt x="2419" y="77"/>
                  <a:pt x="2426" y="78"/>
                </a:cubicBezTo>
                <a:close/>
                <a:moveTo>
                  <a:pt x="949" y="110"/>
                </a:moveTo>
                <a:cubicBezTo>
                  <a:pt x="954" y="110"/>
                  <a:pt x="954" y="110"/>
                  <a:pt x="954" y="110"/>
                </a:cubicBezTo>
                <a:cubicBezTo>
                  <a:pt x="943" y="111"/>
                  <a:pt x="946" y="110"/>
                  <a:pt x="949" y="110"/>
                </a:cubicBezTo>
                <a:close/>
                <a:moveTo>
                  <a:pt x="4370" y="9"/>
                </a:moveTo>
                <a:cubicBezTo>
                  <a:pt x="4356" y="11"/>
                  <a:pt x="4356" y="11"/>
                  <a:pt x="4356" y="11"/>
                </a:cubicBezTo>
                <a:cubicBezTo>
                  <a:pt x="4356" y="11"/>
                  <a:pt x="4356" y="11"/>
                  <a:pt x="4372" y="9"/>
                </a:cubicBezTo>
                <a:cubicBezTo>
                  <a:pt x="4372" y="9"/>
                  <a:pt x="4372" y="9"/>
                  <a:pt x="4370" y="9"/>
                </a:cubicBezTo>
                <a:close/>
                <a:moveTo>
                  <a:pt x="3793" y="28"/>
                </a:moveTo>
                <a:cubicBezTo>
                  <a:pt x="3797" y="26"/>
                  <a:pt x="3785" y="27"/>
                  <a:pt x="3773" y="28"/>
                </a:cubicBezTo>
                <a:cubicBezTo>
                  <a:pt x="3774" y="30"/>
                  <a:pt x="3784" y="29"/>
                  <a:pt x="3795" y="28"/>
                </a:cubicBezTo>
                <a:cubicBezTo>
                  <a:pt x="3795" y="28"/>
                  <a:pt x="3794" y="28"/>
                  <a:pt x="3793" y="28"/>
                </a:cubicBezTo>
                <a:close/>
                <a:moveTo>
                  <a:pt x="3504" y="46"/>
                </a:moveTo>
                <a:cubicBezTo>
                  <a:pt x="3502" y="46"/>
                  <a:pt x="3476" y="48"/>
                  <a:pt x="3501" y="48"/>
                </a:cubicBezTo>
                <a:cubicBezTo>
                  <a:pt x="3502" y="47"/>
                  <a:pt x="3522" y="46"/>
                  <a:pt x="3504" y="46"/>
                </a:cubicBezTo>
                <a:close/>
                <a:moveTo>
                  <a:pt x="3731" y="33"/>
                </a:moveTo>
                <a:cubicBezTo>
                  <a:pt x="3728" y="33"/>
                  <a:pt x="3721" y="33"/>
                  <a:pt x="3716" y="34"/>
                </a:cubicBezTo>
                <a:cubicBezTo>
                  <a:pt x="3722" y="34"/>
                  <a:pt x="3728" y="33"/>
                  <a:pt x="3731" y="33"/>
                </a:cubicBezTo>
                <a:close/>
                <a:moveTo>
                  <a:pt x="3782" y="33"/>
                </a:moveTo>
                <a:cubicBezTo>
                  <a:pt x="3778" y="31"/>
                  <a:pt x="3778" y="31"/>
                  <a:pt x="3778" y="31"/>
                </a:cubicBezTo>
                <a:cubicBezTo>
                  <a:pt x="3772" y="33"/>
                  <a:pt x="3772" y="33"/>
                  <a:pt x="3772" y="33"/>
                </a:cubicBezTo>
                <a:cubicBezTo>
                  <a:pt x="3782" y="33"/>
                  <a:pt x="3782" y="33"/>
                  <a:pt x="3782" y="33"/>
                </a:cubicBezTo>
                <a:close/>
                <a:moveTo>
                  <a:pt x="3552" y="45"/>
                </a:moveTo>
                <a:cubicBezTo>
                  <a:pt x="3561" y="43"/>
                  <a:pt x="3561" y="43"/>
                  <a:pt x="3561" y="43"/>
                </a:cubicBezTo>
                <a:cubicBezTo>
                  <a:pt x="3556" y="43"/>
                  <a:pt x="3555" y="43"/>
                  <a:pt x="3552" y="42"/>
                </a:cubicBezTo>
                <a:lnTo>
                  <a:pt x="3552" y="45"/>
                </a:lnTo>
                <a:close/>
                <a:moveTo>
                  <a:pt x="3758" y="35"/>
                </a:moveTo>
                <a:cubicBezTo>
                  <a:pt x="3752" y="34"/>
                  <a:pt x="3752" y="34"/>
                  <a:pt x="3752" y="34"/>
                </a:cubicBezTo>
                <a:cubicBezTo>
                  <a:pt x="3740" y="35"/>
                  <a:pt x="3740" y="35"/>
                  <a:pt x="3740" y="35"/>
                </a:cubicBezTo>
                <a:cubicBezTo>
                  <a:pt x="3758" y="35"/>
                  <a:pt x="3758" y="35"/>
                  <a:pt x="3758" y="35"/>
                </a:cubicBezTo>
                <a:close/>
                <a:moveTo>
                  <a:pt x="4088" y="12"/>
                </a:moveTo>
                <a:cubicBezTo>
                  <a:pt x="4090" y="12"/>
                  <a:pt x="4092" y="13"/>
                  <a:pt x="4092" y="13"/>
                </a:cubicBezTo>
                <a:cubicBezTo>
                  <a:pt x="4102" y="12"/>
                  <a:pt x="4102" y="12"/>
                  <a:pt x="4102" y="12"/>
                </a:cubicBezTo>
                <a:cubicBezTo>
                  <a:pt x="4098" y="12"/>
                  <a:pt x="4091" y="12"/>
                  <a:pt x="4088" y="12"/>
                </a:cubicBezTo>
                <a:close/>
                <a:moveTo>
                  <a:pt x="4091" y="20"/>
                </a:moveTo>
                <a:cubicBezTo>
                  <a:pt x="4089" y="21"/>
                  <a:pt x="4089" y="21"/>
                  <a:pt x="4089" y="21"/>
                </a:cubicBezTo>
                <a:cubicBezTo>
                  <a:pt x="4096" y="21"/>
                  <a:pt x="4089" y="22"/>
                  <a:pt x="4089" y="22"/>
                </a:cubicBezTo>
                <a:cubicBezTo>
                  <a:pt x="4094" y="22"/>
                  <a:pt x="4105" y="21"/>
                  <a:pt x="4091" y="20"/>
                </a:cubicBezTo>
                <a:close/>
                <a:moveTo>
                  <a:pt x="4076" y="15"/>
                </a:moveTo>
                <a:cubicBezTo>
                  <a:pt x="4059" y="17"/>
                  <a:pt x="4059" y="17"/>
                  <a:pt x="4059" y="17"/>
                </a:cubicBezTo>
                <a:cubicBezTo>
                  <a:pt x="4075" y="17"/>
                  <a:pt x="4075" y="17"/>
                  <a:pt x="4075" y="17"/>
                </a:cubicBezTo>
                <a:cubicBezTo>
                  <a:pt x="4075" y="16"/>
                  <a:pt x="4072" y="16"/>
                  <a:pt x="4076" y="15"/>
                </a:cubicBezTo>
                <a:close/>
                <a:moveTo>
                  <a:pt x="4062" y="19"/>
                </a:moveTo>
                <a:cubicBezTo>
                  <a:pt x="4062" y="19"/>
                  <a:pt x="4062" y="19"/>
                  <a:pt x="4061" y="18"/>
                </a:cubicBezTo>
                <a:cubicBezTo>
                  <a:pt x="4061" y="19"/>
                  <a:pt x="4061" y="19"/>
                  <a:pt x="4062" y="19"/>
                </a:cubicBezTo>
                <a:close/>
                <a:moveTo>
                  <a:pt x="4049" y="15"/>
                </a:moveTo>
                <a:cubicBezTo>
                  <a:pt x="4048" y="14"/>
                  <a:pt x="4046" y="14"/>
                  <a:pt x="4037" y="13"/>
                </a:cubicBezTo>
                <a:cubicBezTo>
                  <a:pt x="4043" y="15"/>
                  <a:pt x="4043" y="15"/>
                  <a:pt x="4043" y="15"/>
                </a:cubicBezTo>
                <a:lnTo>
                  <a:pt x="4049" y="15"/>
                </a:lnTo>
                <a:close/>
                <a:moveTo>
                  <a:pt x="4090" y="23"/>
                </a:moveTo>
                <a:cubicBezTo>
                  <a:pt x="4089" y="23"/>
                  <a:pt x="4090" y="23"/>
                  <a:pt x="4089" y="22"/>
                </a:cubicBezTo>
                <a:cubicBezTo>
                  <a:pt x="4087" y="23"/>
                  <a:pt x="4087" y="23"/>
                  <a:pt x="4090" y="23"/>
                </a:cubicBezTo>
                <a:close/>
                <a:moveTo>
                  <a:pt x="4077" y="22"/>
                </a:moveTo>
                <a:cubicBezTo>
                  <a:pt x="4080" y="22"/>
                  <a:pt x="4081" y="21"/>
                  <a:pt x="4089" y="21"/>
                </a:cubicBezTo>
                <a:cubicBezTo>
                  <a:pt x="4079" y="20"/>
                  <a:pt x="4066" y="19"/>
                  <a:pt x="4062" y="19"/>
                </a:cubicBezTo>
                <a:cubicBezTo>
                  <a:pt x="4066" y="20"/>
                  <a:pt x="4069" y="21"/>
                  <a:pt x="4077" y="22"/>
                </a:cubicBezTo>
                <a:close/>
                <a:moveTo>
                  <a:pt x="3918" y="17"/>
                </a:moveTo>
                <a:cubicBezTo>
                  <a:pt x="3921" y="17"/>
                  <a:pt x="3926" y="18"/>
                  <a:pt x="3930" y="18"/>
                </a:cubicBezTo>
                <a:cubicBezTo>
                  <a:pt x="3926" y="17"/>
                  <a:pt x="3919" y="17"/>
                  <a:pt x="3918" y="17"/>
                </a:cubicBezTo>
                <a:close/>
                <a:moveTo>
                  <a:pt x="3986" y="14"/>
                </a:moveTo>
                <a:cubicBezTo>
                  <a:pt x="3993" y="12"/>
                  <a:pt x="3977" y="12"/>
                  <a:pt x="3984" y="11"/>
                </a:cubicBezTo>
                <a:cubicBezTo>
                  <a:pt x="3973" y="12"/>
                  <a:pt x="3964" y="13"/>
                  <a:pt x="3956" y="14"/>
                </a:cubicBezTo>
                <a:cubicBezTo>
                  <a:pt x="3965" y="13"/>
                  <a:pt x="3974" y="13"/>
                  <a:pt x="3986" y="14"/>
                </a:cubicBezTo>
                <a:close/>
                <a:moveTo>
                  <a:pt x="3942" y="16"/>
                </a:moveTo>
                <a:cubicBezTo>
                  <a:pt x="3946" y="15"/>
                  <a:pt x="3951" y="15"/>
                  <a:pt x="3956" y="14"/>
                </a:cubicBezTo>
                <a:cubicBezTo>
                  <a:pt x="3951" y="14"/>
                  <a:pt x="3947" y="15"/>
                  <a:pt x="3942" y="16"/>
                </a:cubicBezTo>
                <a:close/>
                <a:moveTo>
                  <a:pt x="4026" y="12"/>
                </a:moveTo>
                <a:cubicBezTo>
                  <a:pt x="4026" y="12"/>
                  <a:pt x="4026" y="12"/>
                  <a:pt x="4019" y="13"/>
                </a:cubicBezTo>
                <a:cubicBezTo>
                  <a:pt x="4035" y="11"/>
                  <a:pt x="4035" y="11"/>
                  <a:pt x="4035" y="11"/>
                </a:cubicBezTo>
                <a:cubicBezTo>
                  <a:pt x="4035" y="11"/>
                  <a:pt x="4035" y="11"/>
                  <a:pt x="4026" y="12"/>
                </a:cubicBezTo>
                <a:close/>
                <a:moveTo>
                  <a:pt x="4086" y="11"/>
                </a:moveTo>
                <a:cubicBezTo>
                  <a:pt x="4086" y="11"/>
                  <a:pt x="4086" y="11"/>
                  <a:pt x="4087" y="11"/>
                </a:cubicBezTo>
                <a:cubicBezTo>
                  <a:pt x="4087" y="11"/>
                  <a:pt x="4086" y="11"/>
                  <a:pt x="4086" y="11"/>
                </a:cubicBezTo>
                <a:close/>
                <a:moveTo>
                  <a:pt x="4161" y="12"/>
                </a:moveTo>
                <a:cubicBezTo>
                  <a:pt x="4168" y="11"/>
                  <a:pt x="4168" y="11"/>
                  <a:pt x="4168" y="11"/>
                </a:cubicBezTo>
                <a:cubicBezTo>
                  <a:pt x="4167" y="11"/>
                  <a:pt x="4165" y="11"/>
                  <a:pt x="4161" y="12"/>
                </a:cubicBezTo>
                <a:close/>
                <a:moveTo>
                  <a:pt x="4174" y="10"/>
                </a:moveTo>
                <a:cubicBezTo>
                  <a:pt x="4188" y="8"/>
                  <a:pt x="4188" y="8"/>
                  <a:pt x="4188" y="8"/>
                </a:cubicBezTo>
                <a:cubicBezTo>
                  <a:pt x="4185" y="8"/>
                  <a:pt x="4173" y="8"/>
                  <a:pt x="4177" y="7"/>
                </a:cubicBezTo>
                <a:cubicBezTo>
                  <a:pt x="4163" y="8"/>
                  <a:pt x="4166" y="9"/>
                  <a:pt x="4174" y="10"/>
                </a:cubicBezTo>
                <a:close/>
                <a:moveTo>
                  <a:pt x="4196" y="12"/>
                </a:moveTo>
                <a:cubicBezTo>
                  <a:pt x="4224" y="11"/>
                  <a:pt x="4220" y="9"/>
                  <a:pt x="4192" y="10"/>
                </a:cubicBezTo>
                <a:cubicBezTo>
                  <a:pt x="4200" y="11"/>
                  <a:pt x="4211" y="11"/>
                  <a:pt x="4196" y="12"/>
                </a:cubicBezTo>
                <a:close/>
                <a:moveTo>
                  <a:pt x="4092" y="13"/>
                </a:moveTo>
                <a:cubicBezTo>
                  <a:pt x="4076" y="14"/>
                  <a:pt x="4076" y="14"/>
                  <a:pt x="4076" y="14"/>
                </a:cubicBezTo>
                <a:cubicBezTo>
                  <a:pt x="4090" y="14"/>
                  <a:pt x="4093" y="14"/>
                  <a:pt x="4092" y="13"/>
                </a:cubicBezTo>
                <a:close/>
                <a:moveTo>
                  <a:pt x="4224" y="7"/>
                </a:moveTo>
                <a:cubicBezTo>
                  <a:pt x="4222" y="8"/>
                  <a:pt x="4219" y="8"/>
                  <a:pt x="4213" y="8"/>
                </a:cubicBezTo>
                <a:cubicBezTo>
                  <a:pt x="4215" y="8"/>
                  <a:pt x="4214" y="9"/>
                  <a:pt x="4213" y="9"/>
                </a:cubicBezTo>
                <a:cubicBezTo>
                  <a:pt x="4215" y="9"/>
                  <a:pt x="4218" y="8"/>
                  <a:pt x="4226" y="8"/>
                </a:cubicBezTo>
                <a:cubicBezTo>
                  <a:pt x="4225" y="8"/>
                  <a:pt x="4224" y="8"/>
                  <a:pt x="4224" y="7"/>
                </a:cubicBezTo>
                <a:close/>
                <a:moveTo>
                  <a:pt x="1883" y="80"/>
                </a:moveTo>
                <a:cubicBezTo>
                  <a:pt x="1878" y="81"/>
                  <a:pt x="1876" y="81"/>
                  <a:pt x="1877" y="82"/>
                </a:cubicBezTo>
                <a:cubicBezTo>
                  <a:pt x="1882" y="81"/>
                  <a:pt x="1884" y="81"/>
                  <a:pt x="1883" y="80"/>
                </a:cubicBezTo>
                <a:close/>
                <a:moveTo>
                  <a:pt x="3860" y="18"/>
                </a:moveTo>
                <a:cubicBezTo>
                  <a:pt x="3844" y="21"/>
                  <a:pt x="3844" y="21"/>
                  <a:pt x="3844" y="21"/>
                </a:cubicBezTo>
                <a:cubicBezTo>
                  <a:pt x="3856" y="20"/>
                  <a:pt x="3856" y="20"/>
                  <a:pt x="3856" y="20"/>
                </a:cubicBezTo>
                <a:lnTo>
                  <a:pt x="3860" y="18"/>
                </a:lnTo>
                <a:close/>
                <a:moveTo>
                  <a:pt x="4117" y="15"/>
                </a:moveTo>
                <a:cubicBezTo>
                  <a:pt x="4108" y="16"/>
                  <a:pt x="4089" y="18"/>
                  <a:pt x="4107" y="19"/>
                </a:cubicBezTo>
                <a:cubicBezTo>
                  <a:pt x="4114" y="17"/>
                  <a:pt x="4103" y="17"/>
                  <a:pt x="4117" y="15"/>
                </a:cubicBezTo>
                <a:close/>
                <a:moveTo>
                  <a:pt x="4175" y="11"/>
                </a:moveTo>
                <a:cubicBezTo>
                  <a:pt x="4174" y="12"/>
                  <a:pt x="4177" y="11"/>
                  <a:pt x="4184" y="10"/>
                </a:cubicBezTo>
                <a:cubicBezTo>
                  <a:pt x="4168" y="11"/>
                  <a:pt x="4168" y="11"/>
                  <a:pt x="4168" y="11"/>
                </a:cubicBezTo>
                <a:cubicBezTo>
                  <a:pt x="4170" y="12"/>
                  <a:pt x="4170" y="13"/>
                  <a:pt x="4175" y="11"/>
                </a:cubicBezTo>
                <a:close/>
                <a:moveTo>
                  <a:pt x="4184" y="12"/>
                </a:moveTo>
                <a:cubicBezTo>
                  <a:pt x="4153" y="15"/>
                  <a:pt x="4153" y="15"/>
                  <a:pt x="4153" y="15"/>
                </a:cubicBezTo>
                <a:cubicBezTo>
                  <a:pt x="4158" y="15"/>
                  <a:pt x="4158" y="15"/>
                  <a:pt x="4158" y="15"/>
                </a:cubicBezTo>
                <a:cubicBezTo>
                  <a:pt x="4184" y="12"/>
                  <a:pt x="4184" y="12"/>
                  <a:pt x="4184" y="12"/>
                </a:cubicBezTo>
                <a:close/>
                <a:moveTo>
                  <a:pt x="4213" y="9"/>
                </a:moveTo>
                <a:cubicBezTo>
                  <a:pt x="4212" y="9"/>
                  <a:pt x="4212" y="9"/>
                  <a:pt x="4213" y="9"/>
                </a:cubicBezTo>
                <a:close/>
                <a:moveTo>
                  <a:pt x="3808" y="28"/>
                </a:moveTo>
                <a:cubicBezTo>
                  <a:pt x="3810" y="27"/>
                  <a:pt x="3804" y="28"/>
                  <a:pt x="3798" y="28"/>
                </a:cubicBezTo>
                <a:lnTo>
                  <a:pt x="3808" y="28"/>
                </a:lnTo>
                <a:close/>
                <a:moveTo>
                  <a:pt x="3756" y="21"/>
                </a:moveTo>
                <a:cubicBezTo>
                  <a:pt x="3742" y="22"/>
                  <a:pt x="3742" y="22"/>
                  <a:pt x="3742" y="22"/>
                </a:cubicBezTo>
                <a:cubicBezTo>
                  <a:pt x="3756" y="22"/>
                  <a:pt x="3756" y="22"/>
                  <a:pt x="3756" y="22"/>
                </a:cubicBezTo>
                <a:cubicBezTo>
                  <a:pt x="3756" y="22"/>
                  <a:pt x="3754" y="22"/>
                  <a:pt x="3756" y="21"/>
                </a:cubicBezTo>
                <a:close/>
                <a:moveTo>
                  <a:pt x="3989" y="24"/>
                </a:moveTo>
                <a:cubicBezTo>
                  <a:pt x="3989" y="23"/>
                  <a:pt x="3989" y="23"/>
                  <a:pt x="3989" y="23"/>
                </a:cubicBezTo>
                <a:cubicBezTo>
                  <a:pt x="4004" y="23"/>
                  <a:pt x="4000" y="22"/>
                  <a:pt x="4002" y="21"/>
                </a:cubicBezTo>
                <a:cubicBezTo>
                  <a:pt x="3976" y="23"/>
                  <a:pt x="3976" y="23"/>
                  <a:pt x="3976" y="23"/>
                </a:cubicBezTo>
                <a:lnTo>
                  <a:pt x="3989" y="24"/>
                </a:lnTo>
                <a:close/>
                <a:moveTo>
                  <a:pt x="4323" y="11"/>
                </a:moveTo>
                <a:cubicBezTo>
                  <a:pt x="4326" y="12"/>
                  <a:pt x="4326" y="12"/>
                  <a:pt x="4326" y="12"/>
                </a:cubicBezTo>
                <a:cubicBezTo>
                  <a:pt x="4334" y="9"/>
                  <a:pt x="4334" y="9"/>
                  <a:pt x="4334" y="9"/>
                </a:cubicBezTo>
                <a:cubicBezTo>
                  <a:pt x="4312" y="10"/>
                  <a:pt x="4284" y="13"/>
                  <a:pt x="4268" y="12"/>
                </a:cubicBezTo>
                <a:cubicBezTo>
                  <a:pt x="4278" y="15"/>
                  <a:pt x="4305" y="11"/>
                  <a:pt x="4323" y="11"/>
                </a:cubicBezTo>
                <a:close/>
                <a:moveTo>
                  <a:pt x="3897" y="30"/>
                </a:moveTo>
                <a:cubicBezTo>
                  <a:pt x="3904" y="30"/>
                  <a:pt x="3904" y="30"/>
                  <a:pt x="3904" y="30"/>
                </a:cubicBezTo>
                <a:cubicBezTo>
                  <a:pt x="3903" y="29"/>
                  <a:pt x="3903" y="29"/>
                  <a:pt x="3903" y="29"/>
                </a:cubicBezTo>
                <a:cubicBezTo>
                  <a:pt x="3893" y="29"/>
                  <a:pt x="3887" y="30"/>
                  <a:pt x="3897" y="30"/>
                </a:cubicBezTo>
                <a:close/>
                <a:moveTo>
                  <a:pt x="3823" y="19"/>
                </a:moveTo>
                <a:cubicBezTo>
                  <a:pt x="3814" y="21"/>
                  <a:pt x="3814" y="21"/>
                  <a:pt x="3814" y="21"/>
                </a:cubicBezTo>
                <a:cubicBezTo>
                  <a:pt x="3822" y="21"/>
                  <a:pt x="3822" y="21"/>
                  <a:pt x="3822" y="21"/>
                </a:cubicBezTo>
                <a:lnTo>
                  <a:pt x="3823" y="19"/>
                </a:lnTo>
                <a:close/>
                <a:moveTo>
                  <a:pt x="41" y="135"/>
                </a:moveTo>
                <a:cubicBezTo>
                  <a:pt x="26" y="134"/>
                  <a:pt x="26" y="134"/>
                  <a:pt x="26" y="134"/>
                </a:cubicBezTo>
                <a:cubicBezTo>
                  <a:pt x="36" y="135"/>
                  <a:pt x="36" y="135"/>
                  <a:pt x="36" y="135"/>
                </a:cubicBezTo>
                <a:lnTo>
                  <a:pt x="41" y="135"/>
                </a:lnTo>
                <a:close/>
                <a:moveTo>
                  <a:pt x="3682" y="25"/>
                </a:moveTo>
                <a:cubicBezTo>
                  <a:pt x="3682" y="25"/>
                  <a:pt x="3682" y="24"/>
                  <a:pt x="3682" y="24"/>
                </a:cubicBezTo>
                <a:cubicBezTo>
                  <a:pt x="3682" y="24"/>
                  <a:pt x="3682" y="25"/>
                  <a:pt x="3682" y="25"/>
                </a:cubicBezTo>
                <a:close/>
                <a:moveTo>
                  <a:pt x="3658" y="27"/>
                </a:moveTo>
                <a:cubicBezTo>
                  <a:pt x="3663" y="28"/>
                  <a:pt x="3661" y="24"/>
                  <a:pt x="3664" y="26"/>
                </a:cubicBezTo>
                <a:cubicBezTo>
                  <a:pt x="3670" y="23"/>
                  <a:pt x="3629" y="29"/>
                  <a:pt x="3658" y="27"/>
                </a:cubicBezTo>
                <a:close/>
                <a:moveTo>
                  <a:pt x="3928" y="19"/>
                </a:moveTo>
                <a:cubicBezTo>
                  <a:pt x="3929" y="18"/>
                  <a:pt x="3930" y="18"/>
                  <a:pt x="3931" y="18"/>
                </a:cubicBezTo>
                <a:cubicBezTo>
                  <a:pt x="3930" y="18"/>
                  <a:pt x="3929" y="18"/>
                  <a:pt x="3928" y="19"/>
                </a:cubicBezTo>
                <a:close/>
                <a:moveTo>
                  <a:pt x="3682" y="25"/>
                </a:moveTo>
                <a:cubicBezTo>
                  <a:pt x="3680" y="25"/>
                  <a:pt x="3677" y="26"/>
                  <a:pt x="3672" y="26"/>
                </a:cubicBezTo>
                <a:cubicBezTo>
                  <a:pt x="3683" y="26"/>
                  <a:pt x="3683" y="26"/>
                  <a:pt x="3683" y="26"/>
                </a:cubicBezTo>
                <a:cubicBezTo>
                  <a:pt x="3682" y="25"/>
                  <a:pt x="3682" y="25"/>
                  <a:pt x="3682" y="25"/>
                </a:cubicBezTo>
                <a:close/>
                <a:moveTo>
                  <a:pt x="4003" y="16"/>
                </a:moveTo>
                <a:cubicBezTo>
                  <a:pt x="4001" y="15"/>
                  <a:pt x="4001" y="15"/>
                  <a:pt x="4002" y="16"/>
                </a:cubicBezTo>
                <a:cubicBezTo>
                  <a:pt x="3998" y="16"/>
                  <a:pt x="3995" y="17"/>
                  <a:pt x="3993" y="17"/>
                </a:cubicBezTo>
                <a:cubicBezTo>
                  <a:pt x="3997" y="17"/>
                  <a:pt x="4001" y="16"/>
                  <a:pt x="4004" y="16"/>
                </a:cubicBezTo>
                <a:cubicBezTo>
                  <a:pt x="4004" y="16"/>
                  <a:pt x="4004" y="16"/>
                  <a:pt x="4003" y="16"/>
                </a:cubicBezTo>
                <a:close/>
                <a:moveTo>
                  <a:pt x="3993" y="17"/>
                </a:moveTo>
                <a:cubicBezTo>
                  <a:pt x="3987" y="17"/>
                  <a:pt x="3982" y="18"/>
                  <a:pt x="3975" y="18"/>
                </a:cubicBezTo>
                <a:cubicBezTo>
                  <a:pt x="3975" y="18"/>
                  <a:pt x="3975" y="18"/>
                  <a:pt x="3977" y="18"/>
                </a:cubicBezTo>
                <a:cubicBezTo>
                  <a:pt x="3984" y="18"/>
                  <a:pt x="3988" y="18"/>
                  <a:pt x="3993" y="17"/>
                </a:cubicBezTo>
                <a:close/>
                <a:moveTo>
                  <a:pt x="3947" y="18"/>
                </a:moveTo>
                <a:cubicBezTo>
                  <a:pt x="3932" y="18"/>
                  <a:pt x="3932" y="18"/>
                  <a:pt x="3932" y="18"/>
                </a:cubicBezTo>
                <a:cubicBezTo>
                  <a:pt x="3932" y="18"/>
                  <a:pt x="3932" y="18"/>
                  <a:pt x="3931" y="18"/>
                </a:cubicBezTo>
                <a:cubicBezTo>
                  <a:pt x="3930" y="18"/>
                  <a:pt x="3930" y="19"/>
                  <a:pt x="3929" y="19"/>
                </a:cubicBezTo>
                <a:cubicBezTo>
                  <a:pt x="3936" y="19"/>
                  <a:pt x="3941" y="18"/>
                  <a:pt x="3947" y="18"/>
                </a:cubicBezTo>
                <a:close/>
                <a:moveTo>
                  <a:pt x="3971" y="16"/>
                </a:moveTo>
                <a:cubicBezTo>
                  <a:pt x="3963" y="17"/>
                  <a:pt x="3956" y="18"/>
                  <a:pt x="3947" y="18"/>
                </a:cubicBezTo>
                <a:cubicBezTo>
                  <a:pt x="3975" y="18"/>
                  <a:pt x="3975" y="18"/>
                  <a:pt x="3975" y="18"/>
                </a:cubicBezTo>
                <a:cubicBezTo>
                  <a:pt x="3977" y="17"/>
                  <a:pt x="3981" y="16"/>
                  <a:pt x="3971" y="16"/>
                </a:cubicBezTo>
                <a:close/>
                <a:moveTo>
                  <a:pt x="3867" y="27"/>
                </a:moveTo>
                <a:cubicBezTo>
                  <a:pt x="3845" y="29"/>
                  <a:pt x="3849" y="27"/>
                  <a:pt x="3838" y="27"/>
                </a:cubicBezTo>
                <a:cubicBezTo>
                  <a:pt x="3847" y="29"/>
                  <a:pt x="3810" y="31"/>
                  <a:pt x="3815" y="33"/>
                </a:cubicBezTo>
                <a:cubicBezTo>
                  <a:pt x="3834" y="32"/>
                  <a:pt x="3834" y="32"/>
                  <a:pt x="3834" y="32"/>
                </a:cubicBezTo>
                <a:cubicBezTo>
                  <a:pt x="3835" y="32"/>
                  <a:pt x="3828" y="33"/>
                  <a:pt x="3833" y="33"/>
                </a:cubicBezTo>
                <a:cubicBezTo>
                  <a:pt x="3834" y="32"/>
                  <a:pt x="3853" y="30"/>
                  <a:pt x="3869" y="31"/>
                </a:cubicBezTo>
                <a:cubicBezTo>
                  <a:pt x="3885" y="29"/>
                  <a:pt x="3875" y="23"/>
                  <a:pt x="3861" y="21"/>
                </a:cubicBezTo>
                <a:cubicBezTo>
                  <a:pt x="3860" y="22"/>
                  <a:pt x="3860" y="22"/>
                  <a:pt x="3844" y="24"/>
                </a:cubicBezTo>
                <a:cubicBezTo>
                  <a:pt x="3850" y="24"/>
                  <a:pt x="3880" y="26"/>
                  <a:pt x="3867" y="27"/>
                </a:cubicBezTo>
                <a:close/>
                <a:moveTo>
                  <a:pt x="3899" y="20"/>
                </a:moveTo>
                <a:cubicBezTo>
                  <a:pt x="3891" y="20"/>
                  <a:pt x="3886" y="19"/>
                  <a:pt x="3875" y="18"/>
                </a:cubicBezTo>
                <a:cubicBezTo>
                  <a:pt x="3864" y="19"/>
                  <a:pt x="3862" y="20"/>
                  <a:pt x="3861" y="21"/>
                </a:cubicBezTo>
                <a:cubicBezTo>
                  <a:pt x="3894" y="20"/>
                  <a:pt x="3894" y="20"/>
                  <a:pt x="3894" y="20"/>
                </a:cubicBezTo>
                <a:cubicBezTo>
                  <a:pt x="3899" y="20"/>
                  <a:pt x="3899" y="20"/>
                  <a:pt x="3899" y="20"/>
                </a:cubicBezTo>
                <a:close/>
                <a:moveTo>
                  <a:pt x="4283" y="15"/>
                </a:moveTo>
                <a:cubicBezTo>
                  <a:pt x="4278" y="15"/>
                  <a:pt x="4262" y="15"/>
                  <a:pt x="4263" y="15"/>
                </a:cubicBezTo>
                <a:cubicBezTo>
                  <a:pt x="4274" y="16"/>
                  <a:pt x="4274" y="16"/>
                  <a:pt x="4274" y="16"/>
                </a:cubicBezTo>
                <a:cubicBezTo>
                  <a:pt x="4283" y="15"/>
                  <a:pt x="4283" y="15"/>
                  <a:pt x="4283" y="15"/>
                </a:cubicBezTo>
                <a:close/>
                <a:moveTo>
                  <a:pt x="3918" y="24"/>
                </a:moveTo>
                <a:cubicBezTo>
                  <a:pt x="3938" y="23"/>
                  <a:pt x="3932" y="22"/>
                  <a:pt x="3943" y="21"/>
                </a:cubicBezTo>
                <a:cubicBezTo>
                  <a:pt x="3911" y="22"/>
                  <a:pt x="3953" y="19"/>
                  <a:pt x="3929" y="19"/>
                </a:cubicBezTo>
                <a:cubicBezTo>
                  <a:pt x="3924" y="21"/>
                  <a:pt x="3908" y="22"/>
                  <a:pt x="3918" y="24"/>
                </a:cubicBezTo>
                <a:close/>
                <a:moveTo>
                  <a:pt x="3928" y="19"/>
                </a:moveTo>
                <a:cubicBezTo>
                  <a:pt x="3899" y="20"/>
                  <a:pt x="3899" y="20"/>
                  <a:pt x="3899" y="20"/>
                </a:cubicBezTo>
                <a:cubicBezTo>
                  <a:pt x="3906" y="20"/>
                  <a:pt x="3914" y="19"/>
                  <a:pt x="3929" y="19"/>
                </a:cubicBezTo>
                <a:cubicBezTo>
                  <a:pt x="3923" y="19"/>
                  <a:pt x="3925" y="19"/>
                  <a:pt x="3928" y="19"/>
                </a:cubicBezTo>
                <a:close/>
                <a:moveTo>
                  <a:pt x="679" y="938"/>
                </a:moveTo>
                <a:cubicBezTo>
                  <a:pt x="689" y="938"/>
                  <a:pt x="689" y="938"/>
                  <a:pt x="689" y="938"/>
                </a:cubicBezTo>
                <a:cubicBezTo>
                  <a:pt x="683" y="938"/>
                  <a:pt x="677" y="937"/>
                  <a:pt x="679" y="938"/>
                </a:cubicBezTo>
                <a:close/>
                <a:moveTo>
                  <a:pt x="1710" y="981"/>
                </a:moveTo>
                <a:cubicBezTo>
                  <a:pt x="1718" y="981"/>
                  <a:pt x="1725" y="981"/>
                  <a:pt x="1736" y="984"/>
                </a:cubicBezTo>
                <a:cubicBezTo>
                  <a:pt x="1719" y="977"/>
                  <a:pt x="1719" y="977"/>
                  <a:pt x="1719" y="977"/>
                </a:cubicBezTo>
                <a:cubicBezTo>
                  <a:pt x="1719" y="977"/>
                  <a:pt x="1719" y="977"/>
                  <a:pt x="1710" y="981"/>
                </a:cubicBezTo>
                <a:close/>
                <a:moveTo>
                  <a:pt x="2443" y="1009"/>
                </a:moveTo>
                <a:cubicBezTo>
                  <a:pt x="2443" y="1009"/>
                  <a:pt x="2443" y="1009"/>
                  <a:pt x="2454" y="1007"/>
                </a:cubicBezTo>
                <a:cubicBezTo>
                  <a:pt x="2447" y="1007"/>
                  <a:pt x="2444" y="1007"/>
                  <a:pt x="2442" y="1008"/>
                </a:cubicBezTo>
                <a:cubicBezTo>
                  <a:pt x="2442" y="1008"/>
                  <a:pt x="2442" y="1008"/>
                  <a:pt x="2443" y="1009"/>
                </a:cubicBezTo>
                <a:close/>
                <a:moveTo>
                  <a:pt x="1521" y="976"/>
                </a:moveTo>
                <a:cubicBezTo>
                  <a:pt x="1520" y="975"/>
                  <a:pt x="1518" y="975"/>
                  <a:pt x="1514" y="975"/>
                </a:cubicBezTo>
                <a:cubicBezTo>
                  <a:pt x="1516" y="975"/>
                  <a:pt x="1518" y="975"/>
                  <a:pt x="1521" y="976"/>
                </a:cubicBezTo>
                <a:close/>
                <a:moveTo>
                  <a:pt x="2644" y="1012"/>
                </a:moveTo>
                <a:cubicBezTo>
                  <a:pt x="2647" y="1010"/>
                  <a:pt x="2647" y="1010"/>
                  <a:pt x="2647" y="1010"/>
                </a:cubicBezTo>
                <a:cubicBezTo>
                  <a:pt x="2647" y="1010"/>
                  <a:pt x="2647" y="1010"/>
                  <a:pt x="2641" y="1012"/>
                </a:cubicBezTo>
                <a:cubicBezTo>
                  <a:pt x="2641" y="1012"/>
                  <a:pt x="2641" y="1012"/>
                  <a:pt x="2644" y="1012"/>
                </a:cubicBezTo>
                <a:close/>
                <a:moveTo>
                  <a:pt x="1521" y="976"/>
                </a:moveTo>
                <a:cubicBezTo>
                  <a:pt x="1526" y="977"/>
                  <a:pt x="1504" y="976"/>
                  <a:pt x="1509" y="977"/>
                </a:cubicBezTo>
                <a:cubicBezTo>
                  <a:pt x="1530" y="977"/>
                  <a:pt x="1512" y="979"/>
                  <a:pt x="1535" y="979"/>
                </a:cubicBezTo>
                <a:cubicBezTo>
                  <a:pt x="1542" y="977"/>
                  <a:pt x="1535" y="977"/>
                  <a:pt x="1521" y="976"/>
                </a:cubicBezTo>
                <a:close/>
                <a:moveTo>
                  <a:pt x="3460" y="1029"/>
                </a:moveTo>
                <a:cubicBezTo>
                  <a:pt x="3459" y="1029"/>
                  <a:pt x="3459" y="1029"/>
                  <a:pt x="3459" y="1029"/>
                </a:cubicBezTo>
                <a:cubicBezTo>
                  <a:pt x="3465" y="1030"/>
                  <a:pt x="3468" y="1030"/>
                  <a:pt x="3460" y="1029"/>
                </a:cubicBezTo>
                <a:close/>
                <a:moveTo>
                  <a:pt x="2796" y="1020"/>
                </a:moveTo>
                <a:cubicBezTo>
                  <a:pt x="2813" y="1020"/>
                  <a:pt x="2813" y="1020"/>
                  <a:pt x="2813" y="1020"/>
                </a:cubicBezTo>
                <a:cubicBezTo>
                  <a:pt x="2815" y="1018"/>
                  <a:pt x="2808" y="1020"/>
                  <a:pt x="2796" y="1020"/>
                </a:cubicBezTo>
                <a:close/>
                <a:moveTo>
                  <a:pt x="3364" y="1033"/>
                </a:moveTo>
                <a:cubicBezTo>
                  <a:pt x="3361" y="1033"/>
                  <a:pt x="3358" y="1033"/>
                  <a:pt x="3355" y="1033"/>
                </a:cubicBezTo>
                <a:cubicBezTo>
                  <a:pt x="3360" y="1033"/>
                  <a:pt x="3363" y="1033"/>
                  <a:pt x="3364" y="1033"/>
                </a:cubicBezTo>
                <a:close/>
                <a:moveTo>
                  <a:pt x="1272" y="962"/>
                </a:moveTo>
                <a:cubicBezTo>
                  <a:pt x="1272" y="962"/>
                  <a:pt x="1272" y="962"/>
                  <a:pt x="1277" y="962"/>
                </a:cubicBezTo>
                <a:cubicBezTo>
                  <a:pt x="1273" y="958"/>
                  <a:pt x="1273" y="958"/>
                  <a:pt x="1273" y="958"/>
                </a:cubicBezTo>
                <a:cubicBezTo>
                  <a:pt x="1273" y="958"/>
                  <a:pt x="1273" y="958"/>
                  <a:pt x="1272" y="962"/>
                </a:cubicBezTo>
                <a:close/>
                <a:moveTo>
                  <a:pt x="2945" y="1022"/>
                </a:moveTo>
                <a:cubicBezTo>
                  <a:pt x="2945" y="1022"/>
                  <a:pt x="2945" y="1022"/>
                  <a:pt x="2936" y="1020"/>
                </a:cubicBezTo>
                <a:cubicBezTo>
                  <a:pt x="2937" y="1021"/>
                  <a:pt x="2931" y="1022"/>
                  <a:pt x="2945" y="1022"/>
                </a:cubicBezTo>
                <a:close/>
                <a:moveTo>
                  <a:pt x="588" y="931"/>
                </a:moveTo>
                <a:cubicBezTo>
                  <a:pt x="588" y="931"/>
                  <a:pt x="588" y="931"/>
                  <a:pt x="593" y="931"/>
                </a:cubicBezTo>
                <a:cubicBezTo>
                  <a:pt x="593" y="931"/>
                  <a:pt x="593" y="931"/>
                  <a:pt x="626" y="932"/>
                </a:cubicBezTo>
                <a:cubicBezTo>
                  <a:pt x="625" y="931"/>
                  <a:pt x="623" y="930"/>
                  <a:pt x="612" y="929"/>
                </a:cubicBezTo>
                <a:cubicBezTo>
                  <a:pt x="601" y="930"/>
                  <a:pt x="596" y="931"/>
                  <a:pt x="588" y="931"/>
                </a:cubicBezTo>
                <a:close/>
                <a:moveTo>
                  <a:pt x="705" y="943"/>
                </a:moveTo>
                <a:cubicBezTo>
                  <a:pt x="705" y="943"/>
                  <a:pt x="705" y="943"/>
                  <a:pt x="715" y="943"/>
                </a:cubicBezTo>
                <a:cubicBezTo>
                  <a:pt x="709" y="941"/>
                  <a:pt x="709" y="941"/>
                  <a:pt x="709" y="941"/>
                </a:cubicBezTo>
                <a:cubicBezTo>
                  <a:pt x="709" y="941"/>
                  <a:pt x="709" y="941"/>
                  <a:pt x="705" y="943"/>
                </a:cubicBezTo>
                <a:close/>
                <a:moveTo>
                  <a:pt x="714" y="938"/>
                </a:moveTo>
                <a:cubicBezTo>
                  <a:pt x="702" y="937"/>
                  <a:pt x="690" y="936"/>
                  <a:pt x="694" y="938"/>
                </a:cubicBezTo>
                <a:cubicBezTo>
                  <a:pt x="693" y="938"/>
                  <a:pt x="692" y="938"/>
                  <a:pt x="692" y="938"/>
                </a:cubicBezTo>
                <a:cubicBezTo>
                  <a:pt x="703" y="939"/>
                  <a:pt x="713" y="940"/>
                  <a:pt x="714" y="938"/>
                </a:cubicBezTo>
                <a:close/>
                <a:moveTo>
                  <a:pt x="3355" y="1033"/>
                </a:moveTo>
                <a:cubicBezTo>
                  <a:pt x="3352" y="1033"/>
                  <a:pt x="3348" y="1033"/>
                  <a:pt x="3345" y="1032"/>
                </a:cubicBezTo>
                <a:cubicBezTo>
                  <a:pt x="3349" y="1033"/>
                  <a:pt x="3352" y="1033"/>
                  <a:pt x="3355" y="1033"/>
                </a:cubicBezTo>
                <a:close/>
                <a:moveTo>
                  <a:pt x="649" y="937"/>
                </a:moveTo>
                <a:cubicBezTo>
                  <a:pt x="638" y="937"/>
                  <a:pt x="642" y="939"/>
                  <a:pt x="620" y="937"/>
                </a:cubicBezTo>
                <a:cubicBezTo>
                  <a:pt x="607" y="936"/>
                  <a:pt x="637" y="935"/>
                  <a:pt x="643" y="935"/>
                </a:cubicBezTo>
                <a:cubicBezTo>
                  <a:pt x="627" y="933"/>
                  <a:pt x="627" y="933"/>
                  <a:pt x="626" y="932"/>
                </a:cubicBezTo>
                <a:cubicBezTo>
                  <a:pt x="612" y="934"/>
                  <a:pt x="602" y="939"/>
                  <a:pt x="618" y="941"/>
                </a:cubicBezTo>
                <a:cubicBezTo>
                  <a:pt x="634" y="940"/>
                  <a:pt x="653" y="942"/>
                  <a:pt x="654" y="943"/>
                </a:cubicBezTo>
                <a:cubicBezTo>
                  <a:pt x="659" y="943"/>
                  <a:pt x="652" y="942"/>
                  <a:pt x="653" y="942"/>
                </a:cubicBezTo>
                <a:cubicBezTo>
                  <a:pt x="653" y="942"/>
                  <a:pt x="653" y="942"/>
                  <a:pt x="672" y="943"/>
                </a:cubicBezTo>
                <a:cubicBezTo>
                  <a:pt x="677" y="941"/>
                  <a:pt x="640" y="939"/>
                  <a:pt x="649" y="937"/>
                </a:cubicBezTo>
                <a:close/>
                <a:moveTo>
                  <a:pt x="983" y="957"/>
                </a:moveTo>
                <a:cubicBezTo>
                  <a:pt x="965" y="957"/>
                  <a:pt x="985" y="958"/>
                  <a:pt x="986" y="959"/>
                </a:cubicBezTo>
                <a:cubicBezTo>
                  <a:pt x="1011" y="959"/>
                  <a:pt x="985" y="957"/>
                  <a:pt x="983" y="957"/>
                </a:cubicBezTo>
                <a:close/>
                <a:moveTo>
                  <a:pt x="1005" y="952"/>
                </a:moveTo>
                <a:cubicBezTo>
                  <a:pt x="1005" y="952"/>
                  <a:pt x="1005" y="952"/>
                  <a:pt x="985" y="951"/>
                </a:cubicBezTo>
                <a:cubicBezTo>
                  <a:pt x="982" y="951"/>
                  <a:pt x="989" y="952"/>
                  <a:pt x="994" y="952"/>
                </a:cubicBezTo>
                <a:cubicBezTo>
                  <a:pt x="1001" y="953"/>
                  <a:pt x="1007" y="952"/>
                  <a:pt x="1005" y="952"/>
                </a:cubicBezTo>
                <a:close/>
                <a:moveTo>
                  <a:pt x="935" y="956"/>
                </a:moveTo>
                <a:cubicBezTo>
                  <a:pt x="935" y="953"/>
                  <a:pt x="935" y="953"/>
                  <a:pt x="935" y="953"/>
                </a:cubicBezTo>
                <a:cubicBezTo>
                  <a:pt x="932" y="954"/>
                  <a:pt x="931" y="954"/>
                  <a:pt x="926" y="954"/>
                </a:cubicBezTo>
                <a:cubicBezTo>
                  <a:pt x="926" y="954"/>
                  <a:pt x="926" y="954"/>
                  <a:pt x="935" y="956"/>
                </a:cubicBezTo>
                <a:close/>
                <a:moveTo>
                  <a:pt x="771" y="944"/>
                </a:moveTo>
                <a:cubicBezTo>
                  <a:pt x="766" y="943"/>
                  <a:pt x="759" y="943"/>
                  <a:pt x="756" y="943"/>
                </a:cubicBezTo>
                <a:cubicBezTo>
                  <a:pt x="759" y="943"/>
                  <a:pt x="765" y="944"/>
                  <a:pt x="771" y="944"/>
                </a:cubicBezTo>
                <a:close/>
                <a:moveTo>
                  <a:pt x="729" y="945"/>
                </a:moveTo>
                <a:cubicBezTo>
                  <a:pt x="729" y="945"/>
                  <a:pt x="729" y="945"/>
                  <a:pt x="747" y="945"/>
                </a:cubicBezTo>
                <a:cubicBezTo>
                  <a:pt x="735" y="944"/>
                  <a:pt x="735" y="944"/>
                  <a:pt x="735" y="944"/>
                </a:cubicBezTo>
                <a:cubicBezTo>
                  <a:pt x="735" y="944"/>
                  <a:pt x="735" y="944"/>
                  <a:pt x="729" y="945"/>
                </a:cubicBezTo>
                <a:close/>
                <a:moveTo>
                  <a:pt x="665" y="932"/>
                </a:moveTo>
                <a:cubicBezTo>
                  <a:pt x="665" y="932"/>
                  <a:pt x="665" y="932"/>
                  <a:pt x="673" y="932"/>
                </a:cubicBezTo>
                <a:cubicBezTo>
                  <a:pt x="673" y="932"/>
                  <a:pt x="673" y="932"/>
                  <a:pt x="664" y="930"/>
                </a:cubicBezTo>
                <a:lnTo>
                  <a:pt x="665" y="932"/>
                </a:lnTo>
                <a:close/>
                <a:moveTo>
                  <a:pt x="1541" y="957"/>
                </a:moveTo>
                <a:cubicBezTo>
                  <a:pt x="1543" y="955"/>
                  <a:pt x="1530" y="957"/>
                  <a:pt x="1518" y="958"/>
                </a:cubicBezTo>
                <a:cubicBezTo>
                  <a:pt x="1538" y="958"/>
                  <a:pt x="1538" y="958"/>
                  <a:pt x="1538" y="958"/>
                </a:cubicBezTo>
                <a:cubicBezTo>
                  <a:pt x="1538" y="958"/>
                  <a:pt x="1538" y="958"/>
                  <a:pt x="1541" y="957"/>
                </a:cubicBezTo>
                <a:close/>
                <a:moveTo>
                  <a:pt x="2604" y="990"/>
                </a:moveTo>
                <a:cubicBezTo>
                  <a:pt x="2603" y="991"/>
                  <a:pt x="2605" y="991"/>
                  <a:pt x="2610" y="992"/>
                </a:cubicBezTo>
                <a:cubicBezTo>
                  <a:pt x="2611" y="991"/>
                  <a:pt x="2609" y="991"/>
                  <a:pt x="2604" y="990"/>
                </a:cubicBezTo>
                <a:close/>
                <a:moveTo>
                  <a:pt x="2626" y="1009"/>
                </a:moveTo>
                <a:cubicBezTo>
                  <a:pt x="2627" y="1010"/>
                  <a:pt x="2630" y="1010"/>
                  <a:pt x="2633" y="1010"/>
                </a:cubicBezTo>
                <a:cubicBezTo>
                  <a:pt x="2633" y="1010"/>
                  <a:pt x="2633" y="1010"/>
                  <a:pt x="2626" y="1009"/>
                </a:cubicBezTo>
                <a:close/>
                <a:moveTo>
                  <a:pt x="1046" y="943"/>
                </a:moveTo>
                <a:cubicBezTo>
                  <a:pt x="1021" y="943"/>
                  <a:pt x="1021" y="943"/>
                  <a:pt x="1021" y="943"/>
                </a:cubicBezTo>
                <a:cubicBezTo>
                  <a:pt x="1024" y="945"/>
                  <a:pt x="1034" y="943"/>
                  <a:pt x="1046" y="943"/>
                </a:cubicBezTo>
                <a:close/>
                <a:moveTo>
                  <a:pt x="2087" y="983"/>
                </a:moveTo>
                <a:cubicBezTo>
                  <a:pt x="2088" y="983"/>
                  <a:pt x="2090" y="984"/>
                  <a:pt x="2091" y="984"/>
                </a:cubicBezTo>
                <a:cubicBezTo>
                  <a:pt x="2090" y="983"/>
                  <a:pt x="2088" y="983"/>
                  <a:pt x="2087" y="983"/>
                </a:cubicBezTo>
                <a:close/>
                <a:moveTo>
                  <a:pt x="4477" y="1045"/>
                </a:moveTo>
                <a:cubicBezTo>
                  <a:pt x="4477" y="1045"/>
                  <a:pt x="4477" y="1045"/>
                  <a:pt x="4473" y="1048"/>
                </a:cubicBezTo>
                <a:cubicBezTo>
                  <a:pt x="4476" y="1047"/>
                  <a:pt x="4483" y="1047"/>
                  <a:pt x="4486" y="1048"/>
                </a:cubicBezTo>
                <a:lnTo>
                  <a:pt x="4477" y="1045"/>
                </a:lnTo>
                <a:close/>
                <a:moveTo>
                  <a:pt x="1148" y="957"/>
                </a:moveTo>
                <a:cubicBezTo>
                  <a:pt x="1148" y="957"/>
                  <a:pt x="1148" y="957"/>
                  <a:pt x="1147" y="957"/>
                </a:cubicBezTo>
                <a:cubicBezTo>
                  <a:pt x="1146" y="958"/>
                  <a:pt x="1146" y="958"/>
                  <a:pt x="1148" y="957"/>
                </a:cubicBezTo>
                <a:close/>
                <a:moveTo>
                  <a:pt x="4417" y="1045"/>
                </a:moveTo>
                <a:cubicBezTo>
                  <a:pt x="4417" y="1045"/>
                  <a:pt x="4417" y="1045"/>
                  <a:pt x="4376" y="1046"/>
                </a:cubicBezTo>
                <a:cubicBezTo>
                  <a:pt x="4377" y="1046"/>
                  <a:pt x="4370" y="1044"/>
                  <a:pt x="4377" y="1044"/>
                </a:cubicBezTo>
                <a:cubicBezTo>
                  <a:pt x="4367" y="1043"/>
                  <a:pt x="4358" y="1043"/>
                  <a:pt x="4371" y="1042"/>
                </a:cubicBezTo>
                <a:cubicBezTo>
                  <a:pt x="4272" y="1046"/>
                  <a:pt x="4171" y="1037"/>
                  <a:pt x="4074" y="1037"/>
                </a:cubicBezTo>
                <a:cubicBezTo>
                  <a:pt x="4067" y="1037"/>
                  <a:pt x="4071" y="1036"/>
                  <a:pt x="4073" y="1035"/>
                </a:cubicBezTo>
                <a:cubicBezTo>
                  <a:pt x="4055" y="1037"/>
                  <a:pt x="4056" y="1033"/>
                  <a:pt x="4046" y="1032"/>
                </a:cubicBezTo>
                <a:cubicBezTo>
                  <a:pt x="4046" y="1032"/>
                  <a:pt x="4046" y="1032"/>
                  <a:pt x="4020" y="1036"/>
                </a:cubicBezTo>
                <a:cubicBezTo>
                  <a:pt x="4010" y="1033"/>
                  <a:pt x="4018" y="1033"/>
                  <a:pt x="4017" y="1032"/>
                </a:cubicBezTo>
                <a:cubicBezTo>
                  <a:pt x="3967" y="1030"/>
                  <a:pt x="3919" y="1032"/>
                  <a:pt x="3879" y="1029"/>
                </a:cubicBezTo>
                <a:cubicBezTo>
                  <a:pt x="3866" y="1029"/>
                  <a:pt x="3882" y="1031"/>
                  <a:pt x="3865" y="1031"/>
                </a:cubicBezTo>
                <a:cubicBezTo>
                  <a:pt x="3887" y="1029"/>
                  <a:pt x="3821" y="1028"/>
                  <a:pt x="3829" y="1026"/>
                </a:cubicBezTo>
                <a:cubicBezTo>
                  <a:pt x="3812" y="1029"/>
                  <a:pt x="3770" y="1025"/>
                  <a:pt x="3777" y="1031"/>
                </a:cubicBezTo>
                <a:cubicBezTo>
                  <a:pt x="3757" y="1030"/>
                  <a:pt x="3760" y="1028"/>
                  <a:pt x="3766" y="1028"/>
                </a:cubicBezTo>
                <a:cubicBezTo>
                  <a:pt x="3743" y="1027"/>
                  <a:pt x="3724" y="1027"/>
                  <a:pt x="3705" y="1024"/>
                </a:cubicBezTo>
                <a:cubicBezTo>
                  <a:pt x="3692" y="1025"/>
                  <a:pt x="3597" y="1020"/>
                  <a:pt x="3576" y="1023"/>
                </a:cubicBezTo>
                <a:cubicBezTo>
                  <a:pt x="3591" y="1021"/>
                  <a:pt x="3575" y="1022"/>
                  <a:pt x="3562" y="1021"/>
                </a:cubicBezTo>
                <a:cubicBezTo>
                  <a:pt x="3562" y="1021"/>
                  <a:pt x="3562" y="1021"/>
                  <a:pt x="3574" y="1019"/>
                </a:cubicBezTo>
                <a:cubicBezTo>
                  <a:pt x="3574" y="1019"/>
                  <a:pt x="3574" y="1019"/>
                  <a:pt x="3543" y="1018"/>
                </a:cubicBezTo>
                <a:cubicBezTo>
                  <a:pt x="3537" y="1018"/>
                  <a:pt x="3535" y="1018"/>
                  <a:pt x="3535" y="1018"/>
                </a:cubicBezTo>
                <a:cubicBezTo>
                  <a:pt x="3530" y="1018"/>
                  <a:pt x="3536" y="1019"/>
                  <a:pt x="3523" y="1019"/>
                </a:cubicBezTo>
                <a:cubicBezTo>
                  <a:pt x="3502" y="1019"/>
                  <a:pt x="3501" y="1018"/>
                  <a:pt x="3489" y="1016"/>
                </a:cubicBezTo>
                <a:cubicBezTo>
                  <a:pt x="3489" y="1016"/>
                  <a:pt x="3489" y="1016"/>
                  <a:pt x="3493" y="1016"/>
                </a:cubicBezTo>
                <a:cubicBezTo>
                  <a:pt x="3493" y="1016"/>
                  <a:pt x="3493" y="1016"/>
                  <a:pt x="3478" y="1015"/>
                </a:cubicBezTo>
                <a:cubicBezTo>
                  <a:pt x="3468" y="1015"/>
                  <a:pt x="3515" y="1019"/>
                  <a:pt x="3481" y="1019"/>
                </a:cubicBezTo>
                <a:cubicBezTo>
                  <a:pt x="3481" y="1018"/>
                  <a:pt x="3461" y="1014"/>
                  <a:pt x="3451" y="1016"/>
                </a:cubicBezTo>
                <a:cubicBezTo>
                  <a:pt x="3469" y="1016"/>
                  <a:pt x="3467" y="1018"/>
                  <a:pt x="3460" y="1018"/>
                </a:cubicBezTo>
                <a:cubicBezTo>
                  <a:pt x="3460" y="1018"/>
                  <a:pt x="3460" y="1018"/>
                  <a:pt x="3436" y="1018"/>
                </a:cubicBezTo>
                <a:cubicBezTo>
                  <a:pt x="3436" y="1018"/>
                  <a:pt x="3436" y="1018"/>
                  <a:pt x="3444" y="1015"/>
                </a:cubicBezTo>
                <a:cubicBezTo>
                  <a:pt x="3374" y="1013"/>
                  <a:pt x="3300" y="1013"/>
                  <a:pt x="3225" y="1011"/>
                </a:cubicBezTo>
                <a:cubicBezTo>
                  <a:pt x="3226" y="1013"/>
                  <a:pt x="3172" y="1009"/>
                  <a:pt x="3179" y="1013"/>
                </a:cubicBezTo>
                <a:cubicBezTo>
                  <a:pt x="3179" y="1013"/>
                  <a:pt x="3179" y="1013"/>
                  <a:pt x="3182" y="1013"/>
                </a:cubicBezTo>
                <a:cubicBezTo>
                  <a:pt x="3200" y="1014"/>
                  <a:pt x="3176" y="1016"/>
                  <a:pt x="3161" y="1015"/>
                </a:cubicBezTo>
                <a:cubicBezTo>
                  <a:pt x="3177" y="1014"/>
                  <a:pt x="3133" y="1010"/>
                  <a:pt x="3171" y="1011"/>
                </a:cubicBezTo>
                <a:cubicBezTo>
                  <a:pt x="3171" y="1011"/>
                  <a:pt x="3171" y="1011"/>
                  <a:pt x="3142" y="1008"/>
                </a:cubicBezTo>
                <a:cubicBezTo>
                  <a:pt x="3126" y="1001"/>
                  <a:pt x="3065" y="1007"/>
                  <a:pt x="3021" y="1003"/>
                </a:cubicBezTo>
                <a:cubicBezTo>
                  <a:pt x="3022" y="1004"/>
                  <a:pt x="3023" y="1004"/>
                  <a:pt x="3023" y="1004"/>
                </a:cubicBezTo>
                <a:cubicBezTo>
                  <a:pt x="2983" y="1001"/>
                  <a:pt x="2934" y="1003"/>
                  <a:pt x="2925" y="1002"/>
                </a:cubicBezTo>
                <a:cubicBezTo>
                  <a:pt x="2925" y="1002"/>
                  <a:pt x="2925" y="1002"/>
                  <a:pt x="2921" y="1004"/>
                </a:cubicBezTo>
                <a:cubicBezTo>
                  <a:pt x="2887" y="1000"/>
                  <a:pt x="2883" y="999"/>
                  <a:pt x="2843" y="1000"/>
                </a:cubicBezTo>
                <a:cubicBezTo>
                  <a:pt x="2843" y="1000"/>
                  <a:pt x="2848" y="1001"/>
                  <a:pt x="2841" y="1001"/>
                </a:cubicBezTo>
                <a:cubicBezTo>
                  <a:pt x="2832" y="999"/>
                  <a:pt x="2822" y="997"/>
                  <a:pt x="2794" y="997"/>
                </a:cubicBezTo>
                <a:cubicBezTo>
                  <a:pt x="2794" y="997"/>
                  <a:pt x="2794" y="997"/>
                  <a:pt x="2795" y="998"/>
                </a:cubicBezTo>
                <a:cubicBezTo>
                  <a:pt x="2795" y="998"/>
                  <a:pt x="2795" y="998"/>
                  <a:pt x="2752" y="996"/>
                </a:cubicBezTo>
                <a:cubicBezTo>
                  <a:pt x="2752" y="1002"/>
                  <a:pt x="2678" y="990"/>
                  <a:pt x="2665" y="996"/>
                </a:cubicBezTo>
                <a:cubicBezTo>
                  <a:pt x="2656" y="994"/>
                  <a:pt x="2624" y="993"/>
                  <a:pt x="2610" y="992"/>
                </a:cubicBezTo>
                <a:cubicBezTo>
                  <a:pt x="2610" y="992"/>
                  <a:pt x="2609" y="992"/>
                  <a:pt x="2607" y="992"/>
                </a:cubicBezTo>
                <a:cubicBezTo>
                  <a:pt x="2590" y="989"/>
                  <a:pt x="2559" y="992"/>
                  <a:pt x="2541" y="991"/>
                </a:cubicBezTo>
                <a:cubicBezTo>
                  <a:pt x="2529" y="990"/>
                  <a:pt x="2534" y="989"/>
                  <a:pt x="2539" y="988"/>
                </a:cubicBezTo>
                <a:cubicBezTo>
                  <a:pt x="2515" y="990"/>
                  <a:pt x="2473" y="983"/>
                  <a:pt x="2465" y="984"/>
                </a:cubicBezTo>
                <a:cubicBezTo>
                  <a:pt x="2447" y="984"/>
                  <a:pt x="2458" y="986"/>
                  <a:pt x="2453" y="988"/>
                </a:cubicBezTo>
                <a:cubicBezTo>
                  <a:pt x="2427" y="986"/>
                  <a:pt x="2458" y="982"/>
                  <a:pt x="2423" y="984"/>
                </a:cubicBezTo>
                <a:cubicBezTo>
                  <a:pt x="2427" y="984"/>
                  <a:pt x="2435" y="984"/>
                  <a:pt x="2432" y="985"/>
                </a:cubicBezTo>
                <a:cubicBezTo>
                  <a:pt x="2418" y="985"/>
                  <a:pt x="2394" y="991"/>
                  <a:pt x="2381" y="989"/>
                </a:cubicBezTo>
                <a:cubicBezTo>
                  <a:pt x="2381" y="989"/>
                  <a:pt x="2381" y="989"/>
                  <a:pt x="2390" y="988"/>
                </a:cubicBezTo>
                <a:cubicBezTo>
                  <a:pt x="2365" y="986"/>
                  <a:pt x="2332" y="992"/>
                  <a:pt x="2328" y="988"/>
                </a:cubicBezTo>
                <a:cubicBezTo>
                  <a:pt x="2328" y="988"/>
                  <a:pt x="2328" y="988"/>
                  <a:pt x="2330" y="986"/>
                </a:cubicBezTo>
                <a:cubicBezTo>
                  <a:pt x="2288" y="987"/>
                  <a:pt x="2312" y="984"/>
                  <a:pt x="2270" y="985"/>
                </a:cubicBezTo>
                <a:cubicBezTo>
                  <a:pt x="2270" y="985"/>
                  <a:pt x="2270" y="985"/>
                  <a:pt x="2271" y="986"/>
                </a:cubicBezTo>
                <a:cubicBezTo>
                  <a:pt x="2252" y="985"/>
                  <a:pt x="2242" y="987"/>
                  <a:pt x="2233" y="984"/>
                </a:cubicBezTo>
                <a:cubicBezTo>
                  <a:pt x="2233" y="984"/>
                  <a:pt x="2233" y="984"/>
                  <a:pt x="2240" y="983"/>
                </a:cubicBezTo>
                <a:cubicBezTo>
                  <a:pt x="2217" y="983"/>
                  <a:pt x="2215" y="983"/>
                  <a:pt x="2191" y="982"/>
                </a:cubicBezTo>
                <a:cubicBezTo>
                  <a:pt x="2189" y="982"/>
                  <a:pt x="2177" y="981"/>
                  <a:pt x="2174" y="982"/>
                </a:cubicBezTo>
                <a:cubicBezTo>
                  <a:pt x="2173" y="979"/>
                  <a:pt x="2120" y="979"/>
                  <a:pt x="2110" y="979"/>
                </a:cubicBezTo>
                <a:cubicBezTo>
                  <a:pt x="2128" y="980"/>
                  <a:pt x="2119" y="980"/>
                  <a:pt x="2114" y="981"/>
                </a:cubicBezTo>
                <a:cubicBezTo>
                  <a:pt x="2103" y="979"/>
                  <a:pt x="2096" y="978"/>
                  <a:pt x="2081" y="980"/>
                </a:cubicBezTo>
                <a:cubicBezTo>
                  <a:pt x="2079" y="976"/>
                  <a:pt x="2077" y="973"/>
                  <a:pt x="2050" y="972"/>
                </a:cubicBezTo>
                <a:cubicBezTo>
                  <a:pt x="2054" y="972"/>
                  <a:pt x="2058" y="973"/>
                  <a:pt x="2055" y="973"/>
                </a:cubicBezTo>
                <a:cubicBezTo>
                  <a:pt x="2052" y="974"/>
                  <a:pt x="2045" y="973"/>
                  <a:pt x="2043" y="973"/>
                </a:cubicBezTo>
                <a:cubicBezTo>
                  <a:pt x="2040" y="973"/>
                  <a:pt x="2049" y="974"/>
                  <a:pt x="2046" y="975"/>
                </a:cubicBezTo>
                <a:cubicBezTo>
                  <a:pt x="2026" y="972"/>
                  <a:pt x="2011" y="974"/>
                  <a:pt x="1982" y="972"/>
                </a:cubicBezTo>
                <a:cubicBezTo>
                  <a:pt x="1991" y="973"/>
                  <a:pt x="1983" y="974"/>
                  <a:pt x="1980" y="975"/>
                </a:cubicBezTo>
                <a:cubicBezTo>
                  <a:pt x="1978" y="971"/>
                  <a:pt x="1940" y="977"/>
                  <a:pt x="1951" y="972"/>
                </a:cubicBezTo>
                <a:cubicBezTo>
                  <a:pt x="1894" y="973"/>
                  <a:pt x="1807" y="968"/>
                  <a:pt x="1784" y="971"/>
                </a:cubicBezTo>
                <a:cubicBezTo>
                  <a:pt x="1778" y="972"/>
                  <a:pt x="1763" y="969"/>
                  <a:pt x="1753" y="969"/>
                </a:cubicBezTo>
                <a:cubicBezTo>
                  <a:pt x="1753" y="969"/>
                  <a:pt x="1753" y="969"/>
                  <a:pt x="1754" y="970"/>
                </a:cubicBezTo>
                <a:cubicBezTo>
                  <a:pt x="1726" y="967"/>
                  <a:pt x="1732" y="969"/>
                  <a:pt x="1700" y="965"/>
                </a:cubicBezTo>
                <a:cubicBezTo>
                  <a:pt x="1713" y="967"/>
                  <a:pt x="1708" y="968"/>
                  <a:pt x="1694" y="969"/>
                </a:cubicBezTo>
                <a:cubicBezTo>
                  <a:pt x="1694" y="969"/>
                  <a:pt x="1694" y="969"/>
                  <a:pt x="1672" y="965"/>
                </a:cubicBezTo>
                <a:cubicBezTo>
                  <a:pt x="1672" y="965"/>
                  <a:pt x="1672" y="965"/>
                  <a:pt x="1667" y="967"/>
                </a:cubicBezTo>
                <a:cubicBezTo>
                  <a:pt x="1658" y="966"/>
                  <a:pt x="1648" y="966"/>
                  <a:pt x="1638" y="966"/>
                </a:cubicBezTo>
                <a:cubicBezTo>
                  <a:pt x="1642" y="967"/>
                  <a:pt x="1640" y="967"/>
                  <a:pt x="1640" y="967"/>
                </a:cubicBezTo>
                <a:cubicBezTo>
                  <a:pt x="1639" y="967"/>
                  <a:pt x="1639" y="967"/>
                  <a:pt x="1638" y="966"/>
                </a:cubicBezTo>
                <a:cubicBezTo>
                  <a:pt x="1629" y="963"/>
                  <a:pt x="1594" y="963"/>
                  <a:pt x="1589" y="961"/>
                </a:cubicBezTo>
                <a:cubicBezTo>
                  <a:pt x="1578" y="964"/>
                  <a:pt x="1562" y="959"/>
                  <a:pt x="1554" y="962"/>
                </a:cubicBezTo>
                <a:cubicBezTo>
                  <a:pt x="1551" y="962"/>
                  <a:pt x="1547" y="961"/>
                  <a:pt x="1542" y="961"/>
                </a:cubicBezTo>
                <a:cubicBezTo>
                  <a:pt x="1547" y="959"/>
                  <a:pt x="1549" y="958"/>
                  <a:pt x="1540" y="958"/>
                </a:cubicBezTo>
                <a:cubicBezTo>
                  <a:pt x="1539" y="958"/>
                  <a:pt x="1538" y="958"/>
                  <a:pt x="1538" y="958"/>
                </a:cubicBezTo>
                <a:cubicBezTo>
                  <a:pt x="1538" y="958"/>
                  <a:pt x="1538" y="958"/>
                  <a:pt x="1534" y="960"/>
                </a:cubicBezTo>
                <a:cubicBezTo>
                  <a:pt x="1525" y="959"/>
                  <a:pt x="1515" y="959"/>
                  <a:pt x="1509" y="959"/>
                </a:cubicBezTo>
                <a:cubicBezTo>
                  <a:pt x="1512" y="959"/>
                  <a:pt x="1515" y="958"/>
                  <a:pt x="1518" y="958"/>
                </a:cubicBezTo>
                <a:cubicBezTo>
                  <a:pt x="1514" y="958"/>
                  <a:pt x="1511" y="958"/>
                  <a:pt x="1507" y="959"/>
                </a:cubicBezTo>
                <a:cubicBezTo>
                  <a:pt x="1506" y="959"/>
                  <a:pt x="1505" y="958"/>
                  <a:pt x="1504" y="958"/>
                </a:cubicBezTo>
                <a:cubicBezTo>
                  <a:pt x="1504" y="959"/>
                  <a:pt x="1505" y="959"/>
                  <a:pt x="1506" y="959"/>
                </a:cubicBezTo>
                <a:cubicBezTo>
                  <a:pt x="1500" y="959"/>
                  <a:pt x="1494" y="959"/>
                  <a:pt x="1486" y="958"/>
                </a:cubicBezTo>
                <a:cubicBezTo>
                  <a:pt x="1454" y="960"/>
                  <a:pt x="1415" y="952"/>
                  <a:pt x="1379" y="955"/>
                </a:cubicBezTo>
                <a:cubicBezTo>
                  <a:pt x="1385" y="955"/>
                  <a:pt x="1392" y="955"/>
                  <a:pt x="1394" y="956"/>
                </a:cubicBezTo>
                <a:cubicBezTo>
                  <a:pt x="1364" y="954"/>
                  <a:pt x="1335" y="956"/>
                  <a:pt x="1316" y="954"/>
                </a:cubicBezTo>
                <a:cubicBezTo>
                  <a:pt x="1316" y="954"/>
                  <a:pt x="1316" y="954"/>
                  <a:pt x="1317" y="953"/>
                </a:cubicBezTo>
                <a:cubicBezTo>
                  <a:pt x="1296" y="951"/>
                  <a:pt x="1279" y="950"/>
                  <a:pt x="1261" y="950"/>
                </a:cubicBezTo>
                <a:cubicBezTo>
                  <a:pt x="1261" y="950"/>
                  <a:pt x="1261" y="950"/>
                  <a:pt x="1260" y="948"/>
                </a:cubicBezTo>
                <a:cubicBezTo>
                  <a:pt x="1235" y="948"/>
                  <a:pt x="1180" y="942"/>
                  <a:pt x="1164" y="946"/>
                </a:cubicBezTo>
                <a:cubicBezTo>
                  <a:pt x="1158" y="944"/>
                  <a:pt x="1129" y="945"/>
                  <a:pt x="1115" y="944"/>
                </a:cubicBezTo>
                <a:cubicBezTo>
                  <a:pt x="1115" y="944"/>
                  <a:pt x="1115" y="944"/>
                  <a:pt x="1111" y="945"/>
                </a:cubicBezTo>
                <a:cubicBezTo>
                  <a:pt x="1092" y="945"/>
                  <a:pt x="1080" y="945"/>
                  <a:pt x="1069" y="944"/>
                </a:cubicBezTo>
                <a:cubicBezTo>
                  <a:pt x="1031" y="946"/>
                  <a:pt x="995" y="942"/>
                  <a:pt x="962" y="941"/>
                </a:cubicBezTo>
                <a:cubicBezTo>
                  <a:pt x="962" y="941"/>
                  <a:pt x="962" y="941"/>
                  <a:pt x="961" y="941"/>
                </a:cubicBezTo>
                <a:cubicBezTo>
                  <a:pt x="961" y="941"/>
                  <a:pt x="961" y="941"/>
                  <a:pt x="927" y="939"/>
                </a:cubicBezTo>
                <a:cubicBezTo>
                  <a:pt x="936" y="941"/>
                  <a:pt x="921" y="938"/>
                  <a:pt x="910" y="938"/>
                </a:cubicBezTo>
                <a:cubicBezTo>
                  <a:pt x="900" y="937"/>
                  <a:pt x="882" y="937"/>
                  <a:pt x="869" y="938"/>
                </a:cubicBezTo>
                <a:cubicBezTo>
                  <a:pt x="869" y="938"/>
                  <a:pt x="869" y="938"/>
                  <a:pt x="848" y="937"/>
                </a:cubicBezTo>
                <a:cubicBezTo>
                  <a:pt x="872" y="939"/>
                  <a:pt x="846" y="939"/>
                  <a:pt x="844" y="941"/>
                </a:cubicBezTo>
                <a:cubicBezTo>
                  <a:pt x="844" y="941"/>
                  <a:pt x="844" y="941"/>
                  <a:pt x="831" y="939"/>
                </a:cubicBezTo>
                <a:cubicBezTo>
                  <a:pt x="825" y="940"/>
                  <a:pt x="839" y="941"/>
                  <a:pt x="829" y="941"/>
                </a:cubicBezTo>
                <a:cubicBezTo>
                  <a:pt x="820" y="940"/>
                  <a:pt x="793" y="939"/>
                  <a:pt x="784" y="937"/>
                </a:cubicBezTo>
                <a:cubicBezTo>
                  <a:pt x="785" y="936"/>
                  <a:pt x="789" y="936"/>
                  <a:pt x="793" y="936"/>
                </a:cubicBezTo>
                <a:cubicBezTo>
                  <a:pt x="792" y="936"/>
                  <a:pt x="790" y="935"/>
                  <a:pt x="789" y="935"/>
                </a:cubicBezTo>
                <a:cubicBezTo>
                  <a:pt x="774" y="935"/>
                  <a:pt x="777" y="935"/>
                  <a:pt x="778" y="934"/>
                </a:cubicBezTo>
                <a:cubicBezTo>
                  <a:pt x="759" y="936"/>
                  <a:pt x="748" y="934"/>
                  <a:pt x="733" y="936"/>
                </a:cubicBezTo>
                <a:cubicBezTo>
                  <a:pt x="754" y="933"/>
                  <a:pt x="688" y="935"/>
                  <a:pt x="701" y="932"/>
                </a:cubicBezTo>
                <a:cubicBezTo>
                  <a:pt x="687" y="934"/>
                  <a:pt x="691" y="932"/>
                  <a:pt x="682" y="934"/>
                </a:cubicBezTo>
                <a:cubicBezTo>
                  <a:pt x="702" y="934"/>
                  <a:pt x="723" y="937"/>
                  <a:pt x="739" y="939"/>
                </a:cubicBezTo>
                <a:cubicBezTo>
                  <a:pt x="739" y="939"/>
                  <a:pt x="739" y="939"/>
                  <a:pt x="723" y="940"/>
                </a:cubicBezTo>
                <a:cubicBezTo>
                  <a:pt x="733" y="943"/>
                  <a:pt x="759" y="940"/>
                  <a:pt x="769" y="941"/>
                </a:cubicBezTo>
                <a:cubicBezTo>
                  <a:pt x="763" y="940"/>
                  <a:pt x="748" y="941"/>
                  <a:pt x="747" y="941"/>
                </a:cubicBezTo>
                <a:cubicBezTo>
                  <a:pt x="747" y="941"/>
                  <a:pt x="747" y="941"/>
                  <a:pt x="752" y="939"/>
                </a:cubicBezTo>
                <a:cubicBezTo>
                  <a:pt x="775" y="939"/>
                  <a:pt x="793" y="941"/>
                  <a:pt x="810" y="943"/>
                </a:cubicBezTo>
                <a:cubicBezTo>
                  <a:pt x="794" y="943"/>
                  <a:pt x="829" y="945"/>
                  <a:pt x="817" y="946"/>
                </a:cubicBezTo>
                <a:cubicBezTo>
                  <a:pt x="817" y="946"/>
                  <a:pt x="817" y="946"/>
                  <a:pt x="805" y="946"/>
                </a:cubicBezTo>
                <a:cubicBezTo>
                  <a:pt x="799" y="946"/>
                  <a:pt x="811" y="948"/>
                  <a:pt x="818" y="949"/>
                </a:cubicBezTo>
                <a:cubicBezTo>
                  <a:pt x="857" y="949"/>
                  <a:pt x="928" y="952"/>
                  <a:pt x="942" y="951"/>
                </a:cubicBezTo>
                <a:cubicBezTo>
                  <a:pt x="934" y="951"/>
                  <a:pt x="919" y="950"/>
                  <a:pt x="912" y="949"/>
                </a:cubicBezTo>
                <a:cubicBezTo>
                  <a:pt x="912" y="949"/>
                  <a:pt x="912" y="949"/>
                  <a:pt x="931" y="949"/>
                </a:cubicBezTo>
                <a:cubicBezTo>
                  <a:pt x="916" y="948"/>
                  <a:pt x="904" y="950"/>
                  <a:pt x="882" y="949"/>
                </a:cubicBezTo>
                <a:cubicBezTo>
                  <a:pt x="886" y="946"/>
                  <a:pt x="870" y="944"/>
                  <a:pt x="887" y="942"/>
                </a:cubicBezTo>
                <a:cubicBezTo>
                  <a:pt x="929" y="941"/>
                  <a:pt x="921" y="948"/>
                  <a:pt x="971" y="949"/>
                </a:cubicBezTo>
                <a:cubicBezTo>
                  <a:pt x="976" y="949"/>
                  <a:pt x="961" y="945"/>
                  <a:pt x="988" y="948"/>
                </a:cubicBezTo>
                <a:cubicBezTo>
                  <a:pt x="1021" y="950"/>
                  <a:pt x="1046" y="954"/>
                  <a:pt x="1046" y="958"/>
                </a:cubicBezTo>
                <a:cubicBezTo>
                  <a:pt x="1032" y="956"/>
                  <a:pt x="1003" y="953"/>
                  <a:pt x="999" y="956"/>
                </a:cubicBezTo>
                <a:cubicBezTo>
                  <a:pt x="1013" y="957"/>
                  <a:pt x="1037" y="959"/>
                  <a:pt x="1039" y="960"/>
                </a:cubicBezTo>
                <a:cubicBezTo>
                  <a:pt x="1053" y="958"/>
                  <a:pt x="1012" y="959"/>
                  <a:pt x="1031" y="957"/>
                </a:cubicBezTo>
                <a:cubicBezTo>
                  <a:pt x="1041" y="957"/>
                  <a:pt x="1045" y="958"/>
                  <a:pt x="1050" y="959"/>
                </a:cubicBezTo>
                <a:cubicBezTo>
                  <a:pt x="1043" y="957"/>
                  <a:pt x="1059" y="957"/>
                  <a:pt x="1062" y="956"/>
                </a:cubicBezTo>
                <a:cubicBezTo>
                  <a:pt x="1094" y="957"/>
                  <a:pt x="1113" y="957"/>
                  <a:pt x="1147" y="957"/>
                </a:cubicBezTo>
                <a:cubicBezTo>
                  <a:pt x="1149" y="957"/>
                  <a:pt x="1153" y="956"/>
                  <a:pt x="1152" y="956"/>
                </a:cubicBezTo>
                <a:cubicBezTo>
                  <a:pt x="1169" y="957"/>
                  <a:pt x="1193" y="962"/>
                  <a:pt x="1186" y="963"/>
                </a:cubicBezTo>
                <a:cubicBezTo>
                  <a:pt x="1206" y="964"/>
                  <a:pt x="1207" y="963"/>
                  <a:pt x="1224" y="964"/>
                </a:cubicBezTo>
                <a:cubicBezTo>
                  <a:pt x="1197" y="966"/>
                  <a:pt x="1229" y="964"/>
                  <a:pt x="1232" y="966"/>
                </a:cubicBezTo>
                <a:cubicBezTo>
                  <a:pt x="1250" y="967"/>
                  <a:pt x="1238" y="965"/>
                  <a:pt x="1246" y="965"/>
                </a:cubicBezTo>
                <a:cubicBezTo>
                  <a:pt x="1249" y="965"/>
                  <a:pt x="1256" y="966"/>
                  <a:pt x="1256" y="967"/>
                </a:cubicBezTo>
                <a:cubicBezTo>
                  <a:pt x="1267" y="965"/>
                  <a:pt x="1236" y="961"/>
                  <a:pt x="1249" y="959"/>
                </a:cubicBezTo>
                <a:cubicBezTo>
                  <a:pt x="1257" y="958"/>
                  <a:pt x="1294" y="956"/>
                  <a:pt x="1297" y="956"/>
                </a:cubicBezTo>
                <a:cubicBezTo>
                  <a:pt x="1305" y="959"/>
                  <a:pt x="1302" y="968"/>
                  <a:pt x="1290" y="971"/>
                </a:cubicBezTo>
                <a:cubicBezTo>
                  <a:pt x="1291" y="972"/>
                  <a:pt x="1306" y="970"/>
                  <a:pt x="1314" y="970"/>
                </a:cubicBezTo>
                <a:cubicBezTo>
                  <a:pt x="1336" y="968"/>
                  <a:pt x="1347" y="973"/>
                  <a:pt x="1365" y="972"/>
                </a:cubicBezTo>
                <a:cubicBezTo>
                  <a:pt x="1365" y="972"/>
                  <a:pt x="1365" y="972"/>
                  <a:pt x="1352" y="970"/>
                </a:cubicBezTo>
                <a:cubicBezTo>
                  <a:pt x="1355" y="970"/>
                  <a:pt x="1381" y="971"/>
                  <a:pt x="1386" y="972"/>
                </a:cubicBezTo>
                <a:cubicBezTo>
                  <a:pt x="1386" y="971"/>
                  <a:pt x="1372" y="967"/>
                  <a:pt x="1380" y="966"/>
                </a:cubicBezTo>
                <a:cubicBezTo>
                  <a:pt x="1413" y="967"/>
                  <a:pt x="1444" y="973"/>
                  <a:pt x="1442" y="975"/>
                </a:cubicBezTo>
                <a:cubicBezTo>
                  <a:pt x="1442" y="975"/>
                  <a:pt x="1442" y="975"/>
                  <a:pt x="1392" y="971"/>
                </a:cubicBezTo>
                <a:cubicBezTo>
                  <a:pt x="1390" y="973"/>
                  <a:pt x="1427" y="974"/>
                  <a:pt x="1425" y="977"/>
                </a:cubicBezTo>
                <a:cubicBezTo>
                  <a:pt x="1425" y="977"/>
                  <a:pt x="1425" y="977"/>
                  <a:pt x="1471" y="978"/>
                </a:cubicBezTo>
                <a:cubicBezTo>
                  <a:pt x="1465" y="977"/>
                  <a:pt x="1448" y="976"/>
                  <a:pt x="1455" y="975"/>
                </a:cubicBezTo>
                <a:cubicBezTo>
                  <a:pt x="1474" y="976"/>
                  <a:pt x="1465" y="975"/>
                  <a:pt x="1478" y="974"/>
                </a:cubicBezTo>
                <a:cubicBezTo>
                  <a:pt x="1456" y="971"/>
                  <a:pt x="1414" y="962"/>
                  <a:pt x="1399" y="959"/>
                </a:cubicBezTo>
                <a:cubicBezTo>
                  <a:pt x="1399" y="959"/>
                  <a:pt x="1399" y="959"/>
                  <a:pt x="1423" y="961"/>
                </a:cubicBezTo>
                <a:cubicBezTo>
                  <a:pt x="1423" y="961"/>
                  <a:pt x="1423" y="961"/>
                  <a:pt x="1429" y="960"/>
                </a:cubicBezTo>
                <a:cubicBezTo>
                  <a:pt x="1460" y="962"/>
                  <a:pt x="1488" y="972"/>
                  <a:pt x="1496" y="974"/>
                </a:cubicBezTo>
                <a:cubicBezTo>
                  <a:pt x="1514" y="974"/>
                  <a:pt x="1508" y="969"/>
                  <a:pt x="1504" y="968"/>
                </a:cubicBezTo>
                <a:cubicBezTo>
                  <a:pt x="1539" y="969"/>
                  <a:pt x="1538" y="976"/>
                  <a:pt x="1573" y="976"/>
                </a:cubicBezTo>
                <a:cubicBezTo>
                  <a:pt x="1573" y="976"/>
                  <a:pt x="1573" y="976"/>
                  <a:pt x="1560" y="977"/>
                </a:cubicBezTo>
                <a:cubicBezTo>
                  <a:pt x="1568" y="978"/>
                  <a:pt x="1599" y="978"/>
                  <a:pt x="1596" y="979"/>
                </a:cubicBezTo>
                <a:cubicBezTo>
                  <a:pt x="1602" y="978"/>
                  <a:pt x="1608" y="975"/>
                  <a:pt x="1603" y="974"/>
                </a:cubicBezTo>
                <a:cubicBezTo>
                  <a:pt x="1603" y="974"/>
                  <a:pt x="1603" y="974"/>
                  <a:pt x="1633" y="979"/>
                </a:cubicBezTo>
                <a:cubicBezTo>
                  <a:pt x="1628" y="978"/>
                  <a:pt x="1631" y="975"/>
                  <a:pt x="1629" y="974"/>
                </a:cubicBezTo>
                <a:cubicBezTo>
                  <a:pt x="1641" y="974"/>
                  <a:pt x="1649" y="978"/>
                  <a:pt x="1644" y="979"/>
                </a:cubicBezTo>
                <a:cubicBezTo>
                  <a:pt x="1667" y="977"/>
                  <a:pt x="1662" y="979"/>
                  <a:pt x="1681" y="976"/>
                </a:cubicBezTo>
                <a:cubicBezTo>
                  <a:pt x="1688" y="976"/>
                  <a:pt x="1680" y="980"/>
                  <a:pt x="1675" y="980"/>
                </a:cubicBezTo>
                <a:cubicBezTo>
                  <a:pt x="1691" y="982"/>
                  <a:pt x="1701" y="982"/>
                  <a:pt x="1709" y="981"/>
                </a:cubicBezTo>
                <a:cubicBezTo>
                  <a:pt x="1682" y="979"/>
                  <a:pt x="1702" y="973"/>
                  <a:pt x="1696" y="969"/>
                </a:cubicBezTo>
                <a:cubicBezTo>
                  <a:pt x="1696" y="969"/>
                  <a:pt x="1696" y="969"/>
                  <a:pt x="1755" y="983"/>
                </a:cubicBezTo>
                <a:cubicBezTo>
                  <a:pt x="1753" y="982"/>
                  <a:pt x="1748" y="978"/>
                  <a:pt x="1748" y="978"/>
                </a:cubicBezTo>
                <a:cubicBezTo>
                  <a:pt x="1753" y="981"/>
                  <a:pt x="1814" y="984"/>
                  <a:pt x="1848" y="984"/>
                </a:cubicBezTo>
                <a:cubicBezTo>
                  <a:pt x="1842" y="983"/>
                  <a:pt x="1869" y="982"/>
                  <a:pt x="1881" y="984"/>
                </a:cubicBezTo>
                <a:cubicBezTo>
                  <a:pt x="1879" y="983"/>
                  <a:pt x="1876" y="983"/>
                  <a:pt x="1871" y="983"/>
                </a:cubicBezTo>
                <a:cubicBezTo>
                  <a:pt x="1893" y="981"/>
                  <a:pt x="1900" y="989"/>
                  <a:pt x="1922" y="987"/>
                </a:cubicBezTo>
                <a:cubicBezTo>
                  <a:pt x="1902" y="986"/>
                  <a:pt x="1898" y="985"/>
                  <a:pt x="1899" y="984"/>
                </a:cubicBezTo>
                <a:cubicBezTo>
                  <a:pt x="1915" y="985"/>
                  <a:pt x="1954" y="985"/>
                  <a:pt x="1946" y="989"/>
                </a:cubicBezTo>
                <a:cubicBezTo>
                  <a:pt x="1956" y="988"/>
                  <a:pt x="1966" y="989"/>
                  <a:pt x="1965" y="987"/>
                </a:cubicBezTo>
                <a:cubicBezTo>
                  <a:pt x="1965" y="987"/>
                  <a:pt x="1965" y="987"/>
                  <a:pt x="2005" y="991"/>
                </a:cubicBezTo>
                <a:cubicBezTo>
                  <a:pt x="2002" y="990"/>
                  <a:pt x="2000" y="989"/>
                  <a:pt x="2012" y="989"/>
                </a:cubicBezTo>
                <a:cubicBezTo>
                  <a:pt x="1989" y="989"/>
                  <a:pt x="1967" y="984"/>
                  <a:pt x="1955" y="987"/>
                </a:cubicBezTo>
                <a:cubicBezTo>
                  <a:pt x="1954" y="984"/>
                  <a:pt x="1963" y="983"/>
                  <a:pt x="1952" y="981"/>
                </a:cubicBezTo>
                <a:cubicBezTo>
                  <a:pt x="1996" y="983"/>
                  <a:pt x="2020" y="988"/>
                  <a:pt x="2048" y="992"/>
                </a:cubicBezTo>
                <a:cubicBezTo>
                  <a:pt x="2048" y="992"/>
                  <a:pt x="2048" y="992"/>
                  <a:pt x="2086" y="991"/>
                </a:cubicBezTo>
                <a:cubicBezTo>
                  <a:pt x="2086" y="991"/>
                  <a:pt x="2086" y="991"/>
                  <a:pt x="2088" y="992"/>
                </a:cubicBezTo>
                <a:cubicBezTo>
                  <a:pt x="2088" y="992"/>
                  <a:pt x="2088" y="992"/>
                  <a:pt x="2095" y="990"/>
                </a:cubicBezTo>
                <a:cubicBezTo>
                  <a:pt x="2100" y="990"/>
                  <a:pt x="2103" y="991"/>
                  <a:pt x="2104" y="991"/>
                </a:cubicBezTo>
                <a:cubicBezTo>
                  <a:pt x="2105" y="991"/>
                  <a:pt x="2103" y="990"/>
                  <a:pt x="2102" y="990"/>
                </a:cubicBezTo>
                <a:cubicBezTo>
                  <a:pt x="2106" y="990"/>
                  <a:pt x="2109" y="990"/>
                  <a:pt x="2111" y="991"/>
                </a:cubicBezTo>
                <a:cubicBezTo>
                  <a:pt x="2113" y="989"/>
                  <a:pt x="2106" y="987"/>
                  <a:pt x="2099" y="986"/>
                </a:cubicBezTo>
                <a:cubicBezTo>
                  <a:pt x="2095" y="986"/>
                  <a:pt x="2092" y="986"/>
                  <a:pt x="2088" y="987"/>
                </a:cubicBezTo>
                <a:cubicBezTo>
                  <a:pt x="2081" y="985"/>
                  <a:pt x="2075" y="984"/>
                  <a:pt x="2086" y="983"/>
                </a:cubicBezTo>
                <a:cubicBezTo>
                  <a:pt x="2087" y="983"/>
                  <a:pt x="2087" y="983"/>
                  <a:pt x="2087" y="983"/>
                </a:cubicBezTo>
                <a:cubicBezTo>
                  <a:pt x="2085" y="982"/>
                  <a:pt x="2085" y="982"/>
                  <a:pt x="2087" y="981"/>
                </a:cubicBezTo>
                <a:cubicBezTo>
                  <a:pt x="2087" y="981"/>
                  <a:pt x="2087" y="981"/>
                  <a:pt x="2116" y="983"/>
                </a:cubicBezTo>
                <a:cubicBezTo>
                  <a:pt x="2113" y="984"/>
                  <a:pt x="2108" y="984"/>
                  <a:pt x="2102" y="985"/>
                </a:cubicBezTo>
                <a:cubicBezTo>
                  <a:pt x="2121" y="988"/>
                  <a:pt x="2142" y="990"/>
                  <a:pt x="2125" y="992"/>
                </a:cubicBezTo>
                <a:cubicBezTo>
                  <a:pt x="2125" y="992"/>
                  <a:pt x="2125" y="992"/>
                  <a:pt x="2148" y="991"/>
                </a:cubicBezTo>
                <a:cubicBezTo>
                  <a:pt x="2174" y="994"/>
                  <a:pt x="2170" y="994"/>
                  <a:pt x="2202" y="997"/>
                </a:cubicBezTo>
                <a:cubicBezTo>
                  <a:pt x="2204" y="996"/>
                  <a:pt x="2195" y="995"/>
                  <a:pt x="2201" y="994"/>
                </a:cubicBezTo>
                <a:cubicBezTo>
                  <a:pt x="2224" y="998"/>
                  <a:pt x="2258" y="992"/>
                  <a:pt x="2263" y="995"/>
                </a:cubicBezTo>
                <a:cubicBezTo>
                  <a:pt x="2282" y="996"/>
                  <a:pt x="2271" y="998"/>
                  <a:pt x="2283" y="999"/>
                </a:cubicBezTo>
                <a:cubicBezTo>
                  <a:pt x="2283" y="999"/>
                  <a:pt x="2281" y="998"/>
                  <a:pt x="2285" y="998"/>
                </a:cubicBezTo>
                <a:cubicBezTo>
                  <a:pt x="2285" y="998"/>
                  <a:pt x="2285" y="998"/>
                  <a:pt x="2299" y="1000"/>
                </a:cubicBezTo>
                <a:cubicBezTo>
                  <a:pt x="2305" y="1000"/>
                  <a:pt x="2286" y="999"/>
                  <a:pt x="2302" y="998"/>
                </a:cubicBezTo>
                <a:cubicBezTo>
                  <a:pt x="2330" y="1001"/>
                  <a:pt x="2346" y="1002"/>
                  <a:pt x="2369" y="1002"/>
                </a:cubicBezTo>
                <a:cubicBezTo>
                  <a:pt x="2403" y="1003"/>
                  <a:pt x="2355" y="1005"/>
                  <a:pt x="2384" y="1006"/>
                </a:cubicBezTo>
                <a:cubicBezTo>
                  <a:pt x="2388" y="1004"/>
                  <a:pt x="2392" y="1002"/>
                  <a:pt x="2409" y="1003"/>
                </a:cubicBezTo>
                <a:cubicBezTo>
                  <a:pt x="2418" y="1004"/>
                  <a:pt x="2417" y="1005"/>
                  <a:pt x="2432" y="1007"/>
                </a:cubicBezTo>
                <a:cubicBezTo>
                  <a:pt x="2432" y="1007"/>
                  <a:pt x="2432" y="1007"/>
                  <a:pt x="2431" y="1004"/>
                </a:cubicBezTo>
                <a:cubicBezTo>
                  <a:pt x="2446" y="1004"/>
                  <a:pt x="2457" y="1005"/>
                  <a:pt x="2457" y="1003"/>
                </a:cubicBezTo>
                <a:cubicBezTo>
                  <a:pt x="2469" y="1005"/>
                  <a:pt x="2477" y="1005"/>
                  <a:pt x="2484" y="1005"/>
                </a:cubicBezTo>
                <a:cubicBezTo>
                  <a:pt x="2492" y="1004"/>
                  <a:pt x="2497" y="1003"/>
                  <a:pt x="2503" y="1006"/>
                </a:cubicBezTo>
                <a:cubicBezTo>
                  <a:pt x="2532" y="1005"/>
                  <a:pt x="2531" y="1011"/>
                  <a:pt x="2549" y="1006"/>
                </a:cubicBezTo>
                <a:cubicBezTo>
                  <a:pt x="2535" y="1006"/>
                  <a:pt x="2519" y="1004"/>
                  <a:pt x="2527" y="1003"/>
                </a:cubicBezTo>
                <a:cubicBezTo>
                  <a:pt x="2527" y="1003"/>
                  <a:pt x="2527" y="1003"/>
                  <a:pt x="2547" y="1005"/>
                </a:cubicBezTo>
                <a:cubicBezTo>
                  <a:pt x="2549" y="1004"/>
                  <a:pt x="2535" y="1004"/>
                  <a:pt x="2545" y="1004"/>
                </a:cubicBezTo>
                <a:cubicBezTo>
                  <a:pt x="2550" y="1004"/>
                  <a:pt x="2562" y="1006"/>
                  <a:pt x="2567" y="1007"/>
                </a:cubicBezTo>
                <a:cubicBezTo>
                  <a:pt x="2567" y="1007"/>
                  <a:pt x="2567" y="1007"/>
                  <a:pt x="2600" y="1008"/>
                </a:cubicBezTo>
                <a:cubicBezTo>
                  <a:pt x="2596" y="1008"/>
                  <a:pt x="2596" y="1007"/>
                  <a:pt x="2602" y="1007"/>
                </a:cubicBezTo>
                <a:cubicBezTo>
                  <a:pt x="2602" y="1007"/>
                  <a:pt x="2602" y="1007"/>
                  <a:pt x="2622" y="1009"/>
                </a:cubicBezTo>
                <a:cubicBezTo>
                  <a:pt x="2623" y="1009"/>
                  <a:pt x="2629" y="1008"/>
                  <a:pt x="2636" y="1008"/>
                </a:cubicBezTo>
                <a:cubicBezTo>
                  <a:pt x="2667" y="1008"/>
                  <a:pt x="2661" y="1014"/>
                  <a:pt x="2685" y="1012"/>
                </a:cubicBezTo>
                <a:cubicBezTo>
                  <a:pt x="2681" y="1012"/>
                  <a:pt x="2681" y="1012"/>
                  <a:pt x="2677" y="1012"/>
                </a:cubicBezTo>
                <a:cubicBezTo>
                  <a:pt x="2677" y="1012"/>
                  <a:pt x="2677" y="1012"/>
                  <a:pt x="2690" y="1011"/>
                </a:cubicBezTo>
                <a:cubicBezTo>
                  <a:pt x="2692" y="1017"/>
                  <a:pt x="2762" y="1014"/>
                  <a:pt x="2764" y="1019"/>
                </a:cubicBezTo>
                <a:cubicBezTo>
                  <a:pt x="2782" y="1018"/>
                  <a:pt x="2765" y="1018"/>
                  <a:pt x="2743" y="1015"/>
                </a:cubicBezTo>
                <a:cubicBezTo>
                  <a:pt x="2743" y="1015"/>
                  <a:pt x="2743" y="1015"/>
                  <a:pt x="2762" y="1014"/>
                </a:cubicBezTo>
                <a:cubicBezTo>
                  <a:pt x="2754" y="1013"/>
                  <a:pt x="2748" y="1014"/>
                  <a:pt x="2740" y="1013"/>
                </a:cubicBezTo>
                <a:cubicBezTo>
                  <a:pt x="2764" y="1011"/>
                  <a:pt x="2787" y="1015"/>
                  <a:pt x="2800" y="1017"/>
                </a:cubicBezTo>
                <a:cubicBezTo>
                  <a:pt x="2810" y="1016"/>
                  <a:pt x="2793" y="1012"/>
                  <a:pt x="2819" y="1014"/>
                </a:cubicBezTo>
                <a:cubicBezTo>
                  <a:pt x="2857" y="1016"/>
                  <a:pt x="2812" y="1018"/>
                  <a:pt x="2835" y="1019"/>
                </a:cubicBezTo>
                <a:cubicBezTo>
                  <a:pt x="2835" y="1019"/>
                  <a:pt x="2835" y="1019"/>
                  <a:pt x="2851" y="1017"/>
                </a:cubicBezTo>
                <a:cubicBezTo>
                  <a:pt x="2880" y="1020"/>
                  <a:pt x="2901" y="1018"/>
                  <a:pt x="2926" y="1019"/>
                </a:cubicBezTo>
                <a:cubicBezTo>
                  <a:pt x="2931" y="1019"/>
                  <a:pt x="2934" y="1020"/>
                  <a:pt x="2935" y="1020"/>
                </a:cubicBezTo>
                <a:cubicBezTo>
                  <a:pt x="2961" y="1019"/>
                  <a:pt x="2989" y="1024"/>
                  <a:pt x="3009" y="1024"/>
                </a:cubicBezTo>
                <a:cubicBezTo>
                  <a:pt x="3004" y="1023"/>
                  <a:pt x="3020" y="1022"/>
                  <a:pt x="3022" y="1022"/>
                </a:cubicBezTo>
                <a:cubicBezTo>
                  <a:pt x="3022" y="1022"/>
                  <a:pt x="3022" y="1022"/>
                  <a:pt x="3057" y="1024"/>
                </a:cubicBezTo>
                <a:cubicBezTo>
                  <a:pt x="3042" y="1023"/>
                  <a:pt x="3042" y="1022"/>
                  <a:pt x="3040" y="1020"/>
                </a:cubicBezTo>
                <a:cubicBezTo>
                  <a:pt x="3051" y="1021"/>
                  <a:pt x="3056" y="1022"/>
                  <a:pt x="3063" y="1022"/>
                </a:cubicBezTo>
                <a:cubicBezTo>
                  <a:pt x="3059" y="1021"/>
                  <a:pt x="3054" y="1021"/>
                  <a:pt x="3060" y="1020"/>
                </a:cubicBezTo>
                <a:cubicBezTo>
                  <a:pt x="3060" y="1020"/>
                  <a:pt x="3060" y="1020"/>
                  <a:pt x="3097" y="1024"/>
                </a:cubicBezTo>
                <a:cubicBezTo>
                  <a:pt x="3087" y="1024"/>
                  <a:pt x="3087" y="1024"/>
                  <a:pt x="3087" y="1024"/>
                </a:cubicBezTo>
                <a:cubicBezTo>
                  <a:pt x="3096" y="1024"/>
                  <a:pt x="3116" y="1026"/>
                  <a:pt x="3129" y="1025"/>
                </a:cubicBezTo>
                <a:cubicBezTo>
                  <a:pt x="3128" y="1024"/>
                  <a:pt x="3123" y="1024"/>
                  <a:pt x="3122" y="1023"/>
                </a:cubicBezTo>
                <a:cubicBezTo>
                  <a:pt x="3111" y="1024"/>
                  <a:pt x="3105" y="1023"/>
                  <a:pt x="3099" y="1021"/>
                </a:cubicBezTo>
                <a:cubicBezTo>
                  <a:pt x="3125" y="1022"/>
                  <a:pt x="3106" y="1021"/>
                  <a:pt x="3118" y="1020"/>
                </a:cubicBezTo>
                <a:cubicBezTo>
                  <a:pt x="3136" y="1021"/>
                  <a:pt x="3143" y="1023"/>
                  <a:pt x="3138" y="1024"/>
                </a:cubicBezTo>
                <a:cubicBezTo>
                  <a:pt x="3159" y="1024"/>
                  <a:pt x="3165" y="1024"/>
                  <a:pt x="3186" y="1026"/>
                </a:cubicBezTo>
                <a:cubicBezTo>
                  <a:pt x="3186" y="1026"/>
                  <a:pt x="3186" y="1026"/>
                  <a:pt x="3182" y="1024"/>
                </a:cubicBezTo>
                <a:cubicBezTo>
                  <a:pt x="3182" y="1024"/>
                  <a:pt x="3182" y="1024"/>
                  <a:pt x="3201" y="1025"/>
                </a:cubicBezTo>
                <a:cubicBezTo>
                  <a:pt x="3201" y="1025"/>
                  <a:pt x="3201" y="1025"/>
                  <a:pt x="3185" y="1022"/>
                </a:cubicBezTo>
                <a:cubicBezTo>
                  <a:pt x="3222" y="1022"/>
                  <a:pt x="3192" y="1026"/>
                  <a:pt x="3232" y="1026"/>
                </a:cubicBezTo>
                <a:cubicBezTo>
                  <a:pt x="3232" y="1026"/>
                  <a:pt x="3232" y="1026"/>
                  <a:pt x="3233" y="1024"/>
                </a:cubicBezTo>
                <a:cubicBezTo>
                  <a:pt x="3248" y="1025"/>
                  <a:pt x="3253" y="1029"/>
                  <a:pt x="3266" y="1027"/>
                </a:cubicBezTo>
                <a:cubicBezTo>
                  <a:pt x="3281" y="1028"/>
                  <a:pt x="3240" y="1029"/>
                  <a:pt x="3275" y="1030"/>
                </a:cubicBezTo>
                <a:cubicBezTo>
                  <a:pt x="3282" y="1029"/>
                  <a:pt x="3295" y="1029"/>
                  <a:pt x="3305" y="1029"/>
                </a:cubicBezTo>
                <a:cubicBezTo>
                  <a:pt x="3316" y="1030"/>
                  <a:pt x="3300" y="1031"/>
                  <a:pt x="3292" y="1031"/>
                </a:cubicBezTo>
                <a:cubicBezTo>
                  <a:pt x="3342" y="1033"/>
                  <a:pt x="3323" y="1025"/>
                  <a:pt x="3371" y="1029"/>
                </a:cubicBezTo>
                <a:cubicBezTo>
                  <a:pt x="3359" y="1030"/>
                  <a:pt x="3371" y="1032"/>
                  <a:pt x="3364" y="1033"/>
                </a:cubicBezTo>
                <a:cubicBezTo>
                  <a:pt x="3376" y="1032"/>
                  <a:pt x="3388" y="1032"/>
                  <a:pt x="3401" y="1033"/>
                </a:cubicBezTo>
                <a:cubicBezTo>
                  <a:pt x="3401" y="1033"/>
                  <a:pt x="3401" y="1033"/>
                  <a:pt x="3389" y="1030"/>
                </a:cubicBezTo>
                <a:cubicBezTo>
                  <a:pt x="3396" y="1030"/>
                  <a:pt x="3403" y="1031"/>
                  <a:pt x="3407" y="1031"/>
                </a:cubicBezTo>
                <a:cubicBezTo>
                  <a:pt x="3407" y="1031"/>
                  <a:pt x="3407" y="1031"/>
                  <a:pt x="3406" y="1030"/>
                </a:cubicBezTo>
                <a:cubicBezTo>
                  <a:pt x="3429" y="1035"/>
                  <a:pt x="3450" y="1029"/>
                  <a:pt x="3464" y="1035"/>
                </a:cubicBezTo>
                <a:cubicBezTo>
                  <a:pt x="3454" y="1030"/>
                  <a:pt x="3482" y="1036"/>
                  <a:pt x="3492" y="1035"/>
                </a:cubicBezTo>
                <a:cubicBezTo>
                  <a:pt x="3472" y="1031"/>
                  <a:pt x="3435" y="1032"/>
                  <a:pt x="3433" y="1029"/>
                </a:cubicBezTo>
                <a:cubicBezTo>
                  <a:pt x="3442" y="1028"/>
                  <a:pt x="3450" y="1030"/>
                  <a:pt x="3459" y="1029"/>
                </a:cubicBezTo>
                <a:cubicBezTo>
                  <a:pt x="3453" y="1029"/>
                  <a:pt x="3444" y="1028"/>
                  <a:pt x="3441" y="1027"/>
                </a:cubicBezTo>
                <a:cubicBezTo>
                  <a:pt x="3472" y="1026"/>
                  <a:pt x="3489" y="1030"/>
                  <a:pt x="3507" y="1031"/>
                </a:cubicBezTo>
                <a:cubicBezTo>
                  <a:pt x="3507" y="1031"/>
                  <a:pt x="3507" y="1031"/>
                  <a:pt x="3475" y="1030"/>
                </a:cubicBezTo>
                <a:cubicBezTo>
                  <a:pt x="3477" y="1033"/>
                  <a:pt x="3489" y="1031"/>
                  <a:pt x="3498" y="1033"/>
                </a:cubicBezTo>
                <a:cubicBezTo>
                  <a:pt x="3513" y="1033"/>
                  <a:pt x="3526" y="1035"/>
                  <a:pt x="3538" y="1035"/>
                </a:cubicBezTo>
                <a:cubicBezTo>
                  <a:pt x="3536" y="1035"/>
                  <a:pt x="3535" y="1035"/>
                  <a:pt x="3533" y="1035"/>
                </a:cubicBezTo>
                <a:cubicBezTo>
                  <a:pt x="3537" y="1035"/>
                  <a:pt x="3537" y="1035"/>
                  <a:pt x="3540" y="1035"/>
                </a:cubicBezTo>
                <a:cubicBezTo>
                  <a:pt x="3539" y="1035"/>
                  <a:pt x="3539" y="1035"/>
                  <a:pt x="3538" y="1035"/>
                </a:cubicBezTo>
                <a:cubicBezTo>
                  <a:pt x="3569" y="1035"/>
                  <a:pt x="3579" y="1030"/>
                  <a:pt x="3592" y="1030"/>
                </a:cubicBezTo>
                <a:cubicBezTo>
                  <a:pt x="3606" y="1030"/>
                  <a:pt x="3632" y="1033"/>
                  <a:pt x="3623" y="1035"/>
                </a:cubicBezTo>
                <a:cubicBezTo>
                  <a:pt x="3634" y="1036"/>
                  <a:pt x="3576" y="1032"/>
                  <a:pt x="3596" y="1037"/>
                </a:cubicBezTo>
                <a:cubicBezTo>
                  <a:pt x="3616" y="1032"/>
                  <a:pt x="3637" y="1040"/>
                  <a:pt x="3681" y="1038"/>
                </a:cubicBezTo>
                <a:cubicBezTo>
                  <a:pt x="3662" y="1036"/>
                  <a:pt x="3693" y="1036"/>
                  <a:pt x="3675" y="1033"/>
                </a:cubicBezTo>
                <a:cubicBezTo>
                  <a:pt x="3696" y="1035"/>
                  <a:pt x="3697" y="1036"/>
                  <a:pt x="3706" y="1038"/>
                </a:cubicBezTo>
                <a:cubicBezTo>
                  <a:pt x="3706" y="1038"/>
                  <a:pt x="3706" y="1038"/>
                  <a:pt x="3713" y="1036"/>
                </a:cubicBezTo>
                <a:cubicBezTo>
                  <a:pt x="3740" y="1040"/>
                  <a:pt x="3719" y="1039"/>
                  <a:pt x="3760" y="1042"/>
                </a:cubicBezTo>
                <a:cubicBezTo>
                  <a:pt x="3747" y="1041"/>
                  <a:pt x="3777" y="1041"/>
                  <a:pt x="3766" y="1039"/>
                </a:cubicBezTo>
                <a:cubicBezTo>
                  <a:pt x="3778" y="1040"/>
                  <a:pt x="3789" y="1040"/>
                  <a:pt x="3797" y="1042"/>
                </a:cubicBezTo>
                <a:cubicBezTo>
                  <a:pt x="3797" y="1042"/>
                  <a:pt x="3797" y="1042"/>
                  <a:pt x="3796" y="1041"/>
                </a:cubicBezTo>
                <a:cubicBezTo>
                  <a:pt x="3838" y="1043"/>
                  <a:pt x="3830" y="1040"/>
                  <a:pt x="3868" y="1043"/>
                </a:cubicBezTo>
                <a:cubicBezTo>
                  <a:pt x="3868" y="1043"/>
                  <a:pt x="3868" y="1043"/>
                  <a:pt x="3865" y="1044"/>
                </a:cubicBezTo>
                <a:cubicBezTo>
                  <a:pt x="3914" y="1048"/>
                  <a:pt x="3978" y="1048"/>
                  <a:pt x="4029" y="1051"/>
                </a:cubicBezTo>
                <a:cubicBezTo>
                  <a:pt x="4029" y="1051"/>
                  <a:pt x="4029" y="1051"/>
                  <a:pt x="4013" y="1051"/>
                </a:cubicBezTo>
                <a:cubicBezTo>
                  <a:pt x="4021" y="1051"/>
                  <a:pt x="4047" y="1053"/>
                  <a:pt x="4062" y="1052"/>
                </a:cubicBezTo>
                <a:cubicBezTo>
                  <a:pt x="4050" y="1052"/>
                  <a:pt x="4050" y="1052"/>
                  <a:pt x="4050" y="1052"/>
                </a:cubicBezTo>
                <a:cubicBezTo>
                  <a:pt x="4051" y="1051"/>
                  <a:pt x="4057" y="1049"/>
                  <a:pt x="4069" y="1049"/>
                </a:cubicBezTo>
                <a:cubicBezTo>
                  <a:pt x="4069" y="1049"/>
                  <a:pt x="4069" y="1049"/>
                  <a:pt x="4074" y="1051"/>
                </a:cubicBezTo>
                <a:cubicBezTo>
                  <a:pt x="4074" y="1051"/>
                  <a:pt x="4074" y="1051"/>
                  <a:pt x="4079" y="1050"/>
                </a:cubicBezTo>
                <a:cubicBezTo>
                  <a:pt x="4098" y="1051"/>
                  <a:pt x="4074" y="1052"/>
                  <a:pt x="4093" y="1053"/>
                </a:cubicBezTo>
                <a:cubicBezTo>
                  <a:pt x="4104" y="1049"/>
                  <a:pt x="4174" y="1054"/>
                  <a:pt x="4191" y="1051"/>
                </a:cubicBezTo>
                <a:cubicBezTo>
                  <a:pt x="4203" y="1055"/>
                  <a:pt x="4155" y="1050"/>
                  <a:pt x="4169" y="1054"/>
                </a:cubicBezTo>
                <a:cubicBezTo>
                  <a:pt x="4175" y="1053"/>
                  <a:pt x="4177" y="1053"/>
                  <a:pt x="4189" y="1053"/>
                </a:cubicBezTo>
                <a:cubicBezTo>
                  <a:pt x="4189" y="1053"/>
                  <a:pt x="4189" y="1053"/>
                  <a:pt x="4185" y="1055"/>
                </a:cubicBezTo>
                <a:cubicBezTo>
                  <a:pt x="4242" y="1055"/>
                  <a:pt x="4264" y="1054"/>
                  <a:pt x="4315" y="1056"/>
                </a:cubicBezTo>
                <a:cubicBezTo>
                  <a:pt x="4315" y="1056"/>
                  <a:pt x="4315" y="1056"/>
                  <a:pt x="4313" y="1056"/>
                </a:cubicBezTo>
                <a:cubicBezTo>
                  <a:pt x="4332" y="1056"/>
                  <a:pt x="4341" y="1056"/>
                  <a:pt x="4349" y="1058"/>
                </a:cubicBezTo>
                <a:cubicBezTo>
                  <a:pt x="4353" y="1057"/>
                  <a:pt x="4340" y="1056"/>
                  <a:pt x="4347" y="1056"/>
                </a:cubicBezTo>
                <a:cubicBezTo>
                  <a:pt x="4379" y="1062"/>
                  <a:pt x="4411" y="1054"/>
                  <a:pt x="4431" y="1058"/>
                </a:cubicBezTo>
                <a:cubicBezTo>
                  <a:pt x="4428" y="1054"/>
                  <a:pt x="4470" y="1052"/>
                  <a:pt x="4453" y="1048"/>
                </a:cubicBezTo>
                <a:cubicBezTo>
                  <a:pt x="4453" y="1048"/>
                  <a:pt x="4453" y="1048"/>
                  <a:pt x="4466" y="1049"/>
                </a:cubicBezTo>
                <a:cubicBezTo>
                  <a:pt x="4462" y="1046"/>
                  <a:pt x="4425" y="1048"/>
                  <a:pt x="4417" y="1045"/>
                </a:cubicBezTo>
                <a:close/>
                <a:moveTo>
                  <a:pt x="2061" y="988"/>
                </a:moveTo>
                <a:cubicBezTo>
                  <a:pt x="2068" y="987"/>
                  <a:pt x="2073" y="987"/>
                  <a:pt x="2078" y="988"/>
                </a:cubicBezTo>
                <a:lnTo>
                  <a:pt x="2061" y="988"/>
                </a:lnTo>
                <a:close/>
                <a:moveTo>
                  <a:pt x="3533" y="1019"/>
                </a:moveTo>
                <a:cubicBezTo>
                  <a:pt x="3533" y="1019"/>
                  <a:pt x="3533" y="1019"/>
                  <a:pt x="3538" y="1019"/>
                </a:cubicBezTo>
                <a:cubicBezTo>
                  <a:pt x="3541" y="1019"/>
                  <a:pt x="3544" y="1020"/>
                  <a:pt x="3533" y="1019"/>
                </a:cubicBezTo>
                <a:close/>
                <a:moveTo>
                  <a:pt x="2099" y="986"/>
                </a:moveTo>
                <a:cubicBezTo>
                  <a:pt x="2100" y="985"/>
                  <a:pt x="2101" y="985"/>
                  <a:pt x="2102" y="985"/>
                </a:cubicBezTo>
                <a:cubicBezTo>
                  <a:pt x="2098" y="985"/>
                  <a:pt x="2094" y="984"/>
                  <a:pt x="2091" y="984"/>
                </a:cubicBezTo>
                <a:cubicBezTo>
                  <a:pt x="2093" y="984"/>
                  <a:pt x="2096" y="985"/>
                  <a:pt x="2099" y="986"/>
                </a:cubicBezTo>
                <a:close/>
                <a:moveTo>
                  <a:pt x="1046" y="943"/>
                </a:moveTo>
                <a:cubicBezTo>
                  <a:pt x="1055" y="943"/>
                  <a:pt x="1062" y="943"/>
                  <a:pt x="1069" y="944"/>
                </a:cubicBezTo>
                <a:cubicBezTo>
                  <a:pt x="1071" y="944"/>
                  <a:pt x="1073" y="944"/>
                  <a:pt x="1074" y="943"/>
                </a:cubicBezTo>
                <a:cubicBezTo>
                  <a:pt x="1065" y="942"/>
                  <a:pt x="1055" y="942"/>
                  <a:pt x="1046" y="943"/>
                </a:cubicBezTo>
                <a:close/>
                <a:moveTo>
                  <a:pt x="1256" y="967"/>
                </a:moveTo>
                <a:cubicBezTo>
                  <a:pt x="1254" y="967"/>
                  <a:pt x="1252" y="968"/>
                  <a:pt x="1246" y="968"/>
                </a:cubicBezTo>
                <a:cubicBezTo>
                  <a:pt x="1254" y="968"/>
                  <a:pt x="1257" y="968"/>
                  <a:pt x="1256" y="967"/>
                </a:cubicBezTo>
                <a:close/>
                <a:moveTo>
                  <a:pt x="2567" y="1007"/>
                </a:moveTo>
                <a:cubicBezTo>
                  <a:pt x="2567" y="1007"/>
                  <a:pt x="2567" y="1007"/>
                  <a:pt x="2569" y="1008"/>
                </a:cubicBezTo>
                <a:cubicBezTo>
                  <a:pt x="2571" y="1008"/>
                  <a:pt x="2570" y="1008"/>
                  <a:pt x="2567" y="1007"/>
                </a:cubicBezTo>
                <a:close/>
                <a:moveTo>
                  <a:pt x="2504" y="1006"/>
                </a:moveTo>
                <a:cubicBezTo>
                  <a:pt x="2503" y="1006"/>
                  <a:pt x="2503" y="1006"/>
                  <a:pt x="2503" y="1006"/>
                </a:cubicBezTo>
                <a:cubicBezTo>
                  <a:pt x="2500" y="1006"/>
                  <a:pt x="2497" y="1006"/>
                  <a:pt x="2494" y="1006"/>
                </a:cubicBezTo>
                <a:cubicBezTo>
                  <a:pt x="2498" y="1006"/>
                  <a:pt x="2502" y="1007"/>
                  <a:pt x="2504" y="1006"/>
                </a:cubicBezTo>
                <a:close/>
                <a:moveTo>
                  <a:pt x="2626" y="1009"/>
                </a:moveTo>
                <a:cubicBezTo>
                  <a:pt x="2624" y="1009"/>
                  <a:pt x="2623" y="1009"/>
                  <a:pt x="2622" y="1009"/>
                </a:cubicBezTo>
                <a:cubicBezTo>
                  <a:pt x="2622" y="1009"/>
                  <a:pt x="2623" y="1009"/>
                  <a:pt x="2626" y="1009"/>
                </a:cubicBezTo>
                <a:close/>
                <a:moveTo>
                  <a:pt x="2462" y="1010"/>
                </a:moveTo>
                <a:cubicBezTo>
                  <a:pt x="2484" y="1009"/>
                  <a:pt x="2499" y="1010"/>
                  <a:pt x="2511" y="1008"/>
                </a:cubicBezTo>
                <a:cubicBezTo>
                  <a:pt x="2511" y="1008"/>
                  <a:pt x="2511" y="1008"/>
                  <a:pt x="2492" y="1006"/>
                </a:cubicBezTo>
                <a:cubicBezTo>
                  <a:pt x="2492" y="1006"/>
                  <a:pt x="2493" y="1006"/>
                  <a:pt x="2494" y="1006"/>
                </a:cubicBezTo>
                <a:cubicBezTo>
                  <a:pt x="2490" y="1006"/>
                  <a:pt x="2486" y="1005"/>
                  <a:pt x="2484" y="1005"/>
                </a:cubicBezTo>
                <a:cubicBezTo>
                  <a:pt x="2505" y="1007"/>
                  <a:pt x="2467" y="1009"/>
                  <a:pt x="2462" y="1010"/>
                </a:cubicBezTo>
                <a:close/>
                <a:moveTo>
                  <a:pt x="2125" y="992"/>
                </a:moveTo>
                <a:cubicBezTo>
                  <a:pt x="2122" y="992"/>
                  <a:pt x="2117" y="992"/>
                  <a:pt x="2110" y="993"/>
                </a:cubicBezTo>
                <a:lnTo>
                  <a:pt x="2125" y="992"/>
                </a:lnTo>
                <a:close/>
                <a:moveTo>
                  <a:pt x="1853" y="984"/>
                </a:moveTo>
                <a:cubicBezTo>
                  <a:pt x="1852" y="984"/>
                  <a:pt x="1850" y="984"/>
                  <a:pt x="1848" y="984"/>
                </a:cubicBezTo>
                <a:cubicBezTo>
                  <a:pt x="1848" y="984"/>
                  <a:pt x="1848" y="984"/>
                  <a:pt x="1848" y="984"/>
                </a:cubicBezTo>
                <a:cubicBezTo>
                  <a:pt x="1853" y="984"/>
                  <a:pt x="1853" y="984"/>
                  <a:pt x="1853" y="984"/>
                </a:cubicBezTo>
                <a:close/>
                <a:moveTo>
                  <a:pt x="1644" y="979"/>
                </a:moveTo>
                <a:cubicBezTo>
                  <a:pt x="1643" y="979"/>
                  <a:pt x="1643" y="979"/>
                  <a:pt x="1642" y="979"/>
                </a:cubicBezTo>
                <a:cubicBezTo>
                  <a:pt x="1643" y="979"/>
                  <a:pt x="1643" y="979"/>
                  <a:pt x="1644" y="979"/>
                </a:cubicBezTo>
                <a:close/>
                <a:moveTo>
                  <a:pt x="2111" y="991"/>
                </a:moveTo>
                <a:cubicBezTo>
                  <a:pt x="2111" y="991"/>
                  <a:pt x="2110" y="991"/>
                  <a:pt x="2109" y="992"/>
                </a:cubicBezTo>
                <a:cubicBezTo>
                  <a:pt x="2113" y="992"/>
                  <a:pt x="2113" y="991"/>
                  <a:pt x="2111" y="991"/>
                </a:cubicBezTo>
                <a:close/>
                <a:moveTo>
                  <a:pt x="411" y="925"/>
                </a:moveTo>
                <a:cubicBezTo>
                  <a:pt x="411" y="925"/>
                  <a:pt x="411" y="925"/>
                  <a:pt x="395" y="924"/>
                </a:cubicBezTo>
                <a:cubicBezTo>
                  <a:pt x="394" y="925"/>
                  <a:pt x="397" y="925"/>
                  <a:pt x="411" y="925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03" y="921"/>
                </a:cubicBezTo>
                <a:cubicBezTo>
                  <a:pt x="310" y="922"/>
                  <a:pt x="313" y="923"/>
                  <a:pt x="312" y="922"/>
                </a:cubicBezTo>
                <a:cubicBezTo>
                  <a:pt x="317" y="924"/>
                  <a:pt x="317" y="923"/>
                  <a:pt x="319" y="922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26" y="923"/>
                </a:cubicBezTo>
                <a:cubicBezTo>
                  <a:pt x="322" y="922"/>
                  <a:pt x="320" y="922"/>
                  <a:pt x="319" y="922"/>
                </a:cubicBezTo>
                <a:close/>
                <a:moveTo>
                  <a:pt x="1" y="911"/>
                </a:moveTo>
                <a:cubicBezTo>
                  <a:pt x="2" y="912"/>
                  <a:pt x="0" y="913"/>
                  <a:pt x="7" y="913"/>
                </a:cubicBezTo>
                <a:cubicBezTo>
                  <a:pt x="6" y="914"/>
                  <a:pt x="13" y="912"/>
                  <a:pt x="1" y="911"/>
                </a:cubicBezTo>
                <a:close/>
                <a:moveTo>
                  <a:pt x="558" y="930"/>
                </a:moveTo>
                <a:cubicBezTo>
                  <a:pt x="573" y="930"/>
                  <a:pt x="581" y="931"/>
                  <a:pt x="588" y="931"/>
                </a:cubicBezTo>
                <a:cubicBezTo>
                  <a:pt x="588" y="931"/>
                  <a:pt x="588" y="931"/>
                  <a:pt x="559" y="930"/>
                </a:cubicBezTo>
                <a:cubicBezTo>
                  <a:pt x="562" y="930"/>
                  <a:pt x="564" y="930"/>
                  <a:pt x="558" y="930"/>
                </a:cubicBezTo>
                <a:close/>
                <a:moveTo>
                  <a:pt x="114" y="920"/>
                </a:moveTo>
                <a:cubicBezTo>
                  <a:pt x="130" y="922"/>
                  <a:pt x="130" y="922"/>
                  <a:pt x="130" y="922"/>
                </a:cubicBezTo>
                <a:cubicBezTo>
                  <a:pt x="116" y="920"/>
                  <a:pt x="116" y="920"/>
                  <a:pt x="116" y="920"/>
                </a:cubicBezTo>
                <a:cubicBezTo>
                  <a:pt x="114" y="920"/>
                  <a:pt x="114" y="920"/>
                  <a:pt x="114" y="920"/>
                </a:cubicBezTo>
                <a:close/>
                <a:moveTo>
                  <a:pt x="274" y="919"/>
                </a:moveTo>
                <a:cubicBezTo>
                  <a:pt x="268" y="919"/>
                  <a:pt x="265" y="919"/>
                  <a:pt x="263" y="918"/>
                </a:cubicBezTo>
                <a:cubicBezTo>
                  <a:pt x="263" y="919"/>
                  <a:pt x="262" y="919"/>
                  <a:pt x="261" y="919"/>
                </a:cubicBezTo>
                <a:cubicBezTo>
                  <a:pt x="269" y="920"/>
                  <a:pt x="272" y="920"/>
                  <a:pt x="274" y="920"/>
                </a:cubicBezTo>
                <a:cubicBezTo>
                  <a:pt x="273" y="920"/>
                  <a:pt x="272" y="920"/>
                  <a:pt x="274" y="919"/>
                </a:cubicBezTo>
                <a:close/>
                <a:moveTo>
                  <a:pt x="385" y="923"/>
                </a:moveTo>
                <a:cubicBezTo>
                  <a:pt x="385" y="923"/>
                  <a:pt x="385" y="923"/>
                  <a:pt x="395" y="924"/>
                </a:cubicBezTo>
                <a:cubicBezTo>
                  <a:pt x="395" y="924"/>
                  <a:pt x="397" y="923"/>
                  <a:pt x="399" y="923"/>
                </a:cubicBezTo>
                <a:cubicBezTo>
                  <a:pt x="396" y="923"/>
                  <a:pt x="389" y="923"/>
                  <a:pt x="385" y="923"/>
                </a:cubicBezTo>
                <a:close/>
                <a:moveTo>
                  <a:pt x="213" y="927"/>
                </a:moveTo>
                <a:cubicBezTo>
                  <a:pt x="213" y="927"/>
                  <a:pt x="213" y="927"/>
                  <a:pt x="224" y="926"/>
                </a:cubicBezTo>
                <a:cubicBezTo>
                  <a:pt x="225" y="926"/>
                  <a:pt x="209" y="926"/>
                  <a:pt x="204" y="926"/>
                </a:cubicBezTo>
                <a:cubicBezTo>
                  <a:pt x="204" y="926"/>
                  <a:pt x="204" y="926"/>
                  <a:pt x="213" y="927"/>
                </a:cubicBezTo>
                <a:close/>
                <a:moveTo>
                  <a:pt x="219" y="923"/>
                </a:moveTo>
                <a:cubicBezTo>
                  <a:pt x="203" y="924"/>
                  <a:pt x="175" y="921"/>
                  <a:pt x="152" y="920"/>
                </a:cubicBezTo>
                <a:cubicBezTo>
                  <a:pt x="152" y="920"/>
                  <a:pt x="152" y="920"/>
                  <a:pt x="161" y="923"/>
                </a:cubicBezTo>
                <a:cubicBezTo>
                  <a:pt x="161" y="923"/>
                  <a:pt x="161" y="923"/>
                  <a:pt x="164" y="922"/>
                </a:cubicBezTo>
                <a:cubicBezTo>
                  <a:pt x="182" y="922"/>
                  <a:pt x="209" y="926"/>
                  <a:pt x="219" y="923"/>
                </a:cubicBezTo>
                <a:close/>
                <a:moveTo>
                  <a:pt x="643" y="932"/>
                </a:moveTo>
                <a:cubicBezTo>
                  <a:pt x="643" y="932"/>
                  <a:pt x="643" y="932"/>
                  <a:pt x="627" y="929"/>
                </a:cubicBezTo>
                <a:cubicBezTo>
                  <a:pt x="631" y="931"/>
                  <a:pt x="631" y="931"/>
                  <a:pt x="631" y="931"/>
                </a:cubicBezTo>
                <a:cubicBezTo>
                  <a:pt x="631" y="931"/>
                  <a:pt x="631" y="931"/>
                  <a:pt x="643" y="932"/>
                </a:cubicBezTo>
                <a:close/>
                <a:moveTo>
                  <a:pt x="823" y="936"/>
                </a:moveTo>
                <a:cubicBezTo>
                  <a:pt x="826" y="935"/>
                  <a:pt x="824" y="938"/>
                  <a:pt x="829" y="937"/>
                </a:cubicBezTo>
                <a:cubicBezTo>
                  <a:pt x="858" y="939"/>
                  <a:pt x="817" y="934"/>
                  <a:pt x="823" y="936"/>
                </a:cubicBezTo>
                <a:close/>
                <a:moveTo>
                  <a:pt x="501" y="925"/>
                </a:moveTo>
                <a:cubicBezTo>
                  <a:pt x="513" y="924"/>
                  <a:pt x="522" y="924"/>
                  <a:pt x="531" y="925"/>
                </a:cubicBezTo>
                <a:cubicBezTo>
                  <a:pt x="523" y="924"/>
                  <a:pt x="514" y="923"/>
                  <a:pt x="503" y="922"/>
                </a:cubicBezTo>
                <a:cubicBezTo>
                  <a:pt x="510" y="923"/>
                  <a:pt x="494" y="923"/>
                  <a:pt x="501" y="925"/>
                </a:cubicBezTo>
                <a:close/>
                <a:moveTo>
                  <a:pt x="815" y="936"/>
                </a:moveTo>
                <a:cubicBezTo>
                  <a:pt x="810" y="936"/>
                  <a:pt x="807" y="936"/>
                  <a:pt x="805" y="935"/>
                </a:cubicBezTo>
                <a:cubicBezTo>
                  <a:pt x="805" y="935"/>
                  <a:pt x="804" y="936"/>
                  <a:pt x="804" y="936"/>
                </a:cubicBezTo>
                <a:lnTo>
                  <a:pt x="815" y="936"/>
                </a:lnTo>
                <a:close/>
                <a:moveTo>
                  <a:pt x="4460" y="1043"/>
                </a:moveTo>
                <a:cubicBezTo>
                  <a:pt x="4460" y="1043"/>
                  <a:pt x="4460" y="1043"/>
                  <a:pt x="4445" y="1044"/>
                </a:cubicBezTo>
                <a:cubicBezTo>
                  <a:pt x="4450" y="1044"/>
                  <a:pt x="4450" y="1044"/>
                  <a:pt x="4450" y="1044"/>
                </a:cubicBezTo>
                <a:cubicBezTo>
                  <a:pt x="4450" y="1044"/>
                  <a:pt x="4450" y="1044"/>
                  <a:pt x="4460" y="1043"/>
                </a:cubicBezTo>
                <a:close/>
                <a:moveTo>
                  <a:pt x="805" y="935"/>
                </a:moveTo>
                <a:cubicBezTo>
                  <a:pt x="805" y="935"/>
                  <a:pt x="805" y="935"/>
                  <a:pt x="805" y="935"/>
                </a:cubicBezTo>
                <a:cubicBezTo>
                  <a:pt x="805" y="935"/>
                  <a:pt x="805" y="935"/>
                  <a:pt x="805" y="935"/>
                </a:cubicBezTo>
                <a:close/>
                <a:moveTo>
                  <a:pt x="557" y="929"/>
                </a:moveTo>
                <a:cubicBezTo>
                  <a:pt x="561" y="929"/>
                  <a:pt x="566" y="928"/>
                  <a:pt x="569" y="928"/>
                </a:cubicBezTo>
                <a:cubicBezTo>
                  <a:pt x="568" y="928"/>
                  <a:pt x="561" y="928"/>
                  <a:pt x="557" y="929"/>
                </a:cubicBezTo>
                <a:close/>
                <a:moveTo>
                  <a:pt x="745" y="933"/>
                </a:moveTo>
                <a:cubicBezTo>
                  <a:pt x="745" y="933"/>
                  <a:pt x="745" y="933"/>
                  <a:pt x="731" y="932"/>
                </a:cubicBezTo>
                <a:cubicBezTo>
                  <a:pt x="733" y="933"/>
                  <a:pt x="731" y="933"/>
                  <a:pt x="731" y="933"/>
                </a:cubicBezTo>
                <a:lnTo>
                  <a:pt x="745" y="933"/>
                </a:lnTo>
                <a:close/>
                <a:moveTo>
                  <a:pt x="531" y="925"/>
                </a:moveTo>
                <a:cubicBezTo>
                  <a:pt x="536" y="926"/>
                  <a:pt x="541" y="926"/>
                  <a:pt x="545" y="927"/>
                </a:cubicBezTo>
                <a:cubicBezTo>
                  <a:pt x="540" y="926"/>
                  <a:pt x="536" y="925"/>
                  <a:pt x="531" y="925"/>
                </a:cubicBezTo>
                <a:close/>
                <a:moveTo>
                  <a:pt x="274" y="920"/>
                </a:moveTo>
                <a:cubicBezTo>
                  <a:pt x="274" y="920"/>
                  <a:pt x="275" y="920"/>
                  <a:pt x="274" y="920"/>
                </a:cubicBezTo>
                <a:close/>
                <a:moveTo>
                  <a:pt x="400" y="922"/>
                </a:moveTo>
                <a:cubicBezTo>
                  <a:pt x="401" y="922"/>
                  <a:pt x="401" y="922"/>
                  <a:pt x="401" y="922"/>
                </a:cubicBezTo>
                <a:cubicBezTo>
                  <a:pt x="401" y="922"/>
                  <a:pt x="400" y="922"/>
                  <a:pt x="400" y="922"/>
                </a:cubicBezTo>
                <a:close/>
                <a:moveTo>
                  <a:pt x="444" y="926"/>
                </a:moveTo>
                <a:cubicBezTo>
                  <a:pt x="450" y="924"/>
                  <a:pt x="450" y="924"/>
                  <a:pt x="450" y="924"/>
                </a:cubicBezTo>
                <a:cubicBezTo>
                  <a:pt x="441" y="925"/>
                  <a:pt x="439" y="925"/>
                  <a:pt x="438" y="926"/>
                </a:cubicBezTo>
                <a:lnTo>
                  <a:pt x="444" y="926"/>
                </a:lnTo>
                <a:close/>
                <a:moveTo>
                  <a:pt x="583" y="940"/>
                </a:moveTo>
                <a:cubicBezTo>
                  <a:pt x="590" y="940"/>
                  <a:pt x="590" y="940"/>
                  <a:pt x="590" y="940"/>
                </a:cubicBezTo>
                <a:cubicBezTo>
                  <a:pt x="600" y="940"/>
                  <a:pt x="594" y="939"/>
                  <a:pt x="584" y="939"/>
                </a:cubicBezTo>
                <a:cubicBezTo>
                  <a:pt x="584" y="939"/>
                  <a:pt x="584" y="939"/>
                  <a:pt x="583" y="940"/>
                </a:cubicBezTo>
                <a:close/>
                <a:moveTo>
                  <a:pt x="498" y="934"/>
                </a:moveTo>
                <a:cubicBezTo>
                  <a:pt x="498" y="934"/>
                  <a:pt x="498" y="934"/>
                  <a:pt x="498" y="935"/>
                </a:cubicBezTo>
                <a:cubicBezTo>
                  <a:pt x="511" y="934"/>
                  <a:pt x="511" y="934"/>
                  <a:pt x="511" y="934"/>
                </a:cubicBezTo>
                <a:cubicBezTo>
                  <a:pt x="511" y="934"/>
                  <a:pt x="511" y="934"/>
                  <a:pt x="485" y="932"/>
                </a:cubicBezTo>
                <a:cubicBezTo>
                  <a:pt x="487" y="933"/>
                  <a:pt x="483" y="934"/>
                  <a:pt x="498" y="934"/>
                </a:cubicBezTo>
                <a:close/>
                <a:moveTo>
                  <a:pt x="510" y="929"/>
                </a:moveTo>
                <a:cubicBezTo>
                  <a:pt x="512" y="929"/>
                  <a:pt x="512" y="929"/>
                  <a:pt x="512" y="929"/>
                </a:cubicBezTo>
                <a:cubicBezTo>
                  <a:pt x="505" y="929"/>
                  <a:pt x="500" y="928"/>
                  <a:pt x="494" y="928"/>
                </a:cubicBezTo>
                <a:cubicBezTo>
                  <a:pt x="499" y="929"/>
                  <a:pt x="503" y="929"/>
                  <a:pt x="510" y="929"/>
                </a:cubicBezTo>
                <a:close/>
                <a:moveTo>
                  <a:pt x="452" y="922"/>
                </a:moveTo>
                <a:cubicBezTo>
                  <a:pt x="468" y="924"/>
                  <a:pt x="468" y="924"/>
                  <a:pt x="468" y="924"/>
                </a:cubicBezTo>
                <a:cubicBezTo>
                  <a:pt x="461" y="923"/>
                  <a:pt x="461" y="923"/>
                  <a:pt x="461" y="923"/>
                </a:cubicBezTo>
                <a:cubicBezTo>
                  <a:pt x="452" y="922"/>
                  <a:pt x="452" y="922"/>
                  <a:pt x="452" y="922"/>
                </a:cubicBezTo>
                <a:close/>
                <a:moveTo>
                  <a:pt x="544" y="932"/>
                </a:moveTo>
                <a:cubicBezTo>
                  <a:pt x="555" y="933"/>
                  <a:pt x="549" y="934"/>
                  <a:pt x="569" y="935"/>
                </a:cubicBezTo>
                <a:cubicBezTo>
                  <a:pt x="579" y="933"/>
                  <a:pt x="563" y="932"/>
                  <a:pt x="558" y="930"/>
                </a:cubicBezTo>
                <a:cubicBezTo>
                  <a:pt x="534" y="930"/>
                  <a:pt x="576" y="933"/>
                  <a:pt x="544" y="932"/>
                </a:cubicBezTo>
                <a:close/>
                <a:moveTo>
                  <a:pt x="556" y="929"/>
                </a:moveTo>
                <a:cubicBezTo>
                  <a:pt x="557" y="929"/>
                  <a:pt x="558" y="929"/>
                  <a:pt x="559" y="930"/>
                </a:cubicBezTo>
                <a:cubicBezTo>
                  <a:pt x="558" y="929"/>
                  <a:pt x="557" y="929"/>
                  <a:pt x="556" y="929"/>
                </a:cubicBezTo>
                <a:close/>
                <a:moveTo>
                  <a:pt x="555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46" y="929"/>
                  <a:pt x="551" y="930"/>
                  <a:pt x="558" y="930"/>
                </a:cubicBezTo>
                <a:cubicBezTo>
                  <a:pt x="557" y="930"/>
                  <a:pt x="557" y="929"/>
                  <a:pt x="556" y="929"/>
                </a:cubicBezTo>
                <a:cubicBezTo>
                  <a:pt x="555" y="929"/>
                  <a:pt x="554" y="929"/>
                  <a:pt x="555" y="929"/>
                </a:cubicBezTo>
                <a:close/>
                <a:moveTo>
                  <a:pt x="484" y="927"/>
                </a:moveTo>
                <a:cubicBezTo>
                  <a:pt x="483" y="927"/>
                  <a:pt x="483" y="927"/>
                  <a:pt x="483" y="927"/>
                </a:cubicBezTo>
                <a:cubicBezTo>
                  <a:pt x="486" y="927"/>
                  <a:pt x="490" y="928"/>
                  <a:pt x="494" y="928"/>
                </a:cubicBezTo>
                <a:cubicBezTo>
                  <a:pt x="492" y="928"/>
                  <a:pt x="489" y="927"/>
                  <a:pt x="485" y="927"/>
                </a:cubicBezTo>
                <a:cubicBezTo>
                  <a:pt x="486" y="926"/>
                  <a:pt x="486" y="926"/>
                  <a:pt x="484" y="927"/>
                </a:cubicBezTo>
                <a:close/>
                <a:moveTo>
                  <a:pt x="512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31" y="929"/>
                  <a:pt x="524" y="928"/>
                  <a:pt x="516" y="927"/>
                </a:cubicBezTo>
                <a:cubicBezTo>
                  <a:pt x="506" y="927"/>
                  <a:pt x="510" y="928"/>
                  <a:pt x="512" y="929"/>
                </a:cubicBezTo>
                <a:close/>
                <a:moveTo>
                  <a:pt x="291" y="923"/>
                </a:moveTo>
                <a:cubicBezTo>
                  <a:pt x="276" y="922"/>
                  <a:pt x="287" y="922"/>
                  <a:pt x="295" y="921"/>
                </a:cubicBezTo>
                <a:cubicBezTo>
                  <a:pt x="267" y="920"/>
                  <a:pt x="263" y="922"/>
                  <a:pt x="291" y="923"/>
                </a:cubicBezTo>
                <a:close/>
                <a:moveTo>
                  <a:pt x="329" y="926"/>
                </a:moveTo>
                <a:cubicBezTo>
                  <a:pt x="334" y="926"/>
                  <a:pt x="334" y="926"/>
                  <a:pt x="334" y="926"/>
                </a:cubicBezTo>
                <a:cubicBezTo>
                  <a:pt x="334" y="926"/>
                  <a:pt x="334" y="926"/>
                  <a:pt x="303" y="923"/>
                </a:cubicBezTo>
                <a:cubicBezTo>
                  <a:pt x="303" y="923"/>
                  <a:pt x="303" y="923"/>
                  <a:pt x="329" y="926"/>
                </a:cubicBezTo>
                <a:close/>
                <a:moveTo>
                  <a:pt x="380" y="930"/>
                </a:moveTo>
                <a:cubicBezTo>
                  <a:pt x="398" y="929"/>
                  <a:pt x="379" y="927"/>
                  <a:pt x="370" y="926"/>
                </a:cubicBezTo>
                <a:cubicBezTo>
                  <a:pt x="384" y="928"/>
                  <a:pt x="373" y="928"/>
                  <a:pt x="380" y="930"/>
                </a:cubicBezTo>
                <a:close/>
                <a:moveTo>
                  <a:pt x="410" y="933"/>
                </a:moveTo>
                <a:cubicBezTo>
                  <a:pt x="418" y="932"/>
                  <a:pt x="421" y="931"/>
                  <a:pt x="425" y="930"/>
                </a:cubicBezTo>
                <a:cubicBezTo>
                  <a:pt x="421" y="930"/>
                  <a:pt x="408" y="931"/>
                  <a:pt x="398" y="932"/>
                </a:cubicBezTo>
                <a:cubicBezTo>
                  <a:pt x="406" y="932"/>
                  <a:pt x="407" y="933"/>
                  <a:pt x="410" y="933"/>
                </a:cubicBezTo>
                <a:close/>
                <a:moveTo>
                  <a:pt x="299" y="919"/>
                </a:moveTo>
                <a:cubicBezTo>
                  <a:pt x="299" y="919"/>
                  <a:pt x="299" y="919"/>
                  <a:pt x="313" y="921"/>
                </a:cubicBezTo>
                <a:cubicBezTo>
                  <a:pt x="321" y="920"/>
                  <a:pt x="324" y="919"/>
                  <a:pt x="310" y="918"/>
                </a:cubicBezTo>
                <a:cubicBezTo>
                  <a:pt x="314" y="919"/>
                  <a:pt x="302" y="919"/>
                  <a:pt x="299" y="919"/>
                </a:cubicBezTo>
                <a:close/>
                <a:moveTo>
                  <a:pt x="426" y="929"/>
                </a:moveTo>
                <a:cubicBezTo>
                  <a:pt x="425" y="930"/>
                  <a:pt x="425" y="930"/>
                  <a:pt x="425" y="930"/>
                </a:cubicBezTo>
                <a:cubicBezTo>
                  <a:pt x="426" y="930"/>
                  <a:pt x="426" y="930"/>
                  <a:pt x="426" y="929"/>
                </a:cubicBezTo>
                <a:close/>
                <a:moveTo>
                  <a:pt x="398" y="933"/>
                </a:moveTo>
                <a:cubicBezTo>
                  <a:pt x="398" y="933"/>
                  <a:pt x="391" y="932"/>
                  <a:pt x="398" y="932"/>
                </a:cubicBezTo>
                <a:cubicBezTo>
                  <a:pt x="398" y="932"/>
                  <a:pt x="398" y="932"/>
                  <a:pt x="396" y="931"/>
                </a:cubicBezTo>
                <a:cubicBezTo>
                  <a:pt x="382" y="932"/>
                  <a:pt x="393" y="933"/>
                  <a:pt x="398" y="933"/>
                </a:cubicBezTo>
                <a:close/>
                <a:moveTo>
                  <a:pt x="412" y="928"/>
                </a:moveTo>
                <a:cubicBezTo>
                  <a:pt x="412" y="928"/>
                  <a:pt x="412" y="928"/>
                  <a:pt x="428" y="928"/>
                </a:cubicBezTo>
                <a:cubicBezTo>
                  <a:pt x="428" y="928"/>
                  <a:pt x="428" y="928"/>
                  <a:pt x="411" y="926"/>
                </a:cubicBezTo>
                <a:cubicBezTo>
                  <a:pt x="415" y="927"/>
                  <a:pt x="412" y="927"/>
                  <a:pt x="412" y="928"/>
                </a:cubicBezTo>
                <a:close/>
                <a:moveTo>
                  <a:pt x="397" y="934"/>
                </a:moveTo>
                <a:cubicBezTo>
                  <a:pt x="400" y="934"/>
                  <a:pt x="400" y="934"/>
                  <a:pt x="398" y="933"/>
                </a:cubicBezTo>
                <a:cubicBezTo>
                  <a:pt x="397" y="934"/>
                  <a:pt x="398" y="934"/>
                  <a:pt x="397" y="934"/>
                </a:cubicBezTo>
                <a:close/>
                <a:moveTo>
                  <a:pt x="4483" y="35"/>
                </a:moveTo>
                <a:cubicBezTo>
                  <a:pt x="0" y="161"/>
                  <a:pt x="0" y="161"/>
                  <a:pt x="0" y="161"/>
                </a:cubicBezTo>
                <a:cubicBezTo>
                  <a:pt x="0" y="904"/>
                  <a:pt x="0" y="904"/>
                  <a:pt x="0" y="904"/>
                </a:cubicBezTo>
                <a:cubicBezTo>
                  <a:pt x="4483" y="1030"/>
                  <a:pt x="4483" y="1030"/>
                  <a:pt x="4483" y="1030"/>
                </a:cubicBezTo>
                <a:lnTo>
                  <a:pt x="4483" y="35"/>
                </a:lnTo>
                <a:close/>
              </a:path>
            </a:pathLst>
          </a:custGeom>
          <a:blipFill>
            <a:blip r:embed="rId2"/>
            <a:srcRect/>
            <a:stretch>
              <a:fillRect l="-4693" r="-469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27487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/>
        </p:nvGrpSpPr>
        <p:grpSpPr>
          <a:xfrm>
            <a:off x="754162" y="1624605"/>
            <a:ext cx="3636036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2">
                <a:defRPr/>
              </a:pPr>
              <a:endParaRPr lang="en-GB" sz="1000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2">
                <a:defRPr/>
              </a:pPr>
              <a:endParaRPr lang="en-GB" sz="1000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/>
        </p:nvSpPr>
        <p:spPr>
          <a:xfrm>
            <a:off x="4764187" y="1624605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2">
              <a:defRPr/>
            </a:pPr>
            <a:endParaRPr lang="en-GB" sz="1000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27" y="1803401"/>
            <a:ext cx="3305175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1500"/>
            </a:lvl1pPr>
            <a:lvl2pPr>
              <a:buClr>
                <a:schemeClr val="accent4"/>
              </a:buClr>
              <a:defRPr sz="1350"/>
            </a:lvl2pPr>
            <a:lvl3pPr>
              <a:buClr>
                <a:schemeClr val="accent4"/>
              </a:buClr>
              <a:defRPr sz="1200"/>
            </a:lvl3pPr>
            <a:lvl4pPr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/>
        </p:nvSpPr>
        <p:spPr>
          <a:xfrm>
            <a:off x="4841337" y="1705498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2">
              <a:defRPr/>
            </a:pPr>
            <a:endParaRPr lang="en-GB" sz="1000" kern="0">
              <a:solidFill>
                <a:srgbClr val="767676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 userDrawn="1"/>
        </p:nvGrpSpPr>
        <p:grpSpPr>
          <a:xfrm>
            <a:off x="754162" y="1624605"/>
            <a:ext cx="3636036" cy="4298083"/>
            <a:chOff x="3105306" y="1816540"/>
            <a:chExt cx="1752444" cy="1779176"/>
          </a:xfrm>
          <a:effectLst/>
        </p:grpSpPr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16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 userDrawn="1"/>
        </p:nvSpPr>
        <p:spPr>
          <a:xfrm>
            <a:off x="4764187" y="1624605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 userDrawn="1"/>
        </p:nvSpPr>
        <p:spPr>
          <a:xfrm>
            <a:off x="4841337" y="1705497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C302-F7CB-47D7-B427-D7FDE2210F2A}" type="datetime1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9855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90" y="1942248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2978887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508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90" y="1942248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2978887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1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90" y="1942248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2978887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27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1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 userDrawn="1"/>
        </p:nvGrpSpPr>
        <p:grpSpPr>
          <a:xfrm>
            <a:off x="754162" y="1624605"/>
            <a:ext cx="3636036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 userDrawn="1"/>
        </p:nvSpPr>
        <p:spPr>
          <a:xfrm>
            <a:off x="4764187" y="1624605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25" y="1803400"/>
            <a:ext cx="3305175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 userDrawn="1"/>
        </p:nvSpPr>
        <p:spPr>
          <a:xfrm>
            <a:off x="4841337" y="1705497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1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466532" y="491017"/>
            <a:ext cx="8210938" cy="587397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/>
          <p:cNvSpPr/>
          <p:nvPr userDrawn="1"/>
        </p:nvSpPr>
        <p:spPr>
          <a:xfrm>
            <a:off x="554255" y="578741"/>
            <a:ext cx="8035491" cy="5698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86331" lon="20993413" rev="19643163"/>
              </a:camera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schemeClr val="bg1">
                    <a:lumMod val="95000"/>
                  </a:schemeClr>
                </a:solidFill>
              </a:rPr>
              <a:t>Template</a:t>
            </a:r>
            <a:endParaRPr lang="en-GB" sz="11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>
          <a:xfrm rot="2700000">
            <a:off x="7994966" y="610142"/>
            <a:ext cx="895192" cy="231647"/>
          </a:xfrm>
          <a:custGeom>
            <a:avLst/>
            <a:gdLst>
              <a:gd name="connsiteX0" fmla="*/ 0 w 1112143"/>
              <a:gd name="connsiteY0" fmla="*/ 287787 h 287787"/>
              <a:gd name="connsiteX1" fmla="*/ 287788 w 1112143"/>
              <a:gd name="connsiteY1" fmla="*/ 0 h 287787"/>
              <a:gd name="connsiteX2" fmla="*/ 824356 w 1112143"/>
              <a:gd name="connsiteY2" fmla="*/ 0 h 287787"/>
              <a:gd name="connsiteX3" fmla="*/ 1112143 w 1112143"/>
              <a:gd name="connsiteY3" fmla="*/ 287787 h 28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143" h="287787">
                <a:moveTo>
                  <a:pt x="0" y="287787"/>
                </a:moveTo>
                <a:lnTo>
                  <a:pt x="287788" y="0"/>
                </a:lnTo>
                <a:lnTo>
                  <a:pt x="824356" y="0"/>
                </a:lnTo>
                <a:lnTo>
                  <a:pt x="1112143" y="287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9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0CCE-2559-4602-AC93-EBA39C84EF09}" type="datetime1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4B-8343-4691-89E8-1EAE6FB43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26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7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9" y="1942249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0" y="2978889"/>
            <a:ext cx="5629275" cy="823913"/>
          </a:xfrm>
        </p:spPr>
        <p:txBody>
          <a:bodyPr anchor="ctr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0" y="2069012"/>
            <a:ext cx="9144000" cy="2675173"/>
            <a:chOff x="0" y="1665210"/>
            <a:chExt cx="12192000" cy="2675173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474769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047E2-268E-4673-9545-7860F437D078}" type="datetimeFigureOut">
              <a:rPr lang="en-GB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047F-0219-4A42-B3F4-2BECFDDF2A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48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0E6E-692F-489F-ACA2-ED95A78BA5B4}" type="datetimeFigureOut">
              <a:rPr lang="en-GB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FD500-8054-4F87-A301-DFD2B0BB47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09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93A98-D478-40B7-8BEC-0C282E7B3FB3}" type="datetimeFigureOut">
              <a:rPr lang="en-GB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2B78A-D6C6-4B9C-9230-2A18937399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36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24E2-CEBB-4450-BA2A-5D5ACD224B7D}" type="datetimeFigureOut">
              <a:rPr lang="en-GB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2CCCD-9564-4989-8BCB-5493CF6DE4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86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F191-4620-4EDF-B815-45CF601972A0}" type="datetimeFigureOut">
              <a:rPr lang="en-GB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B37D-09A7-41B5-B531-1E9A4D44A2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64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969A-4D7D-48FC-9F1D-5354B86929C0}" type="datetimeFigureOut">
              <a:rPr lang="en-GB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D473-38F0-4D29-8ED5-9F7F18C6F9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642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D84A-ED3E-42B1-9AB1-7850876FCBD2}" type="datetimeFigureOut">
              <a:rPr lang="en-GB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ACD5-F22B-430B-80D9-2EFDC9A86A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21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C9FE4-334C-4B31-915A-7CA1D8F01B83}" type="datetimeFigureOut">
              <a:rPr lang="en-GB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BFAF-81C5-4A4D-AF36-5361F6E7CF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068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282B-F1CF-40D2-A807-A02FD269827D}" type="datetimeFigureOut">
              <a:rPr lang="en-GB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C4CF-6015-400E-AF8F-98CF1EC117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288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955F-8AE5-4E7D-9213-5F078F740D2A}" type="datetimeFigureOut">
              <a:rPr lang="en-GB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338FA-3C4B-4B2F-86A0-0B51779C51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07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9" y="1942249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0" y="2978889"/>
            <a:ext cx="5629275" cy="823913"/>
          </a:xfrm>
        </p:spPr>
        <p:txBody>
          <a:bodyPr anchor="ctr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0" y="2069012"/>
            <a:ext cx="9144000" cy="2675173"/>
            <a:chOff x="0" y="1665210"/>
            <a:chExt cx="12192000" cy="2675173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381870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84DF-DAAB-4820-B42E-B5E99179146E}" type="datetimeFigureOut">
              <a:rPr lang="en-GB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6C50-50A8-4FCC-9BA3-48D1F4FFE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59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251D1805-2EF8-4B6F-9C9D-A87449107E81}"/>
              </a:ext>
            </a:extLst>
          </p:cNvPr>
          <p:cNvSpPr/>
          <p:nvPr/>
        </p:nvSpPr>
        <p:spPr>
          <a:xfrm>
            <a:off x="0" y="1665213"/>
            <a:ext cx="9144000" cy="457087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3AC8B5F-D32D-4ABC-8C14-425876D36D0D}"/>
              </a:ext>
            </a:extLst>
          </p:cNvPr>
          <p:cNvSpPr/>
          <p:nvPr/>
        </p:nvSpPr>
        <p:spPr>
          <a:xfrm flipV="1">
            <a:off x="0" y="3711285"/>
            <a:ext cx="9144000" cy="629103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1" y="4540245"/>
            <a:ext cx="5629275" cy="82391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41" y="5481945"/>
            <a:ext cx="5629275" cy="57137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6047E2-268E-4673-9545-7860F437D078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5047F-0219-4A42-B3F4-2BECFDDF2A7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B6237-EE53-4CAD-BD5F-0480459FB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9" y="312771"/>
            <a:ext cx="3064669" cy="1069808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A3E97885-21A5-4A64-8073-D25BD17F77CE}"/>
              </a:ext>
            </a:extLst>
          </p:cNvPr>
          <p:cNvSpPr>
            <a:spLocks noEditPoints="1"/>
          </p:cNvSpPr>
          <p:nvPr/>
        </p:nvSpPr>
        <p:spPr bwMode="auto">
          <a:xfrm>
            <a:off x="-1185" y="1538447"/>
            <a:ext cx="9146381" cy="2897188"/>
          </a:xfrm>
          <a:custGeom>
            <a:avLst/>
            <a:gdLst>
              <a:gd name="T0" fmla="*/ 1983 w 4486"/>
              <a:gd name="T1" fmla="*/ 97 h 1062"/>
              <a:gd name="T2" fmla="*/ 1995 w 4486"/>
              <a:gd name="T3" fmla="*/ 97 h 1062"/>
              <a:gd name="T4" fmla="*/ 2376 w 4486"/>
              <a:gd name="T5" fmla="*/ 84 h 1062"/>
              <a:gd name="T6" fmla="*/ 2777 w 4486"/>
              <a:gd name="T7" fmla="*/ 71 h 1062"/>
              <a:gd name="T8" fmla="*/ 2388 w 4486"/>
              <a:gd name="T9" fmla="*/ 76 h 1062"/>
              <a:gd name="T10" fmla="*/ 425 w 4486"/>
              <a:gd name="T11" fmla="*/ 144 h 1062"/>
              <a:gd name="T12" fmla="*/ 989 w 4486"/>
              <a:gd name="T13" fmla="*/ 125 h 1062"/>
              <a:gd name="T14" fmla="*/ 1302 w 4486"/>
              <a:gd name="T15" fmla="*/ 114 h 1062"/>
              <a:gd name="T16" fmla="*/ 1652 w 4486"/>
              <a:gd name="T17" fmla="*/ 110 h 1062"/>
              <a:gd name="T18" fmla="*/ 2003 w 4486"/>
              <a:gd name="T19" fmla="*/ 96 h 1062"/>
              <a:gd name="T20" fmla="*/ 2401 w 4486"/>
              <a:gd name="T21" fmla="*/ 73 h 1062"/>
              <a:gd name="T22" fmla="*/ 2639 w 4486"/>
              <a:gd name="T23" fmla="*/ 74 h 1062"/>
              <a:gd name="T24" fmla="*/ 3032 w 4486"/>
              <a:gd name="T25" fmla="*/ 65 h 1062"/>
              <a:gd name="T26" fmla="*/ 3425 w 4486"/>
              <a:gd name="T27" fmla="*/ 45 h 1062"/>
              <a:gd name="T28" fmla="*/ 3764 w 4486"/>
              <a:gd name="T29" fmla="*/ 30 h 1062"/>
              <a:gd name="T30" fmla="*/ 3372 w 4486"/>
              <a:gd name="T31" fmla="*/ 34 h 1062"/>
              <a:gd name="T32" fmla="*/ 2849 w 4486"/>
              <a:gd name="T33" fmla="*/ 56 h 1062"/>
              <a:gd name="T34" fmla="*/ 2312 w 4486"/>
              <a:gd name="T35" fmla="*/ 72 h 1062"/>
              <a:gd name="T36" fmla="*/ 1692 w 4486"/>
              <a:gd name="T37" fmla="*/ 89 h 1062"/>
              <a:gd name="T38" fmla="*/ 994 w 4486"/>
              <a:gd name="T39" fmla="*/ 107 h 1062"/>
              <a:gd name="T40" fmla="*/ 109 w 4486"/>
              <a:gd name="T41" fmla="*/ 135 h 1062"/>
              <a:gd name="T42" fmla="*/ 3504 w 4486"/>
              <a:gd name="T43" fmla="*/ 46 h 1062"/>
              <a:gd name="T44" fmla="*/ 4102 w 4486"/>
              <a:gd name="T45" fmla="*/ 12 h 1062"/>
              <a:gd name="T46" fmla="*/ 4077 w 4486"/>
              <a:gd name="T47" fmla="*/ 22 h 1062"/>
              <a:gd name="T48" fmla="*/ 4086 w 4486"/>
              <a:gd name="T49" fmla="*/ 11 h 1062"/>
              <a:gd name="T50" fmla="*/ 1877 w 4486"/>
              <a:gd name="T51" fmla="*/ 82 h 1062"/>
              <a:gd name="T52" fmla="*/ 3798 w 4486"/>
              <a:gd name="T53" fmla="*/ 28 h 1062"/>
              <a:gd name="T54" fmla="*/ 3823 w 4486"/>
              <a:gd name="T55" fmla="*/ 19 h 1062"/>
              <a:gd name="T56" fmla="*/ 3682 w 4486"/>
              <a:gd name="T57" fmla="*/ 25 h 1062"/>
              <a:gd name="T58" fmla="*/ 3838 w 4486"/>
              <a:gd name="T59" fmla="*/ 27 h 1062"/>
              <a:gd name="T60" fmla="*/ 3918 w 4486"/>
              <a:gd name="T61" fmla="*/ 24 h 1062"/>
              <a:gd name="T62" fmla="*/ 2647 w 4486"/>
              <a:gd name="T63" fmla="*/ 1010 h 1062"/>
              <a:gd name="T64" fmla="*/ 2945 w 4486"/>
              <a:gd name="T65" fmla="*/ 1022 h 1062"/>
              <a:gd name="T66" fmla="*/ 620 w 4486"/>
              <a:gd name="T67" fmla="*/ 937 h 1062"/>
              <a:gd name="T68" fmla="*/ 756 w 4486"/>
              <a:gd name="T69" fmla="*/ 943 h 1062"/>
              <a:gd name="T70" fmla="*/ 1046 w 4486"/>
              <a:gd name="T71" fmla="*/ 943 h 1062"/>
              <a:gd name="T72" fmla="*/ 4020 w 4486"/>
              <a:gd name="T73" fmla="*/ 1036 h 1062"/>
              <a:gd name="T74" fmla="*/ 3436 w 4486"/>
              <a:gd name="T75" fmla="*/ 1018 h 1062"/>
              <a:gd name="T76" fmla="*/ 2541 w 4486"/>
              <a:gd name="T77" fmla="*/ 991 h 1062"/>
              <a:gd name="T78" fmla="*/ 2055 w 4486"/>
              <a:gd name="T79" fmla="*/ 973 h 1062"/>
              <a:gd name="T80" fmla="*/ 1538 w 4486"/>
              <a:gd name="T81" fmla="*/ 958 h 1062"/>
              <a:gd name="T82" fmla="*/ 927 w 4486"/>
              <a:gd name="T83" fmla="*/ 939 h 1062"/>
              <a:gd name="T84" fmla="*/ 817 w 4486"/>
              <a:gd name="T85" fmla="*/ 946 h 1062"/>
              <a:gd name="T86" fmla="*/ 1232 w 4486"/>
              <a:gd name="T87" fmla="*/ 966 h 1062"/>
              <a:gd name="T88" fmla="*/ 1496 w 4486"/>
              <a:gd name="T89" fmla="*/ 974 h 1062"/>
              <a:gd name="T90" fmla="*/ 1946 w 4486"/>
              <a:gd name="T91" fmla="*/ 989 h 1062"/>
              <a:gd name="T92" fmla="*/ 2125 w 4486"/>
              <a:gd name="T93" fmla="*/ 992 h 1062"/>
              <a:gd name="T94" fmla="*/ 2545 w 4486"/>
              <a:gd name="T95" fmla="*/ 1004 h 1062"/>
              <a:gd name="T96" fmla="*/ 3022 w 4486"/>
              <a:gd name="T97" fmla="*/ 1022 h 1062"/>
              <a:gd name="T98" fmla="*/ 3305 w 4486"/>
              <a:gd name="T99" fmla="*/ 1029 h 1062"/>
              <a:gd name="T100" fmla="*/ 3592 w 4486"/>
              <a:gd name="T101" fmla="*/ 1030 h 1062"/>
              <a:gd name="T102" fmla="*/ 4093 w 4486"/>
              <a:gd name="T103" fmla="*/ 1053 h 1062"/>
              <a:gd name="T104" fmla="*/ 2102 w 4486"/>
              <a:gd name="T105" fmla="*/ 985 h 1062"/>
              <a:gd name="T106" fmla="*/ 2462 w 4486"/>
              <a:gd name="T107" fmla="*/ 1010 h 1062"/>
              <a:gd name="T108" fmla="*/ 395 w 4486"/>
              <a:gd name="T109" fmla="*/ 924 h 1062"/>
              <a:gd name="T110" fmla="*/ 274 w 4486"/>
              <a:gd name="T111" fmla="*/ 919 h 1062"/>
              <a:gd name="T112" fmla="*/ 631 w 4486"/>
              <a:gd name="T113" fmla="*/ 931 h 1062"/>
              <a:gd name="T114" fmla="*/ 557 w 4486"/>
              <a:gd name="T115" fmla="*/ 929 h 1062"/>
              <a:gd name="T116" fmla="*/ 590 w 4486"/>
              <a:gd name="T117" fmla="*/ 940 h 1062"/>
              <a:gd name="T118" fmla="*/ 556 w 4486"/>
              <a:gd name="T119" fmla="*/ 929 h 1062"/>
              <a:gd name="T120" fmla="*/ 329 w 4486"/>
              <a:gd name="T121" fmla="*/ 926 h 1062"/>
              <a:gd name="T122" fmla="*/ 396 w 4486"/>
              <a:gd name="T123" fmla="*/ 93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6" h="1062">
                <a:moveTo>
                  <a:pt x="1864" y="100"/>
                </a:moveTo>
                <a:cubicBezTo>
                  <a:pt x="1863" y="100"/>
                  <a:pt x="1862" y="100"/>
                  <a:pt x="1861" y="100"/>
                </a:cubicBezTo>
                <a:cubicBezTo>
                  <a:pt x="1864" y="100"/>
                  <a:pt x="1865" y="100"/>
                  <a:pt x="1864" y="100"/>
                </a:cubicBezTo>
                <a:close/>
                <a:moveTo>
                  <a:pt x="1132" y="124"/>
                </a:moveTo>
                <a:cubicBezTo>
                  <a:pt x="1135" y="124"/>
                  <a:pt x="1139" y="124"/>
                  <a:pt x="1142" y="124"/>
                </a:cubicBezTo>
                <a:cubicBezTo>
                  <a:pt x="1138" y="124"/>
                  <a:pt x="1135" y="124"/>
                  <a:pt x="1132" y="124"/>
                </a:cubicBezTo>
                <a:close/>
                <a:moveTo>
                  <a:pt x="1861" y="100"/>
                </a:moveTo>
                <a:cubicBezTo>
                  <a:pt x="1854" y="101"/>
                  <a:pt x="1854" y="101"/>
                  <a:pt x="1854" y="101"/>
                </a:cubicBezTo>
                <a:cubicBezTo>
                  <a:pt x="1857" y="101"/>
                  <a:pt x="1860" y="101"/>
                  <a:pt x="1861" y="100"/>
                </a:cubicBezTo>
                <a:close/>
                <a:moveTo>
                  <a:pt x="1028" y="121"/>
                </a:moveTo>
                <a:cubicBezTo>
                  <a:pt x="1027" y="121"/>
                  <a:pt x="1027" y="121"/>
                  <a:pt x="1027" y="121"/>
                </a:cubicBezTo>
                <a:cubicBezTo>
                  <a:pt x="1019" y="122"/>
                  <a:pt x="1022" y="122"/>
                  <a:pt x="1028" y="121"/>
                </a:cubicBezTo>
                <a:close/>
                <a:moveTo>
                  <a:pt x="1132" y="124"/>
                </a:moveTo>
                <a:cubicBezTo>
                  <a:pt x="1129" y="124"/>
                  <a:pt x="1126" y="124"/>
                  <a:pt x="1123" y="124"/>
                </a:cubicBezTo>
                <a:cubicBezTo>
                  <a:pt x="1124" y="124"/>
                  <a:pt x="1127" y="124"/>
                  <a:pt x="1132" y="124"/>
                </a:cubicBezTo>
                <a:close/>
                <a:moveTo>
                  <a:pt x="3215" y="51"/>
                </a:moveTo>
                <a:cubicBezTo>
                  <a:pt x="3214" y="47"/>
                  <a:pt x="3214" y="47"/>
                  <a:pt x="3214" y="47"/>
                </a:cubicBezTo>
                <a:cubicBezTo>
                  <a:pt x="3210" y="51"/>
                  <a:pt x="3210" y="51"/>
                  <a:pt x="3210" y="51"/>
                </a:cubicBezTo>
                <a:cubicBezTo>
                  <a:pt x="3215" y="51"/>
                  <a:pt x="3215" y="51"/>
                  <a:pt x="3215" y="51"/>
                </a:cubicBezTo>
                <a:close/>
                <a:moveTo>
                  <a:pt x="1983" y="97"/>
                </a:moveTo>
                <a:cubicBezTo>
                  <a:pt x="1985" y="97"/>
                  <a:pt x="1989" y="97"/>
                  <a:pt x="1993" y="97"/>
                </a:cubicBezTo>
                <a:cubicBezTo>
                  <a:pt x="1990" y="97"/>
                  <a:pt x="1987" y="97"/>
                  <a:pt x="1984" y="97"/>
                </a:cubicBezTo>
                <a:cubicBezTo>
                  <a:pt x="1984" y="97"/>
                  <a:pt x="1984" y="97"/>
                  <a:pt x="1983" y="97"/>
                </a:cubicBezTo>
                <a:close/>
                <a:moveTo>
                  <a:pt x="3340" y="46"/>
                </a:moveTo>
                <a:cubicBezTo>
                  <a:pt x="3339" y="46"/>
                  <a:pt x="3339" y="46"/>
                  <a:pt x="3339" y="46"/>
                </a:cubicBezTo>
                <a:cubicBezTo>
                  <a:pt x="3341" y="47"/>
                  <a:pt x="3341" y="47"/>
                  <a:pt x="3340" y="46"/>
                </a:cubicBezTo>
                <a:close/>
                <a:moveTo>
                  <a:pt x="3241" y="58"/>
                </a:moveTo>
                <a:cubicBezTo>
                  <a:pt x="3235" y="58"/>
                  <a:pt x="3233" y="57"/>
                  <a:pt x="3231" y="57"/>
                </a:cubicBezTo>
                <a:cubicBezTo>
                  <a:pt x="3230" y="58"/>
                  <a:pt x="3233" y="58"/>
                  <a:pt x="3241" y="58"/>
                </a:cubicBezTo>
                <a:close/>
                <a:moveTo>
                  <a:pt x="3413" y="33"/>
                </a:moveTo>
                <a:cubicBezTo>
                  <a:pt x="3414" y="34"/>
                  <a:pt x="3416" y="34"/>
                  <a:pt x="3418" y="34"/>
                </a:cubicBezTo>
                <a:cubicBezTo>
                  <a:pt x="3425" y="33"/>
                  <a:pt x="3432" y="33"/>
                  <a:pt x="3441" y="33"/>
                </a:cubicBezTo>
                <a:cubicBezTo>
                  <a:pt x="3432" y="32"/>
                  <a:pt x="3422" y="32"/>
                  <a:pt x="3413" y="33"/>
                </a:cubicBezTo>
                <a:close/>
                <a:moveTo>
                  <a:pt x="2843" y="69"/>
                </a:moveTo>
                <a:cubicBezTo>
                  <a:pt x="2843" y="69"/>
                  <a:pt x="2844" y="69"/>
                  <a:pt x="2845" y="69"/>
                </a:cubicBezTo>
                <a:cubicBezTo>
                  <a:pt x="2844" y="69"/>
                  <a:pt x="2844" y="69"/>
                  <a:pt x="2843" y="69"/>
                </a:cubicBezTo>
                <a:close/>
                <a:moveTo>
                  <a:pt x="3466" y="33"/>
                </a:moveTo>
                <a:cubicBezTo>
                  <a:pt x="3441" y="33"/>
                  <a:pt x="3441" y="33"/>
                  <a:pt x="3441" y="33"/>
                </a:cubicBezTo>
                <a:cubicBezTo>
                  <a:pt x="3453" y="33"/>
                  <a:pt x="3463" y="35"/>
                  <a:pt x="3466" y="33"/>
                </a:cubicBezTo>
                <a:close/>
                <a:moveTo>
                  <a:pt x="1995" y="97"/>
                </a:moveTo>
                <a:cubicBezTo>
                  <a:pt x="1976" y="99"/>
                  <a:pt x="1976" y="99"/>
                  <a:pt x="1976" y="99"/>
                </a:cubicBezTo>
                <a:cubicBezTo>
                  <a:pt x="1988" y="101"/>
                  <a:pt x="2003" y="100"/>
                  <a:pt x="2025" y="101"/>
                </a:cubicBezTo>
                <a:cubicBezTo>
                  <a:pt x="2020" y="100"/>
                  <a:pt x="1982" y="98"/>
                  <a:pt x="2003" y="96"/>
                </a:cubicBezTo>
                <a:cubicBezTo>
                  <a:pt x="2001" y="96"/>
                  <a:pt x="1997" y="96"/>
                  <a:pt x="1993" y="97"/>
                </a:cubicBezTo>
                <a:cubicBezTo>
                  <a:pt x="1994" y="97"/>
                  <a:pt x="1994" y="97"/>
                  <a:pt x="1995" y="97"/>
                </a:cubicBezTo>
                <a:close/>
                <a:moveTo>
                  <a:pt x="2639" y="74"/>
                </a:moveTo>
                <a:cubicBezTo>
                  <a:pt x="2639" y="74"/>
                  <a:pt x="2639" y="74"/>
                  <a:pt x="2639" y="74"/>
                </a:cubicBezTo>
                <a:cubicBezTo>
                  <a:pt x="2637" y="74"/>
                  <a:pt x="2635" y="74"/>
                  <a:pt x="2634" y="74"/>
                </a:cubicBezTo>
                <a:cubicBezTo>
                  <a:pt x="2634" y="74"/>
                  <a:pt x="2634" y="74"/>
                  <a:pt x="2639" y="74"/>
                </a:cubicBezTo>
                <a:close/>
                <a:moveTo>
                  <a:pt x="2400" y="73"/>
                </a:moveTo>
                <a:cubicBezTo>
                  <a:pt x="2398" y="73"/>
                  <a:pt x="2397" y="73"/>
                  <a:pt x="2396" y="74"/>
                </a:cubicBezTo>
                <a:cubicBezTo>
                  <a:pt x="2397" y="74"/>
                  <a:pt x="2399" y="74"/>
                  <a:pt x="2400" y="73"/>
                </a:cubicBezTo>
                <a:close/>
                <a:moveTo>
                  <a:pt x="1918" y="99"/>
                </a:moveTo>
                <a:cubicBezTo>
                  <a:pt x="1920" y="98"/>
                  <a:pt x="1920" y="98"/>
                  <a:pt x="1920" y="98"/>
                </a:cubicBezTo>
                <a:cubicBezTo>
                  <a:pt x="1917" y="99"/>
                  <a:pt x="1916" y="99"/>
                  <a:pt x="1918" y="99"/>
                </a:cubicBezTo>
                <a:close/>
                <a:moveTo>
                  <a:pt x="2377" y="82"/>
                </a:moveTo>
                <a:cubicBezTo>
                  <a:pt x="2376" y="81"/>
                  <a:pt x="2375" y="81"/>
                  <a:pt x="2375" y="81"/>
                </a:cubicBezTo>
                <a:cubicBezTo>
                  <a:pt x="2373" y="81"/>
                  <a:pt x="2373" y="82"/>
                  <a:pt x="2377" y="82"/>
                </a:cubicBezTo>
                <a:close/>
                <a:moveTo>
                  <a:pt x="2361" y="82"/>
                </a:moveTo>
                <a:cubicBezTo>
                  <a:pt x="2376" y="84"/>
                  <a:pt x="2376" y="84"/>
                  <a:pt x="2376" y="84"/>
                </a:cubicBezTo>
                <a:cubicBezTo>
                  <a:pt x="2369" y="82"/>
                  <a:pt x="2364" y="82"/>
                  <a:pt x="2361" y="82"/>
                </a:cubicBezTo>
                <a:close/>
                <a:moveTo>
                  <a:pt x="3502" y="40"/>
                </a:moveTo>
                <a:cubicBezTo>
                  <a:pt x="3482" y="41"/>
                  <a:pt x="3482" y="41"/>
                  <a:pt x="3482" y="41"/>
                </a:cubicBezTo>
                <a:cubicBezTo>
                  <a:pt x="3480" y="41"/>
                  <a:pt x="3486" y="42"/>
                  <a:pt x="3493" y="41"/>
                </a:cubicBezTo>
                <a:cubicBezTo>
                  <a:pt x="3498" y="41"/>
                  <a:pt x="3505" y="40"/>
                  <a:pt x="3502" y="40"/>
                </a:cubicBezTo>
                <a:close/>
                <a:moveTo>
                  <a:pt x="1674" y="111"/>
                </a:moveTo>
                <a:cubicBezTo>
                  <a:pt x="1691" y="111"/>
                  <a:pt x="1691" y="111"/>
                  <a:pt x="1691" y="111"/>
                </a:cubicBezTo>
                <a:cubicBezTo>
                  <a:pt x="1679" y="111"/>
                  <a:pt x="1672" y="109"/>
                  <a:pt x="1674" y="111"/>
                </a:cubicBezTo>
                <a:close/>
                <a:moveTo>
                  <a:pt x="1542" y="114"/>
                </a:moveTo>
                <a:cubicBezTo>
                  <a:pt x="1556" y="114"/>
                  <a:pt x="1550" y="112"/>
                  <a:pt x="1551" y="111"/>
                </a:cubicBezTo>
                <a:cubicBezTo>
                  <a:pt x="1542" y="114"/>
                  <a:pt x="1542" y="114"/>
                  <a:pt x="1542" y="114"/>
                </a:cubicBezTo>
                <a:close/>
                <a:moveTo>
                  <a:pt x="1846" y="103"/>
                </a:moveTo>
                <a:cubicBezTo>
                  <a:pt x="1840" y="101"/>
                  <a:pt x="1840" y="101"/>
                  <a:pt x="1840" y="101"/>
                </a:cubicBezTo>
                <a:cubicBezTo>
                  <a:pt x="1843" y="103"/>
                  <a:pt x="1843" y="103"/>
                  <a:pt x="1843" y="103"/>
                </a:cubicBezTo>
                <a:cubicBezTo>
                  <a:pt x="1846" y="103"/>
                  <a:pt x="1846" y="103"/>
                  <a:pt x="1846" y="103"/>
                </a:cubicBezTo>
                <a:close/>
                <a:moveTo>
                  <a:pt x="13" y="139"/>
                </a:moveTo>
                <a:cubicBezTo>
                  <a:pt x="9" y="136"/>
                  <a:pt x="9" y="136"/>
                  <a:pt x="9" y="136"/>
                </a:cubicBezTo>
                <a:cubicBezTo>
                  <a:pt x="0" y="139"/>
                  <a:pt x="0" y="139"/>
                  <a:pt x="0" y="139"/>
                </a:cubicBezTo>
                <a:cubicBezTo>
                  <a:pt x="3" y="138"/>
                  <a:pt x="10" y="138"/>
                  <a:pt x="13" y="139"/>
                </a:cubicBezTo>
                <a:close/>
                <a:moveTo>
                  <a:pt x="2777" y="71"/>
                </a:moveTo>
                <a:cubicBezTo>
                  <a:pt x="2768" y="67"/>
                  <a:pt x="2768" y="67"/>
                  <a:pt x="2768" y="67"/>
                </a:cubicBezTo>
                <a:cubicBezTo>
                  <a:pt x="2751" y="74"/>
                  <a:pt x="2751" y="74"/>
                  <a:pt x="2751" y="74"/>
                </a:cubicBezTo>
                <a:cubicBezTo>
                  <a:pt x="2762" y="71"/>
                  <a:pt x="2769" y="71"/>
                  <a:pt x="2777" y="71"/>
                </a:cubicBezTo>
                <a:close/>
                <a:moveTo>
                  <a:pt x="2966" y="66"/>
                </a:moveTo>
                <a:cubicBezTo>
                  <a:pt x="2969" y="65"/>
                  <a:pt x="2971" y="65"/>
                  <a:pt x="2973" y="65"/>
                </a:cubicBezTo>
                <a:cubicBezTo>
                  <a:pt x="2969" y="65"/>
                  <a:pt x="2967" y="65"/>
                  <a:pt x="2966" y="66"/>
                </a:cubicBezTo>
                <a:close/>
                <a:moveTo>
                  <a:pt x="2966" y="66"/>
                </a:moveTo>
                <a:cubicBezTo>
                  <a:pt x="2952" y="67"/>
                  <a:pt x="2945" y="67"/>
                  <a:pt x="2952" y="69"/>
                </a:cubicBezTo>
                <a:cubicBezTo>
                  <a:pt x="2975" y="69"/>
                  <a:pt x="2957" y="67"/>
                  <a:pt x="2978" y="67"/>
                </a:cubicBezTo>
                <a:cubicBezTo>
                  <a:pt x="2983" y="66"/>
                  <a:pt x="2961" y="67"/>
                  <a:pt x="2966" y="66"/>
                </a:cubicBezTo>
                <a:close/>
                <a:moveTo>
                  <a:pt x="2044" y="100"/>
                </a:moveTo>
                <a:cubicBezTo>
                  <a:pt x="2045" y="99"/>
                  <a:pt x="2045" y="99"/>
                  <a:pt x="2045" y="99"/>
                </a:cubicBezTo>
                <a:cubicBezTo>
                  <a:pt x="2043" y="98"/>
                  <a:pt x="2040" y="98"/>
                  <a:pt x="2033" y="98"/>
                </a:cubicBezTo>
                <a:cubicBezTo>
                  <a:pt x="2044" y="100"/>
                  <a:pt x="2044" y="100"/>
                  <a:pt x="2044" y="100"/>
                </a:cubicBezTo>
                <a:close/>
                <a:moveTo>
                  <a:pt x="2946" y="46"/>
                </a:moveTo>
                <a:cubicBezTo>
                  <a:pt x="2949" y="47"/>
                  <a:pt x="2949" y="47"/>
                  <a:pt x="2949" y="47"/>
                </a:cubicBezTo>
                <a:cubicBezTo>
                  <a:pt x="2969" y="47"/>
                  <a:pt x="2969" y="47"/>
                  <a:pt x="2969" y="47"/>
                </a:cubicBezTo>
                <a:cubicBezTo>
                  <a:pt x="2957" y="46"/>
                  <a:pt x="2944" y="44"/>
                  <a:pt x="2946" y="46"/>
                </a:cubicBezTo>
                <a:close/>
                <a:moveTo>
                  <a:pt x="2385" y="75"/>
                </a:moveTo>
                <a:cubicBezTo>
                  <a:pt x="2386" y="75"/>
                  <a:pt x="2387" y="75"/>
                  <a:pt x="2388" y="76"/>
                </a:cubicBezTo>
                <a:cubicBezTo>
                  <a:pt x="2391" y="75"/>
                  <a:pt x="2394" y="74"/>
                  <a:pt x="2396" y="74"/>
                </a:cubicBezTo>
                <a:cubicBezTo>
                  <a:pt x="2393" y="74"/>
                  <a:pt x="2389" y="75"/>
                  <a:pt x="2385" y="75"/>
                </a:cubicBezTo>
                <a:close/>
                <a:moveTo>
                  <a:pt x="4479" y="2"/>
                </a:moveTo>
                <a:cubicBezTo>
                  <a:pt x="4486" y="2"/>
                  <a:pt x="4484" y="1"/>
                  <a:pt x="4485" y="0"/>
                </a:cubicBezTo>
                <a:cubicBezTo>
                  <a:pt x="4473" y="1"/>
                  <a:pt x="4480" y="3"/>
                  <a:pt x="4479" y="2"/>
                </a:cubicBezTo>
                <a:close/>
                <a:moveTo>
                  <a:pt x="55" y="150"/>
                </a:moveTo>
                <a:cubicBezTo>
                  <a:pt x="75" y="146"/>
                  <a:pt x="107" y="154"/>
                  <a:pt x="139" y="148"/>
                </a:cubicBezTo>
                <a:cubicBezTo>
                  <a:pt x="146" y="148"/>
                  <a:pt x="133" y="149"/>
                  <a:pt x="137" y="150"/>
                </a:cubicBezTo>
                <a:cubicBezTo>
                  <a:pt x="145" y="148"/>
                  <a:pt x="154" y="148"/>
                  <a:pt x="17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223" y="146"/>
                  <a:pt x="245" y="147"/>
                  <a:pt x="302" y="147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310" y="145"/>
                  <a:pt x="312" y="145"/>
                  <a:pt x="318" y="146"/>
                </a:cubicBezTo>
                <a:cubicBezTo>
                  <a:pt x="332" y="141"/>
                  <a:pt x="284" y="147"/>
                  <a:pt x="296" y="143"/>
                </a:cubicBezTo>
                <a:cubicBezTo>
                  <a:pt x="313" y="146"/>
                  <a:pt x="383" y="140"/>
                  <a:pt x="394" y="145"/>
                </a:cubicBezTo>
                <a:cubicBezTo>
                  <a:pt x="413" y="144"/>
                  <a:pt x="389" y="143"/>
                  <a:pt x="408" y="141"/>
                </a:cubicBezTo>
                <a:cubicBezTo>
                  <a:pt x="413" y="143"/>
                  <a:pt x="413" y="143"/>
                  <a:pt x="413" y="143"/>
                </a:cubicBezTo>
                <a:cubicBezTo>
                  <a:pt x="418" y="140"/>
                  <a:pt x="418" y="140"/>
                  <a:pt x="418" y="140"/>
                </a:cubicBezTo>
                <a:cubicBezTo>
                  <a:pt x="430" y="140"/>
                  <a:pt x="436" y="143"/>
                  <a:pt x="437" y="144"/>
                </a:cubicBezTo>
                <a:cubicBezTo>
                  <a:pt x="425" y="144"/>
                  <a:pt x="425" y="144"/>
                  <a:pt x="425" y="144"/>
                </a:cubicBezTo>
                <a:cubicBezTo>
                  <a:pt x="440" y="145"/>
                  <a:pt x="466" y="143"/>
                  <a:pt x="474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509" y="139"/>
                  <a:pt x="573" y="139"/>
                  <a:pt x="622" y="135"/>
                </a:cubicBezTo>
                <a:cubicBezTo>
                  <a:pt x="619" y="134"/>
                  <a:pt x="619" y="134"/>
                  <a:pt x="619" y="134"/>
                </a:cubicBezTo>
                <a:cubicBezTo>
                  <a:pt x="657" y="131"/>
                  <a:pt x="649" y="134"/>
                  <a:pt x="691" y="132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8" y="131"/>
                  <a:pt x="709" y="131"/>
                  <a:pt x="721" y="130"/>
                </a:cubicBezTo>
                <a:cubicBezTo>
                  <a:pt x="710" y="132"/>
                  <a:pt x="740" y="132"/>
                  <a:pt x="727" y="133"/>
                </a:cubicBezTo>
                <a:cubicBezTo>
                  <a:pt x="768" y="130"/>
                  <a:pt x="747" y="131"/>
                  <a:pt x="774" y="127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90" y="127"/>
                  <a:pt x="791" y="126"/>
                  <a:pt x="812" y="125"/>
                </a:cubicBezTo>
                <a:cubicBezTo>
                  <a:pt x="794" y="127"/>
                  <a:pt x="825" y="127"/>
                  <a:pt x="806" y="129"/>
                </a:cubicBezTo>
                <a:cubicBezTo>
                  <a:pt x="850" y="131"/>
                  <a:pt x="871" y="124"/>
                  <a:pt x="891" y="128"/>
                </a:cubicBezTo>
                <a:cubicBezTo>
                  <a:pt x="911" y="124"/>
                  <a:pt x="853" y="127"/>
                  <a:pt x="864" y="126"/>
                </a:cubicBezTo>
                <a:cubicBezTo>
                  <a:pt x="855" y="125"/>
                  <a:pt x="881" y="122"/>
                  <a:pt x="895" y="122"/>
                </a:cubicBezTo>
                <a:cubicBezTo>
                  <a:pt x="908" y="122"/>
                  <a:pt x="918" y="126"/>
                  <a:pt x="949" y="126"/>
                </a:cubicBezTo>
                <a:cubicBezTo>
                  <a:pt x="948" y="126"/>
                  <a:pt x="948" y="126"/>
                  <a:pt x="947" y="126"/>
                </a:cubicBezTo>
                <a:cubicBezTo>
                  <a:pt x="950" y="126"/>
                  <a:pt x="950" y="126"/>
                  <a:pt x="954" y="126"/>
                </a:cubicBezTo>
                <a:cubicBezTo>
                  <a:pt x="952" y="126"/>
                  <a:pt x="951" y="126"/>
                  <a:pt x="949" y="126"/>
                </a:cubicBezTo>
                <a:cubicBezTo>
                  <a:pt x="961" y="127"/>
                  <a:pt x="974" y="124"/>
                  <a:pt x="989" y="125"/>
                </a:cubicBezTo>
                <a:cubicBezTo>
                  <a:pt x="998" y="123"/>
                  <a:pt x="1010" y="125"/>
                  <a:pt x="1012" y="122"/>
                </a:cubicBezTo>
                <a:cubicBezTo>
                  <a:pt x="980" y="123"/>
                  <a:pt x="980" y="123"/>
                  <a:pt x="980" y="123"/>
                </a:cubicBezTo>
                <a:cubicBezTo>
                  <a:pt x="998" y="122"/>
                  <a:pt x="1015" y="118"/>
                  <a:pt x="1046" y="119"/>
                </a:cubicBezTo>
                <a:cubicBezTo>
                  <a:pt x="1043" y="120"/>
                  <a:pt x="1034" y="121"/>
                  <a:pt x="1028" y="121"/>
                </a:cubicBezTo>
                <a:cubicBezTo>
                  <a:pt x="1037" y="122"/>
                  <a:pt x="1045" y="120"/>
                  <a:pt x="1054" y="121"/>
                </a:cubicBezTo>
                <a:cubicBezTo>
                  <a:pt x="1052" y="124"/>
                  <a:pt x="1015" y="123"/>
                  <a:pt x="995" y="126"/>
                </a:cubicBezTo>
                <a:cubicBezTo>
                  <a:pt x="1005" y="127"/>
                  <a:pt x="1033" y="122"/>
                  <a:pt x="1023" y="126"/>
                </a:cubicBezTo>
                <a:cubicBezTo>
                  <a:pt x="1037" y="121"/>
                  <a:pt x="1058" y="126"/>
                  <a:pt x="1081" y="122"/>
                </a:cubicBezTo>
                <a:cubicBezTo>
                  <a:pt x="1080" y="123"/>
                  <a:pt x="1080" y="123"/>
                  <a:pt x="1080" y="123"/>
                </a:cubicBezTo>
                <a:cubicBezTo>
                  <a:pt x="1084" y="123"/>
                  <a:pt x="1091" y="122"/>
                  <a:pt x="1098" y="122"/>
                </a:cubicBezTo>
                <a:cubicBezTo>
                  <a:pt x="1086" y="125"/>
                  <a:pt x="1086" y="125"/>
                  <a:pt x="1086" y="125"/>
                </a:cubicBezTo>
                <a:cubicBezTo>
                  <a:pt x="1098" y="123"/>
                  <a:pt x="1110" y="124"/>
                  <a:pt x="1123" y="124"/>
                </a:cubicBezTo>
                <a:cubicBezTo>
                  <a:pt x="1116" y="123"/>
                  <a:pt x="1128" y="122"/>
                  <a:pt x="1116" y="121"/>
                </a:cubicBezTo>
                <a:cubicBezTo>
                  <a:pt x="1164" y="117"/>
                  <a:pt x="1145" y="125"/>
                  <a:pt x="1195" y="123"/>
                </a:cubicBezTo>
                <a:cubicBezTo>
                  <a:pt x="1187" y="123"/>
                  <a:pt x="1171" y="122"/>
                  <a:pt x="1182" y="121"/>
                </a:cubicBezTo>
                <a:cubicBezTo>
                  <a:pt x="1192" y="121"/>
                  <a:pt x="1205" y="121"/>
                  <a:pt x="1212" y="122"/>
                </a:cubicBezTo>
                <a:cubicBezTo>
                  <a:pt x="1247" y="121"/>
                  <a:pt x="1206" y="120"/>
                  <a:pt x="1221" y="119"/>
                </a:cubicBezTo>
                <a:cubicBezTo>
                  <a:pt x="1234" y="121"/>
                  <a:pt x="1239" y="117"/>
                  <a:pt x="1254" y="116"/>
                </a:cubicBezTo>
                <a:cubicBezTo>
                  <a:pt x="1255" y="118"/>
                  <a:pt x="1255" y="118"/>
                  <a:pt x="1255" y="118"/>
                </a:cubicBezTo>
                <a:cubicBezTo>
                  <a:pt x="1295" y="118"/>
                  <a:pt x="1265" y="114"/>
                  <a:pt x="1302" y="114"/>
                </a:cubicBezTo>
                <a:cubicBezTo>
                  <a:pt x="1286" y="117"/>
                  <a:pt x="1286" y="117"/>
                  <a:pt x="1286" y="117"/>
                </a:cubicBezTo>
                <a:cubicBezTo>
                  <a:pt x="1305" y="116"/>
                  <a:pt x="1305" y="116"/>
                  <a:pt x="1305" y="116"/>
                </a:cubicBezTo>
                <a:cubicBezTo>
                  <a:pt x="1301" y="118"/>
                  <a:pt x="1301" y="118"/>
                  <a:pt x="1301" y="118"/>
                </a:cubicBezTo>
                <a:cubicBezTo>
                  <a:pt x="1322" y="116"/>
                  <a:pt x="1328" y="116"/>
                  <a:pt x="1349" y="116"/>
                </a:cubicBezTo>
                <a:cubicBezTo>
                  <a:pt x="1344" y="115"/>
                  <a:pt x="1351" y="112"/>
                  <a:pt x="1369" y="111"/>
                </a:cubicBezTo>
                <a:cubicBezTo>
                  <a:pt x="1381" y="112"/>
                  <a:pt x="1362" y="114"/>
                  <a:pt x="1388" y="112"/>
                </a:cubicBezTo>
                <a:cubicBezTo>
                  <a:pt x="1382" y="115"/>
                  <a:pt x="1376" y="116"/>
                  <a:pt x="1365" y="115"/>
                </a:cubicBezTo>
                <a:cubicBezTo>
                  <a:pt x="1364" y="116"/>
                  <a:pt x="1359" y="116"/>
                  <a:pt x="1358" y="117"/>
                </a:cubicBezTo>
                <a:cubicBezTo>
                  <a:pt x="1371" y="118"/>
                  <a:pt x="1391" y="116"/>
                  <a:pt x="1400" y="116"/>
                </a:cubicBezTo>
                <a:cubicBezTo>
                  <a:pt x="1390" y="116"/>
                  <a:pt x="1390" y="116"/>
                  <a:pt x="1390" y="116"/>
                </a:cubicBezTo>
                <a:cubicBezTo>
                  <a:pt x="1427" y="111"/>
                  <a:pt x="1427" y="111"/>
                  <a:pt x="1427" y="111"/>
                </a:cubicBezTo>
                <a:cubicBezTo>
                  <a:pt x="1433" y="112"/>
                  <a:pt x="1428" y="112"/>
                  <a:pt x="1424" y="114"/>
                </a:cubicBezTo>
                <a:cubicBezTo>
                  <a:pt x="1431" y="114"/>
                  <a:pt x="1436" y="112"/>
                  <a:pt x="1447" y="111"/>
                </a:cubicBezTo>
                <a:cubicBezTo>
                  <a:pt x="1445" y="114"/>
                  <a:pt x="1445" y="115"/>
                  <a:pt x="1430" y="116"/>
                </a:cubicBezTo>
                <a:cubicBezTo>
                  <a:pt x="1465" y="114"/>
                  <a:pt x="1465" y="114"/>
                  <a:pt x="1465" y="114"/>
                </a:cubicBezTo>
                <a:cubicBezTo>
                  <a:pt x="1467" y="114"/>
                  <a:pt x="1483" y="115"/>
                  <a:pt x="1478" y="116"/>
                </a:cubicBezTo>
                <a:cubicBezTo>
                  <a:pt x="1498" y="116"/>
                  <a:pt x="1526" y="110"/>
                  <a:pt x="1552" y="111"/>
                </a:cubicBezTo>
                <a:cubicBezTo>
                  <a:pt x="1553" y="111"/>
                  <a:pt x="1556" y="110"/>
                  <a:pt x="1561" y="110"/>
                </a:cubicBezTo>
                <a:cubicBezTo>
                  <a:pt x="1586" y="109"/>
                  <a:pt x="1607" y="111"/>
                  <a:pt x="1636" y="108"/>
                </a:cubicBezTo>
                <a:cubicBezTo>
                  <a:pt x="1652" y="110"/>
                  <a:pt x="1652" y="110"/>
                  <a:pt x="1652" y="110"/>
                </a:cubicBezTo>
                <a:cubicBezTo>
                  <a:pt x="1675" y="109"/>
                  <a:pt x="1630" y="107"/>
                  <a:pt x="1668" y="105"/>
                </a:cubicBezTo>
                <a:cubicBezTo>
                  <a:pt x="1694" y="103"/>
                  <a:pt x="1677" y="107"/>
                  <a:pt x="1687" y="108"/>
                </a:cubicBezTo>
                <a:cubicBezTo>
                  <a:pt x="1700" y="106"/>
                  <a:pt x="1723" y="102"/>
                  <a:pt x="1747" y="104"/>
                </a:cubicBezTo>
                <a:cubicBezTo>
                  <a:pt x="1739" y="105"/>
                  <a:pt x="1733" y="104"/>
                  <a:pt x="1725" y="105"/>
                </a:cubicBezTo>
                <a:cubicBezTo>
                  <a:pt x="1744" y="106"/>
                  <a:pt x="1744" y="106"/>
                  <a:pt x="1744" y="106"/>
                </a:cubicBezTo>
                <a:cubicBezTo>
                  <a:pt x="1722" y="109"/>
                  <a:pt x="1705" y="109"/>
                  <a:pt x="1723" y="110"/>
                </a:cubicBezTo>
                <a:cubicBezTo>
                  <a:pt x="1725" y="105"/>
                  <a:pt x="1795" y="108"/>
                  <a:pt x="1797" y="102"/>
                </a:cubicBezTo>
                <a:cubicBezTo>
                  <a:pt x="1810" y="103"/>
                  <a:pt x="1810" y="103"/>
                  <a:pt x="1810" y="103"/>
                </a:cubicBezTo>
                <a:cubicBezTo>
                  <a:pt x="1806" y="103"/>
                  <a:pt x="1806" y="103"/>
                  <a:pt x="1802" y="103"/>
                </a:cubicBezTo>
                <a:cubicBezTo>
                  <a:pt x="1826" y="105"/>
                  <a:pt x="1820" y="99"/>
                  <a:pt x="1851" y="99"/>
                </a:cubicBezTo>
                <a:cubicBezTo>
                  <a:pt x="1858" y="99"/>
                  <a:pt x="1864" y="99"/>
                  <a:pt x="1864" y="100"/>
                </a:cubicBezTo>
                <a:cubicBezTo>
                  <a:pt x="1885" y="98"/>
                  <a:pt x="1885" y="98"/>
                  <a:pt x="1885" y="98"/>
                </a:cubicBezTo>
                <a:cubicBezTo>
                  <a:pt x="1891" y="98"/>
                  <a:pt x="1891" y="99"/>
                  <a:pt x="1887" y="99"/>
                </a:cubicBezTo>
                <a:cubicBezTo>
                  <a:pt x="1920" y="98"/>
                  <a:pt x="1920" y="98"/>
                  <a:pt x="1920" y="98"/>
                </a:cubicBezTo>
                <a:cubicBezTo>
                  <a:pt x="1925" y="97"/>
                  <a:pt x="1937" y="95"/>
                  <a:pt x="1942" y="95"/>
                </a:cubicBezTo>
                <a:cubicBezTo>
                  <a:pt x="1952" y="95"/>
                  <a:pt x="1938" y="95"/>
                  <a:pt x="1940" y="96"/>
                </a:cubicBezTo>
                <a:cubicBezTo>
                  <a:pt x="1960" y="94"/>
                  <a:pt x="1960" y="94"/>
                  <a:pt x="1960" y="94"/>
                </a:cubicBezTo>
                <a:cubicBezTo>
                  <a:pt x="1968" y="95"/>
                  <a:pt x="1952" y="97"/>
                  <a:pt x="1938" y="97"/>
                </a:cubicBezTo>
                <a:cubicBezTo>
                  <a:pt x="1955" y="102"/>
                  <a:pt x="1955" y="96"/>
                  <a:pt x="1984" y="97"/>
                </a:cubicBezTo>
                <a:cubicBezTo>
                  <a:pt x="1990" y="94"/>
                  <a:pt x="1995" y="95"/>
                  <a:pt x="2003" y="96"/>
                </a:cubicBezTo>
                <a:cubicBezTo>
                  <a:pt x="2010" y="96"/>
                  <a:pt x="2018" y="96"/>
                  <a:pt x="2030" y="94"/>
                </a:cubicBezTo>
                <a:cubicBezTo>
                  <a:pt x="2030" y="96"/>
                  <a:pt x="2041" y="95"/>
                  <a:pt x="2056" y="95"/>
                </a:cubicBezTo>
                <a:cubicBezTo>
                  <a:pt x="2055" y="98"/>
                  <a:pt x="2055" y="98"/>
                  <a:pt x="2055" y="98"/>
                </a:cubicBezTo>
                <a:cubicBezTo>
                  <a:pt x="2070" y="96"/>
                  <a:pt x="2069" y="95"/>
                  <a:pt x="2078" y="94"/>
                </a:cubicBezTo>
                <a:cubicBezTo>
                  <a:pt x="2095" y="93"/>
                  <a:pt x="2099" y="95"/>
                  <a:pt x="2103" y="97"/>
                </a:cubicBezTo>
                <a:cubicBezTo>
                  <a:pt x="2131" y="96"/>
                  <a:pt x="2084" y="94"/>
                  <a:pt x="2117" y="93"/>
                </a:cubicBezTo>
                <a:cubicBezTo>
                  <a:pt x="2140" y="93"/>
                  <a:pt x="2156" y="92"/>
                  <a:pt x="2184" y="89"/>
                </a:cubicBezTo>
                <a:cubicBezTo>
                  <a:pt x="2200" y="90"/>
                  <a:pt x="2181" y="91"/>
                  <a:pt x="2187" y="91"/>
                </a:cubicBezTo>
                <a:cubicBezTo>
                  <a:pt x="2201" y="89"/>
                  <a:pt x="2201" y="89"/>
                  <a:pt x="2201" y="89"/>
                </a:cubicBezTo>
                <a:cubicBezTo>
                  <a:pt x="2205" y="89"/>
                  <a:pt x="2203" y="90"/>
                  <a:pt x="2203" y="90"/>
                </a:cubicBezTo>
                <a:cubicBezTo>
                  <a:pt x="2215" y="89"/>
                  <a:pt x="2204" y="87"/>
                  <a:pt x="2223" y="86"/>
                </a:cubicBezTo>
                <a:cubicBezTo>
                  <a:pt x="2228" y="82"/>
                  <a:pt x="2262" y="89"/>
                  <a:pt x="2285" y="85"/>
                </a:cubicBezTo>
                <a:cubicBezTo>
                  <a:pt x="2291" y="86"/>
                  <a:pt x="2282" y="87"/>
                  <a:pt x="2284" y="88"/>
                </a:cubicBezTo>
                <a:cubicBezTo>
                  <a:pt x="2316" y="85"/>
                  <a:pt x="2312" y="85"/>
                  <a:pt x="2338" y="81"/>
                </a:cubicBezTo>
                <a:cubicBezTo>
                  <a:pt x="2361" y="82"/>
                  <a:pt x="2361" y="82"/>
                  <a:pt x="2361" y="82"/>
                </a:cubicBezTo>
                <a:cubicBezTo>
                  <a:pt x="2344" y="80"/>
                  <a:pt x="2365" y="78"/>
                  <a:pt x="2385" y="75"/>
                </a:cubicBezTo>
                <a:cubicBezTo>
                  <a:pt x="2379" y="74"/>
                  <a:pt x="2373" y="74"/>
                  <a:pt x="2370" y="73"/>
                </a:cubicBezTo>
                <a:cubicBezTo>
                  <a:pt x="2400" y="71"/>
                  <a:pt x="2400" y="71"/>
                  <a:pt x="2400" y="71"/>
                </a:cubicBezTo>
                <a:cubicBezTo>
                  <a:pt x="2402" y="72"/>
                  <a:pt x="2402" y="72"/>
                  <a:pt x="2400" y="73"/>
                </a:cubicBezTo>
                <a:cubicBezTo>
                  <a:pt x="2400" y="73"/>
                  <a:pt x="2400" y="73"/>
                  <a:pt x="2401" y="73"/>
                </a:cubicBezTo>
                <a:cubicBezTo>
                  <a:pt x="2412" y="74"/>
                  <a:pt x="2406" y="75"/>
                  <a:pt x="2399" y="77"/>
                </a:cubicBezTo>
                <a:cubicBezTo>
                  <a:pt x="2395" y="76"/>
                  <a:pt x="2392" y="76"/>
                  <a:pt x="2388" y="76"/>
                </a:cubicBezTo>
                <a:cubicBezTo>
                  <a:pt x="2381" y="77"/>
                  <a:pt x="2373" y="79"/>
                  <a:pt x="2375" y="81"/>
                </a:cubicBezTo>
                <a:cubicBezTo>
                  <a:pt x="2377" y="80"/>
                  <a:pt x="2381" y="80"/>
                  <a:pt x="2385" y="80"/>
                </a:cubicBezTo>
                <a:cubicBezTo>
                  <a:pt x="2384" y="80"/>
                  <a:pt x="2382" y="81"/>
                  <a:pt x="2383" y="81"/>
                </a:cubicBezTo>
                <a:cubicBezTo>
                  <a:pt x="2384" y="81"/>
                  <a:pt x="2387" y="80"/>
                  <a:pt x="2392" y="80"/>
                </a:cubicBezTo>
                <a:cubicBezTo>
                  <a:pt x="2399" y="82"/>
                  <a:pt x="2399" y="82"/>
                  <a:pt x="2399" y="82"/>
                </a:cubicBezTo>
                <a:cubicBezTo>
                  <a:pt x="2401" y="81"/>
                  <a:pt x="2401" y="81"/>
                  <a:pt x="2401" y="81"/>
                </a:cubicBezTo>
                <a:cubicBezTo>
                  <a:pt x="2439" y="82"/>
                  <a:pt x="2439" y="82"/>
                  <a:pt x="2439" y="82"/>
                </a:cubicBezTo>
                <a:cubicBezTo>
                  <a:pt x="2467" y="78"/>
                  <a:pt x="2491" y="73"/>
                  <a:pt x="2535" y="71"/>
                </a:cubicBezTo>
                <a:cubicBezTo>
                  <a:pt x="2524" y="73"/>
                  <a:pt x="2533" y="74"/>
                  <a:pt x="2532" y="77"/>
                </a:cubicBezTo>
                <a:cubicBezTo>
                  <a:pt x="2520" y="74"/>
                  <a:pt x="2498" y="79"/>
                  <a:pt x="2475" y="79"/>
                </a:cubicBezTo>
                <a:cubicBezTo>
                  <a:pt x="2487" y="79"/>
                  <a:pt x="2485" y="80"/>
                  <a:pt x="2482" y="81"/>
                </a:cubicBezTo>
                <a:cubicBezTo>
                  <a:pt x="2522" y="77"/>
                  <a:pt x="2522" y="77"/>
                  <a:pt x="2522" y="77"/>
                </a:cubicBezTo>
                <a:cubicBezTo>
                  <a:pt x="2521" y="79"/>
                  <a:pt x="2531" y="78"/>
                  <a:pt x="2541" y="79"/>
                </a:cubicBezTo>
                <a:cubicBezTo>
                  <a:pt x="2533" y="75"/>
                  <a:pt x="2572" y="75"/>
                  <a:pt x="2588" y="74"/>
                </a:cubicBezTo>
                <a:cubicBezTo>
                  <a:pt x="2589" y="75"/>
                  <a:pt x="2585" y="76"/>
                  <a:pt x="2565" y="77"/>
                </a:cubicBezTo>
                <a:cubicBezTo>
                  <a:pt x="2587" y="79"/>
                  <a:pt x="2594" y="71"/>
                  <a:pt x="2616" y="73"/>
                </a:cubicBezTo>
                <a:cubicBezTo>
                  <a:pt x="2611" y="73"/>
                  <a:pt x="2608" y="73"/>
                  <a:pt x="2606" y="74"/>
                </a:cubicBezTo>
                <a:cubicBezTo>
                  <a:pt x="2618" y="72"/>
                  <a:pt x="2645" y="73"/>
                  <a:pt x="2639" y="74"/>
                </a:cubicBezTo>
                <a:cubicBezTo>
                  <a:pt x="2673" y="74"/>
                  <a:pt x="2734" y="71"/>
                  <a:pt x="2739" y="68"/>
                </a:cubicBezTo>
                <a:cubicBezTo>
                  <a:pt x="2739" y="68"/>
                  <a:pt x="2734" y="72"/>
                  <a:pt x="2732" y="73"/>
                </a:cubicBezTo>
                <a:cubicBezTo>
                  <a:pt x="2791" y="59"/>
                  <a:pt x="2791" y="59"/>
                  <a:pt x="2791" y="59"/>
                </a:cubicBezTo>
                <a:cubicBezTo>
                  <a:pt x="2785" y="63"/>
                  <a:pt x="2805" y="69"/>
                  <a:pt x="2778" y="71"/>
                </a:cubicBezTo>
                <a:cubicBezTo>
                  <a:pt x="2786" y="72"/>
                  <a:pt x="2796" y="72"/>
                  <a:pt x="2812" y="70"/>
                </a:cubicBezTo>
                <a:cubicBezTo>
                  <a:pt x="2807" y="70"/>
                  <a:pt x="2799" y="66"/>
                  <a:pt x="2806" y="66"/>
                </a:cubicBezTo>
                <a:cubicBezTo>
                  <a:pt x="2825" y="69"/>
                  <a:pt x="2820" y="67"/>
                  <a:pt x="2843" y="69"/>
                </a:cubicBezTo>
                <a:cubicBezTo>
                  <a:pt x="2838" y="68"/>
                  <a:pt x="2846" y="64"/>
                  <a:pt x="2858" y="64"/>
                </a:cubicBezTo>
                <a:cubicBezTo>
                  <a:pt x="2856" y="65"/>
                  <a:pt x="2859" y="68"/>
                  <a:pt x="2854" y="69"/>
                </a:cubicBezTo>
                <a:cubicBezTo>
                  <a:pt x="2884" y="64"/>
                  <a:pt x="2884" y="64"/>
                  <a:pt x="2884" y="64"/>
                </a:cubicBezTo>
                <a:cubicBezTo>
                  <a:pt x="2879" y="65"/>
                  <a:pt x="2885" y="68"/>
                  <a:pt x="2891" y="69"/>
                </a:cubicBezTo>
                <a:cubicBezTo>
                  <a:pt x="2888" y="68"/>
                  <a:pt x="2919" y="68"/>
                  <a:pt x="2927" y="67"/>
                </a:cubicBezTo>
                <a:cubicBezTo>
                  <a:pt x="2914" y="66"/>
                  <a:pt x="2914" y="66"/>
                  <a:pt x="2914" y="66"/>
                </a:cubicBezTo>
                <a:cubicBezTo>
                  <a:pt x="2949" y="66"/>
                  <a:pt x="2948" y="59"/>
                  <a:pt x="2983" y="58"/>
                </a:cubicBezTo>
                <a:cubicBezTo>
                  <a:pt x="2979" y="59"/>
                  <a:pt x="2973" y="64"/>
                  <a:pt x="2991" y="64"/>
                </a:cubicBezTo>
                <a:cubicBezTo>
                  <a:pt x="2999" y="62"/>
                  <a:pt x="3027" y="51"/>
                  <a:pt x="3058" y="49"/>
                </a:cubicBezTo>
                <a:cubicBezTo>
                  <a:pt x="3064" y="50"/>
                  <a:pt x="3064" y="50"/>
                  <a:pt x="3064" y="50"/>
                </a:cubicBezTo>
                <a:cubicBezTo>
                  <a:pt x="3088" y="48"/>
                  <a:pt x="3088" y="48"/>
                  <a:pt x="3088" y="48"/>
                </a:cubicBezTo>
                <a:cubicBezTo>
                  <a:pt x="3073" y="51"/>
                  <a:pt x="3031" y="61"/>
                  <a:pt x="3009" y="64"/>
                </a:cubicBezTo>
                <a:cubicBezTo>
                  <a:pt x="3022" y="65"/>
                  <a:pt x="3013" y="66"/>
                  <a:pt x="3032" y="65"/>
                </a:cubicBezTo>
                <a:cubicBezTo>
                  <a:pt x="3039" y="66"/>
                  <a:pt x="3022" y="67"/>
                  <a:pt x="3016" y="68"/>
                </a:cubicBezTo>
                <a:cubicBezTo>
                  <a:pt x="3062" y="67"/>
                  <a:pt x="3062" y="67"/>
                  <a:pt x="3062" y="67"/>
                </a:cubicBezTo>
                <a:cubicBezTo>
                  <a:pt x="3060" y="64"/>
                  <a:pt x="3097" y="63"/>
                  <a:pt x="3095" y="61"/>
                </a:cubicBezTo>
                <a:cubicBezTo>
                  <a:pt x="3045" y="65"/>
                  <a:pt x="3045" y="65"/>
                  <a:pt x="3045" y="65"/>
                </a:cubicBezTo>
                <a:cubicBezTo>
                  <a:pt x="3043" y="63"/>
                  <a:pt x="3074" y="57"/>
                  <a:pt x="3107" y="56"/>
                </a:cubicBezTo>
                <a:cubicBezTo>
                  <a:pt x="3115" y="57"/>
                  <a:pt x="3101" y="61"/>
                  <a:pt x="3101" y="62"/>
                </a:cubicBezTo>
                <a:cubicBezTo>
                  <a:pt x="3106" y="61"/>
                  <a:pt x="3132" y="60"/>
                  <a:pt x="3135" y="60"/>
                </a:cubicBezTo>
                <a:cubicBezTo>
                  <a:pt x="3122" y="62"/>
                  <a:pt x="3122" y="62"/>
                  <a:pt x="3122" y="62"/>
                </a:cubicBezTo>
                <a:cubicBezTo>
                  <a:pt x="3140" y="63"/>
                  <a:pt x="3151" y="58"/>
                  <a:pt x="3173" y="60"/>
                </a:cubicBezTo>
                <a:cubicBezTo>
                  <a:pt x="3181" y="60"/>
                  <a:pt x="3196" y="62"/>
                  <a:pt x="3197" y="61"/>
                </a:cubicBezTo>
                <a:cubicBezTo>
                  <a:pt x="3185" y="58"/>
                  <a:pt x="3182" y="48"/>
                  <a:pt x="3190" y="45"/>
                </a:cubicBezTo>
                <a:cubicBezTo>
                  <a:pt x="3193" y="45"/>
                  <a:pt x="3230" y="47"/>
                  <a:pt x="3238" y="48"/>
                </a:cubicBezTo>
                <a:cubicBezTo>
                  <a:pt x="3251" y="50"/>
                  <a:pt x="3220" y="55"/>
                  <a:pt x="3231" y="57"/>
                </a:cubicBezTo>
                <a:cubicBezTo>
                  <a:pt x="3231" y="56"/>
                  <a:pt x="3238" y="55"/>
                  <a:pt x="3241" y="55"/>
                </a:cubicBezTo>
                <a:cubicBezTo>
                  <a:pt x="3249" y="55"/>
                  <a:pt x="3237" y="57"/>
                  <a:pt x="3255" y="56"/>
                </a:cubicBezTo>
                <a:cubicBezTo>
                  <a:pt x="3258" y="53"/>
                  <a:pt x="3290" y="56"/>
                  <a:pt x="3263" y="53"/>
                </a:cubicBezTo>
                <a:cubicBezTo>
                  <a:pt x="3280" y="52"/>
                  <a:pt x="3281" y="53"/>
                  <a:pt x="3301" y="52"/>
                </a:cubicBezTo>
                <a:cubicBezTo>
                  <a:pt x="3294" y="51"/>
                  <a:pt x="3318" y="46"/>
                  <a:pt x="3335" y="45"/>
                </a:cubicBezTo>
                <a:cubicBezTo>
                  <a:pt x="3334" y="45"/>
                  <a:pt x="3338" y="46"/>
                  <a:pt x="3340" y="46"/>
                </a:cubicBezTo>
                <a:cubicBezTo>
                  <a:pt x="3374" y="46"/>
                  <a:pt x="3393" y="46"/>
                  <a:pt x="3425" y="45"/>
                </a:cubicBezTo>
                <a:cubicBezTo>
                  <a:pt x="3428" y="46"/>
                  <a:pt x="3444" y="46"/>
                  <a:pt x="3437" y="48"/>
                </a:cubicBezTo>
                <a:cubicBezTo>
                  <a:pt x="3442" y="47"/>
                  <a:pt x="3446" y="46"/>
                  <a:pt x="3456" y="46"/>
                </a:cubicBezTo>
                <a:cubicBezTo>
                  <a:pt x="3475" y="48"/>
                  <a:pt x="3434" y="47"/>
                  <a:pt x="3448" y="49"/>
                </a:cubicBezTo>
                <a:cubicBezTo>
                  <a:pt x="3450" y="48"/>
                  <a:pt x="3474" y="46"/>
                  <a:pt x="3488" y="45"/>
                </a:cubicBezTo>
                <a:cubicBezTo>
                  <a:pt x="3484" y="42"/>
                  <a:pt x="3455" y="45"/>
                  <a:pt x="3441" y="47"/>
                </a:cubicBezTo>
                <a:cubicBezTo>
                  <a:pt x="3441" y="43"/>
                  <a:pt x="3466" y="39"/>
                  <a:pt x="3499" y="37"/>
                </a:cubicBezTo>
                <a:cubicBezTo>
                  <a:pt x="3526" y="35"/>
                  <a:pt x="3511" y="38"/>
                  <a:pt x="3516" y="38"/>
                </a:cubicBezTo>
                <a:cubicBezTo>
                  <a:pt x="3566" y="37"/>
                  <a:pt x="3558" y="31"/>
                  <a:pt x="3600" y="32"/>
                </a:cubicBezTo>
                <a:cubicBezTo>
                  <a:pt x="3617" y="34"/>
                  <a:pt x="3601" y="36"/>
                  <a:pt x="3605" y="38"/>
                </a:cubicBezTo>
                <a:cubicBezTo>
                  <a:pt x="3583" y="39"/>
                  <a:pt x="3571" y="37"/>
                  <a:pt x="3556" y="38"/>
                </a:cubicBezTo>
                <a:cubicBezTo>
                  <a:pt x="3575" y="38"/>
                  <a:pt x="3575" y="38"/>
                  <a:pt x="3575" y="38"/>
                </a:cubicBezTo>
                <a:cubicBezTo>
                  <a:pt x="3568" y="39"/>
                  <a:pt x="3553" y="40"/>
                  <a:pt x="3545" y="40"/>
                </a:cubicBezTo>
                <a:cubicBezTo>
                  <a:pt x="3559" y="41"/>
                  <a:pt x="3630" y="38"/>
                  <a:pt x="3669" y="38"/>
                </a:cubicBezTo>
                <a:cubicBezTo>
                  <a:pt x="3676" y="37"/>
                  <a:pt x="3688" y="36"/>
                  <a:pt x="3682" y="36"/>
                </a:cubicBezTo>
                <a:cubicBezTo>
                  <a:pt x="3670" y="36"/>
                  <a:pt x="3670" y="36"/>
                  <a:pt x="3670" y="36"/>
                </a:cubicBezTo>
                <a:cubicBezTo>
                  <a:pt x="3658" y="35"/>
                  <a:pt x="3693" y="33"/>
                  <a:pt x="3677" y="33"/>
                </a:cubicBezTo>
                <a:cubicBezTo>
                  <a:pt x="3694" y="31"/>
                  <a:pt x="3712" y="29"/>
                  <a:pt x="3735" y="29"/>
                </a:cubicBezTo>
                <a:cubicBezTo>
                  <a:pt x="3740" y="31"/>
                  <a:pt x="3740" y="31"/>
                  <a:pt x="3740" y="31"/>
                </a:cubicBezTo>
                <a:cubicBezTo>
                  <a:pt x="3739" y="31"/>
                  <a:pt x="3724" y="30"/>
                  <a:pt x="3718" y="31"/>
                </a:cubicBezTo>
                <a:cubicBezTo>
                  <a:pt x="3728" y="30"/>
                  <a:pt x="3754" y="33"/>
                  <a:pt x="3764" y="30"/>
                </a:cubicBezTo>
                <a:cubicBezTo>
                  <a:pt x="3748" y="29"/>
                  <a:pt x="3748" y="29"/>
                  <a:pt x="3748" y="29"/>
                </a:cubicBezTo>
                <a:cubicBezTo>
                  <a:pt x="3764" y="27"/>
                  <a:pt x="3785" y="23"/>
                  <a:pt x="3805" y="23"/>
                </a:cubicBezTo>
                <a:cubicBezTo>
                  <a:pt x="3796" y="21"/>
                  <a:pt x="3800" y="23"/>
                  <a:pt x="3786" y="21"/>
                </a:cubicBezTo>
                <a:cubicBezTo>
                  <a:pt x="3799" y="24"/>
                  <a:pt x="3733" y="22"/>
                  <a:pt x="3754" y="26"/>
                </a:cubicBezTo>
                <a:cubicBezTo>
                  <a:pt x="3739" y="23"/>
                  <a:pt x="3728" y="25"/>
                  <a:pt x="3709" y="24"/>
                </a:cubicBezTo>
                <a:cubicBezTo>
                  <a:pt x="3710" y="24"/>
                  <a:pt x="3713" y="24"/>
                  <a:pt x="3698" y="24"/>
                </a:cubicBezTo>
                <a:cubicBezTo>
                  <a:pt x="3697" y="24"/>
                  <a:pt x="3695" y="26"/>
                  <a:pt x="3694" y="26"/>
                </a:cubicBezTo>
                <a:cubicBezTo>
                  <a:pt x="3698" y="26"/>
                  <a:pt x="3702" y="26"/>
                  <a:pt x="3703" y="27"/>
                </a:cubicBezTo>
                <a:cubicBezTo>
                  <a:pt x="3694" y="29"/>
                  <a:pt x="3667" y="30"/>
                  <a:pt x="3658" y="31"/>
                </a:cubicBezTo>
                <a:cubicBezTo>
                  <a:pt x="3648" y="31"/>
                  <a:pt x="3662" y="30"/>
                  <a:pt x="3656" y="29"/>
                </a:cubicBezTo>
                <a:cubicBezTo>
                  <a:pt x="3643" y="31"/>
                  <a:pt x="3643" y="31"/>
                  <a:pt x="3643" y="31"/>
                </a:cubicBezTo>
                <a:cubicBezTo>
                  <a:pt x="3641" y="29"/>
                  <a:pt x="3615" y="29"/>
                  <a:pt x="3639" y="27"/>
                </a:cubicBezTo>
                <a:cubicBezTo>
                  <a:pt x="3618" y="28"/>
                  <a:pt x="3618" y="28"/>
                  <a:pt x="3618" y="28"/>
                </a:cubicBezTo>
                <a:cubicBezTo>
                  <a:pt x="3605" y="27"/>
                  <a:pt x="3587" y="27"/>
                  <a:pt x="3577" y="28"/>
                </a:cubicBezTo>
                <a:cubicBezTo>
                  <a:pt x="3566" y="28"/>
                  <a:pt x="3551" y="31"/>
                  <a:pt x="3560" y="29"/>
                </a:cubicBezTo>
                <a:cubicBezTo>
                  <a:pt x="3526" y="31"/>
                  <a:pt x="3526" y="31"/>
                  <a:pt x="3526" y="31"/>
                </a:cubicBezTo>
                <a:cubicBezTo>
                  <a:pt x="3525" y="31"/>
                  <a:pt x="3525" y="31"/>
                  <a:pt x="3525" y="31"/>
                </a:cubicBezTo>
                <a:cubicBezTo>
                  <a:pt x="3492" y="32"/>
                  <a:pt x="3456" y="36"/>
                  <a:pt x="3418" y="34"/>
                </a:cubicBezTo>
                <a:cubicBezTo>
                  <a:pt x="3407" y="35"/>
                  <a:pt x="3395" y="35"/>
                  <a:pt x="3376" y="35"/>
                </a:cubicBezTo>
                <a:cubicBezTo>
                  <a:pt x="3372" y="34"/>
                  <a:pt x="3372" y="34"/>
                  <a:pt x="3372" y="34"/>
                </a:cubicBezTo>
                <a:cubicBezTo>
                  <a:pt x="3358" y="35"/>
                  <a:pt x="3329" y="34"/>
                  <a:pt x="3323" y="36"/>
                </a:cubicBezTo>
                <a:cubicBezTo>
                  <a:pt x="3307" y="32"/>
                  <a:pt x="3252" y="37"/>
                  <a:pt x="3227" y="37"/>
                </a:cubicBezTo>
                <a:cubicBezTo>
                  <a:pt x="3226" y="39"/>
                  <a:pt x="3226" y="39"/>
                  <a:pt x="3226" y="39"/>
                </a:cubicBezTo>
                <a:cubicBezTo>
                  <a:pt x="3208" y="39"/>
                  <a:pt x="3191" y="40"/>
                  <a:pt x="3170" y="42"/>
                </a:cubicBezTo>
                <a:cubicBezTo>
                  <a:pt x="3171" y="43"/>
                  <a:pt x="3171" y="43"/>
                  <a:pt x="3171" y="43"/>
                </a:cubicBezTo>
                <a:cubicBezTo>
                  <a:pt x="3152" y="45"/>
                  <a:pt x="3123" y="43"/>
                  <a:pt x="3093" y="45"/>
                </a:cubicBezTo>
                <a:cubicBezTo>
                  <a:pt x="3095" y="44"/>
                  <a:pt x="3102" y="44"/>
                  <a:pt x="3108" y="44"/>
                </a:cubicBezTo>
                <a:cubicBezTo>
                  <a:pt x="3072" y="41"/>
                  <a:pt x="3033" y="49"/>
                  <a:pt x="3001" y="47"/>
                </a:cubicBezTo>
                <a:cubicBezTo>
                  <a:pt x="2993" y="48"/>
                  <a:pt x="2987" y="48"/>
                  <a:pt x="2981" y="48"/>
                </a:cubicBezTo>
                <a:cubicBezTo>
                  <a:pt x="2982" y="48"/>
                  <a:pt x="2983" y="48"/>
                  <a:pt x="2983" y="47"/>
                </a:cubicBezTo>
                <a:cubicBezTo>
                  <a:pt x="2982" y="47"/>
                  <a:pt x="2981" y="48"/>
                  <a:pt x="2980" y="48"/>
                </a:cubicBezTo>
                <a:cubicBezTo>
                  <a:pt x="2976" y="47"/>
                  <a:pt x="2973" y="47"/>
                  <a:pt x="2969" y="47"/>
                </a:cubicBezTo>
                <a:cubicBezTo>
                  <a:pt x="2972" y="47"/>
                  <a:pt x="2975" y="48"/>
                  <a:pt x="2978" y="48"/>
                </a:cubicBezTo>
                <a:cubicBezTo>
                  <a:pt x="2972" y="48"/>
                  <a:pt x="2962" y="48"/>
                  <a:pt x="2953" y="49"/>
                </a:cubicBezTo>
                <a:cubicBezTo>
                  <a:pt x="2949" y="47"/>
                  <a:pt x="2949" y="47"/>
                  <a:pt x="2949" y="47"/>
                </a:cubicBezTo>
                <a:cubicBezTo>
                  <a:pt x="2949" y="47"/>
                  <a:pt x="2948" y="47"/>
                  <a:pt x="2947" y="47"/>
                </a:cubicBezTo>
                <a:cubicBezTo>
                  <a:pt x="2938" y="47"/>
                  <a:pt x="2940" y="48"/>
                  <a:pt x="2945" y="50"/>
                </a:cubicBezTo>
                <a:cubicBezTo>
                  <a:pt x="2940" y="50"/>
                  <a:pt x="2936" y="51"/>
                  <a:pt x="2933" y="51"/>
                </a:cubicBezTo>
                <a:cubicBezTo>
                  <a:pt x="2925" y="48"/>
                  <a:pt x="2909" y="53"/>
                  <a:pt x="2898" y="50"/>
                </a:cubicBezTo>
                <a:cubicBezTo>
                  <a:pt x="2893" y="52"/>
                  <a:pt x="2858" y="52"/>
                  <a:pt x="2849" y="56"/>
                </a:cubicBezTo>
                <a:cubicBezTo>
                  <a:pt x="2848" y="57"/>
                  <a:pt x="2848" y="57"/>
                  <a:pt x="2847" y="57"/>
                </a:cubicBezTo>
                <a:cubicBezTo>
                  <a:pt x="2847" y="57"/>
                  <a:pt x="2845" y="57"/>
                  <a:pt x="2849" y="56"/>
                </a:cubicBezTo>
                <a:cubicBezTo>
                  <a:pt x="2839" y="56"/>
                  <a:pt x="2829" y="56"/>
                  <a:pt x="2820" y="57"/>
                </a:cubicBezTo>
                <a:cubicBezTo>
                  <a:pt x="2815" y="55"/>
                  <a:pt x="2815" y="55"/>
                  <a:pt x="2815" y="55"/>
                </a:cubicBezTo>
                <a:cubicBezTo>
                  <a:pt x="2793" y="59"/>
                  <a:pt x="2793" y="59"/>
                  <a:pt x="2793" y="59"/>
                </a:cubicBezTo>
                <a:cubicBezTo>
                  <a:pt x="2779" y="58"/>
                  <a:pt x="2774" y="57"/>
                  <a:pt x="2787" y="55"/>
                </a:cubicBezTo>
                <a:cubicBezTo>
                  <a:pt x="2755" y="59"/>
                  <a:pt x="2761" y="57"/>
                  <a:pt x="2733" y="60"/>
                </a:cubicBezTo>
                <a:cubicBezTo>
                  <a:pt x="2734" y="59"/>
                  <a:pt x="2734" y="59"/>
                  <a:pt x="2734" y="59"/>
                </a:cubicBezTo>
                <a:cubicBezTo>
                  <a:pt x="2724" y="59"/>
                  <a:pt x="2709" y="62"/>
                  <a:pt x="2703" y="61"/>
                </a:cubicBezTo>
                <a:cubicBezTo>
                  <a:pt x="2680" y="58"/>
                  <a:pt x="2593" y="63"/>
                  <a:pt x="2536" y="62"/>
                </a:cubicBezTo>
                <a:cubicBezTo>
                  <a:pt x="2547" y="67"/>
                  <a:pt x="2509" y="61"/>
                  <a:pt x="2507" y="65"/>
                </a:cubicBezTo>
                <a:cubicBezTo>
                  <a:pt x="2504" y="64"/>
                  <a:pt x="2496" y="63"/>
                  <a:pt x="2505" y="62"/>
                </a:cubicBezTo>
                <a:cubicBezTo>
                  <a:pt x="2476" y="64"/>
                  <a:pt x="2461" y="62"/>
                  <a:pt x="2441" y="65"/>
                </a:cubicBezTo>
                <a:cubicBezTo>
                  <a:pt x="2438" y="64"/>
                  <a:pt x="2447" y="63"/>
                  <a:pt x="2444" y="63"/>
                </a:cubicBezTo>
                <a:cubicBezTo>
                  <a:pt x="2442" y="63"/>
                  <a:pt x="2435" y="64"/>
                  <a:pt x="2432" y="63"/>
                </a:cubicBezTo>
                <a:cubicBezTo>
                  <a:pt x="2429" y="63"/>
                  <a:pt x="2433" y="62"/>
                  <a:pt x="2437" y="62"/>
                </a:cubicBezTo>
                <a:cubicBezTo>
                  <a:pt x="2410" y="63"/>
                  <a:pt x="2407" y="66"/>
                  <a:pt x="2406" y="70"/>
                </a:cubicBezTo>
                <a:cubicBezTo>
                  <a:pt x="2391" y="68"/>
                  <a:pt x="2384" y="69"/>
                  <a:pt x="2372" y="71"/>
                </a:cubicBezTo>
                <a:cubicBezTo>
                  <a:pt x="2367" y="70"/>
                  <a:pt x="2358" y="70"/>
                  <a:pt x="2376" y="69"/>
                </a:cubicBezTo>
                <a:cubicBezTo>
                  <a:pt x="2366" y="69"/>
                  <a:pt x="2313" y="69"/>
                  <a:pt x="2312" y="72"/>
                </a:cubicBezTo>
                <a:cubicBezTo>
                  <a:pt x="2309" y="71"/>
                  <a:pt x="2297" y="72"/>
                  <a:pt x="2295" y="72"/>
                </a:cubicBezTo>
                <a:cubicBezTo>
                  <a:pt x="2271" y="73"/>
                  <a:pt x="2269" y="73"/>
                  <a:pt x="2246" y="73"/>
                </a:cubicBezTo>
                <a:cubicBezTo>
                  <a:pt x="2253" y="74"/>
                  <a:pt x="2253" y="74"/>
                  <a:pt x="2253" y="74"/>
                </a:cubicBezTo>
                <a:cubicBezTo>
                  <a:pt x="2244" y="77"/>
                  <a:pt x="2234" y="75"/>
                  <a:pt x="2215" y="76"/>
                </a:cubicBezTo>
                <a:cubicBezTo>
                  <a:pt x="2216" y="75"/>
                  <a:pt x="2216" y="75"/>
                  <a:pt x="2216" y="75"/>
                </a:cubicBezTo>
                <a:cubicBezTo>
                  <a:pt x="2174" y="74"/>
                  <a:pt x="2198" y="77"/>
                  <a:pt x="2156" y="76"/>
                </a:cubicBezTo>
                <a:cubicBezTo>
                  <a:pt x="2158" y="78"/>
                  <a:pt x="2158" y="78"/>
                  <a:pt x="2158" y="78"/>
                </a:cubicBezTo>
                <a:cubicBezTo>
                  <a:pt x="2154" y="82"/>
                  <a:pt x="2121" y="76"/>
                  <a:pt x="2097" y="78"/>
                </a:cubicBezTo>
                <a:cubicBezTo>
                  <a:pt x="2106" y="79"/>
                  <a:pt x="2106" y="79"/>
                  <a:pt x="2106" y="79"/>
                </a:cubicBezTo>
                <a:cubicBezTo>
                  <a:pt x="2093" y="81"/>
                  <a:pt x="2069" y="75"/>
                  <a:pt x="2055" y="75"/>
                </a:cubicBezTo>
                <a:cubicBezTo>
                  <a:pt x="2052" y="74"/>
                  <a:pt x="2060" y="74"/>
                  <a:pt x="2064" y="74"/>
                </a:cubicBezTo>
                <a:cubicBezTo>
                  <a:pt x="2029" y="72"/>
                  <a:pt x="2060" y="76"/>
                  <a:pt x="2034" y="78"/>
                </a:cubicBezTo>
                <a:cubicBezTo>
                  <a:pt x="2029" y="76"/>
                  <a:pt x="2040" y="74"/>
                  <a:pt x="2022" y="74"/>
                </a:cubicBezTo>
                <a:cubicBezTo>
                  <a:pt x="2014" y="73"/>
                  <a:pt x="1972" y="80"/>
                  <a:pt x="1948" y="78"/>
                </a:cubicBezTo>
                <a:cubicBezTo>
                  <a:pt x="1953" y="79"/>
                  <a:pt x="1958" y="80"/>
                  <a:pt x="1946" y="81"/>
                </a:cubicBezTo>
                <a:cubicBezTo>
                  <a:pt x="1928" y="82"/>
                  <a:pt x="1897" y="79"/>
                  <a:pt x="1880" y="82"/>
                </a:cubicBezTo>
                <a:cubicBezTo>
                  <a:pt x="1878" y="82"/>
                  <a:pt x="1877" y="82"/>
                  <a:pt x="1877" y="82"/>
                </a:cubicBezTo>
                <a:cubicBezTo>
                  <a:pt x="1863" y="84"/>
                  <a:pt x="1831" y="85"/>
                  <a:pt x="1822" y="87"/>
                </a:cubicBezTo>
                <a:cubicBezTo>
                  <a:pt x="1809" y="80"/>
                  <a:pt x="1735" y="93"/>
                  <a:pt x="1735" y="87"/>
                </a:cubicBezTo>
                <a:cubicBezTo>
                  <a:pt x="1692" y="89"/>
                  <a:pt x="1692" y="89"/>
                  <a:pt x="1692" y="89"/>
                </a:cubicBezTo>
                <a:cubicBezTo>
                  <a:pt x="1693" y="88"/>
                  <a:pt x="1693" y="88"/>
                  <a:pt x="1693" y="88"/>
                </a:cubicBezTo>
                <a:cubicBezTo>
                  <a:pt x="1665" y="88"/>
                  <a:pt x="1655" y="90"/>
                  <a:pt x="1646" y="92"/>
                </a:cubicBezTo>
                <a:cubicBezTo>
                  <a:pt x="1639" y="92"/>
                  <a:pt x="1644" y="91"/>
                  <a:pt x="1644" y="91"/>
                </a:cubicBezTo>
                <a:cubicBezTo>
                  <a:pt x="1604" y="90"/>
                  <a:pt x="1600" y="91"/>
                  <a:pt x="1566" y="95"/>
                </a:cubicBezTo>
                <a:cubicBezTo>
                  <a:pt x="1562" y="93"/>
                  <a:pt x="1562" y="93"/>
                  <a:pt x="1562" y="93"/>
                </a:cubicBezTo>
                <a:cubicBezTo>
                  <a:pt x="1553" y="94"/>
                  <a:pt x="1504" y="92"/>
                  <a:pt x="1464" y="95"/>
                </a:cubicBezTo>
                <a:cubicBezTo>
                  <a:pt x="1464" y="95"/>
                  <a:pt x="1465" y="94"/>
                  <a:pt x="1466" y="94"/>
                </a:cubicBezTo>
                <a:cubicBezTo>
                  <a:pt x="1422" y="98"/>
                  <a:pt x="1361" y="92"/>
                  <a:pt x="1345" y="99"/>
                </a:cubicBezTo>
                <a:cubicBezTo>
                  <a:pt x="1316" y="102"/>
                  <a:pt x="1316" y="102"/>
                  <a:pt x="1316" y="102"/>
                </a:cubicBezTo>
                <a:cubicBezTo>
                  <a:pt x="1354" y="101"/>
                  <a:pt x="1310" y="105"/>
                  <a:pt x="1326" y="106"/>
                </a:cubicBezTo>
                <a:cubicBezTo>
                  <a:pt x="1311" y="107"/>
                  <a:pt x="1287" y="105"/>
                  <a:pt x="1305" y="104"/>
                </a:cubicBezTo>
                <a:cubicBezTo>
                  <a:pt x="1308" y="104"/>
                  <a:pt x="1308" y="104"/>
                  <a:pt x="1308" y="104"/>
                </a:cubicBezTo>
                <a:cubicBezTo>
                  <a:pt x="1315" y="100"/>
                  <a:pt x="1261" y="104"/>
                  <a:pt x="1262" y="102"/>
                </a:cubicBezTo>
                <a:cubicBezTo>
                  <a:pt x="1187" y="104"/>
                  <a:pt x="1113" y="104"/>
                  <a:pt x="1043" y="106"/>
                </a:cubicBezTo>
                <a:cubicBezTo>
                  <a:pt x="1051" y="109"/>
                  <a:pt x="1051" y="109"/>
                  <a:pt x="1051" y="109"/>
                </a:cubicBezTo>
                <a:cubicBezTo>
                  <a:pt x="1027" y="109"/>
                  <a:pt x="1027" y="109"/>
                  <a:pt x="1027" y="109"/>
                </a:cubicBezTo>
                <a:cubicBezTo>
                  <a:pt x="1020" y="109"/>
                  <a:pt x="1018" y="107"/>
                  <a:pt x="1036" y="107"/>
                </a:cubicBezTo>
                <a:cubicBezTo>
                  <a:pt x="1026" y="105"/>
                  <a:pt x="1006" y="109"/>
                  <a:pt x="1006" y="110"/>
                </a:cubicBezTo>
                <a:cubicBezTo>
                  <a:pt x="972" y="110"/>
                  <a:pt x="1019" y="106"/>
                  <a:pt x="1009" y="106"/>
                </a:cubicBezTo>
                <a:cubicBezTo>
                  <a:pt x="994" y="107"/>
                  <a:pt x="994" y="107"/>
                  <a:pt x="994" y="107"/>
                </a:cubicBezTo>
                <a:cubicBezTo>
                  <a:pt x="998" y="107"/>
                  <a:pt x="998" y="107"/>
                  <a:pt x="998" y="107"/>
                </a:cubicBezTo>
                <a:cubicBezTo>
                  <a:pt x="986" y="109"/>
                  <a:pt x="985" y="110"/>
                  <a:pt x="964" y="110"/>
                </a:cubicBezTo>
                <a:cubicBezTo>
                  <a:pt x="951" y="110"/>
                  <a:pt x="957" y="109"/>
                  <a:pt x="952" y="109"/>
                </a:cubicBezTo>
                <a:cubicBezTo>
                  <a:pt x="952" y="109"/>
                  <a:pt x="950" y="109"/>
                  <a:pt x="944" y="109"/>
                </a:cubicBezTo>
                <a:cubicBezTo>
                  <a:pt x="913" y="110"/>
                  <a:pt x="913" y="110"/>
                  <a:pt x="913" y="110"/>
                </a:cubicBezTo>
                <a:cubicBezTo>
                  <a:pt x="925" y="112"/>
                  <a:pt x="925" y="112"/>
                  <a:pt x="925" y="112"/>
                </a:cubicBezTo>
                <a:cubicBezTo>
                  <a:pt x="912" y="114"/>
                  <a:pt x="896" y="112"/>
                  <a:pt x="911" y="115"/>
                </a:cubicBezTo>
                <a:cubicBezTo>
                  <a:pt x="890" y="111"/>
                  <a:pt x="795" y="117"/>
                  <a:pt x="782" y="116"/>
                </a:cubicBezTo>
                <a:cubicBezTo>
                  <a:pt x="763" y="119"/>
                  <a:pt x="744" y="119"/>
                  <a:pt x="721" y="120"/>
                </a:cubicBezTo>
                <a:cubicBezTo>
                  <a:pt x="727" y="120"/>
                  <a:pt x="730" y="122"/>
                  <a:pt x="710" y="123"/>
                </a:cubicBezTo>
                <a:cubicBezTo>
                  <a:pt x="717" y="117"/>
                  <a:pt x="675" y="121"/>
                  <a:pt x="658" y="118"/>
                </a:cubicBezTo>
                <a:cubicBezTo>
                  <a:pt x="666" y="120"/>
                  <a:pt x="600" y="121"/>
                  <a:pt x="622" y="123"/>
                </a:cubicBezTo>
                <a:cubicBezTo>
                  <a:pt x="605" y="123"/>
                  <a:pt x="621" y="121"/>
                  <a:pt x="608" y="121"/>
                </a:cubicBezTo>
                <a:cubicBezTo>
                  <a:pt x="568" y="124"/>
                  <a:pt x="520" y="122"/>
                  <a:pt x="470" y="124"/>
                </a:cubicBezTo>
                <a:cubicBezTo>
                  <a:pt x="469" y="125"/>
                  <a:pt x="477" y="125"/>
                  <a:pt x="467" y="127"/>
                </a:cubicBezTo>
                <a:cubicBezTo>
                  <a:pt x="441" y="124"/>
                  <a:pt x="441" y="124"/>
                  <a:pt x="441" y="124"/>
                </a:cubicBezTo>
                <a:cubicBezTo>
                  <a:pt x="431" y="125"/>
                  <a:pt x="432" y="128"/>
                  <a:pt x="414" y="126"/>
                </a:cubicBezTo>
                <a:cubicBezTo>
                  <a:pt x="416" y="127"/>
                  <a:pt x="420" y="128"/>
                  <a:pt x="413" y="128"/>
                </a:cubicBezTo>
                <a:cubicBezTo>
                  <a:pt x="316" y="128"/>
                  <a:pt x="215" y="137"/>
                  <a:pt x="115" y="133"/>
                </a:cubicBezTo>
                <a:cubicBezTo>
                  <a:pt x="128" y="134"/>
                  <a:pt x="119" y="134"/>
                  <a:pt x="109" y="135"/>
                </a:cubicBezTo>
                <a:cubicBezTo>
                  <a:pt x="116" y="135"/>
                  <a:pt x="109" y="137"/>
                  <a:pt x="110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1" y="139"/>
                  <a:pt x="24" y="137"/>
                  <a:pt x="20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16" y="144"/>
                  <a:pt x="58" y="146"/>
                  <a:pt x="55" y="150"/>
                </a:cubicBezTo>
                <a:close/>
                <a:moveTo>
                  <a:pt x="2426" y="78"/>
                </a:moveTo>
                <a:cubicBezTo>
                  <a:pt x="2409" y="78"/>
                  <a:pt x="2409" y="78"/>
                  <a:pt x="2409" y="78"/>
                </a:cubicBezTo>
                <a:cubicBezTo>
                  <a:pt x="2414" y="77"/>
                  <a:pt x="2419" y="77"/>
                  <a:pt x="2426" y="78"/>
                </a:cubicBezTo>
                <a:close/>
                <a:moveTo>
                  <a:pt x="949" y="110"/>
                </a:moveTo>
                <a:cubicBezTo>
                  <a:pt x="954" y="110"/>
                  <a:pt x="954" y="110"/>
                  <a:pt x="954" y="110"/>
                </a:cubicBezTo>
                <a:cubicBezTo>
                  <a:pt x="943" y="111"/>
                  <a:pt x="946" y="110"/>
                  <a:pt x="949" y="110"/>
                </a:cubicBezTo>
                <a:close/>
                <a:moveTo>
                  <a:pt x="4370" y="9"/>
                </a:moveTo>
                <a:cubicBezTo>
                  <a:pt x="4356" y="11"/>
                  <a:pt x="4356" y="11"/>
                  <a:pt x="4356" y="11"/>
                </a:cubicBezTo>
                <a:cubicBezTo>
                  <a:pt x="4356" y="11"/>
                  <a:pt x="4356" y="11"/>
                  <a:pt x="4372" y="9"/>
                </a:cubicBezTo>
                <a:cubicBezTo>
                  <a:pt x="4372" y="9"/>
                  <a:pt x="4372" y="9"/>
                  <a:pt x="4370" y="9"/>
                </a:cubicBezTo>
                <a:close/>
                <a:moveTo>
                  <a:pt x="3793" y="28"/>
                </a:moveTo>
                <a:cubicBezTo>
                  <a:pt x="3797" y="26"/>
                  <a:pt x="3785" y="27"/>
                  <a:pt x="3773" y="28"/>
                </a:cubicBezTo>
                <a:cubicBezTo>
                  <a:pt x="3774" y="30"/>
                  <a:pt x="3784" y="29"/>
                  <a:pt x="3795" y="28"/>
                </a:cubicBezTo>
                <a:cubicBezTo>
                  <a:pt x="3795" y="28"/>
                  <a:pt x="3794" y="28"/>
                  <a:pt x="3793" y="28"/>
                </a:cubicBezTo>
                <a:close/>
                <a:moveTo>
                  <a:pt x="3504" y="46"/>
                </a:moveTo>
                <a:cubicBezTo>
                  <a:pt x="3502" y="46"/>
                  <a:pt x="3476" y="48"/>
                  <a:pt x="3501" y="48"/>
                </a:cubicBezTo>
                <a:cubicBezTo>
                  <a:pt x="3502" y="47"/>
                  <a:pt x="3522" y="46"/>
                  <a:pt x="3504" y="46"/>
                </a:cubicBezTo>
                <a:close/>
                <a:moveTo>
                  <a:pt x="3731" y="33"/>
                </a:moveTo>
                <a:cubicBezTo>
                  <a:pt x="3728" y="33"/>
                  <a:pt x="3721" y="33"/>
                  <a:pt x="3716" y="34"/>
                </a:cubicBezTo>
                <a:cubicBezTo>
                  <a:pt x="3722" y="34"/>
                  <a:pt x="3728" y="33"/>
                  <a:pt x="3731" y="33"/>
                </a:cubicBezTo>
                <a:close/>
                <a:moveTo>
                  <a:pt x="3782" y="33"/>
                </a:moveTo>
                <a:cubicBezTo>
                  <a:pt x="3778" y="31"/>
                  <a:pt x="3778" y="31"/>
                  <a:pt x="3778" y="31"/>
                </a:cubicBezTo>
                <a:cubicBezTo>
                  <a:pt x="3772" y="33"/>
                  <a:pt x="3772" y="33"/>
                  <a:pt x="3772" y="33"/>
                </a:cubicBezTo>
                <a:cubicBezTo>
                  <a:pt x="3782" y="33"/>
                  <a:pt x="3782" y="33"/>
                  <a:pt x="3782" y="33"/>
                </a:cubicBezTo>
                <a:close/>
                <a:moveTo>
                  <a:pt x="3552" y="45"/>
                </a:moveTo>
                <a:cubicBezTo>
                  <a:pt x="3561" y="43"/>
                  <a:pt x="3561" y="43"/>
                  <a:pt x="3561" y="43"/>
                </a:cubicBezTo>
                <a:cubicBezTo>
                  <a:pt x="3556" y="43"/>
                  <a:pt x="3555" y="43"/>
                  <a:pt x="3552" y="42"/>
                </a:cubicBezTo>
                <a:lnTo>
                  <a:pt x="3552" y="45"/>
                </a:lnTo>
                <a:close/>
                <a:moveTo>
                  <a:pt x="3758" y="35"/>
                </a:moveTo>
                <a:cubicBezTo>
                  <a:pt x="3752" y="34"/>
                  <a:pt x="3752" y="34"/>
                  <a:pt x="3752" y="34"/>
                </a:cubicBezTo>
                <a:cubicBezTo>
                  <a:pt x="3740" y="35"/>
                  <a:pt x="3740" y="35"/>
                  <a:pt x="3740" y="35"/>
                </a:cubicBezTo>
                <a:cubicBezTo>
                  <a:pt x="3758" y="35"/>
                  <a:pt x="3758" y="35"/>
                  <a:pt x="3758" y="35"/>
                </a:cubicBezTo>
                <a:close/>
                <a:moveTo>
                  <a:pt x="4088" y="12"/>
                </a:moveTo>
                <a:cubicBezTo>
                  <a:pt x="4090" y="12"/>
                  <a:pt x="4092" y="13"/>
                  <a:pt x="4092" y="13"/>
                </a:cubicBezTo>
                <a:cubicBezTo>
                  <a:pt x="4102" y="12"/>
                  <a:pt x="4102" y="12"/>
                  <a:pt x="4102" y="12"/>
                </a:cubicBezTo>
                <a:cubicBezTo>
                  <a:pt x="4098" y="12"/>
                  <a:pt x="4091" y="12"/>
                  <a:pt x="4088" y="12"/>
                </a:cubicBezTo>
                <a:close/>
                <a:moveTo>
                  <a:pt x="4091" y="20"/>
                </a:moveTo>
                <a:cubicBezTo>
                  <a:pt x="4089" y="21"/>
                  <a:pt x="4089" y="21"/>
                  <a:pt x="4089" y="21"/>
                </a:cubicBezTo>
                <a:cubicBezTo>
                  <a:pt x="4096" y="21"/>
                  <a:pt x="4089" y="22"/>
                  <a:pt x="4089" y="22"/>
                </a:cubicBezTo>
                <a:cubicBezTo>
                  <a:pt x="4094" y="22"/>
                  <a:pt x="4105" y="21"/>
                  <a:pt x="4091" y="20"/>
                </a:cubicBezTo>
                <a:close/>
                <a:moveTo>
                  <a:pt x="4076" y="15"/>
                </a:moveTo>
                <a:cubicBezTo>
                  <a:pt x="4059" y="17"/>
                  <a:pt x="4059" y="17"/>
                  <a:pt x="4059" y="17"/>
                </a:cubicBezTo>
                <a:cubicBezTo>
                  <a:pt x="4075" y="17"/>
                  <a:pt x="4075" y="17"/>
                  <a:pt x="4075" y="17"/>
                </a:cubicBezTo>
                <a:cubicBezTo>
                  <a:pt x="4075" y="16"/>
                  <a:pt x="4072" y="16"/>
                  <a:pt x="4076" y="15"/>
                </a:cubicBezTo>
                <a:close/>
                <a:moveTo>
                  <a:pt x="4062" y="19"/>
                </a:moveTo>
                <a:cubicBezTo>
                  <a:pt x="4062" y="19"/>
                  <a:pt x="4062" y="19"/>
                  <a:pt x="4061" y="18"/>
                </a:cubicBezTo>
                <a:cubicBezTo>
                  <a:pt x="4061" y="19"/>
                  <a:pt x="4061" y="19"/>
                  <a:pt x="4062" y="19"/>
                </a:cubicBezTo>
                <a:close/>
                <a:moveTo>
                  <a:pt x="4049" y="15"/>
                </a:moveTo>
                <a:cubicBezTo>
                  <a:pt x="4048" y="14"/>
                  <a:pt x="4046" y="14"/>
                  <a:pt x="4037" y="13"/>
                </a:cubicBezTo>
                <a:cubicBezTo>
                  <a:pt x="4043" y="15"/>
                  <a:pt x="4043" y="15"/>
                  <a:pt x="4043" y="15"/>
                </a:cubicBezTo>
                <a:lnTo>
                  <a:pt x="4049" y="15"/>
                </a:lnTo>
                <a:close/>
                <a:moveTo>
                  <a:pt x="4090" y="23"/>
                </a:moveTo>
                <a:cubicBezTo>
                  <a:pt x="4089" y="23"/>
                  <a:pt x="4090" y="23"/>
                  <a:pt x="4089" y="22"/>
                </a:cubicBezTo>
                <a:cubicBezTo>
                  <a:pt x="4087" y="23"/>
                  <a:pt x="4087" y="23"/>
                  <a:pt x="4090" y="23"/>
                </a:cubicBezTo>
                <a:close/>
                <a:moveTo>
                  <a:pt x="4077" y="22"/>
                </a:moveTo>
                <a:cubicBezTo>
                  <a:pt x="4080" y="22"/>
                  <a:pt x="4081" y="21"/>
                  <a:pt x="4089" y="21"/>
                </a:cubicBezTo>
                <a:cubicBezTo>
                  <a:pt x="4079" y="20"/>
                  <a:pt x="4066" y="19"/>
                  <a:pt x="4062" y="19"/>
                </a:cubicBezTo>
                <a:cubicBezTo>
                  <a:pt x="4066" y="20"/>
                  <a:pt x="4069" y="21"/>
                  <a:pt x="4077" y="22"/>
                </a:cubicBezTo>
                <a:close/>
                <a:moveTo>
                  <a:pt x="3918" y="17"/>
                </a:moveTo>
                <a:cubicBezTo>
                  <a:pt x="3921" y="17"/>
                  <a:pt x="3926" y="18"/>
                  <a:pt x="3930" y="18"/>
                </a:cubicBezTo>
                <a:cubicBezTo>
                  <a:pt x="3926" y="17"/>
                  <a:pt x="3919" y="17"/>
                  <a:pt x="3918" y="17"/>
                </a:cubicBezTo>
                <a:close/>
                <a:moveTo>
                  <a:pt x="3986" y="14"/>
                </a:moveTo>
                <a:cubicBezTo>
                  <a:pt x="3993" y="12"/>
                  <a:pt x="3977" y="12"/>
                  <a:pt x="3984" y="11"/>
                </a:cubicBezTo>
                <a:cubicBezTo>
                  <a:pt x="3973" y="12"/>
                  <a:pt x="3964" y="13"/>
                  <a:pt x="3956" y="14"/>
                </a:cubicBezTo>
                <a:cubicBezTo>
                  <a:pt x="3965" y="13"/>
                  <a:pt x="3974" y="13"/>
                  <a:pt x="3986" y="14"/>
                </a:cubicBezTo>
                <a:close/>
                <a:moveTo>
                  <a:pt x="3942" y="16"/>
                </a:moveTo>
                <a:cubicBezTo>
                  <a:pt x="3946" y="15"/>
                  <a:pt x="3951" y="15"/>
                  <a:pt x="3956" y="14"/>
                </a:cubicBezTo>
                <a:cubicBezTo>
                  <a:pt x="3951" y="14"/>
                  <a:pt x="3947" y="15"/>
                  <a:pt x="3942" y="16"/>
                </a:cubicBezTo>
                <a:close/>
                <a:moveTo>
                  <a:pt x="4026" y="12"/>
                </a:moveTo>
                <a:cubicBezTo>
                  <a:pt x="4026" y="12"/>
                  <a:pt x="4026" y="12"/>
                  <a:pt x="4019" y="13"/>
                </a:cubicBezTo>
                <a:cubicBezTo>
                  <a:pt x="4035" y="11"/>
                  <a:pt x="4035" y="11"/>
                  <a:pt x="4035" y="11"/>
                </a:cubicBezTo>
                <a:cubicBezTo>
                  <a:pt x="4035" y="11"/>
                  <a:pt x="4035" y="11"/>
                  <a:pt x="4026" y="12"/>
                </a:cubicBezTo>
                <a:close/>
                <a:moveTo>
                  <a:pt x="4086" y="11"/>
                </a:moveTo>
                <a:cubicBezTo>
                  <a:pt x="4086" y="11"/>
                  <a:pt x="4086" y="11"/>
                  <a:pt x="4087" y="11"/>
                </a:cubicBezTo>
                <a:cubicBezTo>
                  <a:pt x="4087" y="11"/>
                  <a:pt x="4086" y="11"/>
                  <a:pt x="4086" y="11"/>
                </a:cubicBezTo>
                <a:close/>
                <a:moveTo>
                  <a:pt x="4161" y="12"/>
                </a:moveTo>
                <a:cubicBezTo>
                  <a:pt x="4168" y="11"/>
                  <a:pt x="4168" y="11"/>
                  <a:pt x="4168" y="11"/>
                </a:cubicBezTo>
                <a:cubicBezTo>
                  <a:pt x="4167" y="11"/>
                  <a:pt x="4165" y="11"/>
                  <a:pt x="4161" y="12"/>
                </a:cubicBezTo>
                <a:close/>
                <a:moveTo>
                  <a:pt x="4174" y="10"/>
                </a:moveTo>
                <a:cubicBezTo>
                  <a:pt x="4188" y="8"/>
                  <a:pt x="4188" y="8"/>
                  <a:pt x="4188" y="8"/>
                </a:cubicBezTo>
                <a:cubicBezTo>
                  <a:pt x="4185" y="8"/>
                  <a:pt x="4173" y="8"/>
                  <a:pt x="4177" y="7"/>
                </a:cubicBezTo>
                <a:cubicBezTo>
                  <a:pt x="4163" y="8"/>
                  <a:pt x="4166" y="9"/>
                  <a:pt x="4174" y="10"/>
                </a:cubicBezTo>
                <a:close/>
                <a:moveTo>
                  <a:pt x="4196" y="12"/>
                </a:moveTo>
                <a:cubicBezTo>
                  <a:pt x="4224" y="11"/>
                  <a:pt x="4220" y="9"/>
                  <a:pt x="4192" y="10"/>
                </a:cubicBezTo>
                <a:cubicBezTo>
                  <a:pt x="4200" y="11"/>
                  <a:pt x="4211" y="11"/>
                  <a:pt x="4196" y="12"/>
                </a:cubicBezTo>
                <a:close/>
                <a:moveTo>
                  <a:pt x="4092" y="13"/>
                </a:moveTo>
                <a:cubicBezTo>
                  <a:pt x="4076" y="14"/>
                  <a:pt x="4076" y="14"/>
                  <a:pt x="4076" y="14"/>
                </a:cubicBezTo>
                <a:cubicBezTo>
                  <a:pt x="4090" y="14"/>
                  <a:pt x="4093" y="14"/>
                  <a:pt x="4092" y="13"/>
                </a:cubicBezTo>
                <a:close/>
                <a:moveTo>
                  <a:pt x="4224" y="7"/>
                </a:moveTo>
                <a:cubicBezTo>
                  <a:pt x="4222" y="8"/>
                  <a:pt x="4219" y="8"/>
                  <a:pt x="4213" y="8"/>
                </a:cubicBezTo>
                <a:cubicBezTo>
                  <a:pt x="4215" y="8"/>
                  <a:pt x="4214" y="9"/>
                  <a:pt x="4213" y="9"/>
                </a:cubicBezTo>
                <a:cubicBezTo>
                  <a:pt x="4215" y="9"/>
                  <a:pt x="4218" y="8"/>
                  <a:pt x="4226" y="8"/>
                </a:cubicBezTo>
                <a:cubicBezTo>
                  <a:pt x="4225" y="8"/>
                  <a:pt x="4224" y="8"/>
                  <a:pt x="4224" y="7"/>
                </a:cubicBezTo>
                <a:close/>
                <a:moveTo>
                  <a:pt x="1883" y="80"/>
                </a:moveTo>
                <a:cubicBezTo>
                  <a:pt x="1878" y="81"/>
                  <a:pt x="1876" y="81"/>
                  <a:pt x="1877" y="82"/>
                </a:cubicBezTo>
                <a:cubicBezTo>
                  <a:pt x="1882" y="81"/>
                  <a:pt x="1884" y="81"/>
                  <a:pt x="1883" y="80"/>
                </a:cubicBezTo>
                <a:close/>
                <a:moveTo>
                  <a:pt x="3860" y="18"/>
                </a:moveTo>
                <a:cubicBezTo>
                  <a:pt x="3844" y="21"/>
                  <a:pt x="3844" y="21"/>
                  <a:pt x="3844" y="21"/>
                </a:cubicBezTo>
                <a:cubicBezTo>
                  <a:pt x="3856" y="20"/>
                  <a:pt x="3856" y="20"/>
                  <a:pt x="3856" y="20"/>
                </a:cubicBezTo>
                <a:lnTo>
                  <a:pt x="3860" y="18"/>
                </a:lnTo>
                <a:close/>
                <a:moveTo>
                  <a:pt x="4117" y="15"/>
                </a:moveTo>
                <a:cubicBezTo>
                  <a:pt x="4108" y="16"/>
                  <a:pt x="4089" y="18"/>
                  <a:pt x="4107" y="19"/>
                </a:cubicBezTo>
                <a:cubicBezTo>
                  <a:pt x="4114" y="17"/>
                  <a:pt x="4103" y="17"/>
                  <a:pt x="4117" y="15"/>
                </a:cubicBezTo>
                <a:close/>
                <a:moveTo>
                  <a:pt x="4175" y="11"/>
                </a:moveTo>
                <a:cubicBezTo>
                  <a:pt x="4174" y="12"/>
                  <a:pt x="4177" y="11"/>
                  <a:pt x="4184" y="10"/>
                </a:cubicBezTo>
                <a:cubicBezTo>
                  <a:pt x="4168" y="11"/>
                  <a:pt x="4168" y="11"/>
                  <a:pt x="4168" y="11"/>
                </a:cubicBezTo>
                <a:cubicBezTo>
                  <a:pt x="4170" y="12"/>
                  <a:pt x="4170" y="13"/>
                  <a:pt x="4175" y="11"/>
                </a:cubicBezTo>
                <a:close/>
                <a:moveTo>
                  <a:pt x="4184" y="12"/>
                </a:moveTo>
                <a:cubicBezTo>
                  <a:pt x="4153" y="15"/>
                  <a:pt x="4153" y="15"/>
                  <a:pt x="4153" y="15"/>
                </a:cubicBezTo>
                <a:cubicBezTo>
                  <a:pt x="4158" y="15"/>
                  <a:pt x="4158" y="15"/>
                  <a:pt x="4158" y="15"/>
                </a:cubicBezTo>
                <a:cubicBezTo>
                  <a:pt x="4184" y="12"/>
                  <a:pt x="4184" y="12"/>
                  <a:pt x="4184" y="12"/>
                </a:cubicBezTo>
                <a:close/>
                <a:moveTo>
                  <a:pt x="4213" y="9"/>
                </a:moveTo>
                <a:cubicBezTo>
                  <a:pt x="4212" y="9"/>
                  <a:pt x="4212" y="9"/>
                  <a:pt x="4213" y="9"/>
                </a:cubicBezTo>
                <a:close/>
                <a:moveTo>
                  <a:pt x="3808" y="28"/>
                </a:moveTo>
                <a:cubicBezTo>
                  <a:pt x="3810" y="27"/>
                  <a:pt x="3804" y="28"/>
                  <a:pt x="3798" y="28"/>
                </a:cubicBezTo>
                <a:lnTo>
                  <a:pt x="3808" y="28"/>
                </a:lnTo>
                <a:close/>
                <a:moveTo>
                  <a:pt x="3756" y="21"/>
                </a:moveTo>
                <a:cubicBezTo>
                  <a:pt x="3742" y="22"/>
                  <a:pt x="3742" y="22"/>
                  <a:pt x="3742" y="22"/>
                </a:cubicBezTo>
                <a:cubicBezTo>
                  <a:pt x="3756" y="22"/>
                  <a:pt x="3756" y="22"/>
                  <a:pt x="3756" y="22"/>
                </a:cubicBezTo>
                <a:cubicBezTo>
                  <a:pt x="3756" y="22"/>
                  <a:pt x="3754" y="22"/>
                  <a:pt x="3756" y="21"/>
                </a:cubicBezTo>
                <a:close/>
                <a:moveTo>
                  <a:pt x="3989" y="24"/>
                </a:moveTo>
                <a:cubicBezTo>
                  <a:pt x="3989" y="23"/>
                  <a:pt x="3989" y="23"/>
                  <a:pt x="3989" y="23"/>
                </a:cubicBezTo>
                <a:cubicBezTo>
                  <a:pt x="4004" y="23"/>
                  <a:pt x="4000" y="22"/>
                  <a:pt x="4002" y="21"/>
                </a:cubicBezTo>
                <a:cubicBezTo>
                  <a:pt x="3976" y="23"/>
                  <a:pt x="3976" y="23"/>
                  <a:pt x="3976" y="23"/>
                </a:cubicBezTo>
                <a:lnTo>
                  <a:pt x="3989" y="24"/>
                </a:lnTo>
                <a:close/>
                <a:moveTo>
                  <a:pt x="4323" y="11"/>
                </a:moveTo>
                <a:cubicBezTo>
                  <a:pt x="4326" y="12"/>
                  <a:pt x="4326" y="12"/>
                  <a:pt x="4326" y="12"/>
                </a:cubicBezTo>
                <a:cubicBezTo>
                  <a:pt x="4334" y="9"/>
                  <a:pt x="4334" y="9"/>
                  <a:pt x="4334" y="9"/>
                </a:cubicBezTo>
                <a:cubicBezTo>
                  <a:pt x="4312" y="10"/>
                  <a:pt x="4284" y="13"/>
                  <a:pt x="4268" y="12"/>
                </a:cubicBezTo>
                <a:cubicBezTo>
                  <a:pt x="4278" y="15"/>
                  <a:pt x="4305" y="11"/>
                  <a:pt x="4323" y="11"/>
                </a:cubicBezTo>
                <a:close/>
                <a:moveTo>
                  <a:pt x="3897" y="30"/>
                </a:moveTo>
                <a:cubicBezTo>
                  <a:pt x="3904" y="30"/>
                  <a:pt x="3904" y="30"/>
                  <a:pt x="3904" y="30"/>
                </a:cubicBezTo>
                <a:cubicBezTo>
                  <a:pt x="3903" y="29"/>
                  <a:pt x="3903" y="29"/>
                  <a:pt x="3903" y="29"/>
                </a:cubicBezTo>
                <a:cubicBezTo>
                  <a:pt x="3893" y="29"/>
                  <a:pt x="3887" y="30"/>
                  <a:pt x="3897" y="30"/>
                </a:cubicBezTo>
                <a:close/>
                <a:moveTo>
                  <a:pt x="3823" y="19"/>
                </a:moveTo>
                <a:cubicBezTo>
                  <a:pt x="3814" y="21"/>
                  <a:pt x="3814" y="21"/>
                  <a:pt x="3814" y="21"/>
                </a:cubicBezTo>
                <a:cubicBezTo>
                  <a:pt x="3822" y="21"/>
                  <a:pt x="3822" y="21"/>
                  <a:pt x="3822" y="21"/>
                </a:cubicBezTo>
                <a:lnTo>
                  <a:pt x="3823" y="19"/>
                </a:lnTo>
                <a:close/>
                <a:moveTo>
                  <a:pt x="41" y="135"/>
                </a:moveTo>
                <a:cubicBezTo>
                  <a:pt x="26" y="134"/>
                  <a:pt x="26" y="134"/>
                  <a:pt x="26" y="134"/>
                </a:cubicBezTo>
                <a:cubicBezTo>
                  <a:pt x="36" y="135"/>
                  <a:pt x="36" y="135"/>
                  <a:pt x="36" y="135"/>
                </a:cubicBezTo>
                <a:lnTo>
                  <a:pt x="41" y="135"/>
                </a:lnTo>
                <a:close/>
                <a:moveTo>
                  <a:pt x="3682" y="25"/>
                </a:moveTo>
                <a:cubicBezTo>
                  <a:pt x="3682" y="25"/>
                  <a:pt x="3682" y="24"/>
                  <a:pt x="3682" y="24"/>
                </a:cubicBezTo>
                <a:cubicBezTo>
                  <a:pt x="3682" y="24"/>
                  <a:pt x="3682" y="25"/>
                  <a:pt x="3682" y="25"/>
                </a:cubicBezTo>
                <a:close/>
                <a:moveTo>
                  <a:pt x="3658" y="27"/>
                </a:moveTo>
                <a:cubicBezTo>
                  <a:pt x="3663" y="28"/>
                  <a:pt x="3661" y="24"/>
                  <a:pt x="3664" y="26"/>
                </a:cubicBezTo>
                <a:cubicBezTo>
                  <a:pt x="3670" y="23"/>
                  <a:pt x="3629" y="29"/>
                  <a:pt x="3658" y="27"/>
                </a:cubicBezTo>
                <a:close/>
                <a:moveTo>
                  <a:pt x="3928" y="19"/>
                </a:moveTo>
                <a:cubicBezTo>
                  <a:pt x="3929" y="18"/>
                  <a:pt x="3930" y="18"/>
                  <a:pt x="3931" y="18"/>
                </a:cubicBezTo>
                <a:cubicBezTo>
                  <a:pt x="3930" y="18"/>
                  <a:pt x="3929" y="18"/>
                  <a:pt x="3928" y="19"/>
                </a:cubicBezTo>
                <a:close/>
                <a:moveTo>
                  <a:pt x="3682" y="25"/>
                </a:moveTo>
                <a:cubicBezTo>
                  <a:pt x="3680" y="25"/>
                  <a:pt x="3677" y="26"/>
                  <a:pt x="3672" y="26"/>
                </a:cubicBezTo>
                <a:cubicBezTo>
                  <a:pt x="3683" y="26"/>
                  <a:pt x="3683" y="26"/>
                  <a:pt x="3683" y="26"/>
                </a:cubicBezTo>
                <a:cubicBezTo>
                  <a:pt x="3682" y="25"/>
                  <a:pt x="3682" y="25"/>
                  <a:pt x="3682" y="25"/>
                </a:cubicBezTo>
                <a:close/>
                <a:moveTo>
                  <a:pt x="4003" y="16"/>
                </a:moveTo>
                <a:cubicBezTo>
                  <a:pt x="4001" y="15"/>
                  <a:pt x="4001" y="15"/>
                  <a:pt x="4002" y="16"/>
                </a:cubicBezTo>
                <a:cubicBezTo>
                  <a:pt x="3998" y="16"/>
                  <a:pt x="3995" y="17"/>
                  <a:pt x="3993" y="17"/>
                </a:cubicBezTo>
                <a:cubicBezTo>
                  <a:pt x="3997" y="17"/>
                  <a:pt x="4001" y="16"/>
                  <a:pt x="4004" y="16"/>
                </a:cubicBezTo>
                <a:cubicBezTo>
                  <a:pt x="4004" y="16"/>
                  <a:pt x="4004" y="16"/>
                  <a:pt x="4003" y="16"/>
                </a:cubicBezTo>
                <a:close/>
                <a:moveTo>
                  <a:pt x="3993" y="17"/>
                </a:moveTo>
                <a:cubicBezTo>
                  <a:pt x="3987" y="17"/>
                  <a:pt x="3982" y="18"/>
                  <a:pt x="3975" y="18"/>
                </a:cubicBezTo>
                <a:cubicBezTo>
                  <a:pt x="3975" y="18"/>
                  <a:pt x="3975" y="18"/>
                  <a:pt x="3977" y="18"/>
                </a:cubicBezTo>
                <a:cubicBezTo>
                  <a:pt x="3984" y="18"/>
                  <a:pt x="3988" y="18"/>
                  <a:pt x="3993" y="17"/>
                </a:cubicBezTo>
                <a:close/>
                <a:moveTo>
                  <a:pt x="3947" y="18"/>
                </a:moveTo>
                <a:cubicBezTo>
                  <a:pt x="3932" y="18"/>
                  <a:pt x="3932" y="18"/>
                  <a:pt x="3932" y="18"/>
                </a:cubicBezTo>
                <a:cubicBezTo>
                  <a:pt x="3932" y="18"/>
                  <a:pt x="3932" y="18"/>
                  <a:pt x="3931" y="18"/>
                </a:cubicBezTo>
                <a:cubicBezTo>
                  <a:pt x="3930" y="18"/>
                  <a:pt x="3930" y="19"/>
                  <a:pt x="3929" y="19"/>
                </a:cubicBezTo>
                <a:cubicBezTo>
                  <a:pt x="3936" y="19"/>
                  <a:pt x="3941" y="18"/>
                  <a:pt x="3947" y="18"/>
                </a:cubicBezTo>
                <a:close/>
                <a:moveTo>
                  <a:pt x="3971" y="16"/>
                </a:moveTo>
                <a:cubicBezTo>
                  <a:pt x="3963" y="17"/>
                  <a:pt x="3956" y="18"/>
                  <a:pt x="3947" y="18"/>
                </a:cubicBezTo>
                <a:cubicBezTo>
                  <a:pt x="3975" y="18"/>
                  <a:pt x="3975" y="18"/>
                  <a:pt x="3975" y="18"/>
                </a:cubicBezTo>
                <a:cubicBezTo>
                  <a:pt x="3977" y="17"/>
                  <a:pt x="3981" y="16"/>
                  <a:pt x="3971" y="16"/>
                </a:cubicBezTo>
                <a:close/>
                <a:moveTo>
                  <a:pt x="3867" y="27"/>
                </a:moveTo>
                <a:cubicBezTo>
                  <a:pt x="3845" y="29"/>
                  <a:pt x="3849" y="27"/>
                  <a:pt x="3838" y="27"/>
                </a:cubicBezTo>
                <a:cubicBezTo>
                  <a:pt x="3847" y="29"/>
                  <a:pt x="3810" y="31"/>
                  <a:pt x="3815" y="33"/>
                </a:cubicBezTo>
                <a:cubicBezTo>
                  <a:pt x="3834" y="32"/>
                  <a:pt x="3834" y="32"/>
                  <a:pt x="3834" y="32"/>
                </a:cubicBezTo>
                <a:cubicBezTo>
                  <a:pt x="3835" y="32"/>
                  <a:pt x="3828" y="33"/>
                  <a:pt x="3833" y="33"/>
                </a:cubicBezTo>
                <a:cubicBezTo>
                  <a:pt x="3834" y="32"/>
                  <a:pt x="3853" y="30"/>
                  <a:pt x="3869" y="31"/>
                </a:cubicBezTo>
                <a:cubicBezTo>
                  <a:pt x="3885" y="29"/>
                  <a:pt x="3875" y="23"/>
                  <a:pt x="3861" y="21"/>
                </a:cubicBezTo>
                <a:cubicBezTo>
                  <a:pt x="3860" y="22"/>
                  <a:pt x="3860" y="22"/>
                  <a:pt x="3844" y="24"/>
                </a:cubicBezTo>
                <a:cubicBezTo>
                  <a:pt x="3850" y="24"/>
                  <a:pt x="3880" y="26"/>
                  <a:pt x="3867" y="27"/>
                </a:cubicBezTo>
                <a:close/>
                <a:moveTo>
                  <a:pt x="3899" y="20"/>
                </a:moveTo>
                <a:cubicBezTo>
                  <a:pt x="3891" y="20"/>
                  <a:pt x="3886" y="19"/>
                  <a:pt x="3875" y="18"/>
                </a:cubicBezTo>
                <a:cubicBezTo>
                  <a:pt x="3864" y="19"/>
                  <a:pt x="3862" y="20"/>
                  <a:pt x="3861" y="21"/>
                </a:cubicBezTo>
                <a:cubicBezTo>
                  <a:pt x="3894" y="20"/>
                  <a:pt x="3894" y="20"/>
                  <a:pt x="3894" y="20"/>
                </a:cubicBezTo>
                <a:cubicBezTo>
                  <a:pt x="3899" y="20"/>
                  <a:pt x="3899" y="20"/>
                  <a:pt x="3899" y="20"/>
                </a:cubicBezTo>
                <a:close/>
                <a:moveTo>
                  <a:pt x="4283" y="15"/>
                </a:moveTo>
                <a:cubicBezTo>
                  <a:pt x="4278" y="15"/>
                  <a:pt x="4262" y="15"/>
                  <a:pt x="4263" y="15"/>
                </a:cubicBezTo>
                <a:cubicBezTo>
                  <a:pt x="4274" y="16"/>
                  <a:pt x="4274" y="16"/>
                  <a:pt x="4274" y="16"/>
                </a:cubicBezTo>
                <a:cubicBezTo>
                  <a:pt x="4283" y="15"/>
                  <a:pt x="4283" y="15"/>
                  <a:pt x="4283" y="15"/>
                </a:cubicBezTo>
                <a:close/>
                <a:moveTo>
                  <a:pt x="3918" y="24"/>
                </a:moveTo>
                <a:cubicBezTo>
                  <a:pt x="3938" y="23"/>
                  <a:pt x="3932" y="22"/>
                  <a:pt x="3943" y="21"/>
                </a:cubicBezTo>
                <a:cubicBezTo>
                  <a:pt x="3911" y="22"/>
                  <a:pt x="3953" y="19"/>
                  <a:pt x="3929" y="19"/>
                </a:cubicBezTo>
                <a:cubicBezTo>
                  <a:pt x="3924" y="21"/>
                  <a:pt x="3908" y="22"/>
                  <a:pt x="3918" y="24"/>
                </a:cubicBezTo>
                <a:close/>
                <a:moveTo>
                  <a:pt x="3928" y="19"/>
                </a:moveTo>
                <a:cubicBezTo>
                  <a:pt x="3899" y="20"/>
                  <a:pt x="3899" y="20"/>
                  <a:pt x="3899" y="20"/>
                </a:cubicBezTo>
                <a:cubicBezTo>
                  <a:pt x="3906" y="20"/>
                  <a:pt x="3914" y="19"/>
                  <a:pt x="3929" y="19"/>
                </a:cubicBezTo>
                <a:cubicBezTo>
                  <a:pt x="3923" y="19"/>
                  <a:pt x="3925" y="19"/>
                  <a:pt x="3928" y="19"/>
                </a:cubicBezTo>
                <a:close/>
                <a:moveTo>
                  <a:pt x="679" y="938"/>
                </a:moveTo>
                <a:cubicBezTo>
                  <a:pt x="689" y="938"/>
                  <a:pt x="689" y="938"/>
                  <a:pt x="689" y="938"/>
                </a:cubicBezTo>
                <a:cubicBezTo>
                  <a:pt x="683" y="938"/>
                  <a:pt x="677" y="937"/>
                  <a:pt x="679" y="938"/>
                </a:cubicBezTo>
                <a:close/>
                <a:moveTo>
                  <a:pt x="1710" y="981"/>
                </a:moveTo>
                <a:cubicBezTo>
                  <a:pt x="1718" y="981"/>
                  <a:pt x="1725" y="981"/>
                  <a:pt x="1736" y="984"/>
                </a:cubicBezTo>
                <a:cubicBezTo>
                  <a:pt x="1719" y="977"/>
                  <a:pt x="1719" y="977"/>
                  <a:pt x="1719" y="977"/>
                </a:cubicBezTo>
                <a:cubicBezTo>
                  <a:pt x="1719" y="977"/>
                  <a:pt x="1719" y="977"/>
                  <a:pt x="1710" y="981"/>
                </a:cubicBezTo>
                <a:close/>
                <a:moveTo>
                  <a:pt x="2443" y="1009"/>
                </a:moveTo>
                <a:cubicBezTo>
                  <a:pt x="2443" y="1009"/>
                  <a:pt x="2443" y="1009"/>
                  <a:pt x="2454" y="1007"/>
                </a:cubicBezTo>
                <a:cubicBezTo>
                  <a:pt x="2447" y="1007"/>
                  <a:pt x="2444" y="1007"/>
                  <a:pt x="2442" y="1008"/>
                </a:cubicBezTo>
                <a:cubicBezTo>
                  <a:pt x="2442" y="1008"/>
                  <a:pt x="2442" y="1008"/>
                  <a:pt x="2443" y="1009"/>
                </a:cubicBezTo>
                <a:close/>
                <a:moveTo>
                  <a:pt x="1521" y="976"/>
                </a:moveTo>
                <a:cubicBezTo>
                  <a:pt x="1520" y="975"/>
                  <a:pt x="1518" y="975"/>
                  <a:pt x="1514" y="975"/>
                </a:cubicBezTo>
                <a:cubicBezTo>
                  <a:pt x="1516" y="975"/>
                  <a:pt x="1518" y="975"/>
                  <a:pt x="1521" y="976"/>
                </a:cubicBezTo>
                <a:close/>
                <a:moveTo>
                  <a:pt x="2644" y="1012"/>
                </a:moveTo>
                <a:cubicBezTo>
                  <a:pt x="2647" y="1010"/>
                  <a:pt x="2647" y="1010"/>
                  <a:pt x="2647" y="1010"/>
                </a:cubicBezTo>
                <a:cubicBezTo>
                  <a:pt x="2647" y="1010"/>
                  <a:pt x="2647" y="1010"/>
                  <a:pt x="2641" y="1012"/>
                </a:cubicBezTo>
                <a:cubicBezTo>
                  <a:pt x="2641" y="1012"/>
                  <a:pt x="2641" y="1012"/>
                  <a:pt x="2644" y="1012"/>
                </a:cubicBezTo>
                <a:close/>
                <a:moveTo>
                  <a:pt x="1521" y="976"/>
                </a:moveTo>
                <a:cubicBezTo>
                  <a:pt x="1526" y="977"/>
                  <a:pt x="1504" y="976"/>
                  <a:pt x="1509" y="977"/>
                </a:cubicBezTo>
                <a:cubicBezTo>
                  <a:pt x="1530" y="977"/>
                  <a:pt x="1512" y="979"/>
                  <a:pt x="1535" y="979"/>
                </a:cubicBezTo>
                <a:cubicBezTo>
                  <a:pt x="1542" y="977"/>
                  <a:pt x="1535" y="977"/>
                  <a:pt x="1521" y="976"/>
                </a:cubicBezTo>
                <a:close/>
                <a:moveTo>
                  <a:pt x="3460" y="1029"/>
                </a:moveTo>
                <a:cubicBezTo>
                  <a:pt x="3459" y="1029"/>
                  <a:pt x="3459" y="1029"/>
                  <a:pt x="3459" y="1029"/>
                </a:cubicBezTo>
                <a:cubicBezTo>
                  <a:pt x="3465" y="1030"/>
                  <a:pt x="3468" y="1030"/>
                  <a:pt x="3460" y="1029"/>
                </a:cubicBezTo>
                <a:close/>
                <a:moveTo>
                  <a:pt x="2796" y="1020"/>
                </a:moveTo>
                <a:cubicBezTo>
                  <a:pt x="2813" y="1020"/>
                  <a:pt x="2813" y="1020"/>
                  <a:pt x="2813" y="1020"/>
                </a:cubicBezTo>
                <a:cubicBezTo>
                  <a:pt x="2815" y="1018"/>
                  <a:pt x="2808" y="1020"/>
                  <a:pt x="2796" y="1020"/>
                </a:cubicBezTo>
                <a:close/>
                <a:moveTo>
                  <a:pt x="3364" y="1033"/>
                </a:moveTo>
                <a:cubicBezTo>
                  <a:pt x="3361" y="1033"/>
                  <a:pt x="3358" y="1033"/>
                  <a:pt x="3355" y="1033"/>
                </a:cubicBezTo>
                <a:cubicBezTo>
                  <a:pt x="3360" y="1033"/>
                  <a:pt x="3363" y="1033"/>
                  <a:pt x="3364" y="1033"/>
                </a:cubicBezTo>
                <a:close/>
                <a:moveTo>
                  <a:pt x="1272" y="962"/>
                </a:moveTo>
                <a:cubicBezTo>
                  <a:pt x="1272" y="962"/>
                  <a:pt x="1272" y="962"/>
                  <a:pt x="1277" y="962"/>
                </a:cubicBezTo>
                <a:cubicBezTo>
                  <a:pt x="1273" y="958"/>
                  <a:pt x="1273" y="958"/>
                  <a:pt x="1273" y="958"/>
                </a:cubicBezTo>
                <a:cubicBezTo>
                  <a:pt x="1273" y="958"/>
                  <a:pt x="1273" y="958"/>
                  <a:pt x="1272" y="962"/>
                </a:cubicBezTo>
                <a:close/>
                <a:moveTo>
                  <a:pt x="2945" y="1022"/>
                </a:moveTo>
                <a:cubicBezTo>
                  <a:pt x="2945" y="1022"/>
                  <a:pt x="2945" y="1022"/>
                  <a:pt x="2936" y="1020"/>
                </a:cubicBezTo>
                <a:cubicBezTo>
                  <a:pt x="2937" y="1021"/>
                  <a:pt x="2931" y="1022"/>
                  <a:pt x="2945" y="1022"/>
                </a:cubicBezTo>
                <a:close/>
                <a:moveTo>
                  <a:pt x="588" y="931"/>
                </a:moveTo>
                <a:cubicBezTo>
                  <a:pt x="588" y="931"/>
                  <a:pt x="588" y="931"/>
                  <a:pt x="593" y="931"/>
                </a:cubicBezTo>
                <a:cubicBezTo>
                  <a:pt x="593" y="931"/>
                  <a:pt x="593" y="931"/>
                  <a:pt x="626" y="932"/>
                </a:cubicBezTo>
                <a:cubicBezTo>
                  <a:pt x="625" y="931"/>
                  <a:pt x="623" y="930"/>
                  <a:pt x="612" y="929"/>
                </a:cubicBezTo>
                <a:cubicBezTo>
                  <a:pt x="601" y="930"/>
                  <a:pt x="596" y="931"/>
                  <a:pt x="588" y="931"/>
                </a:cubicBezTo>
                <a:close/>
                <a:moveTo>
                  <a:pt x="705" y="943"/>
                </a:moveTo>
                <a:cubicBezTo>
                  <a:pt x="705" y="943"/>
                  <a:pt x="705" y="943"/>
                  <a:pt x="715" y="943"/>
                </a:cubicBezTo>
                <a:cubicBezTo>
                  <a:pt x="709" y="941"/>
                  <a:pt x="709" y="941"/>
                  <a:pt x="709" y="941"/>
                </a:cubicBezTo>
                <a:cubicBezTo>
                  <a:pt x="709" y="941"/>
                  <a:pt x="709" y="941"/>
                  <a:pt x="705" y="943"/>
                </a:cubicBezTo>
                <a:close/>
                <a:moveTo>
                  <a:pt x="714" y="938"/>
                </a:moveTo>
                <a:cubicBezTo>
                  <a:pt x="702" y="937"/>
                  <a:pt x="690" y="936"/>
                  <a:pt x="694" y="938"/>
                </a:cubicBezTo>
                <a:cubicBezTo>
                  <a:pt x="693" y="938"/>
                  <a:pt x="692" y="938"/>
                  <a:pt x="692" y="938"/>
                </a:cubicBezTo>
                <a:cubicBezTo>
                  <a:pt x="703" y="939"/>
                  <a:pt x="713" y="940"/>
                  <a:pt x="714" y="938"/>
                </a:cubicBezTo>
                <a:close/>
                <a:moveTo>
                  <a:pt x="3355" y="1033"/>
                </a:moveTo>
                <a:cubicBezTo>
                  <a:pt x="3352" y="1033"/>
                  <a:pt x="3348" y="1033"/>
                  <a:pt x="3345" y="1032"/>
                </a:cubicBezTo>
                <a:cubicBezTo>
                  <a:pt x="3349" y="1033"/>
                  <a:pt x="3352" y="1033"/>
                  <a:pt x="3355" y="1033"/>
                </a:cubicBezTo>
                <a:close/>
                <a:moveTo>
                  <a:pt x="649" y="937"/>
                </a:moveTo>
                <a:cubicBezTo>
                  <a:pt x="638" y="937"/>
                  <a:pt x="642" y="939"/>
                  <a:pt x="620" y="937"/>
                </a:cubicBezTo>
                <a:cubicBezTo>
                  <a:pt x="607" y="936"/>
                  <a:pt x="637" y="935"/>
                  <a:pt x="643" y="935"/>
                </a:cubicBezTo>
                <a:cubicBezTo>
                  <a:pt x="627" y="933"/>
                  <a:pt x="627" y="933"/>
                  <a:pt x="626" y="932"/>
                </a:cubicBezTo>
                <a:cubicBezTo>
                  <a:pt x="612" y="934"/>
                  <a:pt x="602" y="939"/>
                  <a:pt x="618" y="941"/>
                </a:cubicBezTo>
                <a:cubicBezTo>
                  <a:pt x="634" y="940"/>
                  <a:pt x="653" y="942"/>
                  <a:pt x="654" y="943"/>
                </a:cubicBezTo>
                <a:cubicBezTo>
                  <a:pt x="659" y="943"/>
                  <a:pt x="652" y="942"/>
                  <a:pt x="653" y="942"/>
                </a:cubicBezTo>
                <a:cubicBezTo>
                  <a:pt x="653" y="942"/>
                  <a:pt x="653" y="942"/>
                  <a:pt x="672" y="943"/>
                </a:cubicBezTo>
                <a:cubicBezTo>
                  <a:pt x="677" y="941"/>
                  <a:pt x="640" y="939"/>
                  <a:pt x="649" y="937"/>
                </a:cubicBezTo>
                <a:close/>
                <a:moveTo>
                  <a:pt x="983" y="957"/>
                </a:moveTo>
                <a:cubicBezTo>
                  <a:pt x="965" y="957"/>
                  <a:pt x="985" y="958"/>
                  <a:pt x="986" y="959"/>
                </a:cubicBezTo>
                <a:cubicBezTo>
                  <a:pt x="1011" y="959"/>
                  <a:pt x="985" y="957"/>
                  <a:pt x="983" y="957"/>
                </a:cubicBezTo>
                <a:close/>
                <a:moveTo>
                  <a:pt x="1005" y="952"/>
                </a:moveTo>
                <a:cubicBezTo>
                  <a:pt x="1005" y="952"/>
                  <a:pt x="1005" y="952"/>
                  <a:pt x="985" y="951"/>
                </a:cubicBezTo>
                <a:cubicBezTo>
                  <a:pt x="982" y="951"/>
                  <a:pt x="989" y="952"/>
                  <a:pt x="994" y="952"/>
                </a:cubicBezTo>
                <a:cubicBezTo>
                  <a:pt x="1001" y="953"/>
                  <a:pt x="1007" y="952"/>
                  <a:pt x="1005" y="952"/>
                </a:cubicBezTo>
                <a:close/>
                <a:moveTo>
                  <a:pt x="935" y="956"/>
                </a:moveTo>
                <a:cubicBezTo>
                  <a:pt x="935" y="953"/>
                  <a:pt x="935" y="953"/>
                  <a:pt x="935" y="953"/>
                </a:cubicBezTo>
                <a:cubicBezTo>
                  <a:pt x="932" y="954"/>
                  <a:pt x="931" y="954"/>
                  <a:pt x="926" y="954"/>
                </a:cubicBezTo>
                <a:cubicBezTo>
                  <a:pt x="926" y="954"/>
                  <a:pt x="926" y="954"/>
                  <a:pt x="935" y="956"/>
                </a:cubicBezTo>
                <a:close/>
                <a:moveTo>
                  <a:pt x="771" y="944"/>
                </a:moveTo>
                <a:cubicBezTo>
                  <a:pt x="766" y="943"/>
                  <a:pt x="759" y="943"/>
                  <a:pt x="756" y="943"/>
                </a:cubicBezTo>
                <a:cubicBezTo>
                  <a:pt x="759" y="943"/>
                  <a:pt x="765" y="944"/>
                  <a:pt x="771" y="944"/>
                </a:cubicBezTo>
                <a:close/>
                <a:moveTo>
                  <a:pt x="729" y="945"/>
                </a:moveTo>
                <a:cubicBezTo>
                  <a:pt x="729" y="945"/>
                  <a:pt x="729" y="945"/>
                  <a:pt x="747" y="945"/>
                </a:cubicBezTo>
                <a:cubicBezTo>
                  <a:pt x="735" y="944"/>
                  <a:pt x="735" y="944"/>
                  <a:pt x="735" y="944"/>
                </a:cubicBezTo>
                <a:cubicBezTo>
                  <a:pt x="735" y="944"/>
                  <a:pt x="735" y="944"/>
                  <a:pt x="729" y="945"/>
                </a:cubicBezTo>
                <a:close/>
                <a:moveTo>
                  <a:pt x="665" y="932"/>
                </a:moveTo>
                <a:cubicBezTo>
                  <a:pt x="665" y="932"/>
                  <a:pt x="665" y="932"/>
                  <a:pt x="673" y="932"/>
                </a:cubicBezTo>
                <a:cubicBezTo>
                  <a:pt x="673" y="932"/>
                  <a:pt x="673" y="932"/>
                  <a:pt x="664" y="930"/>
                </a:cubicBezTo>
                <a:lnTo>
                  <a:pt x="665" y="932"/>
                </a:lnTo>
                <a:close/>
                <a:moveTo>
                  <a:pt x="1541" y="957"/>
                </a:moveTo>
                <a:cubicBezTo>
                  <a:pt x="1543" y="955"/>
                  <a:pt x="1530" y="957"/>
                  <a:pt x="1518" y="958"/>
                </a:cubicBezTo>
                <a:cubicBezTo>
                  <a:pt x="1538" y="958"/>
                  <a:pt x="1538" y="958"/>
                  <a:pt x="1538" y="958"/>
                </a:cubicBezTo>
                <a:cubicBezTo>
                  <a:pt x="1538" y="958"/>
                  <a:pt x="1538" y="958"/>
                  <a:pt x="1541" y="957"/>
                </a:cubicBezTo>
                <a:close/>
                <a:moveTo>
                  <a:pt x="2604" y="990"/>
                </a:moveTo>
                <a:cubicBezTo>
                  <a:pt x="2603" y="991"/>
                  <a:pt x="2605" y="991"/>
                  <a:pt x="2610" y="992"/>
                </a:cubicBezTo>
                <a:cubicBezTo>
                  <a:pt x="2611" y="991"/>
                  <a:pt x="2609" y="991"/>
                  <a:pt x="2604" y="990"/>
                </a:cubicBezTo>
                <a:close/>
                <a:moveTo>
                  <a:pt x="2626" y="1009"/>
                </a:moveTo>
                <a:cubicBezTo>
                  <a:pt x="2627" y="1010"/>
                  <a:pt x="2630" y="1010"/>
                  <a:pt x="2633" y="1010"/>
                </a:cubicBezTo>
                <a:cubicBezTo>
                  <a:pt x="2633" y="1010"/>
                  <a:pt x="2633" y="1010"/>
                  <a:pt x="2626" y="1009"/>
                </a:cubicBezTo>
                <a:close/>
                <a:moveTo>
                  <a:pt x="1046" y="943"/>
                </a:moveTo>
                <a:cubicBezTo>
                  <a:pt x="1021" y="943"/>
                  <a:pt x="1021" y="943"/>
                  <a:pt x="1021" y="943"/>
                </a:cubicBezTo>
                <a:cubicBezTo>
                  <a:pt x="1024" y="945"/>
                  <a:pt x="1034" y="943"/>
                  <a:pt x="1046" y="943"/>
                </a:cubicBezTo>
                <a:close/>
                <a:moveTo>
                  <a:pt x="2087" y="983"/>
                </a:moveTo>
                <a:cubicBezTo>
                  <a:pt x="2088" y="983"/>
                  <a:pt x="2090" y="984"/>
                  <a:pt x="2091" y="984"/>
                </a:cubicBezTo>
                <a:cubicBezTo>
                  <a:pt x="2090" y="983"/>
                  <a:pt x="2088" y="983"/>
                  <a:pt x="2087" y="983"/>
                </a:cubicBezTo>
                <a:close/>
                <a:moveTo>
                  <a:pt x="4477" y="1045"/>
                </a:moveTo>
                <a:cubicBezTo>
                  <a:pt x="4477" y="1045"/>
                  <a:pt x="4477" y="1045"/>
                  <a:pt x="4473" y="1048"/>
                </a:cubicBezTo>
                <a:cubicBezTo>
                  <a:pt x="4476" y="1047"/>
                  <a:pt x="4483" y="1047"/>
                  <a:pt x="4486" y="1048"/>
                </a:cubicBezTo>
                <a:lnTo>
                  <a:pt x="4477" y="1045"/>
                </a:lnTo>
                <a:close/>
                <a:moveTo>
                  <a:pt x="1148" y="957"/>
                </a:moveTo>
                <a:cubicBezTo>
                  <a:pt x="1148" y="957"/>
                  <a:pt x="1148" y="957"/>
                  <a:pt x="1147" y="957"/>
                </a:cubicBezTo>
                <a:cubicBezTo>
                  <a:pt x="1146" y="958"/>
                  <a:pt x="1146" y="958"/>
                  <a:pt x="1148" y="957"/>
                </a:cubicBezTo>
                <a:close/>
                <a:moveTo>
                  <a:pt x="4417" y="1045"/>
                </a:moveTo>
                <a:cubicBezTo>
                  <a:pt x="4417" y="1045"/>
                  <a:pt x="4417" y="1045"/>
                  <a:pt x="4376" y="1046"/>
                </a:cubicBezTo>
                <a:cubicBezTo>
                  <a:pt x="4377" y="1046"/>
                  <a:pt x="4370" y="1044"/>
                  <a:pt x="4377" y="1044"/>
                </a:cubicBezTo>
                <a:cubicBezTo>
                  <a:pt x="4367" y="1043"/>
                  <a:pt x="4358" y="1043"/>
                  <a:pt x="4371" y="1042"/>
                </a:cubicBezTo>
                <a:cubicBezTo>
                  <a:pt x="4272" y="1046"/>
                  <a:pt x="4171" y="1037"/>
                  <a:pt x="4074" y="1037"/>
                </a:cubicBezTo>
                <a:cubicBezTo>
                  <a:pt x="4067" y="1037"/>
                  <a:pt x="4071" y="1036"/>
                  <a:pt x="4073" y="1035"/>
                </a:cubicBezTo>
                <a:cubicBezTo>
                  <a:pt x="4055" y="1037"/>
                  <a:pt x="4056" y="1033"/>
                  <a:pt x="4046" y="1032"/>
                </a:cubicBezTo>
                <a:cubicBezTo>
                  <a:pt x="4046" y="1032"/>
                  <a:pt x="4046" y="1032"/>
                  <a:pt x="4020" y="1036"/>
                </a:cubicBezTo>
                <a:cubicBezTo>
                  <a:pt x="4010" y="1033"/>
                  <a:pt x="4018" y="1033"/>
                  <a:pt x="4017" y="1032"/>
                </a:cubicBezTo>
                <a:cubicBezTo>
                  <a:pt x="3967" y="1030"/>
                  <a:pt x="3919" y="1032"/>
                  <a:pt x="3879" y="1029"/>
                </a:cubicBezTo>
                <a:cubicBezTo>
                  <a:pt x="3866" y="1029"/>
                  <a:pt x="3882" y="1031"/>
                  <a:pt x="3865" y="1031"/>
                </a:cubicBezTo>
                <a:cubicBezTo>
                  <a:pt x="3887" y="1029"/>
                  <a:pt x="3821" y="1028"/>
                  <a:pt x="3829" y="1026"/>
                </a:cubicBezTo>
                <a:cubicBezTo>
                  <a:pt x="3812" y="1029"/>
                  <a:pt x="3770" y="1025"/>
                  <a:pt x="3777" y="1031"/>
                </a:cubicBezTo>
                <a:cubicBezTo>
                  <a:pt x="3757" y="1030"/>
                  <a:pt x="3760" y="1028"/>
                  <a:pt x="3766" y="1028"/>
                </a:cubicBezTo>
                <a:cubicBezTo>
                  <a:pt x="3743" y="1027"/>
                  <a:pt x="3724" y="1027"/>
                  <a:pt x="3705" y="1024"/>
                </a:cubicBezTo>
                <a:cubicBezTo>
                  <a:pt x="3692" y="1025"/>
                  <a:pt x="3597" y="1020"/>
                  <a:pt x="3576" y="1023"/>
                </a:cubicBezTo>
                <a:cubicBezTo>
                  <a:pt x="3591" y="1021"/>
                  <a:pt x="3575" y="1022"/>
                  <a:pt x="3562" y="1021"/>
                </a:cubicBezTo>
                <a:cubicBezTo>
                  <a:pt x="3562" y="1021"/>
                  <a:pt x="3562" y="1021"/>
                  <a:pt x="3574" y="1019"/>
                </a:cubicBezTo>
                <a:cubicBezTo>
                  <a:pt x="3574" y="1019"/>
                  <a:pt x="3574" y="1019"/>
                  <a:pt x="3543" y="1018"/>
                </a:cubicBezTo>
                <a:cubicBezTo>
                  <a:pt x="3537" y="1018"/>
                  <a:pt x="3535" y="1018"/>
                  <a:pt x="3535" y="1018"/>
                </a:cubicBezTo>
                <a:cubicBezTo>
                  <a:pt x="3530" y="1018"/>
                  <a:pt x="3536" y="1019"/>
                  <a:pt x="3523" y="1019"/>
                </a:cubicBezTo>
                <a:cubicBezTo>
                  <a:pt x="3502" y="1019"/>
                  <a:pt x="3501" y="1018"/>
                  <a:pt x="3489" y="1016"/>
                </a:cubicBezTo>
                <a:cubicBezTo>
                  <a:pt x="3489" y="1016"/>
                  <a:pt x="3489" y="1016"/>
                  <a:pt x="3493" y="1016"/>
                </a:cubicBezTo>
                <a:cubicBezTo>
                  <a:pt x="3493" y="1016"/>
                  <a:pt x="3493" y="1016"/>
                  <a:pt x="3478" y="1015"/>
                </a:cubicBezTo>
                <a:cubicBezTo>
                  <a:pt x="3468" y="1015"/>
                  <a:pt x="3515" y="1019"/>
                  <a:pt x="3481" y="1019"/>
                </a:cubicBezTo>
                <a:cubicBezTo>
                  <a:pt x="3481" y="1018"/>
                  <a:pt x="3461" y="1014"/>
                  <a:pt x="3451" y="1016"/>
                </a:cubicBezTo>
                <a:cubicBezTo>
                  <a:pt x="3469" y="1016"/>
                  <a:pt x="3467" y="1018"/>
                  <a:pt x="3460" y="1018"/>
                </a:cubicBezTo>
                <a:cubicBezTo>
                  <a:pt x="3460" y="1018"/>
                  <a:pt x="3460" y="1018"/>
                  <a:pt x="3436" y="1018"/>
                </a:cubicBezTo>
                <a:cubicBezTo>
                  <a:pt x="3436" y="1018"/>
                  <a:pt x="3436" y="1018"/>
                  <a:pt x="3444" y="1015"/>
                </a:cubicBezTo>
                <a:cubicBezTo>
                  <a:pt x="3374" y="1013"/>
                  <a:pt x="3300" y="1013"/>
                  <a:pt x="3225" y="1011"/>
                </a:cubicBezTo>
                <a:cubicBezTo>
                  <a:pt x="3226" y="1013"/>
                  <a:pt x="3172" y="1009"/>
                  <a:pt x="3179" y="1013"/>
                </a:cubicBezTo>
                <a:cubicBezTo>
                  <a:pt x="3179" y="1013"/>
                  <a:pt x="3179" y="1013"/>
                  <a:pt x="3182" y="1013"/>
                </a:cubicBezTo>
                <a:cubicBezTo>
                  <a:pt x="3200" y="1014"/>
                  <a:pt x="3176" y="1016"/>
                  <a:pt x="3161" y="1015"/>
                </a:cubicBezTo>
                <a:cubicBezTo>
                  <a:pt x="3177" y="1014"/>
                  <a:pt x="3133" y="1010"/>
                  <a:pt x="3171" y="1011"/>
                </a:cubicBezTo>
                <a:cubicBezTo>
                  <a:pt x="3171" y="1011"/>
                  <a:pt x="3171" y="1011"/>
                  <a:pt x="3142" y="1008"/>
                </a:cubicBezTo>
                <a:cubicBezTo>
                  <a:pt x="3126" y="1001"/>
                  <a:pt x="3065" y="1007"/>
                  <a:pt x="3021" y="1003"/>
                </a:cubicBezTo>
                <a:cubicBezTo>
                  <a:pt x="3022" y="1004"/>
                  <a:pt x="3023" y="1004"/>
                  <a:pt x="3023" y="1004"/>
                </a:cubicBezTo>
                <a:cubicBezTo>
                  <a:pt x="2983" y="1001"/>
                  <a:pt x="2934" y="1003"/>
                  <a:pt x="2925" y="1002"/>
                </a:cubicBezTo>
                <a:cubicBezTo>
                  <a:pt x="2925" y="1002"/>
                  <a:pt x="2925" y="1002"/>
                  <a:pt x="2921" y="1004"/>
                </a:cubicBezTo>
                <a:cubicBezTo>
                  <a:pt x="2887" y="1000"/>
                  <a:pt x="2883" y="999"/>
                  <a:pt x="2843" y="1000"/>
                </a:cubicBezTo>
                <a:cubicBezTo>
                  <a:pt x="2843" y="1000"/>
                  <a:pt x="2848" y="1001"/>
                  <a:pt x="2841" y="1001"/>
                </a:cubicBezTo>
                <a:cubicBezTo>
                  <a:pt x="2832" y="999"/>
                  <a:pt x="2822" y="997"/>
                  <a:pt x="2794" y="997"/>
                </a:cubicBezTo>
                <a:cubicBezTo>
                  <a:pt x="2794" y="997"/>
                  <a:pt x="2794" y="997"/>
                  <a:pt x="2795" y="998"/>
                </a:cubicBezTo>
                <a:cubicBezTo>
                  <a:pt x="2795" y="998"/>
                  <a:pt x="2795" y="998"/>
                  <a:pt x="2752" y="996"/>
                </a:cubicBezTo>
                <a:cubicBezTo>
                  <a:pt x="2752" y="1002"/>
                  <a:pt x="2678" y="990"/>
                  <a:pt x="2665" y="996"/>
                </a:cubicBezTo>
                <a:cubicBezTo>
                  <a:pt x="2656" y="994"/>
                  <a:pt x="2624" y="993"/>
                  <a:pt x="2610" y="992"/>
                </a:cubicBezTo>
                <a:cubicBezTo>
                  <a:pt x="2610" y="992"/>
                  <a:pt x="2609" y="992"/>
                  <a:pt x="2607" y="992"/>
                </a:cubicBezTo>
                <a:cubicBezTo>
                  <a:pt x="2590" y="989"/>
                  <a:pt x="2559" y="992"/>
                  <a:pt x="2541" y="991"/>
                </a:cubicBezTo>
                <a:cubicBezTo>
                  <a:pt x="2529" y="990"/>
                  <a:pt x="2534" y="989"/>
                  <a:pt x="2539" y="988"/>
                </a:cubicBezTo>
                <a:cubicBezTo>
                  <a:pt x="2515" y="990"/>
                  <a:pt x="2473" y="983"/>
                  <a:pt x="2465" y="984"/>
                </a:cubicBezTo>
                <a:cubicBezTo>
                  <a:pt x="2447" y="984"/>
                  <a:pt x="2458" y="986"/>
                  <a:pt x="2453" y="988"/>
                </a:cubicBezTo>
                <a:cubicBezTo>
                  <a:pt x="2427" y="986"/>
                  <a:pt x="2458" y="982"/>
                  <a:pt x="2423" y="984"/>
                </a:cubicBezTo>
                <a:cubicBezTo>
                  <a:pt x="2427" y="984"/>
                  <a:pt x="2435" y="984"/>
                  <a:pt x="2432" y="985"/>
                </a:cubicBezTo>
                <a:cubicBezTo>
                  <a:pt x="2418" y="985"/>
                  <a:pt x="2394" y="991"/>
                  <a:pt x="2381" y="989"/>
                </a:cubicBezTo>
                <a:cubicBezTo>
                  <a:pt x="2381" y="989"/>
                  <a:pt x="2381" y="989"/>
                  <a:pt x="2390" y="988"/>
                </a:cubicBezTo>
                <a:cubicBezTo>
                  <a:pt x="2365" y="986"/>
                  <a:pt x="2332" y="992"/>
                  <a:pt x="2328" y="988"/>
                </a:cubicBezTo>
                <a:cubicBezTo>
                  <a:pt x="2328" y="988"/>
                  <a:pt x="2328" y="988"/>
                  <a:pt x="2330" y="986"/>
                </a:cubicBezTo>
                <a:cubicBezTo>
                  <a:pt x="2288" y="987"/>
                  <a:pt x="2312" y="984"/>
                  <a:pt x="2270" y="985"/>
                </a:cubicBezTo>
                <a:cubicBezTo>
                  <a:pt x="2270" y="985"/>
                  <a:pt x="2270" y="985"/>
                  <a:pt x="2271" y="986"/>
                </a:cubicBezTo>
                <a:cubicBezTo>
                  <a:pt x="2252" y="985"/>
                  <a:pt x="2242" y="987"/>
                  <a:pt x="2233" y="984"/>
                </a:cubicBezTo>
                <a:cubicBezTo>
                  <a:pt x="2233" y="984"/>
                  <a:pt x="2233" y="984"/>
                  <a:pt x="2240" y="983"/>
                </a:cubicBezTo>
                <a:cubicBezTo>
                  <a:pt x="2217" y="983"/>
                  <a:pt x="2215" y="983"/>
                  <a:pt x="2191" y="982"/>
                </a:cubicBezTo>
                <a:cubicBezTo>
                  <a:pt x="2189" y="982"/>
                  <a:pt x="2177" y="981"/>
                  <a:pt x="2174" y="982"/>
                </a:cubicBezTo>
                <a:cubicBezTo>
                  <a:pt x="2173" y="979"/>
                  <a:pt x="2120" y="979"/>
                  <a:pt x="2110" y="979"/>
                </a:cubicBezTo>
                <a:cubicBezTo>
                  <a:pt x="2128" y="980"/>
                  <a:pt x="2119" y="980"/>
                  <a:pt x="2114" y="981"/>
                </a:cubicBezTo>
                <a:cubicBezTo>
                  <a:pt x="2103" y="979"/>
                  <a:pt x="2096" y="978"/>
                  <a:pt x="2081" y="980"/>
                </a:cubicBezTo>
                <a:cubicBezTo>
                  <a:pt x="2079" y="976"/>
                  <a:pt x="2077" y="973"/>
                  <a:pt x="2050" y="972"/>
                </a:cubicBezTo>
                <a:cubicBezTo>
                  <a:pt x="2054" y="972"/>
                  <a:pt x="2058" y="973"/>
                  <a:pt x="2055" y="973"/>
                </a:cubicBezTo>
                <a:cubicBezTo>
                  <a:pt x="2052" y="974"/>
                  <a:pt x="2045" y="973"/>
                  <a:pt x="2043" y="973"/>
                </a:cubicBezTo>
                <a:cubicBezTo>
                  <a:pt x="2040" y="973"/>
                  <a:pt x="2049" y="974"/>
                  <a:pt x="2046" y="975"/>
                </a:cubicBezTo>
                <a:cubicBezTo>
                  <a:pt x="2026" y="972"/>
                  <a:pt x="2011" y="974"/>
                  <a:pt x="1982" y="972"/>
                </a:cubicBezTo>
                <a:cubicBezTo>
                  <a:pt x="1991" y="973"/>
                  <a:pt x="1983" y="974"/>
                  <a:pt x="1980" y="975"/>
                </a:cubicBezTo>
                <a:cubicBezTo>
                  <a:pt x="1978" y="971"/>
                  <a:pt x="1940" y="977"/>
                  <a:pt x="1951" y="972"/>
                </a:cubicBezTo>
                <a:cubicBezTo>
                  <a:pt x="1894" y="973"/>
                  <a:pt x="1807" y="968"/>
                  <a:pt x="1784" y="971"/>
                </a:cubicBezTo>
                <a:cubicBezTo>
                  <a:pt x="1778" y="972"/>
                  <a:pt x="1763" y="969"/>
                  <a:pt x="1753" y="969"/>
                </a:cubicBezTo>
                <a:cubicBezTo>
                  <a:pt x="1753" y="969"/>
                  <a:pt x="1753" y="969"/>
                  <a:pt x="1754" y="970"/>
                </a:cubicBezTo>
                <a:cubicBezTo>
                  <a:pt x="1726" y="967"/>
                  <a:pt x="1732" y="969"/>
                  <a:pt x="1700" y="965"/>
                </a:cubicBezTo>
                <a:cubicBezTo>
                  <a:pt x="1713" y="967"/>
                  <a:pt x="1708" y="968"/>
                  <a:pt x="1694" y="969"/>
                </a:cubicBezTo>
                <a:cubicBezTo>
                  <a:pt x="1694" y="969"/>
                  <a:pt x="1694" y="969"/>
                  <a:pt x="1672" y="965"/>
                </a:cubicBezTo>
                <a:cubicBezTo>
                  <a:pt x="1672" y="965"/>
                  <a:pt x="1672" y="965"/>
                  <a:pt x="1667" y="967"/>
                </a:cubicBezTo>
                <a:cubicBezTo>
                  <a:pt x="1658" y="966"/>
                  <a:pt x="1648" y="966"/>
                  <a:pt x="1638" y="966"/>
                </a:cubicBezTo>
                <a:cubicBezTo>
                  <a:pt x="1642" y="967"/>
                  <a:pt x="1640" y="967"/>
                  <a:pt x="1640" y="967"/>
                </a:cubicBezTo>
                <a:cubicBezTo>
                  <a:pt x="1639" y="967"/>
                  <a:pt x="1639" y="967"/>
                  <a:pt x="1638" y="966"/>
                </a:cubicBezTo>
                <a:cubicBezTo>
                  <a:pt x="1629" y="963"/>
                  <a:pt x="1594" y="963"/>
                  <a:pt x="1589" y="961"/>
                </a:cubicBezTo>
                <a:cubicBezTo>
                  <a:pt x="1578" y="964"/>
                  <a:pt x="1562" y="959"/>
                  <a:pt x="1554" y="962"/>
                </a:cubicBezTo>
                <a:cubicBezTo>
                  <a:pt x="1551" y="962"/>
                  <a:pt x="1547" y="961"/>
                  <a:pt x="1542" y="961"/>
                </a:cubicBezTo>
                <a:cubicBezTo>
                  <a:pt x="1547" y="959"/>
                  <a:pt x="1549" y="958"/>
                  <a:pt x="1540" y="958"/>
                </a:cubicBezTo>
                <a:cubicBezTo>
                  <a:pt x="1539" y="958"/>
                  <a:pt x="1538" y="958"/>
                  <a:pt x="1538" y="958"/>
                </a:cubicBezTo>
                <a:cubicBezTo>
                  <a:pt x="1538" y="958"/>
                  <a:pt x="1538" y="958"/>
                  <a:pt x="1534" y="960"/>
                </a:cubicBezTo>
                <a:cubicBezTo>
                  <a:pt x="1525" y="959"/>
                  <a:pt x="1515" y="959"/>
                  <a:pt x="1509" y="959"/>
                </a:cubicBezTo>
                <a:cubicBezTo>
                  <a:pt x="1512" y="959"/>
                  <a:pt x="1515" y="958"/>
                  <a:pt x="1518" y="958"/>
                </a:cubicBezTo>
                <a:cubicBezTo>
                  <a:pt x="1514" y="958"/>
                  <a:pt x="1511" y="958"/>
                  <a:pt x="1507" y="959"/>
                </a:cubicBezTo>
                <a:cubicBezTo>
                  <a:pt x="1506" y="959"/>
                  <a:pt x="1505" y="958"/>
                  <a:pt x="1504" y="958"/>
                </a:cubicBezTo>
                <a:cubicBezTo>
                  <a:pt x="1504" y="959"/>
                  <a:pt x="1505" y="959"/>
                  <a:pt x="1506" y="959"/>
                </a:cubicBezTo>
                <a:cubicBezTo>
                  <a:pt x="1500" y="959"/>
                  <a:pt x="1494" y="959"/>
                  <a:pt x="1486" y="958"/>
                </a:cubicBezTo>
                <a:cubicBezTo>
                  <a:pt x="1454" y="960"/>
                  <a:pt x="1415" y="952"/>
                  <a:pt x="1379" y="955"/>
                </a:cubicBezTo>
                <a:cubicBezTo>
                  <a:pt x="1385" y="955"/>
                  <a:pt x="1392" y="955"/>
                  <a:pt x="1394" y="956"/>
                </a:cubicBezTo>
                <a:cubicBezTo>
                  <a:pt x="1364" y="954"/>
                  <a:pt x="1335" y="956"/>
                  <a:pt x="1316" y="954"/>
                </a:cubicBezTo>
                <a:cubicBezTo>
                  <a:pt x="1316" y="954"/>
                  <a:pt x="1316" y="954"/>
                  <a:pt x="1317" y="953"/>
                </a:cubicBezTo>
                <a:cubicBezTo>
                  <a:pt x="1296" y="951"/>
                  <a:pt x="1279" y="950"/>
                  <a:pt x="1261" y="950"/>
                </a:cubicBezTo>
                <a:cubicBezTo>
                  <a:pt x="1261" y="950"/>
                  <a:pt x="1261" y="950"/>
                  <a:pt x="1260" y="948"/>
                </a:cubicBezTo>
                <a:cubicBezTo>
                  <a:pt x="1235" y="948"/>
                  <a:pt x="1180" y="942"/>
                  <a:pt x="1164" y="946"/>
                </a:cubicBezTo>
                <a:cubicBezTo>
                  <a:pt x="1158" y="944"/>
                  <a:pt x="1129" y="945"/>
                  <a:pt x="1115" y="944"/>
                </a:cubicBezTo>
                <a:cubicBezTo>
                  <a:pt x="1115" y="944"/>
                  <a:pt x="1115" y="944"/>
                  <a:pt x="1111" y="945"/>
                </a:cubicBezTo>
                <a:cubicBezTo>
                  <a:pt x="1092" y="945"/>
                  <a:pt x="1080" y="945"/>
                  <a:pt x="1069" y="944"/>
                </a:cubicBezTo>
                <a:cubicBezTo>
                  <a:pt x="1031" y="946"/>
                  <a:pt x="995" y="942"/>
                  <a:pt x="962" y="941"/>
                </a:cubicBezTo>
                <a:cubicBezTo>
                  <a:pt x="962" y="941"/>
                  <a:pt x="962" y="941"/>
                  <a:pt x="961" y="941"/>
                </a:cubicBezTo>
                <a:cubicBezTo>
                  <a:pt x="961" y="941"/>
                  <a:pt x="961" y="941"/>
                  <a:pt x="927" y="939"/>
                </a:cubicBezTo>
                <a:cubicBezTo>
                  <a:pt x="936" y="941"/>
                  <a:pt x="921" y="938"/>
                  <a:pt x="910" y="938"/>
                </a:cubicBezTo>
                <a:cubicBezTo>
                  <a:pt x="900" y="937"/>
                  <a:pt x="882" y="937"/>
                  <a:pt x="869" y="938"/>
                </a:cubicBezTo>
                <a:cubicBezTo>
                  <a:pt x="869" y="938"/>
                  <a:pt x="869" y="938"/>
                  <a:pt x="848" y="937"/>
                </a:cubicBezTo>
                <a:cubicBezTo>
                  <a:pt x="872" y="939"/>
                  <a:pt x="846" y="939"/>
                  <a:pt x="844" y="941"/>
                </a:cubicBezTo>
                <a:cubicBezTo>
                  <a:pt x="844" y="941"/>
                  <a:pt x="844" y="941"/>
                  <a:pt x="831" y="939"/>
                </a:cubicBezTo>
                <a:cubicBezTo>
                  <a:pt x="825" y="940"/>
                  <a:pt x="839" y="941"/>
                  <a:pt x="829" y="941"/>
                </a:cubicBezTo>
                <a:cubicBezTo>
                  <a:pt x="820" y="940"/>
                  <a:pt x="793" y="939"/>
                  <a:pt x="784" y="937"/>
                </a:cubicBezTo>
                <a:cubicBezTo>
                  <a:pt x="785" y="936"/>
                  <a:pt x="789" y="936"/>
                  <a:pt x="793" y="936"/>
                </a:cubicBezTo>
                <a:cubicBezTo>
                  <a:pt x="792" y="936"/>
                  <a:pt x="790" y="935"/>
                  <a:pt x="789" y="935"/>
                </a:cubicBezTo>
                <a:cubicBezTo>
                  <a:pt x="774" y="935"/>
                  <a:pt x="777" y="935"/>
                  <a:pt x="778" y="934"/>
                </a:cubicBezTo>
                <a:cubicBezTo>
                  <a:pt x="759" y="936"/>
                  <a:pt x="748" y="934"/>
                  <a:pt x="733" y="936"/>
                </a:cubicBezTo>
                <a:cubicBezTo>
                  <a:pt x="754" y="933"/>
                  <a:pt x="688" y="935"/>
                  <a:pt x="701" y="932"/>
                </a:cubicBezTo>
                <a:cubicBezTo>
                  <a:pt x="687" y="934"/>
                  <a:pt x="691" y="932"/>
                  <a:pt x="682" y="934"/>
                </a:cubicBezTo>
                <a:cubicBezTo>
                  <a:pt x="702" y="934"/>
                  <a:pt x="723" y="937"/>
                  <a:pt x="739" y="939"/>
                </a:cubicBezTo>
                <a:cubicBezTo>
                  <a:pt x="739" y="939"/>
                  <a:pt x="739" y="939"/>
                  <a:pt x="723" y="940"/>
                </a:cubicBezTo>
                <a:cubicBezTo>
                  <a:pt x="733" y="943"/>
                  <a:pt x="759" y="940"/>
                  <a:pt x="769" y="941"/>
                </a:cubicBezTo>
                <a:cubicBezTo>
                  <a:pt x="763" y="940"/>
                  <a:pt x="748" y="941"/>
                  <a:pt x="747" y="941"/>
                </a:cubicBezTo>
                <a:cubicBezTo>
                  <a:pt x="747" y="941"/>
                  <a:pt x="747" y="941"/>
                  <a:pt x="752" y="939"/>
                </a:cubicBezTo>
                <a:cubicBezTo>
                  <a:pt x="775" y="939"/>
                  <a:pt x="793" y="941"/>
                  <a:pt x="810" y="943"/>
                </a:cubicBezTo>
                <a:cubicBezTo>
                  <a:pt x="794" y="943"/>
                  <a:pt x="829" y="945"/>
                  <a:pt x="817" y="946"/>
                </a:cubicBezTo>
                <a:cubicBezTo>
                  <a:pt x="817" y="946"/>
                  <a:pt x="817" y="946"/>
                  <a:pt x="805" y="946"/>
                </a:cubicBezTo>
                <a:cubicBezTo>
                  <a:pt x="799" y="946"/>
                  <a:pt x="811" y="948"/>
                  <a:pt x="818" y="949"/>
                </a:cubicBezTo>
                <a:cubicBezTo>
                  <a:pt x="857" y="949"/>
                  <a:pt x="928" y="952"/>
                  <a:pt x="942" y="951"/>
                </a:cubicBezTo>
                <a:cubicBezTo>
                  <a:pt x="934" y="951"/>
                  <a:pt x="919" y="950"/>
                  <a:pt x="912" y="949"/>
                </a:cubicBezTo>
                <a:cubicBezTo>
                  <a:pt x="912" y="949"/>
                  <a:pt x="912" y="949"/>
                  <a:pt x="931" y="949"/>
                </a:cubicBezTo>
                <a:cubicBezTo>
                  <a:pt x="916" y="948"/>
                  <a:pt x="904" y="950"/>
                  <a:pt x="882" y="949"/>
                </a:cubicBezTo>
                <a:cubicBezTo>
                  <a:pt x="886" y="946"/>
                  <a:pt x="870" y="944"/>
                  <a:pt x="887" y="942"/>
                </a:cubicBezTo>
                <a:cubicBezTo>
                  <a:pt x="929" y="941"/>
                  <a:pt x="921" y="948"/>
                  <a:pt x="971" y="949"/>
                </a:cubicBezTo>
                <a:cubicBezTo>
                  <a:pt x="976" y="949"/>
                  <a:pt x="961" y="945"/>
                  <a:pt x="988" y="948"/>
                </a:cubicBezTo>
                <a:cubicBezTo>
                  <a:pt x="1021" y="950"/>
                  <a:pt x="1046" y="954"/>
                  <a:pt x="1046" y="958"/>
                </a:cubicBezTo>
                <a:cubicBezTo>
                  <a:pt x="1032" y="956"/>
                  <a:pt x="1003" y="953"/>
                  <a:pt x="999" y="956"/>
                </a:cubicBezTo>
                <a:cubicBezTo>
                  <a:pt x="1013" y="957"/>
                  <a:pt x="1037" y="959"/>
                  <a:pt x="1039" y="960"/>
                </a:cubicBezTo>
                <a:cubicBezTo>
                  <a:pt x="1053" y="958"/>
                  <a:pt x="1012" y="959"/>
                  <a:pt x="1031" y="957"/>
                </a:cubicBezTo>
                <a:cubicBezTo>
                  <a:pt x="1041" y="957"/>
                  <a:pt x="1045" y="958"/>
                  <a:pt x="1050" y="959"/>
                </a:cubicBezTo>
                <a:cubicBezTo>
                  <a:pt x="1043" y="957"/>
                  <a:pt x="1059" y="957"/>
                  <a:pt x="1062" y="956"/>
                </a:cubicBezTo>
                <a:cubicBezTo>
                  <a:pt x="1094" y="957"/>
                  <a:pt x="1113" y="957"/>
                  <a:pt x="1147" y="957"/>
                </a:cubicBezTo>
                <a:cubicBezTo>
                  <a:pt x="1149" y="957"/>
                  <a:pt x="1153" y="956"/>
                  <a:pt x="1152" y="956"/>
                </a:cubicBezTo>
                <a:cubicBezTo>
                  <a:pt x="1169" y="957"/>
                  <a:pt x="1193" y="962"/>
                  <a:pt x="1186" y="963"/>
                </a:cubicBezTo>
                <a:cubicBezTo>
                  <a:pt x="1206" y="964"/>
                  <a:pt x="1207" y="963"/>
                  <a:pt x="1224" y="964"/>
                </a:cubicBezTo>
                <a:cubicBezTo>
                  <a:pt x="1197" y="966"/>
                  <a:pt x="1229" y="964"/>
                  <a:pt x="1232" y="966"/>
                </a:cubicBezTo>
                <a:cubicBezTo>
                  <a:pt x="1250" y="967"/>
                  <a:pt x="1238" y="965"/>
                  <a:pt x="1246" y="965"/>
                </a:cubicBezTo>
                <a:cubicBezTo>
                  <a:pt x="1249" y="965"/>
                  <a:pt x="1256" y="966"/>
                  <a:pt x="1256" y="967"/>
                </a:cubicBezTo>
                <a:cubicBezTo>
                  <a:pt x="1267" y="965"/>
                  <a:pt x="1236" y="961"/>
                  <a:pt x="1249" y="959"/>
                </a:cubicBezTo>
                <a:cubicBezTo>
                  <a:pt x="1257" y="958"/>
                  <a:pt x="1294" y="956"/>
                  <a:pt x="1297" y="956"/>
                </a:cubicBezTo>
                <a:cubicBezTo>
                  <a:pt x="1305" y="959"/>
                  <a:pt x="1302" y="968"/>
                  <a:pt x="1290" y="971"/>
                </a:cubicBezTo>
                <a:cubicBezTo>
                  <a:pt x="1291" y="972"/>
                  <a:pt x="1306" y="970"/>
                  <a:pt x="1314" y="970"/>
                </a:cubicBezTo>
                <a:cubicBezTo>
                  <a:pt x="1336" y="968"/>
                  <a:pt x="1347" y="973"/>
                  <a:pt x="1365" y="972"/>
                </a:cubicBezTo>
                <a:cubicBezTo>
                  <a:pt x="1365" y="972"/>
                  <a:pt x="1365" y="972"/>
                  <a:pt x="1352" y="970"/>
                </a:cubicBezTo>
                <a:cubicBezTo>
                  <a:pt x="1355" y="970"/>
                  <a:pt x="1381" y="971"/>
                  <a:pt x="1386" y="972"/>
                </a:cubicBezTo>
                <a:cubicBezTo>
                  <a:pt x="1386" y="971"/>
                  <a:pt x="1372" y="967"/>
                  <a:pt x="1380" y="966"/>
                </a:cubicBezTo>
                <a:cubicBezTo>
                  <a:pt x="1413" y="967"/>
                  <a:pt x="1444" y="973"/>
                  <a:pt x="1442" y="975"/>
                </a:cubicBezTo>
                <a:cubicBezTo>
                  <a:pt x="1442" y="975"/>
                  <a:pt x="1442" y="975"/>
                  <a:pt x="1392" y="971"/>
                </a:cubicBezTo>
                <a:cubicBezTo>
                  <a:pt x="1390" y="973"/>
                  <a:pt x="1427" y="974"/>
                  <a:pt x="1425" y="977"/>
                </a:cubicBezTo>
                <a:cubicBezTo>
                  <a:pt x="1425" y="977"/>
                  <a:pt x="1425" y="977"/>
                  <a:pt x="1471" y="978"/>
                </a:cubicBezTo>
                <a:cubicBezTo>
                  <a:pt x="1465" y="977"/>
                  <a:pt x="1448" y="976"/>
                  <a:pt x="1455" y="975"/>
                </a:cubicBezTo>
                <a:cubicBezTo>
                  <a:pt x="1474" y="976"/>
                  <a:pt x="1465" y="975"/>
                  <a:pt x="1478" y="974"/>
                </a:cubicBezTo>
                <a:cubicBezTo>
                  <a:pt x="1456" y="971"/>
                  <a:pt x="1414" y="962"/>
                  <a:pt x="1399" y="959"/>
                </a:cubicBezTo>
                <a:cubicBezTo>
                  <a:pt x="1399" y="959"/>
                  <a:pt x="1399" y="959"/>
                  <a:pt x="1423" y="961"/>
                </a:cubicBezTo>
                <a:cubicBezTo>
                  <a:pt x="1423" y="961"/>
                  <a:pt x="1423" y="961"/>
                  <a:pt x="1429" y="960"/>
                </a:cubicBezTo>
                <a:cubicBezTo>
                  <a:pt x="1460" y="962"/>
                  <a:pt x="1488" y="972"/>
                  <a:pt x="1496" y="974"/>
                </a:cubicBezTo>
                <a:cubicBezTo>
                  <a:pt x="1514" y="974"/>
                  <a:pt x="1508" y="969"/>
                  <a:pt x="1504" y="968"/>
                </a:cubicBezTo>
                <a:cubicBezTo>
                  <a:pt x="1539" y="969"/>
                  <a:pt x="1538" y="976"/>
                  <a:pt x="1573" y="976"/>
                </a:cubicBezTo>
                <a:cubicBezTo>
                  <a:pt x="1573" y="976"/>
                  <a:pt x="1573" y="976"/>
                  <a:pt x="1560" y="977"/>
                </a:cubicBezTo>
                <a:cubicBezTo>
                  <a:pt x="1568" y="978"/>
                  <a:pt x="1599" y="978"/>
                  <a:pt x="1596" y="979"/>
                </a:cubicBezTo>
                <a:cubicBezTo>
                  <a:pt x="1602" y="978"/>
                  <a:pt x="1608" y="975"/>
                  <a:pt x="1603" y="974"/>
                </a:cubicBezTo>
                <a:cubicBezTo>
                  <a:pt x="1603" y="974"/>
                  <a:pt x="1603" y="974"/>
                  <a:pt x="1633" y="979"/>
                </a:cubicBezTo>
                <a:cubicBezTo>
                  <a:pt x="1628" y="978"/>
                  <a:pt x="1631" y="975"/>
                  <a:pt x="1629" y="974"/>
                </a:cubicBezTo>
                <a:cubicBezTo>
                  <a:pt x="1641" y="974"/>
                  <a:pt x="1649" y="978"/>
                  <a:pt x="1644" y="979"/>
                </a:cubicBezTo>
                <a:cubicBezTo>
                  <a:pt x="1667" y="977"/>
                  <a:pt x="1662" y="979"/>
                  <a:pt x="1681" y="976"/>
                </a:cubicBezTo>
                <a:cubicBezTo>
                  <a:pt x="1688" y="976"/>
                  <a:pt x="1680" y="980"/>
                  <a:pt x="1675" y="980"/>
                </a:cubicBezTo>
                <a:cubicBezTo>
                  <a:pt x="1691" y="982"/>
                  <a:pt x="1701" y="982"/>
                  <a:pt x="1709" y="981"/>
                </a:cubicBezTo>
                <a:cubicBezTo>
                  <a:pt x="1682" y="979"/>
                  <a:pt x="1702" y="973"/>
                  <a:pt x="1696" y="969"/>
                </a:cubicBezTo>
                <a:cubicBezTo>
                  <a:pt x="1696" y="969"/>
                  <a:pt x="1696" y="969"/>
                  <a:pt x="1755" y="983"/>
                </a:cubicBezTo>
                <a:cubicBezTo>
                  <a:pt x="1753" y="982"/>
                  <a:pt x="1748" y="978"/>
                  <a:pt x="1748" y="978"/>
                </a:cubicBezTo>
                <a:cubicBezTo>
                  <a:pt x="1753" y="981"/>
                  <a:pt x="1814" y="984"/>
                  <a:pt x="1848" y="984"/>
                </a:cubicBezTo>
                <a:cubicBezTo>
                  <a:pt x="1842" y="983"/>
                  <a:pt x="1869" y="982"/>
                  <a:pt x="1881" y="984"/>
                </a:cubicBezTo>
                <a:cubicBezTo>
                  <a:pt x="1879" y="983"/>
                  <a:pt x="1876" y="983"/>
                  <a:pt x="1871" y="983"/>
                </a:cubicBezTo>
                <a:cubicBezTo>
                  <a:pt x="1893" y="981"/>
                  <a:pt x="1900" y="989"/>
                  <a:pt x="1922" y="987"/>
                </a:cubicBezTo>
                <a:cubicBezTo>
                  <a:pt x="1902" y="986"/>
                  <a:pt x="1898" y="985"/>
                  <a:pt x="1899" y="984"/>
                </a:cubicBezTo>
                <a:cubicBezTo>
                  <a:pt x="1915" y="985"/>
                  <a:pt x="1954" y="985"/>
                  <a:pt x="1946" y="989"/>
                </a:cubicBezTo>
                <a:cubicBezTo>
                  <a:pt x="1956" y="988"/>
                  <a:pt x="1966" y="989"/>
                  <a:pt x="1965" y="987"/>
                </a:cubicBezTo>
                <a:cubicBezTo>
                  <a:pt x="1965" y="987"/>
                  <a:pt x="1965" y="987"/>
                  <a:pt x="2005" y="991"/>
                </a:cubicBezTo>
                <a:cubicBezTo>
                  <a:pt x="2002" y="990"/>
                  <a:pt x="2000" y="989"/>
                  <a:pt x="2012" y="989"/>
                </a:cubicBezTo>
                <a:cubicBezTo>
                  <a:pt x="1989" y="989"/>
                  <a:pt x="1967" y="984"/>
                  <a:pt x="1955" y="987"/>
                </a:cubicBezTo>
                <a:cubicBezTo>
                  <a:pt x="1954" y="984"/>
                  <a:pt x="1963" y="983"/>
                  <a:pt x="1952" y="981"/>
                </a:cubicBezTo>
                <a:cubicBezTo>
                  <a:pt x="1996" y="983"/>
                  <a:pt x="2020" y="988"/>
                  <a:pt x="2048" y="992"/>
                </a:cubicBezTo>
                <a:cubicBezTo>
                  <a:pt x="2048" y="992"/>
                  <a:pt x="2048" y="992"/>
                  <a:pt x="2086" y="991"/>
                </a:cubicBezTo>
                <a:cubicBezTo>
                  <a:pt x="2086" y="991"/>
                  <a:pt x="2086" y="991"/>
                  <a:pt x="2088" y="992"/>
                </a:cubicBezTo>
                <a:cubicBezTo>
                  <a:pt x="2088" y="992"/>
                  <a:pt x="2088" y="992"/>
                  <a:pt x="2095" y="990"/>
                </a:cubicBezTo>
                <a:cubicBezTo>
                  <a:pt x="2100" y="990"/>
                  <a:pt x="2103" y="991"/>
                  <a:pt x="2104" y="991"/>
                </a:cubicBezTo>
                <a:cubicBezTo>
                  <a:pt x="2105" y="991"/>
                  <a:pt x="2103" y="990"/>
                  <a:pt x="2102" y="990"/>
                </a:cubicBezTo>
                <a:cubicBezTo>
                  <a:pt x="2106" y="990"/>
                  <a:pt x="2109" y="990"/>
                  <a:pt x="2111" y="991"/>
                </a:cubicBezTo>
                <a:cubicBezTo>
                  <a:pt x="2113" y="989"/>
                  <a:pt x="2106" y="987"/>
                  <a:pt x="2099" y="986"/>
                </a:cubicBezTo>
                <a:cubicBezTo>
                  <a:pt x="2095" y="986"/>
                  <a:pt x="2092" y="986"/>
                  <a:pt x="2088" y="987"/>
                </a:cubicBezTo>
                <a:cubicBezTo>
                  <a:pt x="2081" y="985"/>
                  <a:pt x="2075" y="984"/>
                  <a:pt x="2086" y="983"/>
                </a:cubicBezTo>
                <a:cubicBezTo>
                  <a:pt x="2087" y="983"/>
                  <a:pt x="2087" y="983"/>
                  <a:pt x="2087" y="983"/>
                </a:cubicBezTo>
                <a:cubicBezTo>
                  <a:pt x="2085" y="982"/>
                  <a:pt x="2085" y="982"/>
                  <a:pt x="2087" y="981"/>
                </a:cubicBezTo>
                <a:cubicBezTo>
                  <a:pt x="2087" y="981"/>
                  <a:pt x="2087" y="981"/>
                  <a:pt x="2116" y="983"/>
                </a:cubicBezTo>
                <a:cubicBezTo>
                  <a:pt x="2113" y="984"/>
                  <a:pt x="2108" y="984"/>
                  <a:pt x="2102" y="985"/>
                </a:cubicBezTo>
                <a:cubicBezTo>
                  <a:pt x="2121" y="988"/>
                  <a:pt x="2142" y="990"/>
                  <a:pt x="2125" y="992"/>
                </a:cubicBezTo>
                <a:cubicBezTo>
                  <a:pt x="2125" y="992"/>
                  <a:pt x="2125" y="992"/>
                  <a:pt x="2148" y="991"/>
                </a:cubicBezTo>
                <a:cubicBezTo>
                  <a:pt x="2174" y="994"/>
                  <a:pt x="2170" y="994"/>
                  <a:pt x="2202" y="997"/>
                </a:cubicBezTo>
                <a:cubicBezTo>
                  <a:pt x="2204" y="996"/>
                  <a:pt x="2195" y="995"/>
                  <a:pt x="2201" y="994"/>
                </a:cubicBezTo>
                <a:cubicBezTo>
                  <a:pt x="2224" y="998"/>
                  <a:pt x="2258" y="992"/>
                  <a:pt x="2263" y="995"/>
                </a:cubicBezTo>
                <a:cubicBezTo>
                  <a:pt x="2282" y="996"/>
                  <a:pt x="2271" y="998"/>
                  <a:pt x="2283" y="999"/>
                </a:cubicBezTo>
                <a:cubicBezTo>
                  <a:pt x="2283" y="999"/>
                  <a:pt x="2281" y="998"/>
                  <a:pt x="2285" y="998"/>
                </a:cubicBezTo>
                <a:cubicBezTo>
                  <a:pt x="2285" y="998"/>
                  <a:pt x="2285" y="998"/>
                  <a:pt x="2299" y="1000"/>
                </a:cubicBezTo>
                <a:cubicBezTo>
                  <a:pt x="2305" y="1000"/>
                  <a:pt x="2286" y="999"/>
                  <a:pt x="2302" y="998"/>
                </a:cubicBezTo>
                <a:cubicBezTo>
                  <a:pt x="2330" y="1001"/>
                  <a:pt x="2346" y="1002"/>
                  <a:pt x="2369" y="1002"/>
                </a:cubicBezTo>
                <a:cubicBezTo>
                  <a:pt x="2403" y="1003"/>
                  <a:pt x="2355" y="1005"/>
                  <a:pt x="2384" y="1006"/>
                </a:cubicBezTo>
                <a:cubicBezTo>
                  <a:pt x="2388" y="1004"/>
                  <a:pt x="2392" y="1002"/>
                  <a:pt x="2409" y="1003"/>
                </a:cubicBezTo>
                <a:cubicBezTo>
                  <a:pt x="2418" y="1004"/>
                  <a:pt x="2417" y="1005"/>
                  <a:pt x="2432" y="1007"/>
                </a:cubicBezTo>
                <a:cubicBezTo>
                  <a:pt x="2432" y="1007"/>
                  <a:pt x="2432" y="1007"/>
                  <a:pt x="2431" y="1004"/>
                </a:cubicBezTo>
                <a:cubicBezTo>
                  <a:pt x="2446" y="1004"/>
                  <a:pt x="2457" y="1005"/>
                  <a:pt x="2457" y="1003"/>
                </a:cubicBezTo>
                <a:cubicBezTo>
                  <a:pt x="2469" y="1005"/>
                  <a:pt x="2477" y="1005"/>
                  <a:pt x="2484" y="1005"/>
                </a:cubicBezTo>
                <a:cubicBezTo>
                  <a:pt x="2492" y="1004"/>
                  <a:pt x="2497" y="1003"/>
                  <a:pt x="2503" y="1006"/>
                </a:cubicBezTo>
                <a:cubicBezTo>
                  <a:pt x="2532" y="1005"/>
                  <a:pt x="2531" y="1011"/>
                  <a:pt x="2549" y="1006"/>
                </a:cubicBezTo>
                <a:cubicBezTo>
                  <a:pt x="2535" y="1006"/>
                  <a:pt x="2519" y="1004"/>
                  <a:pt x="2527" y="1003"/>
                </a:cubicBezTo>
                <a:cubicBezTo>
                  <a:pt x="2527" y="1003"/>
                  <a:pt x="2527" y="1003"/>
                  <a:pt x="2547" y="1005"/>
                </a:cubicBezTo>
                <a:cubicBezTo>
                  <a:pt x="2549" y="1004"/>
                  <a:pt x="2535" y="1004"/>
                  <a:pt x="2545" y="1004"/>
                </a:cubicBezTo>
                <a:cubicBezTo>
                  <a:pt x="2550" y="1004"/>
                  <a:pt x="2562" y="1006"/>
                  <a:pt x="2567" y="1007"/>
                </a:cubicBezTo>
                <a:cubicBezTo>
                  <a:pt x="2567" y="1007"/>
                  <a:pt x="2567" y="1007"/>
                  <a:pt x="2600" y="1008"/>
                </a:cubicBezTo>
                <a:cubicBezTo>
                  <a:pt x="2596" y="1008"/>
                  <a:pt x="2596" y="1007"/>
                  <a:pt x="2602" y="1007"/>
                </a:cubicBezTo>
                <a:cubicBezTo>
                  <a:pt x="2602" y="1007"/>
                  <a:pt x="2602" y="1007"/>
                  <a:pt x="2622" y="1009"/>
                </a:cubicBezTo>
                <a:cubicBezTo>
                  <a:pt x="2623" y="1009"/>
                  <a:pt x="2629" y="1008"/>
                  <a:pt x="2636" y="1008"/>
                </a:cubicBezTo>
                <a:cubicBezTo>
                  <a:pt x="2667" y="1008"/>
                  <a:pt x="2661" y="1014"/>
                  <a:pt x="2685" y="1012"/>
                </a:cubicBezTo>
                <a:cubicBezTo>
                  <a:pt x="2681" y="1012"/>
                  <a:pt x="2681" y="1012"/>
                  <a:pt x="2677" y="1012"/>
                </a:cubicBezTo>
                <a:cubicBezTo>
                  <a:pt x="2677" y="1012"/>
                  <a:pt x="2677" y="1012"/>
                  <a:pt x="2690" y="1011"/>
                </a:cubicBezTo>
                <a:cubicBezTo>
                  <a:pt x="2692" y="1017"/>
                  <a:pt x="2762" y="1014"/>
                  <a:pt x="2764" y="1019"/>
                </a:cubicBezTo>
                <a:cubicBezTo>
                  <a:pt x="2782" y="1018"/>
                  <a:pt x="2765" y="1018"/>
                  <a:pt x="2743" y="1015"/>
                </a:cubicBezTo>
                <a:cubicBezTo>
                  <a:pt x="2743" y="1015"/>
                  <a:pt x="2743" y="1015"/>
                  <a:pt x="2762" y="1014"/>
                </a:cubicBezTo>
                <a:cubicBezTo>
                  <a:pt x="2754" y="1013"/>
                  <a:pt x="2748" y="1014"/>
                  <a:pt x="2740" y="1013"/>
                </a:cubicBezTo>
                <a:cubicBezTo>
                  <a:pt x="2764" y="1011"/>
                  <a:pt x="2787" y="1015"/>
                  <a:pt x="2800" y="1017"/>
                </a:cubicBezTo>
                <a:cubicBezTo>
                  <a:pt x="2810" y="1016"/>
                  <a:pt x="2793" y="1012"/>
                  <a:pt x="2819" y="1014"/>
                </a:cubicBezTo>
                <a:cubicBezTo>
                  <a:pt x="2857" y="1016"/>
                  <a:pt x="2812" y="1018"/>
                  <a:pt x="2835" y="1019"/>
                </a:cubicBezTo>
                <a:cubicBezTo>
                  <a:pt x="2835" y="1019"/>
                  <a:pt x="2835" y="1019"/>
                  <a:pt x="2851" y="1017"/>
                </a:cubicBezTo>
                <a:cubicBezTo>
                  <a:pt x="2880" y="1020"/>
                  <a:pt x="2901" y="1018"/>
                  <a:pt x="2926" y="1019"/>
                </a:cubicBezTo>
                <a:cubicBezTo>
                  <a:pt x="2931" y="1019"/>
                  <a:pt x="2934" y="1020"/>
                  <a:pt x="2935" y="1020"/>
                </a:cubicBezTo>
                <a:cubicBezTo>
                  <a:pt x="2961" y="1019"/>
                  <a:pt x="2989" y="1024"/>
                  <a:pt x="3009" y="1024"/>
                </a:cubicBezTo>
                <a:cubicBezTo>
                  <a:pt x="3004" y="1023"/>
                  <a:pt x="3020" y="1022"/>
                  <a:pt x="3022" y="1022"/>
                </a:cubicBezTo>
                <a:cubicBezTo>
                  <a:pt x="3022" y="1022"/>
                  <a:pt x="3022" y="1022"/>
                  <a:pt x="3057" y="1024"/>
                </a:cubicBezTo>
                <a:cubicBezTo>
                  <a:pt x="3042" y="1023"/>
                  <a:pt x="3042" y="1022"/>
                  <a:pt x="3040" y="1020"/>
                </a:cubicBezTo>
                <a:cubicBezTo>
                  <a:pt x="3051" y="1021"/>
                  <a:pt x="3056" y="1022"/>
                  <a:pt x="3063" y="1022"/>
                </a:cubicBezTo>
                <a:cubicBezTo>
                  <a:pt x="3059" y="1021"/>
                  <a:pt x="3054" y="1021"/>
                  <a:pt x="3060" y="1020"/>
                </a:cubicBezTo>
                <a:cubicBezTo>
                  <a:pt x="3060" y="1020"/>
                  <a:pt x="3060" y="1020"/>
                  <a:pt x="3097" y="1024"/>
                </a:cubicBezTo>
                <a:cubicBezTo>
                  <a:pt x="3087" y="1024"/>
                  <a:pt x="3087" y="1024"/>
                  <a:pt x="3087" y="1024"/>
                </a:cubicBezTo>
                <a:cubicBezTo>
                  <a:pt x="3096" y="1024"/>
                  <a:pt x="3116" y="1026"/>
                  <a:pt x="3129" y="1025"/>
                </a:cubicBezTo>
                <a:cubicBezTo>
                  <a:pt x="3128" y="1024"/>
                  <a:pt x="3123" y="1024"/>
                  <a:pt x="3122" y="1023"/>
                </a:cubicBezTo>
                <a:cubicBezTo>
                  <a:pt x="3111" y="1024"/>
                  <a:pt x="3105" y="1023"/>
                  <a:pt x="3099" y="1021"/>
                </a:cubicBezTo>
                <a:cubicBezTo>
                  <a:pt x="3125" y="1022"/>
                  <a:pt x="3106" y="1021"/>
                  <a:pt x="3118" y="1020"/>
                </a:cubicBezTo>
                <a:cubicBezTo>
                  <a:pt x="3136" y="1021"/>
                  <a:pt x="3143" y="1023"/>
                  <a:pt x="3138" y="1024"/>
                </a:cubicBezTo>
                <a:cubicBezTo>
                  <a:pt x="3159" y="1024"/>
                  <a:pt x="3165" y="1024"/>
                  <a:pt x="3186" y="1026"/>
                </a:cubicBezTo>
                <a:cubicBezTo>
                  <a:pt x="3186" y="1026"/>
                  <a:pt x="3186" y="1026"/>
                  <a:pt x="3182" y="1024"/>
                </a:cubicBezTo>
                <a:cubicBezTo>
                  <a:pt x="3182" y="1024"/>
                  <a:pt x="3182" y="1024"/>
                  <a:pt x="3201" y="1025"/>
                </a:cubicBezTo>
                <a:cubicBezTo>
                  <a:pt x="3201" y="1025"/>
                  <a:pt x="3201" y="1025"/>
                  <a:pt x="3185" y="1022"/>
                </a:cubicBezTo>
                <a:cubicBezTo>
                  <a:pt x="3222" y="1022"/>
                  <a:pt x="3192" y="1026"/>
                  <a:pt x="3232" y="1026"/>
                </a:cubicBezTo>
                <a:cubicBezTo>
                  <a:pt x="3232" y="1026"/>
                  <a:pt x="3232" y="1026"/>
                  <a:pt x="3233" y="1024"/>
                </a:cubicBezTo>
                <a:cubicBezTo>
                  <a:pt x="3248" y="1025"/>
                  <a:pt x="3253" y="1029"/>
                  <a:pt x="3266" y="1027"/>
                </a:cubicBezTo>
                <a:cubicBezTo>
                  <a:pt x="3281" y="1028"/>
                  <a:pt x="3240" y="1029"/>
                  <a:pt x="3275" y="1030"/>
                </a:cubicBezTo>
                <a:cubicBezTo>
                  <a:pt x="3282" y="1029"/>
                  <a:pt x="3295" y="1029"/>
                  <a:pt x="3305" y="1029"/>
                </a:cubicBezTo>
                <a:cubicBezTo>
                  <a:pt x="3316" y="1030"/>
                  <a:pt x="3300" y="1031"/>
                  <a:pt x="3292" y="1031"/>
                </a:cubicBezTo>
                <a:cubicBezTo>
                  <a:pt x="3342" y="1033"/>
                  <a:pt x="3323" y="1025"/>
                  <a:pt x="3371" y="1029"/>
                </a:cubicBezTo>
                <a:cubicBezTo>
                  <a:pt x="3359" y="1030"/>
                  <a:pt x="3371" y="1032"/>
                  <a:pt x="3364" y="1033"/>
                </a:cubicBezTo>
                <a:cubicBezTo>
                  <a:pt x="3376" y="1032"/>
                  <a:pt x="3388" y="1032"/>
                  <a:pt x="3401" y="1033"/>
                </a:cubicBezTo>
                <a:cubicBezTo>
                  <a:pt x="3401" y="1033"/>
                  <a:pt x="3401" y="1033"/>
                  <a:pt x="3389" y="1030"/>
                </a:cubicBezTo>
                <a:cubicBezTo>
                  <a:pt x="3396" y="1030"/>
                  <a:pt x="3403" y="1031"/>
                  <a:pt x="3407" y="1031"/>
                </a:cubicBezTo>
                <a:cubicBezTo>
                  <a:pt x="3407" y="1031"/>
                  <a:pt x="3407" y="1031"/>
                  <a:pt x="3406" y="1030"/>
                </a:cubicBezTo>
                <a:cubicBezTo>
                  <a:pt x="3429" y="1035"/>
                  <a:pt x="3450" y="1029"/>
                  <a:pt x="3464" y="1035"/>
                </a:cubicBezTo>
                <a:cubicBezTo>
                  <a:pt x="3454" y="1030"/>
                  <a:pt x="3482" y="1036"/>
                  <a:pt x="3492" y="1035"/>
                </a:cubicBezTo>
                <a:cubicBezTo>
                  <a:pt x="3472" y="1031"/>
                  <a:pt x="3435" y="1032"/>
                  <a:pt x="3433" y="1029"/>
                </a:cubicBezTo>
                <a:cubicBezTo>
                  <a:pt x="3442" y="1028"/>
                  <a:pt x="3450" y="1030"/>
                  <a:pt x="3459" y="1029"/>
                </a:cubicBezTo>
                <a:cubicBezTo>
                  <a:pt x="3453" y="1029"/>
                  <a:pt x="3444" y="1028"/>
                  <a:pt x="3441" y="1027"/>
                </a:cubicBezTo>
                <a:cubicBezTo>
                  <a:pt x="3472" y="1026"/>
                  <a:pt x="3489" y="1030"/>
                  <a:pt x="3507" y="1031"/>
                </a:cubicBezTo>
                <a:cubicBezTo>
                  <a:pt x="3507" y="1031"/>
                  <a:pt x="3507" y="1031"/>
                  <a:pt x="3475" y="1030"/>
                </a:cubicBezTo>
                <a:cubicBezTo>
                  <a:pt x="3477" y="1033"/>
                  <a:pt x="3489" y="1031"/>
                  <a:pt x="3498" y="1033"/>
                </a:cubicBezTo>
                <a:cubicBezTo>
                  <a:pt x="3513" y="1033"/>
                  <a:pt x="3526" y="1035"/>
                  <a:pt x="3538" y="1035"/>
                </a:cubicBezTo>
                <a:cubicBezTo>
                  <a:pt x="3536" y="1035"/>
                  <a:pt x="3535" y="1035"/>
                  <a:pt x="3533" y="1035"/>
                </a:cubicBezTo>
                <a:cubicBezTo>
                  <a:pt x="3537" y="1035"/>
                  <a:pt x="3537" y="1035"/>
                  <a:pt x="3540" y="1035"/>
                </a:cubicBezTo>
                <a:cubicBezTo>
                  <a:pt x="3539" y="1035"/>
                  <a:pt x="3539" y="1035"/>
                  <a:pt x="3538" y="1035"/>
                </a:cubicBezTo>
                <a:cubicBezTo>
                  <a:pt x="3569" y="1035"/>
                  <a:pt x="3579" y="1030"/>
                  <a:pt x="3592" y="1030"/>
                </a:cubicBezTo>
                <a:cubicBezTo>
                  <a:pt x="3606" y="1030"/>
                  <a:pt x="3632" y="1033"/>
                  <a:pt x="3623" y="1035"/>
                </a:cubicBezTo>
                <a:cubicBezTo>
                  <a:pt x="3634" y="1036"/>
                  <a:pt x="3576" y="1032"/>
                  <a:pt x="3596" y="1037"/>
                </a:cubicBezTo>
                <a:cubicBezTo>
                  <a:pt x="3616" y="1032"/>
                  <a:pt x="3637" y="1040"/>
                  <a:pt x="3681" y="1038"/>
                </a:cubicBezTo>
                <a:cubicBezTo>
                  <a:pt x="3662" y="1036"/>
                  <a:pt x="3693" y="1036"/>
                  <a:pt x="3675" y="1033"/>
                </a:cubicBezTo>
                <a:cubicBezTo>
                  <a:pt x="3696" y="1035"/>
                  <a:pt x="3697" y="1036"/>
                  <a:pt x="3706" y="1038"/>
                </a:cubicBezTo>
                <a:cubicBezTo>
                  <a:pt x="3706" y="1038"/>
                  <a:pt x="3706" y="1038"/>
                  <a:pt x="3713" y="1036"/>
                </a:cubicBezTo>
                <a:cubicBezTo>
                  <a:pt x="3740" y="1040"/>
                  <a:pt x="3719" y="1039"/>
                  <a:pt x="3760" y="1042"/>
                </a:cubicBezTo>
                <a:cubicBezTo>
                  <a:pt x="3747" y="1041"/>
                  <a:pt x="3777" y="1041"/>
                  <a:pt x="3766" y="1039"/>
                </a:cubicBezTo>
                <a:cubicBezTo>
                  <a:pt x="3778" y="1040"/>
                  <a:pt x="3789" y="1040"/>
                  <a:pt x="3797" y="1042"/>
                </a:cubicBezTo>
                <a:cubicBezTo>
                  <a:pt x="3797" y="1042"/>
                  <a:pt x="3797" y="1042"/>
                  <a:pt x="3796" y="1041"/>
                </a:cubicBezTo>
                <a:cubicBezTo>
                  <a:pt x="3838" y="1043"/>
                  <a:pt x="3830" y="1040"/>
                  <a:pt x="3868" y="1043"/>
                </a:cubicBezTo>
                <a:cubicBezTo>
                  <a:pt x="3868" y="1043"/>
                  <a:pt x="3868" y="1043"/>
                  <a:pt x="3865" y="1044"/>
                </a:cubicBezTo>
                <a:cubicBezTo>
                  <a:pt x="3914" y="1048"/>
                  <a:pt x="3978" y="1048"/>
                  <a:pt x="4029" y="1051"/>
                </a:cubicBezTo>
                <a:cubicBezTo>
                  <a:pt x="4029" y="1051"/>
                  <a:pt x="4029" y="1051"/>
                  <a:pt x="4013" y="1051"/>
                </a:cubicBezTo>
                <a:cubicBezTo>
                  <a:pt x="4021" y="1051"/>
                  <a:pt x="4047" y="1053"/>
                  <a:pt x="4062" y="1052"/>
                </a:cubicBezTo>
                <a:cubicBezTo>
                  <a:pt x="4050" y="1052"/>
                  <a:pt x="4050" y="1052"/>
                  <a:pt x="4050" y="1052"/>
                </a:cubicBezTo>
                <a:cubicBezTo>
                  <a:pt x="4051" y="1051"/>
                  <a:pt x="4057" y="1049"/>
                  <a:pt x="4069" y="1049"/>
                </a:cubicBezTo>
                <a:cubicBezTo>
                  <a:pt x="4069" y="1049"/>
                  <a:pt x="4069" y="1049"/>
                  <a:pt x="4074" y="1051"/>
                </a:cubicBezTo>
                <a:cubicBezTo>
                  <a:pt x="4074" y="1051"/>
                  <a:pt x="4074" y="1051"/>
                  <a:pt x="4079" y="1050"/>
                </a:cubicBezTo>
                <a:cubicBezTo>
                  <a:pt x="4098" y="1051"/>
                  <a:pt x="4074" y="1052"/>
                  <a:pt x="4093" y="1053"/>
                </a:cubicBezTo>
                <a:cubicBezTo>
                  <a:pt x="4104" y="1049"/>
                  <a:pt x="4174" y="1054"/>
                  <a:pt x="4191" y="1051"/>
                </a:cubicBezTo>
                <a:cubicBezTo>
                  <a:pt x="4203" y="1055"/>
                  <a:pt x="4155" y="1050"/>
                  <a:pt x="4169" y="1054"/>
                </a:cubicBezTo>
                <a:cubicBezTo>
                  <a:pt x="4175" y="1053"/>
                  <a:pt x="4177" y="1053"/>
                  <a:pt x="4189" y="1053"/>
                </a:cubicBezTo>
                <a:cubicBezTo>
                  <a:pt x="4189" y="1053"/>
                  <a:pt x="4189" y="1053"/>
                  <a:pt x="4185" y="1055"/>
                </a:cubicBezTo>
                <a:cubicBezTo>
                  <a:pt x="4242" y="1055"/>
                  <a:pt x="4264" y="1054"/>
                  <a:pt x="4315" y="1056"/>
                </a:cubicBezTo>
                <a:cubicBezTo>
                  <a:pt x="4315" y="1056"/>
                  <a:pt x="4315" y="1056"/>
                  <a:pt x="4313" y="1056"/>
                </a:cubicBezTo>
                <a:cubicBezTo>
                  <a:pt x="4332" y="1056"/>
                  <a:pt x="4341" y="1056"/>
                  <a:pt x="4349" y="1058"/>
                </a:cubicBezTo>
                <a:cubicBezTo>
                  <a:pt x="4353" y="1057"/>
                  <a:pt x="4340" y="1056"/>
                  <a:pt x="4347" y="1056"/>
                </a:cubicBezTo>
                <a:cubicBezTo>
                  <a:pt x="4379" y="1062"/>
                  <a:pt x="4411" y="1054"/>
                  <a:pt x="4431" y="1058"/>
                </a:cubicBezTo>
                <a:cubicBezTo>
                  <a:pt x="4428" y="1054"/>
                  <a:pt x="4470" y="1052"/>
                  <a:pt x="4453" y="1048"/>
                </a:cubicBezTo>
                <a:cubicBezTo>
                  <a:pt x="4453" y="1048"/>
                  <a:pt x="4453" y="1048"/>
                  <a:pt x="4466" y="1049"/>
                </a:cubicBezTo>
                <a:cubicBezTo>
                  <a:pt x="4462" y="1046"/>
                  <a:pt x="4425" y="1048"/>
                  <a:pt x="4417" y="1045"/>
                </a:cubicBezTo>
                <a:close/>
                <a:moveTo>
                  <a:pt x="2061" y="988"/>
                </a:moveTo>
                <a:cubicBezTo>
                  <a:pt x="2068" y="987"/>
                  <a:pt x="2073" y="987"/>
                  <a:pt x="2078" y="988"/>
                </a:cubicBezTo>
                <a:lnTo>
                  <a:pt x="2061" y="988"/>
                </a:lnTo>
                <a:close/>
                <a:moveTo>
                  <a:pt x="3533" y="1019"/>
                </a:moveTo>
                <a:cubicBezTo>
                  <a:pt x="3533" y="1019"/>
                  <a:pt x="3533" y="1019"/>
                  <a:pt x="3538" y="1019"/>
                </a:cubicBezTo>
                <a:cubicBezTo>
                  <a:pt x="3541" y="1019"/>
                  <a:pt x="3544" y="1020"/>
                  <a:pt x="3533" y="1019"/>
                </a:cubicBezTo>
                <a:close/>
                <a:moveTo>
                  <a:pt x="2099" y="986"/>
                </a:moveTo>
                <a:cubicBezTo>
                  <a:pt x="2100" y="985"/>
                  <a:pt x="2101" y="985"/>
                  <a:pt x="2102" y="985"/>
                </a:cubicBezTo>
                <a:cubicBezTo>
                  <a:pt x="2098" y="985"/>
                  <a:pt x="2094" y="984"/>
                  <a:pt x="2091" y="984"/>
                </a:cubicBezTo>
                <a:cubicBezTo>
                  <a:pt x="2093" y="984"/>
                  <a:pt x="2096" y="985"/>
                  <a:pt x="2099" y="986"/>
                </a:cubicBezTo>
                <a:close/>
                <a:moveTo>
                  <a:pt x="1046" y="943"/>
                </a:moveTo>
                <a:cubicBezTo>
                  <a:pt x="1055" y="943"/>
                  <a:pt x="1062" y="943"/>
                  <a:pt x="1069" y="944"/>
                </a:cubicBezTo>
                <a:cubicBezTo>
                  <a:pt x="1071" y="944"/>
                  <a:pt x="1073" y="944"/>
                  <a:pt x="1074" y="943"/>
                </a:cubicBezTo>
                <a:cubicBezTo>
                  <a:pt x="1065" y="942"/>
                  <a:pt x="1055" y="942"/>
                  <a:pt x="1046" y="943"/>
                </a:cubicBezTo>
                <a:close/>
                <a:moveTo>
                  <a:pt x="1256" y="967"/>
                </a:moveTo>
                <a:cubicBezTo>
                  <a:pt x="1254" y="967"/>
                  <a:pt x="1252" y="968"/>
                  <a:pt x="1246" y="968"/>
                </a:cubicBezTo>
                <a:cubicBezTo>
                  <a:pt x="1254" y="968"/>
                  <a:pt x="1257" y="968"/>
                  <a:pt x="1256" y="967"/>
                </a:cubicBezTo>
                <a:close/>
                <a:moveTo>
                  <a:pt x="2567" y="1007"/>
                </a:moveTo>
                <a:cubicBezTo>
                  <a:pt x="2567" y="1007"/>
                  <a:pt x="2567" y="1007"/>
                  <a:pt x="2569" y="1008"/>
                </a:cubicBezTo>
                <a:cubicBezTo>
                  <a:pt x="2571" y="1008"/>
                  <a:pt x="2570" y="1008"/>
                  <a:pt x="2567" y="1007"/>
                </a:cubicBezTo>
                <a:close/>
                <a:moveTo>
                  <a:pt x="2504" y="1006"/>
                </a:moveTo>
                <a:cubicBezTo>
                  <a:pt x="2503" y="1006"/>
                  <a:pt x="2503" y="1006"/>
                  <a:pt x="2503" y="1006"/>
                </a:cubicBezTo>
                <a:cubicBezTo>
                  <a:pt x="2500" y="1006"/>
                  <a:pt x="2497" y="1006"/>
                  <a:pt x="2494" y="1006"/>
                </a:cubicBezTo>
                <a:cubicBezTo>
                  <a:pt x="2498" y="1006"/>
                  <a:pt x="2502" y="1007"/>
                  <a:pt x="2504" y="1006"/>
                </a:cubicBezTo>
                <a:close/>
                <a:moveTo>
                  <a:pt x="2626" y="1009"/>
                </a:moveTo>
                <a:cubicBezTo>
                  <a:pt x="2624" y="1009"/>
                  <a:pt x="2623" y="1009"/>
                  <a:pt x="2622" y="1009"/>
                </a:cubicBezTo>
                <a:cubicBezTo>
                  <a:pt x="2622" y="1009"/>
                  <a:pt x="2623" y="1009"/>
                  <a:pt x="2626" y="1009"/>
                </a:cubicBezTo>
                <a:close/>
                <a:moveTo>
                  <a:pt x="2462" y="1010"/>
                </a:moveTo>
                <a:cubicBezTo>
                  <a:pt x="2484" y="1009"/>
                  <a:pt x="2499" y="1010"/>
                  <a:pt x="2511" y="1008"/>
                </a:cubicBezTo>
                <a:cubicBezTo>
                  <a:pt x="2511" y="1008"/>
                  <a:pt x="2511" y="1008"/>
                  <a:pt x="2492" y="1006"/>
                </a:cubicBezTo>
                <a:cubicBezTo>
                  <a:pt x="2492" y="1006"/>
                  <a:pt x="2493" y="1006"/>
                  <a:pt x="2494" y="1006"/>
                </a:cubicBezTo>
                <a:cubicBezTo>
                  <a:pt x="2490" y="1006"/>
                  <a:pt x="2486" y="1005"/>
                  <a:pt x="2484" y="1005"/>
                </a:cubicBezTo>
                <a:cubicBezTo>
                  <a:pt x="2505" y="1007"/>
                  <a:pt x="2467" y="1009"/>
                  <a:pt x="2462" y="1010"/>
                </a:cubicBezTo>
                <a:close/>
                <a:moveTo>
                  <a:pt x="2125" y="992"/>
                </a:moveTo>
                <a:cubicBezTo>
                  <a:pt x="2122" y="992"/>
                  <a:pt x="2117" y="992"/>
                  <a:pt x="2110" y="993"/>
                </a:cubicBezTo>
                <a:lnTo>
                  <a:pt x="2125" y="992"/>
                </a:lnTo>
                <a:close/>
                <a:moveTo>
                  <a:pt x="1853" y="984"/>
                </a:moveTo>
                <a:cubicBezTo>
                  <a:pt x="1852" y="984"/>
                  <a:pt x="1850" y="984"/>
                  <a:pt x="1848" y="984"/>
                </a:cubicBezTo>
                <a:cubicBezTo>
                  <a:pt x="1848" y="984"/>
                  <a:pt x="1848" y="984"/>
                  <a:pt x="1848" y="984"/>
                </a:cubicBezTo>
                <a:cubicBezTo>
                  <a:pt x="1853" y="984"/>
                  <a:pt x="1853" y="984"/>
                  <a:pt x="1853" y="984"/>
                </a:cubicBezTo>
                <a:close/>
                <a:moveTo>
                  <a:pt x="1644" y="979"/>
                </a:moveTo>
                <a:cubicBezTo>
                  <a:pt x="1643" y="979"/>
                  <a:pt x="1643" y="979"/>
                  <a:pt x="1642" y="979"/>
                </a:cubicBezTo>
                <a:cubicBezTo>
                  <a:pt x="1643" y="979"/>
                  <a:pt x="1643" y="979"/>
                  <a:pt x="1644" y="979"/>
                </a:cubicBezTo>
                <a:close/>
                <a:moveTo>
                  <a:pt x="2111" y="991"/>
                </a:moveTo>
                <a:cubicBezTo>
                  <a:pt x="2111" y="991"/>
                  <a:pt x="2110" y="991"/>
                  <a:pt x="2109" y="992"/>
                </a:cubicBezTo>
                <a:cubicBezTo>
                  <a:pt x="2113" y="992"/>
                  <a:pt x="2113" y="991"/>
                  <a:pt x="2111" y="991"/>
                </a:cubicBezTo>
                <a:close/>
                <a:moveTo>
                  <a:pt x="411" y="925"/>
                </a:moveTo>
                <a:cubicBezTo>
                  <a:pt x="411" y="925"/>
                  <a:pt x="411" y="925"/>
                  <a:pt x="395" y="924"/>
                </a:cubicBezTo>
                <a:cubicBezTo>
                  <a:pt x="394" y="925"/>
                  <a:pt x="397" y="925"/>
                  <a:pt x="411" y="925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03" y="921"/>
                </a:cubicBezTo>
                <a:cubicBezTo>
                  <a:pt x="310" y="922"/>
                  <a:pt x="313" y="923"/>
                  <a:pt x="312" y="922"/>
                </a:cubicBezTo>
                <a:cubicBezTo>
                  <a:pt x="317" y="924"/>
                  <a:pt x="317" y="923"/>
                  <a:pt x="319" y="922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26" y="923"/>
                </a:cubicBezTo>
                <a:cubicBezTo>
                  <a:pt x="322" y="922"/>
                  <a:pt x="320" y="922"/>
                  <a:pt x="319" y="922"/>
                </a:cubicBezTo>
                <a:close/>
                <a:moveTo>
                  <a:pt x="1" y="911"/>
                </a:moveTo>
                <a:cubicBezTo>
                  <a:pt x="2" y="912"/>
                  <a:pt x="0" y="913"/>
                  <a:pt x="7" y="913"/>
                </a:cubicBezTo>
                <a:cubicBezTo>
                  <a:pt x="6" y="914"/>
                  <a:pt x="13" y="912"/>
                  <a:pt x="1" y="911"/>
                </a:cubicBezTo>
                <a:close/>
                <a:moveTo>
                  <a:pt x="558" y="930"/>
                </a:moveTo>
                <a:cubicBezTo>
                  <a:pt x="573" y="930"/>
                  <a:pt x="581" y="931"/>
                  <a:pt x="588" y="931"/>
                </a:cubicBezTo>
                <a:cubicBezTo>
                  <a:pt x="588" y="931"/>
                  <a:pt x="588" y="931"/>
                  <a:pt x="559" y="930"/>
                </a:cubicBezTo>
                <a:cubicBezTo>
                  <a:pt x="562" y="930"/>
                  <a:pt x="564" y="930"/>
                  <a:pt x="558" y="930"/>
                </a:cubicBezTo>
                <a:close/>
                <a:moveTo>
                  <a:pt x="114" y="920"/>
                </a:moveTo>
                <a:cubicBezTo>
                  <a:pt x="130" y="922"/>
                  <a:pt x="130" y="922"/>
                  <a:pt x="130" y="922"/>
                </a:cubicBezTo>
                <a:cubicBezTo>
                  <a:pt x="116" y="920"/>
                  <a:pt x="116" y="920"/>
                  <a:pt x="116" y="920"/>
                </a:cubicBezTo>
                <a:cubicBezTo>
                  <a:pt x="114" y="920"/>
                  <a:pt x="114" y="920"/>
                  <a:pt x="114" y="920"/>
                </a:cubicBezTo>
                <a:close/>
                <a:moveTo>
                  <a:pt x="274" y="919"/>
                </a:moveTo>
                <a:cubicBezTo>
                  <a:pt x="268" y="919"/>
                  <a:pt x="265" y="919"/>
                  <a:pt x="263" y="918"/>
                </a:cubicBezTo>
                <a:cubicBezTo>
                  <a:pt x="263" y="919"/>
                  <a:pt x="262" y="919"/>
                  <a:pt x="261" y="919"/>
                </a:cubicBezTo>
                <a:cubicBezTo>
                  <a:pt x="269" y="920"/>
                  <a:pt x="272" y="920"/>
                  <a:pt x="274" y="920"/>
                </a:cubicBezTo>
                <a:cubicBezTo>
                  <a:pt x="273" y="920"/>
                  <a:pt x="272" y="920"/>
                  <a:pt x="274" y="919"/>
                </a:cubicBezTo>
                <a:close/>
                <a:moveTo>
                  <a:pt x="385" y="923"/>
                </a:moveTo>
                <a:cubicBezTo>
                  <a:pt x="385" y="923"/>
                  <a:pt x="385" y="923"/>
                  <a:pt x="395" y="924"/>
                </a:cubicBezTo>
                <a:cubicBezTo>
                  <a:pt x="395" y="924"/>
                  <a:pt x="397" y="923"/>
                  <a:pt x="399" y="923"/>
                </a:cubicBezTo>
                <a:cubicBezTo>
                  <a:pt x="396" y="923"/>
                  <a:pt x="389" y="923"/>
                  <a:pt x="385" y="923"/>
                </a:cubicBezTo>
                <a:close/>
                <a:moveTo>
                  <a:pt x="213" y="927"/>
                </a:moveTo>
                <a:cubicBezTo>
                  <a:pt x="213" y="927"/>
                  <a:pt x="213" y="927"/>
                  <a:pt x="224" y="926"/>
                </a:cubicBezTo>
                <a:cubicBezTo>
                  <a:pt x="225" y="926"/>
                  <a:pt x="209" y="926"/>
                  <a:pt x="204" y="926"/>
                </a:cubicBezTo>
                <a:cubicBezTo>
                  <a:pt x="204" y="926"/>
                  <a:pt x="204" y="926"/>
                  <a:pt x="213" y="927"/>
                </a:cubicBezTo>
                <a:close/>
                <a:moveTo>
                  <a:pt x="219" y="923"/>
                </a:moveTo>
                <a:cubicBezTo>
                  <a:pt x="203" y="924"/>
                  <a:pt x="175" y="921"/>
                  <a:pt x="152" y="920"/>
                </a:cubicBezTo>
                <a:cubicBezTo>
                  <a:pt x="152" y="920"/>
                  <a:pt x="152" y="920"/>
                  <a:pt x="161" y="923"/>
                </a:cubicBezTo>
                <a:cubicBezTo>
                  <a:pt x="161" y="923"/>
                  <a:pt x="161" y="923"/>
                  <a:pt x="164" y="922"/>
                </a:cubicBezTo>
                <a:cubicBezTo>
                  <a:pt x="182" y="922"/>
                  <a:pt x="209" y="926"/>
                  <a:pt x="219" y="923"/>
                </a:cubicBezTo>
                <a:close/>
                <a:moveTo>
                  <a:pt x="643" y="932"/>
                </a:moveTo>
                <a:cubicBezTo>
                  <a:pt x="643" y="932"/>
                  <a:pt x="643" y="932"/>
                  <a:pt x="627" y="929"/>
                </a:cubicBezTo>
                <a:cubicBezTo>
                  <a:pt x="631" y="931"/>
                  <a:pt x="631" y="931"/>
                  <a:pt x="631" y="931"/>
                </a:cubicBezTo>
                <a:cubicBezTo>
                  <a:pt x="631" y="931"/>
                  <a:pt x="631" y="931"/>
                  <a:pt x="643" y="932"/>
                </a:cubicBezTo>
                <a:close/>
                <a:moveTo>
                  <a:pt x="823" y="936"/>
                </a:moveTo>
                <a:cubicBezTo>
                  <a:pt x="826" y="935"/>
                  <a:pt x="824" y="938"/>
                  <a:pt x="829" y="937"/>
                </a:cubicBezTo>
                <a:cubicBezTo>
                  <a:pt x="858" y="939"/>
                  <a:pt x="817" y="934"/>
                  <a:pt x="823" y="936"/>
                </a:cubicBezTo>
                <a:close/>
                <a:moveTo>
                  <a:pt x="501" y="925"/>
                </a:moveTo>
                <a:cubicBezTo>
                  <a:pt x="513" y="924"/>
                  <a:pt x="522" y="924"/>
                  <a:pt x="531" y="925"/>
                </a:cubicBezTo>
                <a:cubicBezTo>
                  <a:pt x="523" y="924"/>
                  <a:pt x="514" y="923"/>
                  <a:pt x="503" y="922"/>
                </a:cubicBezTo>
                <a:cubicBezTo>
                  <a:pt x="510" y="923"/>
                  <a:pt x="494" y="923"/>
                  <a:pt x="501" y="925"/>
                </a:cubicBezTo>
                <a:close/>
                <a:moveTo>
                  <a:pt x="815" y="936"/>
                </a:moveTo>
                <a:cubicBezTo>
                  <a:pt x="810" y="936"/>
                  <a:pt x="807" y="936"/>
                  <a:pt x="805" y="935"/>
                </a:cubicBezTo>
                <a:cubicBezTo>
                  <a:pt x="805" y="935"/>
                  <a:pt x="804" y="936"/>
                  <a:pt x="804" y="936"/>
                </a:cubicBezTo>
                <a:lnTo>
                  <a:pt x="815" y="936"/>
                </a:lnTo>
                <a:close/>
                <a:moveTo>
                  <a:pt x="4460" y="1043"/>
                </a:moveTo>
                <a:cubicBezTo>
                  <a:pt x="4460" y="1043"/>
                  <a:pt x="4460" y="1043"/>
                  <a:pt x="4445" y="1044"/>
                </a:cubicBezTo>
                <a:cubicBezTo>
                  <a:pt x="4450" y="1044"/>
                  <a:pt x="4450" y="1044"/>
                  <a:pt x="4450" y="1044"/>
                </a:cubicBezTo>
                <a:cubicBezTo>
                  <a:pt x="4450" y="1044"/>
                  <a:pt x="4450" y="1044"/>
                  <a:pt x="4460" y="1043"/>
                </a:cubicBezTo>
                <a:close/>
                <a:moveTo>
                  <a:pt x="805" y="935"/>
                </a:moveTo>
                <a:cubicBezTo>
                  <a:pt x="805" y="935"/>
                  <a:pt x="805" y="935"/>
                  <a:pt x="805" y="935"/>
                </a:cubicBezTo>
                <a:cubicBezTo>
                  <a:pt x="805" y="935"/>
                  <a:pt x="805" y="935"/>
                  <a:pt x="805" y="935"/>
                </a:cubicBezTo>
                <a:close/>
                <a:moveTo>
                  <a:pt x="557" y="929"/>
                </a:moveTo>
                <a:cubicBezTo>
                  <a:pt x="561" y="929"/>
                  <a:pt x="566" y="928"/>
                  <a:pt x="569" y="928"/>
                </a:cubicBezTo>
                <a:cubicBezTo>
                  <a:pt x="568" y="928"/>
                  <a:pt x="561" y="928"/>
                  <a:pt x="557" y="929"/>
                </a:cubicBezTo>
                <a:close/>
                <a:moveTo>
                  <a:pt x="745" y="933"/>
                </a:moveTo>
                <a:cubicBezTo>
                  <a:pt x="745" y="933"/>
                  <a:pt x="745" y="933"/>
                  <a:pt x="731" y="932"/>
                </a:cubicBezTo>
                <a:cubicBezTo>
                  <a:pt x="733" y="933"/>
                  <a:pt x="731" y="933"/>
                  <a:pt x="731" y="933"/>
                </a:cubicBezTo>
                <a:lnTo>
                  <a:pt x="745" y="933"/>
                </a:lnTo>
                <a:close/>
                <a:moveTo>
                  <a:pt x="531" y="925"/>
                </a:moveTo>
                <a:cubicBezTo>
                  <a:pt x="536" y="926"/>
                  <a:pt x="541" y="926"/>
                  <a:pt x="545" y="927"/>
                </a:cubicBezTo>
                <a:cubicBezTo>
                  <a:pt x="540" y="926"/>
                  <a:pt x="536" y="925"/>
                  <a:pt x="531" y="925"/>
                </a:cubicBezTo>
                <a:close/>
                <a:moveTo>
                  <a:pt x="274" y="920"/>
                </a:moveTo>
                <a:cubicBezTo>
                  <a:pt x="274" y="920"/>
                  <a:pt x="275" y="920"/>
                  <a:pt x="274" y="920"/>
                </a:cubicBezTo>
                <a:close/>
                <a:moveTo>
                  <a:pt x="400" y="922"/>
                </a:moveTo>
                <a:cubicBezTo>
                  <a:pt x="401" y="922"/>
                  <a:pt x="401" y="922"/>
                  <a:pt x="401" y="922"/>
                </a:cubicBezTo>
                <a:cubicBezTo>
                  <a:pt x="401" y="922"/>
                  <a:pt x="400" y="922"/>
                  <a:pt x="400" y="922"/>
                </a:cubicBezTo>
                <a:close/>
                <a:moveTo>
                  <a:pt x="444" y="926"/>
                </a:moveTo>
                <a:cubicBezTo>
                  <a:pt x="450" y="924"/>
                  <a:pt x="450" y="924"/>
                  <a:pt x="450" y="924"/>
                </a:cubicBezTo>
                <a:cubicBezTo>
                  <a:pt x="441" y="925"/>
                  <a:pt x="439" y="925"/>
                  <a:pt x="438" y="926"/>
                </a:cubicBezTo>
                <a:lnTo>
                  <a:pt x="444" y="926"/>
                </a:lnTo>
                <a:close/>
                <a:moveTo>
                  <a:pt x="583" y="940"/>
                </a:moveTo>
                <a:cubicBezTo>
                  <a:pt x="590" y="940"/>
                  <a:pt x="590" y="940"/>
                  <a:pt x="590" y="940"/>
                </a:cubicBezTo>
                <a:cubicBezTo>
                  <a:pt x="600" y="940"/>
                  <a:pt x="594" y="939"/>
                  <a:pt x="584" y="939"/>
                </a:cubicBezTo>
                <a:cubicBezTo>
                  <a:pt x="584" y="939"/>
                  <a:pt x="584" y="939"/>
                  <a:pt x="583" y="940"/>
                </a:cubicBezTo>
                <a:close/>
                <a:moveTo>
                  <a:pt x="498" y="934"/>
                </a:moveTo>
                <a:cubicBezTo>
                  <a:pt x="498" y="934"/>
                  <a:pt x="498" y="934"/>
                  <a:pt x="498" y="935"/>
                </a:cubicBezTo>
                <a:cubicBezTo>
                  <a:pt x="511" y="934"/>
                  <a:pt x="511" y="934"/>
                  <a:pt x="511" y="934"/>
                </a:cubicBezTo>
                <a:cubicBezTo>
                  <a:pt x="511" y="934"/>
                  <a:pt x="511" y="934"/>
                  <a:pt x="485" y="932"/>
                </a:cubicBezTo>
                <a:cubicBezTo>
                  <a:pt x="487" y="933"/>
                  <a:pt x="483" y="934"/>
                  <a:pt x="498" y="934"/>
                </a:cubicBezTo>
                <a:close/>
                <a:moveTo>
                  <a:pt x="510" y="929"/>
                </a:moveTo>
                <a:cubicBezTo>
                  <a:pt x="512" y="929"/>
                  <a:pt x="512" y="929"/>
                  <a:pt x="512" y="929"/>
                </a:cubicBezTo>
                <a:cubicBezTo>
                  <a:pt x="505" y="929"/>
                  <a:pt x="500" y="928"/>
                  <a:pt x="494" y="928"/>
                </a:cubicBezTo>
                <a:cubicBezTo>
                  <a:pt x="499" y="929"/>
                  <a:pt x="503" y="929"/>
                  <a:pt x="510" y="929"/>
                </a:cubicBezTo>
                <a:close/>
                <a:moveTo>
                  <a:pt x="452" y="922"/>
                </a:moveTo>
                <a:cubicBezTo>
                  <a:pt x="468" y="924"/>
                  <a:pt x="468" y="924"/>
                  <a:pt x="468" y="924"/>
                </a:cubicBezTo>
                <a:cubicBezTo>
                  <a:pt x="461" y="923"/>
                  <a:pt x="461" y="923"/>
                  <a:pt x="461" y="923"/>
                </a:cubicBezTo>
                <a:cubicBezTo>
                  <a:pt x="452" y="922"/>
                  <a:pt x="452" y="922"/>
                  <a:pt x="452" y="922"/>
                </a:cubicBezTo>
                <a:close/>
                <a:moveTo>
                  <a:pt x="544" y="932"/>
                </a:moveTo>
                <a:cubicBezTo>
                  <a:pt x="555" y="933"/>
                  <a:pt x="549" y="934"/>
                  <a:pt x="569" y="935"/>
                </a:cubicBezTo>
                <a:cubicBezTo>
                  <a:pt x="579" y="933"/>
                  <a:pt x="563" y="932"/>
                  <a:pt x="558" y="930"/>
                </a:cubicBezTo>
                <a:cubicBezTo>
                  <a:pt x="534" y="930"/>
                  <a:pt x="576" y="933"/>
                  <a:pt x="544" y="932"/>
                </a:cubicBezTo>
                <a:close/>
                <a:moveTo>
                  <a:pt x="556" y="929"/>
                </a:moveTo>
                <a:cubicBezTo>
                  <a:pt x="557" y="929"/>
                  <a:pt x="558" y="929"/>
                  <a:pt x="559" y="930"/>
                </a:cubicBezTo>
                <a:cubicBezTo>
                  <a:pt x="558" y="929"/>
                  <a:pt x="557" y="929"/>
                  <a:pt x="556" y="929"/>
                </a:cubicBezTo>
                <a:close/>
                <a:moveTo>
                  <a:pt x="555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46" y="929"/>
                  <a:pt x="551" y="930"/>
                  <a:pt x="558" y="930"/>
                </a:cubicBezTo>
                <a:cubicBezTo>
                  <a:pt x="557" y="930"/>
                  <a:pt x="557" y="929"/>
                  <a:pt x="556" y="929"/>
                </a:cubicBezTo>
                <a:cubicBezTo>
                  <a:pt x="555" y="929"/>
                  <a:pt x="554" y="929"/>
                  <a:pt x="555" y="929"/>
                </a:cubicBezTo>
                <a:close/>
                <a:moveTo>
                  <a:pt x="484" y="927"/>
                </a:moveTo>
                <a:cubicBezTo>
                  <a:pt x="483" y="927"/>
                  <a:pt x="483" y="927"/>
                  <a:pt x="483" y="927"/>
                </a:cubicBezTo>
                <a:cubicBezTo>
                  <a:pt x="486" y="927"/>
                  <a:pt x="490" y="928"/>
                  <a:pt x="494" y="928"/>
                </a:cubicBezTo>
                <a:cubicBezTo>
                  <a:pt x="492" y="928"/>
                  <a:pt x="489" y="927"/>
                  <a:pt x="485" y="927"/>
                </a:cubicBezTo>
                <a:cubicBezTo>
                  <a:pt x="486" y="926"/>
                  <a:pt x="486" y="926"/>
                  <a:pt x="484" y="927"/>
                </a:cubicBezTo>
                <a:close/>
                <a:moveTo>
                  <a:pt x="512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31" y="929"/>
                  <a:pt x="524" y="928"/>
                  <a:pt x="516" y="927"/>
                </a:cubicBezTo>
                <a:cubicBezTo>
                  <a:pt x="506" y="927"/>
                  <a:pt x="510" y="928"/>
                  <a:pt x="512" y="929"/>
                </a:cubicBezTo>
                <a:close/>
                <a:moveTo>
                  <a:pt x="291" y="923"/>
                </a:moveTo>
                <a:cubicBezTo>
                  <a:pt x="276" y="922"/>
                  <a:pt x="287" y="922"/>
                  <a:pt x="295" y="921"/>
                </a:cubicBezTo>
                <a:cubicBezTo>
                  <a:pt x="267" y="920"/>
                  <a:pt x="263" y="922"/>
                  <a:pt x="291" y="923"/>
                </a:cubicBezTo>
                <a:close/>
                <a:moveTo>
                  <a:pt x="329" y="926"/>
                </a:moveTo>
                <a:cubicBezTo>
                  <a:pt x="334" y="926"/>
                  <a:pt x="334" y="926"/>
                  <a:pt x="334" y="926"/>
                </a:cubicBezTo>
                <a:cubicBezTo>
                  <a:pt x="334" y="926"/>
                  <a:pt x="334" y="926"/>
                  <a:pt x="303" y="923"/>
                </a:cubicBezTo>
                <a:cubicBezTo>
                  <a:pt x="303" y="923"/>
                  <a:pt x="303" y="923"/>
                  <a:pt x="329" y="926"/>
                </a:cubicBezTo>
                <a:close/>
                <a:moveTo>
                  <a:pt x="380" y="930"/>
                </a:moveTo>
                <a:cubicBezTo>
                  <a:pt x="398" y="929"/>
                  <a:pt x="379" y="927"/>
                  <a:pt x="370" y="926"/>
                </a:cubicBezTo>
                <a:cubicBezTo>
                  <a:pt x="384" y="928"/>
                  <a:pt x="373" y="928"/>
                  <a:pt x="380" y="930"/>
                </a:cubicBezTo>
                <a:close/>
                <a:moveTo>
                  <a:pt x="410" y="933"/>
                </a:moveTo>
                <a:cubicBezTo>
                  <a:pt x="418" y="932"/>
                  <a:pt x="421" y="931"/>
                  <a:pt x="425" y="930"/>
                </a:cubicBezTo>
                <a:cubicBezTo>
                  <a:pt x="421" y="930"/>
                  <a:pt x="408" y="931"/>
                  <a:pt x="398" y="932"/>
                </a:cubicBezTo>
                <a:cubicBezTo>
                  <a:pt x="406" y="932"/>
                  <a:pt x="407" y="933"/>
                  <a:pt x="410" y="933"/>
                </a:cubicBezTo>
                <a:close/>
                <a:moveTo>
                  <a:pt x="299" y="919"/>
                </a:moveTo>
                <a:cubicBezTo>
                  <a:pt x="299" y="919"/>
                  <a:pt x="299" y="919"/>
                  <a:pt x="313" y="921"/>
                </a:cubicBezTo>
                <a:cubicBezTo>
                  <a:pt x="321" y="920"/>
                  <a:pt x="324" y="919"/>
                  <a:pt x="310" y="918"/>
                </a:cubicBezTo>
                <a:cubicBezTo>
                  <a:pt x="314" y="919"/>
                  <a:pt x="302" y="919"/>
                  <a:pt x="299" y="919"/>
                </a:cubicBezTo>
                <a:close/>
                <a:moveTo>
                  <a:pt x="426" y="929"/>
                </a:moveTo>
                <a:cubicBezTo>
                  <a:pt x="425" y="930"/>
                  <a:pt x="425" y="930"/>
                  <a:pt x="425" y="930"/>
                </a:cubicBezTo>
                <a:cubicBezTo>
                  <a:pt x="426" y="930"/>
                  <a:pt x="426" y="930"/>
                  <a:pt x="426" y="929"/>
                </a:cubicBezTo>
                <a:close/>
                <a:moveTo>
                  <a:pt x="398" y="933"/>
                </a:moveTo>
                <a:cubicBezTo>
                  <a:pt x="398" y="933"/>
                  <a:pt x="391" y="932"/>
                  <a:pt x="398" y="932"/>
                </a:cubicBezTo>
                <a:cubicBezTo>
                  <a:pt x="398" y="932"/>
                  <a:pt x="398" y="932"/>
                  <a:pt x="396" y="931"/>
                </a:cubicBezTo>
                <a:cubicBezTo>
                  <a:pt x="382" y="932"/>
                  <a:pt x="393" y="933"/>
                  <a:pt x="398" y="933"/>
                </a:cubicBezTo>
                <a:close/>
                <a:moveTo>
                  <a:pt x="412" y="928"/>
                </a:moveTo>
                <a:cubicBezTo>
                  <a:pt x="412" y="928"/>
                  <a:pt x="412" y="928"/>
                  <a:pt x="428" y="928"/>
                </a:cubicBezTo>
                <a:cubicBezTo>
                  <a:pt x="428" y="928"/>
                  <a:pt x="428" y="928"/>
                  <a:pt x="411" y="926"/>
                </a:cubicBezTo>
                <a:cubicBezTo>
                  <a:pt x="415" y="927"/>
                  <a:pt x="412" y="927"/>
                  <a:pt x="412" y="928"/>
                </a:cubicBezTo>
                <a:close/>
                <a:moveTo>
                  <a:pt x="397" y="934"/>
                </a:moveTo>
                <a:cubicBezTo>
                  <a:pt x="400" y="934"/>
                  <a:pt x="400" y="934"/>
                  <a:pt x="398" y="933"/>
                </a:cubicBezTo>
                <a:cubicBezTo>
                  <a:pt x="397" y="934"/>
                  <a:pt x="398" y="934"/>
                  <a:pt x="397" y="934"/>
                </a:cubicBezTo>
                <a:close/>
                <a:moveTo>
                  <a:pt x="4483" y="35"/>
                </a:moveTo>
                <a:cubicBezTo>
                  <a:pt x="0" y="161"/>
                  <a:pt x="0" y="161"/>
                  <a:pt x="0" y="161"/>
                </a:cubicBezTo>
                <a:cubicBezTo>
                  <a:pt x="0" y="904"/>
                  <a:pt x="0" y="904"/>
                  <a:pt x="0" y="904"/>
                </a:cubicBezTo>
                <a:cubicBezTo>
                  <a:pt x="4483" y="1030"/>
                  <a:pt x="4483" y="1030"/>
                  <a:pt x="4483" y="1030"/>
                </a:cubicBezTo>
                <a:lnTo>
                  <a:pt x="4483" y="35"/>
                </a:lnTo>
                <a:close/>
              </a:path>
            </a:pathLst>
          </a:custGeom>
          <a:blipFill>
            <a:blip r:embed="rId3"/>
            <a:srcRect/>
            <a:stretch>
              <a:fillRect l="-4693" r="-469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51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5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1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141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5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1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446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5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1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6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60E6E-692F-489F-ACA2-ED95A78BA5B4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E3A35-D1C4-480A-BC8B-2788498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86" y="6191089"/>
            <a:ext cx="890587" cy="425763"/>
          </a:xfrm>
        </p:spPr>
        <p:txBody>
          <a:bodyPr/>
          <a:lstStyle/>
          <a:p>
            <a:pPr>
              <a:defRPr/>
            </a:pPr>
            <a:fld id="{3CEFD500-8054-4F87-A301-DFD2B0BB47B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072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93A98-D478-40B7-8BEC-0C282E7B3FB3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2B78A-D6C6-4B9C-9230-2A18937399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24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424E2-CEBB-4450-BA2A-5D5ACD224B7D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2CCCD-9564-4989-8BCB-5493CF6DE44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287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3F191-4620-4EDF-B815-45CF601972A0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9B37D-09A7-41B5-B531-1E9A4D44A23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590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12"/>
            <a:ext cx="6251002" cy="568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B969A-4D7D-48FC-9F1D-5354B86929C0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DD473-38F0-4D29-8ED5-9F7F18C6F93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3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9" y="1942249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0" y="2978889"/>
            <a:ext cx="5629275" cy="823913"/>
          </a:xfrm>
        </p:spPr>
        <p:txBody>
          <a:bodyPr anchor="ctr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90" y="1942248"/>
            <a:ext cx="9146381" cy="2897188"/>
            <a:chOff x="-1587" y="1538446"/>
            <a:chExt cx="12195175" cy="289718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289466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1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/>
        </p:nvGrpSpPr>
        <p:grpSpPr>
          <a:xfrm>
            <a:off x="754162" y="1624608"/>
            <a:ext cx="3636036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/>
        </p:nvSpPr>
        <p:spPr>
          <a:xfrm>
            <a:off x="4764187" y="1624608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33" y="1803402"/>
            <a:ext cx="3305175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/>
        </p:nvSpPr>
        <p:spPr>
          <a:xfrm>
            <a:off x="4841338" y="1705499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1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1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975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ED547-2175-48D9-9F7B-7C06ACED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ED84A-ED3E-42B1-9AB1-7850876FCBD2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069DD-369C-4CEA-A044-A767DBDF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26A27-FC8C-44F8-A1FD-DC4EBB25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1ACD5-F22B-430B-80D9-2EFDC9A86A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639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EAD2-EE45-4129-A1DF-1143D59B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2180-A611-406D-AF38-3C572E92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0A033-B4DE-4699-8881-E38D073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2A369-E7E2-4240-95FF-8F638B7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C9FE4-334C-4B31-915A-7CA1D8F01B83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3A1AE-DE53-468C-8AC1-05B10B73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1A48E-F5AC-41E4-86E8-76BC11F7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BFAF-81C5-4A4D-AF36-5361F6E7CFC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575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5FDF-B80E-404E-9863-74429505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9009C-2471-4C8C-9A2F-0A53D4C05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0695-0135-4603-9EB2-6A68BCE79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49A6C-1C43-4846-8665-C223D11C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3B282B-F1CF-40D2-A807-A02FD269827D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8D455-537A-4FCE-9808-CE81BC34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D7E1E-89E9-4C8B-BBED-7273227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AC4CF-6015-400E-AF8F-98CF1EC1170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27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990B-8988-4707-A096-6D387ACD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3F10F-3327-4171-AE3E-5D98D2717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2BF9-EF0E-447B-AE2A-9CC7CC82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0955F-8AE5-4E7D-9213-5F078F740D2A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CC13-245D-4D48-A6B2-66623550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B237-E9B0-4708-9206-EF4028C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338FA-3C4B-4B2F-86A0-0B51779C51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6151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78D88-E44C-406F-888C-AD9AD740C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37F38-3343-4EA0-93EF-40D1E7B14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5" y="365129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37726-5238-4847-9C75-84CC360F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F184DF-DAAB-4820-B42E-B5E99179146E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94F1A-F81B-48B1-A0A1-1A476482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8437B-AD72-4D8D-9348-44E12F3C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86C50-50A8-4FCC-9BA3-48D1F4FFEF6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337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66533" y="491017"/>
            <a:ext cx="8210938" cy="58739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4259" y="578741"/>
            <a:ext cx="8035491" cy="569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86331" lon="20993413" rev="19643163"/>
              </a:camera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prstClr val="white">
                    <a:lumMod val="95000"/>
                  </a:prstClr>
                </a:solidFill>
              </a:rPr>
              <a:t>Template</a:t>
            </a:r>
            <a:endParaRPr lang="en-GB" sz="115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Freeform: Shape 7"/>
          <p:cNvSpPr/>
          <p:nvPr/>
        </p:nvSpPr>
        <p:spPr>
          <a:xfrm rot="2700000">
            <a:off x="7994966" y="610157"/>
            <a:ext cx="895192" cy="231647"/>
          </a:xfrm>
          <a:custGeom>
            <a:avLst/>
            <a:gdLst>
              <a:gd name="connsiteX0" fmla="*/ 0 w 1112143"/>
              <a:gd name="connsiteY0" fmla="*/ 287787 h 287787"/>
              <a:gd name="connsiteX1" fmla="*/ 287788 w 1112143"/>
              <a:gd name="connsiteY1" fmla="*/ 0 h 287787"/>
              <a:gd name="connsiteX2" fmla="*/ 824356 w 1112143"/>
              <a:gd name="connsiteY2" fmla="*/ 0 h 287787"/>
              <a:gd name="connsiteX3" fmla="*/ 1112143 w 1112143"/>
              <a:gd name="connsiteY3" fmla="*/ 287787 h 28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143" h="287787">
                <a:moveTo>
                  <a:pt x="0" y="287787"/>
                </a:moveTo>
                <a:lnTo>
                  <a:pt x="287788" y="0"/>
                </a:lnTo>
                <a:lnTo>
                  <a:pt x="824356" y="0"/>
                </a:lnTo>
                <a:lnTo>
                  <a:pt x="1112143" y="287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9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7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BCE-D9BE-439E-848F-0809A0487330}" type="datetime1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7D3412-72AE-4098-8035-24F0B104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8209" y="6234111"/>
            <a:ext cx="640555" cy="425763"/>
          </a:xfrm>
        </p:spPr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897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160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27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37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615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86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91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41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36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80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7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AC86-01E6-43F0-A011-A35FF8723FFF}" type="datetime1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8477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04414A3A-579E-47EB-B1A5-6551AD0FD798}" type="datetimeFigureOut">
              <a:rPr lang="en-GB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686EFFEA-425E-403C-954B-8103228656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2340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251D1805-2EF8-4B6F-9C9D-A87449107E81}"/>
              </a:ext>
            </a:extLst>
          </p:cNvPr>
          <p:cNvSpPr/>
          <p:nvPr userDrawn="1"/>
        </p:nvSpPr>
        <p:spPr>
          <a:xfrm>
            <a:off x="0" y="1665218"/>
            <a:ext cx="9144000" cy="457087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3AC8B5F-D32D-4ABC-8C14-425876D36D0D}"/>
              </a:ext>
            </a:extLst>
          </p:cNvPr>
          <p:cNvSpPr/>
          <p:nvPr userDrawn="1"/>
        </p:nvSpPr>
        <p:spPr>
          <a:xfrm flipV="1">
            <a:off x="0" y="3711290"/>
            <a:ext cx="9144000" cy="629103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8" y="4540245"/>
            <a:ext cx="5629275" cy="82391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48" y="5481945"/>
            <a:ext cx="5629275" cy="57137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B6237-EE53-4CAD-BD5F-0480459FBC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2" y="312771"/>
            <a:ext cx="3064669" cy="1069808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A3E97885-21A5-4A64-8073-D25BD17F77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187" y="1538447"/>
            <a:ext cx="9146381" cy="2897188"/>
          </a:xfrm>
          <a:custGeom>
            <a:avLst/>
            <a:gdLst>
              <a:gd name="T0" fmla="*/ 1983 w 4486"/>
              <a:gd name="T1" fmla="*/ 97 h 1062"/>
              <a:gd name="T2" fmla="*/ 1995 w 4486"/>
              <a:gd name="T3" fmla="*/ 97 h 1062"/>
              <a:gd name="T4" fmla="*/ 2376 w 4486"/>
              <a:gd name="T5" fmla="*/ 84 h 1062"/>
              <a:gd name="T6" fmla="*/ 2777 w 4486"/>
              <a:gd name="T7" fmla="*/ 71 h 1062"/>
              <a:gd name="T8" fmla="*/ 2388 w 4486"/>
              <a:gd name="T9" fmla="*/ 76 h 1062"/>
              <a:gd name="T10" fmla="*/ 425 w 4486"/>
              <a:gd name="T11" fmla="*/ 144 h 1062"/>
              <a:gd name="T12" fmla="*/ 989 w 4486"/>
              <a:gd name="T13" fmla="*/ 125 h 1062"/>
              <a:gd name="T14" fmla="*/ 1302 w 4486"/>
              <a:gd name="T15" fmla="*/ 114 h 1062"/>
              <a:gd name="T16" fmla="*/ 1652 w 4486"/>
              <a:gd name="T17" fmla="*/ 110 h 1062"/>
              <a:gd name="T18" fmla="*/ 2003 w 4486"/>
              <a:gd name="T19" fmla="*/ 96 h 1062"/>
              <a:gd name="T20" fmla="*/ 2401 w 4486"/>
              <a:gd name="T21" fmla="*/ 73 h 1062"/>
              <a:gd name="T22" fmla="*/ 2639 w 4486"/>
              <a:gd name="T23" fmla="*/ 74 h 1062"/>
              <a:gd name="T24" fmla="*/ 3032 w 4486"/>
              <a:gd name="T25" fmla="*/ 65 h 1062"/>
              <a:gd name="T26" fmla="*/ 3425 w 4486"/>
              <a:gd name="T27" fmla="*/ 45 h 1062"/>
              <a:gd name="T28" fmla="*/ 3764 w 4486"/>
              <a:gd name="T29" fmla="*/ 30 h 1062"/>
              <a:gd name="T30" fmla="*/ 3372 w 4486"/>
              <a:gd name="T31" fmla="*/ 34 h 1062"/>
              <a:gd name="T32" fmla="*/ 2849 w 4486"/>
              <a:gd name="T33" fmla="*/ 56 h 1062"/>
              <a:gd name="T34" fmla="*/ 2312 w 4486"/>
              <a:gd name="T35" fmla="*/ 72 h 1062"/>
              <a:gd name="T36" fmla="*/ 1692 w 4486"/>
              <a:gd name="T37" fmla="*/ 89 h 1062"/>
              <a:gd name="T38" fmla="*/ 994 w 4486"/>
              <a:gd name="T39" fmla="*/ 107 h 1062"/>
              <a:gd name="T40" fmla="*/ 109 w 4486"/>
              <a:gd name="T41" fmla="*/ 135 h 1062"/>
              <a:gd name="T42" fmla="*/ 3504 w 4486"/>
              <a:gd name="T43" fmla="*/ 46 h 1062"/>
              <a:gd name="T44" fmla="*/ 4102 w 4486"/>
              <a:gd name="T45" fmla="*/ 12 h 1062"/>
              <a:gd name="T46" fmla="*/ 4077 w 4486"/>
              <a:gd name="T47" fmla="*/ 22 h 1062"/>
              <a:gd name="T48" fmla="*/ 4086 w 4486"/>
              <a:gd name="T49" fmla="*/ 11 h 1062"/>
              <a:gd name="T50" fmla="*/ 1877 w 4486"/>
              <a:gd name="T51" fmla="*/ 82 h 1062"/>
              <a:gd name="T52" fmla="*/ 3798 w 4486"/>
              <a:gd name="T53" fmla="*/ 28 h 1062"/>
              <a:gd name="T54" fmla="*/ 3823 w 4486"/>
              <a:gd name="T55" fmla="*/ 19 h 1062"/>
              <a:gd name="T56" fmla="*/ 3682 w 4486"/>
              <a:gd name="T57" fmla="*/ 25 h 1062"/>
              <a:gd name="T58" fmla="*/ 3838 w 4486"/>
              <a:gd name="T59" fmla="*/ 27 h 1062"/>
              <a:gd name="T60" fmla="*/ 3918 w 4486"/>
              <a:gd name="T61" fmla="*/ 24 h 1062"/>
              <a:gd name="T62" fmla="*/ 2647 w 4486"/>
              <a:gd name="T63" fmla="*/ 1010 h 1062"/>
              <a:gd name="T64" fmla="*/ 2945 w 4486"/>
              <a:gd name="T65" fmla="*/ 1022 h 1062"/>
              <a:gd name="T66" fmla="*/ 620 w 4486"/>
              <a:gd name="T67" fmla="*/ 937 h 1062"/>
              <a:gd name="T68" fmla="*/ 756 w 4486"/>
              <a:gd name="T69" fmla="*/ 943 h 1062"/>
              <a:gd name="T70" fmla="*/ 1046 w 4486"/>
              <a:gd name="T71" fmla="*/ 943 h 1062"/>
              <a:gd name="T72" fmla="*/ 4020 w 4486"/>
              <a:gd name="T73" fmla="*/ 1036 h 1062"/>
              <a:gd name="T74" fmla="*/ 3436 w 4486"/>
              <a:gd name="T75" fmla="*/ 1018 h 1062"/>
              <a:gd name="T76" fmla="*/ 2541 w 4486"/>
              <a:gd name="T77" fmla="*/ 991 h 1062"/>
              <a:gd name="T78" fmla="*/ 2055 w 4486"/>
              <a:gd name="T79" fmla="*/ 973 h 1062"/>
              <a:gd name="T80" fmla="*/ 1538 w 4486"/>
              <a:gd name="T81" fmla="*/ 958 h 1062"/>
              <a:gd name="T82" fmla="*/ 927 w 4486"/>
              <a:gd name="T83" fmla="*/ 939 h 1062"/>
              <a:gd name="T84" fmla="*/ 817 w 4486"/>
              <a:gd name="T85" fmla="*/ 946 h 1062"/>
              <a:gd name="T86" fmla="*/ 1232 w 4486"/>
              <a:gd name="T87" fmla="*/ 966 h 1062"/>
              <a:gd name="T88" fmla="*/ 1496 w 4486"/>
              <a:gd name="T89" fmla="*/ 974 h 1062"/>
              <a:gd name="T90" fmla="*/ 1946 w 4486"/>
              <a:gd name="T91" fmla="*/ 989 h 1062"/>
              <a:gd name="T92" fmla="*/ 2125 w 4486"/>
              <a:gd name="T93" fmla="*/ 992 h 1062"/>
              <a:gd name="T94" fmla="*/ 2545 w 4486"/>
              <a:gd name="T95" fmla="*/ 1004 h 1062"/>
              <a:gd name="T96" fmla="*/ 3022 w 4486"/>
              <a:gd name="T97" fmla="*/ 1022 h 1062"/>
              <a:gd name="T98" fmla="*/ 3305 w 4486"/>
              <a:gd name="T99" fmla="*/ 1029 h 1062"/>
              <a:gd name="T100" fmla="*/ 3592 w 4486"/>
              <a:gd name="T101" fmla="*/ 1030 h 1062"/>
              <a:gd name="T102" fmla="*/ 4093 w 4486"/>
              <a:gd name="T103" fmla="*/ 1053 h 1062"/>
              <a:gd name="T104" fmla="*/ 2102 w 4486"/>
              <a:gd name="T105" fmla="*/ 985 h 1062"/>
              <a:gd name="T106" fmla="*/ 2462 w 4486"/>
              <a:gd name="T107" fmla="*/ 1010 h 1062"/>
              <a:gd name="T108" fmla="*/ 395 w 4486"/>
              <a:gd name="T109" fmla="*/ 924 h 1062"/>
              <a:gd name="T110" fmla="*/ 274 w 4486"/>
              <a:gd name="T111" fmla="*/ 919 h 1062"/>
              <a:gd name="T112" fmla="*/ 631 w 4486"/>
              <a:gd name="T113" fmla="*/ 931 h 1062"/>
              <a:gd name="T114" fmla="*/ 557 w 4486"/>
              <a:gd name="T115" fmla="*/ 929 h 1062"/>
              <a:gd name="T116" fmla="*/ 590 w 4486"/>
              <a:gd name="T117" fmla="*/ 940 h 1062"/>
              <a:gd name="T118" fmla="*/ 556 w 4486"/>
              <a:gd name="T119" fmla="*/ 929 h 1062"/>
              <a:gd name="T120" fmla="*/ 329 w 4486"/>
              <a:gd name="T121" fmla="*/ 926 h 1062"/>
              <a:gd name="T122" fmla="*/ 396 w 4486"/>
              <a:gd name="T123" fmla="*/ 93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6" h="1062">
                <a:moveTo>
                  <a:pt x="1864" y="100"/>
                </a:moveTo>
                <a:cubicBezTo>
                  <a:pt x="1863" y="100"/>
                  <a:pt x="1862" y="100"/>
                  <a:pt x="1861" y="100"/>
                </a:cubicBezTo>
                <a:cubicBezTo>
                  <a:pt x="1864" y="100"/>
                  <a:pt x="1865" y="100"/>
                  <a:pt x="1864" y="100"/>
                </a:cubicBezTo>
                <a:close/>
                <a:moveTo>
                  <a:pt x="1132" y="124"/>
                </a:moveTo>
                <a:cubicBezTo>
                  <a:pt x="1135" y="124"/>
                  <a:pt x="1139" y="124"/>
                  <a:pt x="1142" y="124"/>
                </a:cubicBezTo>
                <a:cubicBezTo>
                  <a:pt x="1138" y="124"/>
                  <a:pt x="1135" y="124"/>
                  <a:pt x="1132" y="124"/>
                </a:cubicBezTo>
                <a:close/>
                <a:moveTo>
                  <a:pt x="1861" y="100"/>
                </a:moveTo>
                <a:cubicBezTo>
                  <a:pt x="1854" y="101"/>
                  <a:pt x="1854" y="101"/>
                  <a:pt x="1854" y="101"/>
                </a:cubicBezTo>
                <a:cubicBezTo>
                  <a:pt x="1857" y="101"/>
                  <a:pt x="1860" y="101"/>
                  <a:pt x="1861" y="100"/>
                </a:cubicBezTo>
                <a:close/>
                <a:moveTo>
                  <a:pt x="1028" y="121"/>
                </a:moveTo>
                <a:cubicBezTo>
                  <a:pt x="1027" y="121"/>
                  <a:pt x="1027" y="121"/>
                  <a:pt x="1027" y="121"/>
                </a:cubicBezTo>
                <a:cubicBezTo>
                  <a:pt x="1019" y="122"/>
                  <a:pt x="1022" y="122"/>
                  <a:pt x="1028" y="121"/>
                </a:cubicBezTo>
                <a:close/>
                <a:moveTo>
                  <a:pt x="1132" y="124"/>
                </a:moveTo>
                <a:cubicBezTo>
                  <a:pt x="1129" y="124"/>
                  <a:pt x="1126" y="124"/>
                  <a:pt x="1123" y="124"/>
                </a:cubicBezTo>
                <a:cubicBezTo>
                  <a:pt x="1124" y="124"/>
                  <a:pt x="1127" y="124"/>
                  <a:pt x="1132" y="124"/>
                </a:cubicBezTo>
                <a:close/>
                <a:moveTo>
                  <a:pt x="3215" y="51"/>
                </a:moveTo>
                <a:cubicBezTo>
                  <a:pt x="3214" y="47"/>
                  <a:pt x="3214" y="47"/>
                  <a:pt x="3214" y="47"/>
                </a:cubicBezTo>
                <a:cubicBezTo>
                  <a:pt x="3210" y="51"/>
                  <a:pt x="3210" y="51"/>
                  <a:pt x="3210" y="51"/>
                </a:cubicBezTo>
                <a:cubicBezTo>
                  <a:pt x="3215" y="51"/>
                  <a:pt x="3215" y="51"/>
                  <a:pt x="3215" y="51"/>
                </a:cubicBezTo>
                <a:close/>
                <a:moveTo>
                  <a:pt x="1983" y="97"/>
                </a:moveTo>
                <a:cubicBezTo>
                  <a:pt x="1985" y="97"/>
                  <a:pt x="1989" y="97"/>
                  <a:pt x="1993" y="97"/>
                </a:cubicBezTo>
                <a:cubicBezTo>
                  <a:pt x="1990" y="97"/>
                  <a:pt x="1987" y="97"/>
                  <a:pt x="1984" y="97"/>
                </a:cubicBezTo>
                <a:cubicBezTo>
                  <a:pt x="1984" y="97"/>
                  <a:pt x="1984" y="97"/>
                  <a:pt x="1983" y="97"/>
                </a:cubicBezTo>
                <a:close/>
                <a:moveTo>
                  <a:pt x="3340" y="46"/>
                </a:moveTo>
                <a:cubicBezTo>
                  <a:pt x="3339" y="46"/>
                  <a:pt x="3339" y="46"/>
                  <a:pt x="3339" y="46"/>
                </a:cubicBezTo>
                <a:cubicBezTo>
                  <a:pt x="3341" y="47"/>
                  <a:pt x="3341" y="47"/>
                  <a:pt x="3340" y="46"/>
                </a:cubicBezTo>
                <a:close/>
                <a:moveTo>
                  <a:pt x="3241" y="58"/>
                </a:moveTo>
                <a:cubicBezTo>
                  <a:pt x="3235" y="58"/>
                  <a:pt x="3233" y="57"/>
                  <a:pt x="3231" y="57"/>
                </a:cubicBezTo>
                <a:cubicBezTo>
                  <a:pt x="3230" y="58"/>
                  <a:pt x="3233" y="58"/>
                  <a:pt x="3241" y="58"/>
                </a:cubicBezTo>
                <a:close/>
                <a:moveTo>
                  <a:pt x="3413" y="33"/>
                </a:moveTo>
                <a:cubicBezTo>
                  <a:pt x="3414" y="34"/>
                  <a:pt x="3416" y="34"/>
                  <a:pt x="3418" y="34"/>
                </a:cubicBezTo>
                <a:cubicBezTo>
                  <a:pt x="3425" y="33"/>
                  <a:pt x="3432" y="33"/>
                  <a:pt x="3441" y="33"/>
                </a:cubicBezTo>
                <a:cubicBezTo>
                  <a:pt x="3432" y="32"/>
                  <a:pt x="3422" y="32"/>
                  <a:pt x="3413" y="33"/>
                </a:cubicBezTo>
                <a:close/>
                <a:moveTo>
                  <a:pt x="2843" y="69"/>
                </a:moveTo>
                <a:cubicBezTo>
                  <a:pt x="2843" y="69"/>
                  <a:pt x="2844" y="69"/>
                  <a:pt x="2845" y="69"/>
                </a:cubicBezTo>
                <a:cubicBezTo>
                  <a:pt x="2844" y="69"/>
                  <a:pt x="2844" y="69"/>
                  <a:pt x="2843" y="69"/>
                </a:cubicBezTo>
                <a:close/>
                <a:moveTo>
                  <a:pt x="3466" y="33"/>
                </a:moveTo>
                <a:cubicBezTo>
                  <a:pt x="3441" y="33"/>
                  <a:pt x="3441" y="33"/>
                  <a:pt x="3441" y="33"/>
                </a:cubicBezTo>
                <a:cubicBezTo>
                  <a:pt x="3453" y="33"/>
                  <a:pt x="3463" y="35"/>
                  <a:pt x="3466" y="33"/>
                </a:cubicBezTo>
                <a:close/>
                <a:moveTo>
                  <a:pt x="1995" y="97"/>
                </a:moveTo>
                <a:cubicBezTo>
                  <a:pt x="1976" y="99"/>
                  <a:pt x="1976" y="99"/>
                  <a:pt x="1976" y="99"/>
                </a:cubicBezTo>
                <a:cubicBezTo>
                  <a:pt x="1988" y="101"/>
                  <a:pt x="2003" y="100"/>
                  <a:pt x="2025" y="101"/>
                </a:cubicBezTo>
                <a:cubicBezTo>
                  <a:pt x="2020" y="100"/>
                  <a:pt x="1982" y="98"/>
                  <a:pt x="2003" y="96"/>
                </a:cubicBezTo>
                <a:cubicBezTo>
                  <a:pt x="2001" y="96"/>
                  <a:pt x="1997" y="96"/>
                  <a:pt x="1993" y="97"/>
                </a:cubicBezTo>
                <a:cubicBezTo>
                  <a:pt x="1994" y="97"/>
                  <a:pt x="1994" y="97"/>
                  <a:pt x="1995" y="97"/>
                </a:cubicBezTo>
                <a:close/>
                <a:moveTo>
                  <a:pt x="2639" y="74"/>
                </a:moveTo>
                <a:cubicBezTo>
                  <a:pt x="2639" y="74"/>
                  <a:pt x="2639" y="74"/>
                  <a:pt x="2639" y="74"/>
                </a:cubicBezTo>
                <a:cubicBezTo>
                  <a:pt x="2637" y="74"/>
                  <a:pt x="2635" y="74"/>
                  <a:pt x="2634" y="74"/>
                </a:cubicBezTo>
                <a:cubicBezTo>
                  <a:pt x="2634" y="74"/>
                  <a:pt x="2634" y="74"/>
                  <a:pt x="2639" y="74"/>
                </a:cubicBezTo>
                <a:close/>
                <a:moveTo>
                  <a:pt x="2400" y="73"/>
                </a:moveTo>
                <a:cubicBezTo>
                  <a:pt x="2398" y="73"/>
                  <a:pt x="2397" y="73"/>
                  <a:pt x="2396" y="74"/>
                </a:cubicBezTo>
                <a:cubicBezTo>
                  <a:pt x="2397" y="74"/>
                  <a:pt x="2399" y="74"/>
                  <a:pt x="2400" y="73"/>
                </a:cubicBezTo>
                <a:close/>
                <a:moveTo>
                  <a:pt x="1918" y="99"/>
                </a:moveTo>
                <a:cubicBezTo>
                  <a:pt x="1920" y="98"/>
                  <a:pt x="1920" y="98"/>
                  <a:pt x="1920" y="98"/>
                </a:cubicBezTo>
                <a:cubicBezTo>
                  <a:pt x="1917" y="99"/>
                  <a:pt x="1916" y="99"/>
                  <a:pt x="1918" y="99"/>
                </a:cubicBezTo>
                <a:close/>
                <a:moveTo>
                  <a:pt x="2377" y="82"/>
                </a:moveTo>
                <a:cubicBezTo>
                  <a:pt x="2376" y="81"/>
                  <a:pt x="2375" y="81"/>
                  <a:pt x="2375" y="81"/>
                </a:cubicBezTo>
                <a:cubicBezTo>
                  <a:pt x="2373" y="81"/>
                  <a:pt x="2373" y="82"/>
                  <a:pt x="2377" y="82"/>
                </a:cubicBezTo>
                <a:close/>
                <a:moveTo>
                  <a:pt x="2361" y="82"/>
                </a:moveTo>
                <a:cubicBezTo>
                  <a:pt x="2376" y="84"/>
                  <a:pt x="2376" y="84"/>
                  <a:pt x="2376" y="84"/>
                </a:cubicBezTo>
                <a:cubicBezTo>
                  <a:pt x="2369" y="82"/>
                  <a:pt x="2364" y="82"/>
                  <a:pt x="2361" y="82"/>
                </a:cubicBezTo>
                <a:close/>
                <a:moveTo>
                  <a:pt x="3502" y="40"/>
                </a:moveTo>
                <a:cubicBezTo>
                  <a:pt x="3482" y="41"/>
                  <a:pt x="3482" y="41"/>
                  <a:pt x="3482" y="41"/>
                </a:cubicBezTo>
                <a:cubicBezTo>
                  <a:pt x="3480" y="41"/>
                  <a:pt x="3486" y="42"/>
                  <a:pt x="3493" y="41"/>
                </a:cubicBezTo>
                <a:cubicBezTo>
                  <a:pt x="3498" y="41"/>
                  <a:pt x="3505" y="40"/>
                  <a:pt x="3502" y="40"/>
                </a:cubicBezTo>
                <a:close/>
                <a:moveTo>
                  <a:pt x="1674" y="111"/>
                </a:moveTo>
                <a:cubicBezTo>
                  <a:pt x="1691" y="111"/>
                  <a:pt x="1691" y="111"/>
                  <a:pt x="1691" y="111"/>
                </a:cubicBezTo>
                <a:cubicBezTo>
                  <a:pt x="1679" y="111"/>
                  <a:pt x="1672" y="109"/>
                  <a:pt x="1674" y="111"/>
                </a:cubicBezTo>
                <a:close/>
                <a:moveTo>
                  <a:pt x="1542" y="114"/>
                </a:moveTo>
                <a:cubicBezTo>
                  <a:pt x="1556" y="114"/>
                  <a:pt x="1550" y="112"/>
                  <a:pt x="1551" y="111"/>
                </a:cubicBezTo>
                <a:cubicBezTo>
                  <a:pt x="1542" y="114"/>
                  <a:pt x="1542" y="114"/>
                  <a:pt x="1542" y="114"/>
                </a:cubicBezTo>
                <a:close/>
                <a:moveTo>
                  <a:pt x="1846" y="103"/>
                </a:moveTo>
                <a:cubicBezTo>
                  <a:pt x="1840" y="101"/>
                  <a:pt x="1840" y="101"/>
                  <a:pt x="1840" y="101"/>
                </a:cubicBezTo>
                <a:cubicBezTo>
                  <a:pt x="1843" y="103"/>
                  <a:pt x="1843" y="103"/>
                  <a:pt x="1843" y="103"/>
                </a:cubicBezTo>
                <a:cubicBezTo>
                  <a:pt x="1846" y="103"/>
                  <a:pt x="1846" y="103"/>
                  <a:pt x="1846" y="103"/>
                </a:cubicBezTo>
                <a:close/>
                <a:moveTo>
                  <a:pt x="13" y="139"/>
                </a:moveTo>
                <a:cubicBezTo>
                  <a:pt x="9" y="136"/>
                  <a:pt x="9" y="136"/>
                  <a:pt x="9" y="136"/>
                </a:cubicBezTo>
                <a:cubicBezTo>
                  <a:pt x="0" y="139"/>
                  <a:pt x="0" y="139"/>
                  <a:pt x="0" y="139"/>
                </a:cubicBezTo>
                <a:cubicBezTo>
                  <a:pt x="3" y="138"/>
                  <a:pt x="10" y="138"/>
                  <a:pt x="13" y="139"/>
                </a:cubicBezTo>
                <a:close/>
                <a:moveTo>
                  <a:pt x="2777" y="71"/>
                </a:moveTo>
                <a:cubicBezTo>
                  <a:pt x="2768" y="67"/>
                  <a:pt x="2768" y="67"/>
                  <a:pt x="2768" y="67"/>
                </a:cubicBezTo>
                <a:cubicBezTo>
                  <a:pt x="2751" y="74"/>
                  <a:pt x="2751" y="74"/>
                  <a:pt x="2751" y="74"/>
                </a:cubicBezTo>
                <a:cubicBezTo>
                  <a:pt x="2762" y="71"/>
                  <a:pt x="2769" y="71"/>
                  <a:pt x="2777" y="71"/>
                </a:cubicBezTo>
                <a:close/>
                <a:moveTo>
                  <a:pt x="2966" y="66"/>
                </a:moveTo>
                <a:cubicBezTo>
                  <a:pt x="2969" y="65"/>
                  <a:pt x="2971" y="65"/>
                  <a:pt x="2973" y="65"/>
                </a:cubicBezTo>
                <a:cubicBezTo>
                  <a:pt x="2969" y="65"/>
                  <a:pt x="2967" y="65"/>
                  <a:pt x="2966" y="66"/>
                </a:cubicBezTo>
                <a:close/>
                <a:moveTo>
                  <a:pt x="2966" y="66"/>
                </a:moveTo>
                <a:cubicBezTo>
                  <a:pt x="2952" y="67"/>
                  <a:pt x="2945" y="67"/>
                  <a:pt x="2952" y="69"/>
                </a:cubicBezTo>
                <a:cubicBezTo>
                  <a:pt x="2975" y="69"/>
                  <a:pt x="2957" y="67"/>
                  <a:pt x="2978" y="67"/>
                </a:cubicBezTo>
                <a:cubicBezTo>
                  <a:pt x="2983" y="66"/>
                  <a:pt x="2961" y="67"/>
                  <a:pt x="2966" y="66"/>
                </a:cubicBezTo>
                <a:close/>
                <a:moveTo>
                  <a:pt x="2044" y="100"/>
                </a:moveTo>
                <a:cubicBezTo>
                  <a:pt x="2045" y="99"/>
                  <a:pt x="2045" y="99"/>
                  <a:pt x="2045" y="99"/>
                </a:cubicBezTo>
                <a:cubicBezTo>
                  <a:pt x="2043" y="98"/>
                  <a:pt x="2040" y="98"/>
                  <a:pt x="2033" y="98"/>
                </a:cubicBezTo>
                <a:cubicBezTo>
                  <a:pt x="2044" y="100"/>
                  <a:pt x="2044" y="100"/>
                  <a:pt x="2044" y="100"/>
                </a:cubicBezTo>
                <a:close/>
                <a:moveTo>
                  <a:pt x="2946" y="46"/>
                </a:moveTo>
                <a:cubicBezTo>
                  <a:pt x="2949" y="47"/>
                  <a:pt x="2949" y="47"/>
                  <a:pt x="2949" y="47"/>
                </a:cubicBezTo>
                <a:cubicBezTo>
                  <a:pt x="2969" y="47"/>
                  <a:pt x="2969" y="47"/>
                  <a:pt x="2969" y="47"/>
                </a:cubicBezTo>
                <a:cubicBezTo>
                  <a:pt x="2957" y="46"/>
                  <a:pt x="2944" y="44"/>
                  <a:pt x="2946" y="46"/>
                </a:cubicBezTo>
                <a:close/>
                <a:moveTo>
                  <a:pt x="2385" y="75"/>
                </a:moveTo>
                <a:cubicBezTo>
                  <a:pt x="2386" y="75"/>
                  <a:pt x="2387" y="75"/>
                  <a:pt x="2388" y="76"/>
                </a:cubicBezTo>
                <a:cubicBezTo>
                  <a:pt x="2391" y="75"/>
                  <a:pt x="2394" y="74"/>
                  <a:pt x="2396" y="74"/>
                </a:cubicBezTo>
                <a:cubicBezTo>
                  <a:pt x="2393" y="74"/>
                  <a:pt x="2389" y="75"/>
                  <a:pt x="2385" y="75"/>
                </a:cubicBezTo>
                <a:close/>
                <a:moveTo>
                  <a:pt x="4479" y="2"/>
                </a:moveTo>
                <a:cubicBezTo>
                  <a:pt x="4486" y="2"/>
                  <a:pt x="4484" y="1"/>
                  <a:pt x="4485" y="0"/>
                </a:cubicBezTo>
                <a:cubicBezTo>
                  <a:pt x="4473" y="1"/>
                  <a:pt x="4480" y="3"/>
                  <a:pt x="4479" y="2"/>
                </a:cubicBezTo>
                <a:close/>
                <a:moveTo>
                  <a:pt x="55" y="150"/>
                </a:moveTo>
                <a:cubicBezTo>
                  <a:pt x="75" y="146"/>
                  <a:pt x="107" y="154"/>
                  <a:pt x="139" y="148"/>
                </a:cubicBezTo>
                <a:cubicBezTo>
                  <a:pt x="146" y="148"/>
                  <a:pt x="133" y="149"/>
                  <a:pt x="137" y="150"/>
                </a:cubicBezTo>
                <a:cubicBezTo>
                  <a:pt x="145" y="148"/>
                  <a:pt x="154" y="148"/>
                  <a:pt x="17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223" y="146"/>
                  <a:pt x="245" y="147"/>
                  <a:pt x="302" y="147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310" y="145"/>
                  <a:pt x="312" y="145"/>
                  <a:pt x="318" y="146"/>
                </a:cubicBezTo>
                <a:cubicBezTo>
                  <a:pt x="332" y="141"/>
                  <a:pt x="284" y="147"/>
                  <a:pt x="296" y="143"/>
                </a:cubicBezTo>
                <a:cubicBezTo>
                  <a:pt x="313" y="146"/>
                  <a:pt x="383" y="140"/>
                  <a:pt x="394" y="145"/>
                </a:cubicBezTo>
                <a:cubicBezTo>
                  <a:pt x="413" y="144"/>
                  <a:pt x="389" y="143"/>
                  <a:pt x="408" y="141"/>
                </a:cubicBezTo>
                <a:cubicBezTo>
                  <a:pt x="413" y="143"/>
                  <a:pt x="413" y="143"/>
                  <a:pt x="413" y="143"/>
                </a:cubicBezTo>
                <a:cubicBezTo>
                  <a:pt x="418" y="140"/>
                  <a:pt x="418" y="140"/>
                  <a:pt x="418" y="140"/>
                </a:cubicBezTo>
                <a:cubicBezTo>
                  <a:pt x="430" y="140"/>
                  <a:pt x="436" y="143"/>
                  <a:pt x="437" y="144"/>
                </a:cubicBezTo>
                <a:cubicBezTo>
                  <a:pt x="425" y="144"/>
                  <a:pt x="425" y="144"/>
                  <a:pt x="425" y="144"/>
                </a:cubicBezTo>
                <a:cubicBezTo>
                  <a:pt x="440" y="145"/>
                  <a:pt x="466" y="143"/>
                  <a:pt x="474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509" y="139"/>
                  <a:pt x="573" y="139"/>
                  <a:pt x="622" y="135"/>
                </a:cubicBezTo>
                <a:cubicBezTo>
                  <a:pt x="619" y="134"/>
                  <a:pt x="619" y="134"/>
                  <a:pt x="619" y="134"/>
                </a:cubicBezTo>
                <a:cubicBezTo>
                  <a:pt x="657" y="131"/>
                  <a:pt x="649" y="134"/>
                  <a:pt x="691" y="132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8" y="131"/>
                  <a:pt x="709" y="131"/>
                  <a:pt x="721" y="130"/>
                </a:cubicBezTo>
                <a:cubicBezTo>
                  <a:pt x="710" y="132"/>
                  <a:pt x="740" y="132"/>
                  <a:pt x="727" y="133"/>
                </a:cubicBezTo>
                <a:cubicBezTo>
                  <a:pt x="768" y="130"/>
                  <a:pt x="747" y="131"/>
                  <a:pt x="774" y="127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90" y="127"/>
                  <a:pt x="791" y="126"/>
                  <a:pt x="812" y="125"/>
                </a:cubicBezTo>
                <a:cubicBezTo>
                  <a:pt x="794" y="127"/>
                  <a:pt x="825" y="127"/>
                  <a:pt x="806" y="129"/>
                </a:cubicBezTo>
                <a:cubicBezTo>
                  <a:pt x="850" y="131"/>
                  <a:pt x="871" y="124"/>
                  <a:pt x="891" y="128"/>
                </a:cubicBezTo>
                <a:cubicBezTo>
                  <a:pt x="911" y="124"/>
                  <a:pt x="853" y="127"/>
                  <a:pt x="864" y="126"/>
                </a:cubicBezTo>
                <a:cubicBezTo>
                  <a:pt x="855" y="125"/>
                  <a:pt x="881" y="122"/>
                  <a:pt x="895" y="122"/>
                </a:cubicBezTo>
                <a:cubicBezTo>
                  <a:pt x="908" y="122"/>
                  <a:pt x="918" y="126"/>
                  <a:pt x="949" y="126"/>
                </a:cubicBezTo>
                <a:cubicBezTo>
                  <a:pt x="948" y="126"/>
                  <a:pt x="948" y="126"/>
                  <a:pt x="947" y="126"/>
                </a:cubicBezTo>
                <a:cubicBezTo>
                  <a:pt x="950" y="126"/>
                  <a:pt x="950" y="126"/>
                  <a:pt x="954" y="126"/>
                </a:cubicBezTo>
                <a:cubicBezTo>
                  <a:pt x="952" y="126"/>
                  <a:pt x="951" y="126"/>
                  <a:pt x="949" y="126"/>
                </a:cubicBezTo>
                <a:cubicBezTo>
                  <a:pt x="961" y="127"/>
                  <a:pt x="974" y="124"/>
                  <a:pt x="989" y="125"/>
                </a:cubicBezTo>
                <a:cubicBezTo>
                  <a:pt x="998" y="123"/>
                  <a:pt x="1010" y="125"/>
                  <a:pt x="1012" y="122"/>
                </a:cubicBezTo>
                <a:cubicBezTo>
                  <a:pt x="980" y="123"/>
                  <a:pt x="980" y="123"/>
                  <a:pt x="980" y="123"/>
                </a:cubicBezTo>
                <a:cubicBezTo>
                  <a:pt x="998" y="122"/>
                  <a:pt x="1015" y="118"/>
                  <a:pt x="1046" y="119"/>
                </a:cubicBezTo>
                <a:cubicBezTo>
                  <a:pt x="1043" y="120"/>
                  <a:pt x="1034" y="121"/>
                  <a:pt x="1028" y="121"/>
                </a:cubicBezTo>
                <a:cubicBezTo>
                  <a:pt x="1037" y="122"/>
                  <a:pt x="1045" y="120"/>
                  <a:pt x="1054" y="121"/>
                </a:cubicBezTo>
                <a:cubicBezTo>
                  <a:pt x="1052" y="124"/>
                  <a:pt x="1015" y="123"/>
                  <a:pt x="995" y="126"/>
                </a:cubicBezTo>
                <a:cubicBezTo>
                  <a:pt x="1005" y="127"/>
                  <a:pt x="1033" y="122"/>
                  <a:pt x="1023" y="126"/>
                </a:cubicBezTo>
                <a:cubicBezTo>
                  <a:pt x="1037" y="121"/>
                  <a:pt x="1058" y="126"/>
                  <a:pt x="1081" y="122"/>
                </a:cubicBezTo>
                <a:cubicBezTo>
                  <a:pt x="1080" y="123"/>
                  <a:pt x="1080" y="123"/>
                  <a:pt x="1080" y="123"/>
                </a:cubicBezTo>
                <a:cubicBezTo>
                  <a:pt x="1084" y="123"/>
                  <a:pt x="1091" y="122"/>
                  <a:pt x="1098" y="122"/>
                </a:cubicBezTo>
                <a:cubicBezTo>
                  <a:pt x="1086" y="125"/>
                  <a:pt x="1086" y="125"/>
                  <a:pt x="1086" y="125"/>
                </a:cubicBezTo>
                <a:cubicBezTo>
                  <a:pt x="1098" y="123"/>
                  <a:pt x="1110" y="124"/>
                  <a:pt x="1123" y="124"/>
                </a:cubicBezTo>
                <a:cubicBezTo>
                  <a:pt x="1116" y="123"/>
                  <a:pt x="1128" y="122"/>
                  <a:pt x="1116" y="121"/>
                </a:cubicBezTo>
                <a:cubicBezTo>
                  <a:pt x="1164" y="117"/>
                  <a:pt x="1145" y="125"/>
                  <a:pt x="1195" y="123"/>
                </a:cubicBezTo>
                <a:cubicBezTo>
                  <a:pt x="1187" y="123"/>
                  <a:pt x="1171" y="122"/>
                  <a:pt x="1182" y="121"/>
                </a:cubicBezTo>
                <a:cubicBezTo>
                  <a:pt x="1192" y="121"/>
                  <a:pt x="1205" y="121"/>
                  <a:pt x="1212" y="122"/>
                </a:cubicBezTo>
                <a:cubicBezTo>
                  <a:pt x="1247" y="121"/>
                  <a:pt x="1206" y="120"/>
                  <a:pt x="1221" y="119"/>
                </a:cubicBezTo>
                <a:cubicBezTo>
                  <a:pt x="1234" y="121"/>
                  <a:pt x="1239" y="117"/>
                  <a:pt x="1254" y="116"/>
                </a:cubicBezTo>
                <a:cubicBezTo>
                  <a:pt x="1255" y="118"/>
                  <a:pt x="1255" y="118"/>
                  <a:pt x="1255" y="118"/>
                </a:cubicBezTo>
                <a:cubicBezTo>
                  <a:pt x="1295" y="118"/>
                  <a:pt x="1265" y="114"/>
                  <a:pt x="1302" y="114"/>
                </a:cubicBezTo>
                <a:cubicBezTo>
                  <a:pt x="1286" y="117"/>
                  <a:pt x="1286" y="117"/>
                  <a:pt x="1286" y="117"/>
                </a:cubicBezTo>
                <a:cubicBezTo>
                  <a:pt x="1305" y="116"/>
                  <a:pt x="1305" y="116"/>
                  <a:pt x="1305" y="116"/>
                </a:cubicBezTo>
                <a:cubicBezTo>
                  <a:pt x="1301" y="118"/>
                  <a:pt x="1301" y="118"/>
                  <a:pt x="1301" y="118"/>
                </a:cubicBezTo>
                <a:cubicBezTo>
                  <a:pt x="1322" y="116"/>
                  <a:pt x="1328" y="116"/>
                  <a:pt x="1349" y="116"/>
                </a:cubicBezTo>
                <a:cubicBezTo>
                  <a:pt x="1344" y="115"/>
                  <a:pt x="1351" y="112"/>
                  <a:pt x="1369" y="111"/>
                </a:cubicBezTo>
                <a:cubicBezTo>
                  <a:pt x="1381" y="112"/>
                  <a:pt x="1362" y="114"/>
                  <a:pt x="1388" y="112"/>
                </a:cubicBezTo>
                <a:cubicBezTo>
                  <a:pt x="1382" y="115"/>
                  <a:pt x="1376" y="116"/>
                  <a:pt x="1365" y="115"/>
                </a:cubicBezTo>
                <a:cubicBezTo>
                  <a:pt x="1364" y="116"/>
                  <a:pt x="1359" y="116"/>
                  <a:pt x="1358" y="117"/>
                </a:cubicBezTo>
                <a:cubicBezTo>
                  <a:pt x="1371" y="118"/>
                  <a:pt x="1391" y="116"/>
                  <a:pt x="1400" y="116"/>
                </a:cubicBezTo>
                <a:cubicBezTo>
                  <a:pt x="1390" y="116"/>
                  <a:pt x="1390" y="116"/>
                  <a:pt x="1390" y="116"/>
                </a:cubicBezTo>
                <a:cubicBezTo>
                  <a:pt x="1427" y="111"/>
                  <a:pt x="1427" y="111"/>
                  <a:pt x="1427" y="111"/>
                </a:cubicBezTo>
                <a:cubicBezTo>
                  <a:pt x="1433" y="112"/>
                  <a:pt x="1428" y="112"/>
                  <a:pt x="1424" y="114"/>
                </a:cubicBezTo>
                <a:cubicBezTo>
                  <a:pt x="1431" y="114"/>
                  <a:pt x="1436" y="112"/>
                  <a:pt x="1447" y="111"/>
                </a:cubicBezTo>
                <a:cubicBezTo>
                  <a:pt x="1445" y="114"/>
                  <a:pt x="1445" y="115"/>
                  <a:pt x="1430" y="116"/>
                </a:cubicBezTo>
                <a:cubicBezTo>
                  <a:pt x="1465" y="114"/>
                  <a:pt x="1465" y="114"/>
                  <a:pt x="1465" y="114"/>
                </a:cubicBezTo>
                <a:cubicBezTo>
                  <a:pt x="1467" y="114"/>
                  <a:pt x="1483" y="115"/>
                  <a:pt x="1478" y="116"/>
                </a:cubicBezTo>
                <a:cubicBezTo>
                  <a:pt x="1498" y="116"/>
                  <a:pt x="1526" y="110"/>
                  <a:pt x="1552" y="111"/>
                </a:cubicBezTo>
                <a:cubicBezTo>
                  <a:pt x="1553" y="111"/>
                  <a:pt x="1556" y="110"/>
                  <a:pt x="1561" y="110"/>
                </a:cubicBezTo>
                <a:cubicBezTo>
                  <a:pt x="1586" y="109"/>
                  <a:pt x="1607" y="111"/>
                  <a:pt x="1636" y="108"/>
                </a:cubicBezTo>
                <a:cubicBezTo>
                  <a:pt x="1652" y="110"/>
                  <a:pt x="1652" y="110"/>
                  <a:pt x="1652" y="110"/>
                </a:cubicBezTo>
                <a:cubicBezTo>
                  <a:pt x="1675" y="109"/>
                  <a:pt x="1630" y="107"/>
                  <a:pt x="1668" y="105"/>
                </a:cubicBezTo>
                <a:cubicBezTo>
                  <a:pt x="1694" y="103"/>
                  <a:pt x="1677" y="107"/>
                  <a:pt x="1687" y="108"/>
                </a:cubicBezTo>
                <a:cubicBezTo>
                  <a:pt x="1700" y="106"/>
                  <a:pt x="1723" y="102"/>
                  <a:pt x="1747" y="104"/>
                </a:cubicBezTo>
                <a:cubicBezTo>
                  <a:pt x="1739" y="105"/>
                  <a:pt x="1733" y="104"/>
                  <a:pt x="1725" y="105"/>
                </a:cubicBezTo>
                <a:cubicBezTo>
                  <a:pt x="1744" y="106"/>
                  <a:pt x="1744" y="106"/>
                  <a:pt x="1744" y="106"/>
                </a:cubicBezTo>
                <a:cubicBezTo>
                  <a:pt x="1722" y="109"/>
                  <a:pt x="1705" y="109"/>
                  <a:pt x="1723" y="110"/>
                </a:cubicBezTo>
                <a:cubicBezTo>
                  <a:pt x="1725" y="105"/>
                  <a:pt x="1795" y="108"/>
                  <a:pt x="1797" y="102"/>
                </a:cubicBezTo>
                <a:cubicBezTo>
                  <a:pt x="1810" y="103"/>
                  <a:pt x="1810" y="103"/>
                  <a:pt x="1810" y="103"/>
                </a:cubicBezTo>
                <a:cubicBezTo>
                  <a:pt x="1806" y="103"/>
                  <a:pt x="1806" y="103"/>
                  <a:pt x="1802" y="103"/>
                </a:cubicBezTo>
                <a:cubicBezTo>
                  <a:pt x="1826" y="105"/>
                  <a:pt x="1820" y="99"/>
                  <a:pt x="1851" y="99"/>
                </a:cubicBezTo>
                <a:cubicBezTo>
                  <a:pt x="1858" y="99"/>
                  <a:pt x="1864" y="99"/>
                  <a:pt x="1864" y="100"/>
                </a:cubicBezTo>
                <a:cubicBezTo>
                  <a:pt x="1885" y="98"/>
                  <a:pt x="1885" y="98"/>
                  <a:pt x="1885" y="98"/>
                </a:cubicBezTo>
                <a:cubicBezTo>
                  <a:pt x="1891" y="98"/>
                  <a:pt x="1891" y="99"/>
                  <a:pt x="1887" y="99"/>
                </a:cubicBezTo>
                <a:cubicBezTo>
                  <a:pt x="1920" y="98"/>
                  <a:pt x="1920" y="98"/>
                  <a:pt x="1920" y="98"/>
                </a:cubicBezTo>
                <a:cubicBezTo>
                  <a:pt x="1925" y="97"/>
                  <a:pt x="1937" y="95"/>
                  <a:pt x="1942" y="95"/>
                </a:cubicBezTo>
                <a:cubicBezTo>
                  <a:pt x="1952" y="95"/>
                  <a:pt x="1938" y="95"/>
                  <a:pt x="1940" y="96"/>
                </a:cubicBezTo>
                <a:cubicBezTo>
                  <a:pt x="1960" y="94"/>
                  <a:pt x="1960" y="94"/>
                  <a:pt x="1960" y="94"/>
                </a:cubicBezTo>
                <a:cubicBezTo>
                  <a:pt x="1968" y="95"/>
                  <a:pt x="1952" y="97"/>
                  <a:pt x="1938" y="97"/>
                </a:cubicBezTo>
                <a:cubicBezTo>
                  <a:pt x="1955" y="102"/>
                  <a:pt x="1955" y="96"/>
                  <a:pt x="1984" y="97"/>
                </a:cubicBezTo>
                <a:cubicBezTo>
                  <a:pt x="1990" y="94"/>
                  <a:pt x="1995" y="95"/>
                  <a:pt x="2003" y="96"/>
                </a:cubicBezTo>
                <a:cubicBezTo>
                  <a:pt x="2010" y="96"/>
                  <a:pt x="2018" y="96"/>
                  <a:pt x="2030" y="94"/>
                </a:cubicBezTo>
                <a:cubicBezTo>
                  <a:pt x="2030" y="96"/>
                  <a:pt x="2041" y="95"/>
                  <a:pt x="2056" y="95"/>
                </a:cubicBezTo>
                <a:cubicBezTo>
                  <a:pt x="2055" y="98"/>
                  <a:pt x="2055" y="98"/>
                  <a:pt x="2055" y="98"/>
                </a:cubicBezTo>
                <a:cubicBezTo>
                  <a:pt x="2070" y="96"/>
                  <a:pt x="2069" y="95"/>
                  <a:pt x="2078" y="94"/>
                </a:cubicBezTo>
                <a:cubicBezTo>
                  <a:pt x="2095" y="93"/>
                  <a:pt x="2099" y="95"/>
                  <a:pt x="2103" y="97"/>
                </a:cubicBezTo>
                <a:cubicBezTo>
                  <a:pt x="2131" y="96"/>
                  <a:pt x="2084" y="94"/>
                  <a:pt x="2117" y="93"/>
                </a:cubicBezTo>
                <a:cubicBezTo>
                  <a:pt x="2140" y="93"/>
                  <a:pt x="2156" y="92"/>
                  <a:pt x="2184" y="89"/>
                </a:cubicBezTo>
                <a:cubicBezTo>
                  <a:pt x="2200" y="90"/>
                  <a:pt x="2181" y="91"/>
                  <a:pt x="2187" y="91"/>
                </a:cubicBezTo>
                <a:cubicBezTo>
                  <a:pt x="2201" y="89"/>
                  <a:pt x="2201" y="89"/>
                  <a:pt x="2201" y="89"/>
                </a:cubicBezTo>
                <a:cubicBezTo>
                  <a:pt x="2205" y="89"/>
                  <a:pt x="2203" y="90"/>
                  <a:pt x="2203" y="90"/>
                </a:cubicBezTo>
                <a:cubicBezTo>
                  <a:pt x="2215" y="89"/>
                  <a:pt x="2204" y="87"/>
                  <a:pt x="2223" y="86"/>
                </a:cubicBezTo>
                <a:cubicBezTo>
                  <a:pt x="2228" y="82"/>
                  <a:pt x="2262" y="89"/>
                  <a:pt x="2285" y="85"/>
                </a:cubicBezTo>
                <a:cubicBezTo>
                  <a:pt x="2291" y="86"/>
                  <a:pt x="2282" y="87"/>
                  <a:pt x="2284" y="88"/>
                </a:cubicBezTo>
                <a:cubicBezTo>
                  <a:pt x="2316" y="85"/>
                  <a:pt x="2312" y="85"/>
                  <a:pt x="2338" y="81"/>
                </a:cubicBezTo>
                <a:cubicBezTo>
                  <a:pt x="2361" y="82"/>
                  <a:pt x="2361" y="82"/>
                  <a:pt x="2361" y="82"/>
                </a:cubicBezTo>
                <a:cubicBezTo>
                  <a:pt x="2344" y="80"/>
                  <a:pt x="2365" y="78"/>
                  <a:pt x="2385" y="75"/>
                </a:cubicBezTo>
                <a:cubicBezTo>
                  <a:pt x="2379" y="74"/>
                  <a:pt x="2373" y="74"/>
                  <a:pt x="2370" y="73"/>
                </a:cubicBezTo>
                <a:cubicBezTo>
                  <a:pt x="2400" y="71"/>
                  <a:pt x="2400" y="71"/>
                  <a:pt x="2400" y="71"/>
                </a:cubicBezTo>
                <a:cubicBezTo>
                  <a:pt x="2402" y="72"/>
                  <a:pt x="2402" y="72"/>
                  <a:pt x="2400" y="73"/>
                </a:cubicBezTo>
                <a:cubicBezTo>
                  <a:pt x="2400" y="73"/>
                  <a:pt x="2400" y="73"/>
                  <a:pt x="2401" y="73"/>
                </a:cubicBezTo>
                <a:cubicBezTo>
                  <a:pt x="2412" y="74"/>
                  <a:pt x="2406" y="75"/>
                  <a:pt x="2399" y="77"/>
                </a:cubicBezTo>
                <a:cubicBezTo>
                  <a:pt x="2395" y="76"/>
                  <a:pt x="2392" y="76"/>
                  <a:pt x="2388" y="76"/>
                </a:cubicBezTo>
                <a:cubicBezTo>
                  <a:pt x="2381" y="77"/>
                  <a:pt x="2373" y="79"/>
                  <a:pt x="2375" y="81"/>
                </a:cubicBezTo>
                <a:cubicBezTo>
                  <a:pt x="2377" y="80"/>
                  <a:pt x="2381" y="80"/>
                  <a:pt x="2385" y="80"/>
                </a:cubicBezTo>
                <a:cubicBezTo>
                  <a:pt x="2384" y="80"/>
                  <a:pt x="2382" y="81"/>
                  <a:pt x="2383" y="81"/>
                </a:cubicBezTo>
                <a:cubicBezTo>
                  <a:pt x="2384" y="81"/>
                  <a:pt x="2387" y="80"/>
                  <a:pt x="2392" y="80"/>
                </a:cubicBezTo>
                <a:cubicBezTo>
                  <a:pt x="2399" y="82"/>
                  <a:pt x="2399" y="82"/>
                  <a:pt x="2399" y="82"/>
                </a:cubicBezTo>
                <a:cubicBezTo>
                  <a:pt x="2401" y="81"/>
                  <a:pt x="2401" y="81"/>
                  <a:pt x="2401" y="81"/>
                </a:cubicBezTo>
                <a:cubicBezTo>
                  <a:pt x="2439" y="82"/>
                  <a:pt x="2439" y="82"/>
                  <a:pt x="2439" y="82"/>
                </a:cubicBezTo>
                <a:cubicBezTo>
                  <a:pt x="2467" y="78"/>
                  <a:pt x="2491" y="73"/>
                  <a:pt x="2535" y="71"/>
                </a:cubicBezTo>
                <a:cubicBezTo>
                  <a:pt x="2524" y="73"/>
                  <a:pt x="2533" y="74"/>
                  <a:pt x="2532" y="77"/>
                </a:cubicBezTo>
                <a:cubicBezTo>
                  <a:pt x="2520" y="74"/>
                  <a:pt x="2498" y="79"/>
                  <a:pt x="2475" y="79"/>
                </a:cubicBezTo>
                <a:cubicBezTo>
                  <a:pt x="2487" y="79"/>
                  <a:pt x="2485" y="80"/>
                  <a:pt x="2482" y="81"/>
                </a:cubicBezTo>
                <a:cubicBezTo>
                  <a:pt x="2522" y="77"/>
                  <a:pt x="2522" y="77"/>
                  <a:pt x="2522" y="77"/>
                </a:cubicBezTo>
                <a:cubicBezTo>
                  <a:pt x="2521" y="79"/>
                  <a:pt x="2531" y="78"/>
                  <a:pt x="2541" y="79"/>
                </a:cubicBezTo>
                <a:cubicBezTo>
                  <a:pt x="2533" y="75"/>
                  <a:pt x="2572" y="75"/>
                  <a:pt x="2588" y="74"/>
                </a:cubicBezTo>
                <a:cubicBezTo>
                  <a:pt x="2589" y="75"/>
                  <a:pt x="2585" y="76"/>
                  <a:pt x="2565" y="77"/>
                </a:cubicBezTo>
                <a:cubicBezTo>
                  <a:pt x="2587" y="79"/>
                  <a:pt x="2594" y="71"/>
                  <a:pt x="2616" y="73"/>
                </a:cubicBezTo>
                <a:cubicBezTo>
                  <a:pt x="2611" y="73"/>
                  <a:pt x="2608" y="73"/>
                  <a:pt x="2606" y="74"/>
                </a:cubicBezTo>
                <a:cubicBezTo>
                  <a:pt x="2618" y="72"/>
                  <a:pt x="2645" y="73"/>
                  <a:pt x="2639" y="74"/>
                </a:cubicBezTo>
                <a:cubicBezTo>
                  <a:pt x="2673" y="74"/>
                  <a:pt x="2734" y="71"/>
                  <a:pt x="2739" y="68"/>
                </a:cubicBezTo>
                <a:cubicBezTo>
                  <a:pt x="2739" y="68"/>
                  <a:pt x="2734" y="72"/>
                  <a:pt x="2732" y="73"/>
                </a:cubicBezTo>
                <a:cubicBezTo>
                  <a:pt x="2791" y="59"/>
                  <a:pt x="2791" y="59"/>
                  <a:pt x="2791" y="59"/>
                </a:cubicBezTo>
                <a:cubicBezTo>
                  <a:pt x="2785" y="63"/>
                  <a:pt x="2805" y="69"/>
                  <a:pt x="2778" y="71"/>
                </a:cubicBezTo>
                <a:cubicBezTo>
                  <a:pt x="2786" y="72"/>
                  <a:pt x="2796" y="72"/>
                  <a:pt x="2812" y="70"/>
                </a:cubicBezTo>
                <a:cubicBezTo>
                  <a:pt x="2807" y="70"/>
                  <a:pt x="2799" y="66"/>
                  <a:pt x="2806" y="66"/>
                </a:cubicBezTo>
                <a:cubicBezTo>
                  <a:pt x="2825" y="69"/>
                  <a:pt x="2820" y="67"/>
                  <a:pt x="2843" y="69"/>
                </a:cubicBezTo>
                <a:cubicBezTo>
                  <a:pt x="2838" y="68"/>
                  <a:pt x="2846" y="64"/>
                  <a:pt x="2858" y="64"/>
                </a:cubicBezTo>
                <a:cubicBezTo>
                  <a:pt x="2856" y="65"/>
                  <a:pt x="2859" y="68"/>
                  <a:pt x="2854" y="69"/>
                </a:cubicBezTo>
                <a:cubicBezTo>
                  <a:pt x="2884" y="64"/>
                  <a:pt x="2884" y="64"/>
                  <a:pt x="2884" y="64"/>
                </a:cubicBezTo>
                <a:cubicBezTo>
                  <a:pt x="2879" y="65"/>
                  <a:pt x="2885" y="68"/>
                  <a:pt x="2891" y="69"/>
                </a:cubicBezTo>
                <a:cubicBezTo>
                  <a:pt x="2888" y="68"/>
                  <a:pt x="2919" y="68"/>
                  <a:pt x="2927" y="67"/>
                </a:cubicBezTo>
                <a:cubicBezTo>
                  <a:pt x="2914" y="66"/>
                  <a:pt x="2914" y="66"/>
                  <a:pt x="2914" y="66"/>
                </a:cubicBezTo>
                <a:cubicBezTo>
                  <a:pt x="2949" y="66"/>
                  <a:pt x="2948" y="59"/>
                  <a:pt x="2983" y="58"/>
                </a:cubicBezTo>
                <a:cubicBezTo>
                  <a:pt x="2979" y="59"/>
                  <a:pt x="2973" y="64"/>
                  <a:pt x="2991" y="64"/>
                </a:cubicBezTo>
                <a:cubicBezTo>
                  <a:pt x="2999" y="62"/>
                  <a:pt x="3027" y="51"/>
                  <a:pt x="3058" y="49"/>
                </a:cubicBezTo>
                <a:cubicBezTo>
                  <a:pt x="3064" y="50"/>
                  <a:pt x="3064" y="50"/>
                  <a:pt x="3064" y="50"/>
                </a:cubicBezTo>
                <a:cubicBezTo>
                  <a:pt x="3088" y="48"/>
                  <a:pt x="3088" y="48"/>
                  <a:pt x="3088" y="48"/>
                </a:cubicBezTo>
                <a:cubicBezTo>
                  <a:pt x="3073" y="51"/>
                  <a:pt x="3031" y="61"/>
                  <a:pt x="3009" y="64"/>
                </a:cubicBezTo>
                <a:cubicBezTo>
                  <a:pt x="3022" y="65"/>
                  <a:pt x="3013" y="66"/>
                  <a:pt x="3032" y="65"/>
                </a:cubicBezTo>
                <a:cubicBezTo>
                  <a:pt x="3039" y="66"/>
                  <a:pt x="3022" y="67"/>
                  <a:pt x="3016" y="68"/>
                </a:cubicBezTo>
                <a:cubicBezTo>
                  <a:pt x="3062" y="67"/>
                  <a:pt x="3062" y="67"/>
                  <a:pt x="3062" y="67"/>
                </a:cubicBezTo>
                <a:cubicBezTo>
                  <a:pt x="3060" y="64"/>
                  <a:pt x="3097" y="63"/>
                  <a:pt x="3095" y="61"/>
                </a:cubicBezTo>
                <a:cubicBezTo>
                  <a:pt x="3045" y="65"/>
                  <a:pt x="3045" y="65"/>
                  <a:pt x="3045" y="65"/>
                </a:cubicBezTo>
                <a:cubicBezTo>
                  <a:pt x="3043" y="63"/>
                  <a:pt x="3074" y="57"/>
                  <a:pt x="3107" y="56"/>
                </a:cubicBezTo>
                <a:cubicBezTo>
                  <a:pt x="3115" y="57"/>
                  <a:pt x="3101" y="61"/>
                  <a:pt x="3101" y="62"/>
                </a:cubicBezTo>
                <a:cubicBezTo>
                  <a:pt x="3106" y="61"/>
                  <a:pt x="3132" y="60"/>
                  <a:pt x="3135" y="60"/>
                </a:cubicBezTo>
                <a:cubicBezTo>
                  <a:pt x="3122" y="62"/>
                  <a:pt x="3122" y="62"/>
                  <a:pt x="3122" y="62"/>
                </a:cubicBezTo>
                <a:cubicBezTo>
                  <a:pt x="3140" y="63"/>
                  <a:pt x="3151" y="58"/>
                  <a:pt x="3173" y="60"/>
                </a:cubicBezTo>
                <a:cubicBezTo>
                  <a:pt x="3181" y="60"/>
                  <a:pt x="3196" y="62"/>
                  <a:pt x="3197" y="61"/>
                </a:cubicBezTo>
                <a:cubicBezTo>
                  <a:pt x="3185" y="58"/>
                  <a:pt x="3182" y="48"/>
                  <a:pt x="3190" y="45"/>
                </a:cubicBezTo>
                <a:cubicBezTo>
                  <a:pt x="3193" y="45"/>
                  <a:pt x="3230" y="47"/>
                  <a:pt x="3238" y="48"/>
                </a:cubicBezTo>
                <a:cubicBezTo>
                  <a:pt x="3251" y="50"/>
                  <a:pt x="3220" y="55"/>
                  <a:pt x="3231" y="57"/>
                </a:cubicBezTo>
                <a:cubicBezTo>
                  <a:pt x="3231" y="56"/>
                  <a:pt x="3238" y="55"/>
                  <a:pt x="3241" y="55"/>
                </a:cubicBezTo>
                <a:cubicBezTo>
                  <a:pt x="3249" y="55"/>
                  <a:pt x="3237" y="57"/>
                  <a:pt x="3255" y="56"/>
                </a:cubicBezTo>
                <a:cubicBezTo>
                  <a:pt x="3258" y="53"/>
                  <a:pt x="3290" y="56"/>
                  <a:pt x="3263" y="53"/>
                </a:cubicBezTo>
                <a:cubicBezTo>
                  <a:pt x="3280" y="52"/>
                  <a:pt x="3281" y="53"/>
                  <a:pt x="3301" y="52"/>
                </a:cubicBezTo>
                <a:cubicBezTo>
                  <a:pt x="3294" y="51"/>
                  <a:pt x="3318" y="46"/>
                  <a:pt x="3335" y="45"/>
                </a:cubicBezTo>
                <a:cubicBezTo>
                  <a:pt x="3334" y="45"/>
                  <a:pt x="3338" y="46"/>
                  <a:pt x="3340" y="46"/>
                </a:cubicBezTo>
                <a:cubicBezTo>
                  <a:pt x="3374" y="46"/>
                  <a:pt x="3393" y="46"/>
                  <a:pt x="3425" y="45"/>
                </a:cubicBezTo>
                <a:cubicBezTo>
                  <a:pt x="3428" y="46"/>
                  <a:pt x="3444" y="46"/>
                  <a:pt x="3437" y="48"/>
                </a:cubicBezTo>
                <a:cubicBezTo>
                  <a:pt x="3442" y="47"/>
                  <a:pt x="3446" y="46"/>
                  <a:pt x="3456" y="46"/>
                </a:cubicBezTo>
                <a:cubicBezTo>
                  <a:pt x="3475" y="48"/>
                  <a:pt x="3434" y="47"/>
                  <a:pt x="3448" y="49"/>
                </a:cubicBezTo>
                <a:cubicBezTo>
                  <a:pt x="3450" y="48"/>
                  <a:pt x="3474" y="46"/>
                  <a:pt x="3488" y="45"/>
                </a:cubicBezTo>
                <a:cubicBezTo>
                  <a:pt x="3484" y="42"/>
                  <a:pt x="3455" y="45"/>
                  <a:pt x="3441" y="47"/>
                </a:cubicBezTo>
                <a:cubicBezTo>
                  <a:pt x="3441" y="43"/>
                  <a:pt x="3466" y="39"/>
                  <a:pt x="3499" y="37"/>
                </a:cubicBezTo>
                <a:cubicBezTo>
                  <a:pt x="3526" y="35"/>
                  <a:pt x="3511" y="38"/>
                  <a:pt x="3516" y="38"/>
                </a:cubicBezTo>
                <a:cubicBezTo>
                  <a:pt x="3566" y="37"/>
                  <a:pt x="3558" y="31"/>
                  <a:pt x="3600" y="32"/>
                </a:cubicBezTo>
                <a:cubicBezTo>
                  <a:pt x="3617" y="34"/>
                  <a:pt x="3601" y="36"/>
                  <a:pt x="3605" y="38"/>
                </a:cubicBezTo>
                <a:cubicBezTo>
                  <a:pt x="3583" y="39"/>
                  <a:pt x="3571" y="37"/>
                  <a:pt x="3556" y="38"/>
                </a:cubicBezTo>
                <a:cubicBezTo>
                  <a:pt x="3575" y="38"/>
                  <a:pt x="3575" y="38"/>
                  <a:pt x="3575" y="38"/>
                </a:cubicBezTo>
                <a:cubicBezTo>
                  <a:pt x="3568" y="39"/>
                  <a:pt x="3553" y="40"/>
                  <a:pt x="3545" y="40"/>
                </a:cubicBezTo>
                <a:cubicBezTo>
                  <a:pt x="3559" y="41"/>
                  <a:pt x="3630" y="38"/>
                  <a:pt x="3669" y="38"/>
                </a:cubicBezTo>
                <a:cubicBezTo>
                  <a:pt x="3676" y="37"/>
                  <a:pt x="3688" y="36"/>
                  <a:pt x="3682" y="36"/>
                </a:cubicBezTo>
                <a:cubicBezTo>
                  <a:pt x="3670" y="36"/>
                  <a:pt x="3670" y="36"/>
                  <a:pt x="3670" y="36"/>
                </a:cubicBezTo>
                <a:cubicBezTo>
                  <a:pt x="3658" y="35"/>
                  <a:pt x="3693" y="33"/>
                  <a:pt x="3677" y="33"/>
                </a:cubicBezTo>
                <a:cubicBezTo>
                  <a:pt x="3694" y="31"/>
                  <a:pt x="3712" y="29"/>
                  <a:pt x="3735" y="29"/>
                </a:cubicBezTo>
                <a:cubicBezTo>
                  <a:pt x="3740" y="31"/>
                  <a:pt x="3740" y="31"/>
                  <a:pt x="3740" y="31"/>
                </a:cubicBezTo>
                <a:cubicBezTo>
                  <a:pt x="3739" y="31"/>
                  <a:pt x="3724" y="30"/>
                  <a:pt x="3718" y="31"/>
                </a:cubicBezTo>
                <a:cubicBezTo>
                  <a:pt x="3728" y="30"/>
                  <a:pt x="3754" y="33"/>
                  <a:pt x="3764" y="30"/>
                </a:cubicBezTo>
                <a:cubicBezTo>
                  <a:pt x="3748" y="29"/>
                  <a:pt x="3748" y="29"/>
                  <a:pt x="3748" y="29"/>
                </a:cubicBezTo>
                <a:cubicBezTo>
                  <a:pt x="3764" y="27"/>
                  <a:pt x="3785" y="23"/>
                  <a:pt x="3805" y="23"/>
                </a:cubicBezTo>
                <a:cubicBezTo>
                  <a:pt x="3796" y="21"/>
                  <a:pt x="3800" y="23"/>
                  <a:pt x="3786" y="21"/>
                </a:cubicBezTo>
                <a:cubicBezTo>
                  <a:pt x="3799" y="24"/>
                  <a:pt x="3733" y="22"/>
                  <a:pt x="3754" y="26"/>
                </a:cubicBezTo>
                <a:cubicBezTo>
                  <a:pt x="3739" y="23"/>
                  <a:pt x="3728" y="25"/>
                  <a:pt x="3709" y="24"/>
                </a:cubicBezTo>
                <a:cubicBezTo>
                  <a:pt x="3710" y="24"/>
                  <a:pt x="3713" y="24"/>
                  <a:pt x="3698" y="24"/>
                </a:cubicBezTo>
                <a:cubicBezTo>
                  <a:pt x="3697" y="24"/>
                  <a:pt x="3695" y="26"/>
                  <a:pt x="3694" y="26"/>
                </a:cubicBezTo>
                <a:cubicBezTo>
                  <a:pt x="3698" y="26"/>
                  <a:pt x="3702" y="26"/>
                  <a:pt x="3703" y="27"/>
                </a:cubicBezTo>
                <a:cubicBezTo>
                  <a:pt x="3694" y="29"/>
                  <a:pt x="3667" y="30"/>
                  <a:pt x="3658" y="31"/>
                </a:cubicBezTo>
                <a:cubicBezTo>
                  <a:pt x="3648" y="31"/>
                  <a:pt x="3662" y="30"/>
                  <a:pt x="3656" y="29"/>
                </a:cubicBezTo>
                <a:cubicBezTo>
                  <a:pt x="3643" y="31"/>
                  <a:pt x="3643" y="31"/>
                  <a:pt x="3643" y="31"/>
                </a:cubicBezTo>
                <a:cubicBezTo>
                  <a:pt x="3641" y="29"/>
                  <a:pt x="3615" y="29"/>
                  <a:pt x="3639" y="27"/>
                </a:cubicBezTo>
                <a:cubicBezTo>
                  <a:pt x="3618" y="28"/>
                  <a:pt x="3618" y="28"/>
                  <a:pt x="3618" y="28"/>
                </a:cubicBezTo>
                <a:cubicBezTo>
                  <a:pt x="3605" y="27"/>
                  <a:pt x="3587" y="27"/>
                  <a:pt x="3577" y="28"/>
                </a:cubicBezTo>
                <a:cubicBezTo>
                  <a:pt x="3566" y="28"/>
                  <a:pt x="3551" y="31"/>
                  <a:pt x="3560" y="29"/>
                </a:cubicBezTo>
                <a:cubicBezTo>
                  <a:pt x="3526" y="31"/>
                  <a:pt x="3526" y="31"/>
                  <a:pt x="3526" y="31"/>
                </a:cubicBezTo>
                <a:cubicBezTo>
                  <a:pt x="3525" y="31"/>
                  <a:pt x="3525" y="31"/>
                  <a:pt x="3525" y="31"/>
                </a:cubicBezTo>
                <a:cubicBezTo>
                  <a:pt x="3492" y="32"/>
                  <a:pt x="3456" y="36"/>
                  <a:pt x="3418" y="34"/>
                </a:cubicBezTo>
                <a:cubicBezTo>
                  <a:pt x="3407" y="35"/>
                  <a:pt x="3395" y="35"/>
                  <a:pt x="3376" y="35"/>
                </a:cubicBezTo>
                <a:cubicBezTo>
                  <a:pt x="3372" y="34"/>
                  <a:pt x="3372" y="34"/>
                  <a:pt x="3372" y="34"/>
                </a:cubicBezTo>
                <a:cubicBezTo>
                  <a:pt x="3358" y="35"/>
                  <a:pt x="3329" y="34"/>
                  <a:pt x="3323" y="36"/>
                </a:cubicBezTo>
                <a:cubicBezTo>
                  <a:pt x="3307" y="32"/>
                  <a:pt x="3252" y="37"/>
                  <a:pt x="3227" y="37"/>
                </a:cubicBezTo>
                <a:cubicBezTo>
                  <a:pt x="3226" y="39"/>
                  <a:pt x="3226" y="39"/>
                  <a:pt x="3226" y="39"/>
                </a:cubicBezTo>
                <a:cubicBezTo>
                  <a:pt x="3208" y="39"/>
                  <a:pt x="3191" y="40"/>
                  <a:pt x="3170" y="42"/>
                </a:cubicBezTo>
                <a:cubicBezTo>
                  <a:pt x="3171" y="43"/>
                  <a:pt x="3171" y="43"/>
                  <a:pt x="3171" y="43"/>
                </a:cubicBezTo>
                <a:cubicBezTo>
                  <a:pt x="3152" y="45"/>
                  <a:pt x="3123" y="43"/>
                  <a:pt x="3093" y="45"/>
                </a:cubicBezTo>
                <a:cubicBezTo>
                  <a:pt x="3095" y="44"/>
                  <a:pt x="3102" y="44"/>
                  <a:pt x="3108" y="44"/>
                </a:cubicBezTo>
                <a:cubicBezTo>
                  <a:pt x="3072" y="41"/>
                  <a:pt x="3033" y="49"/>
                  <a:pt x="3001" y="47"/>
                </a:cubicBezTo>
                <a:cubicBezTo>
                  <a:pt x="2993" y="48"/>
                  <a:pt x="2987" y="48"/>
                  <a:pt x="2981" y="48"/>
                </a:cubicBezTo>
                <a:cubicBezTo>
                  <a:pt x="2982" y="48"/>
                  <a:pt x="2983" y="48"/>
                  <a:pt x="2983" y="47"/>
                </a:cubicBezTo>
                <a:cubicBezTo>
                  <a:pt x="2982" y="47"/>
                  <a:pt x="2981" y="48"/>
                  <a:pt x="2980" y="48"/>
                </a:cubicBezTo>
                <a:cubicBezTo>
                  <a:pt x="2976" y="47"/>
                  <a:pt x="2973" y="47"/>
                  <a:pt x="2969" y="47"/>
                </a:cubicBezTo>
                <a:cubicBezTo>
                  <a:pt x="2972" y="47"/>
                  <a:pt x="2975" y="48"/>
                  <a:pt x="2978" y="48"/>
                </a:cubicBezTo>
                <a:cubicBezTo>
                  <a:pt x="2972" y="48"/>
                  <a:pt x="2962" y="48"/>
                  <a:pt x="2953" y="49"/>
                </a:cubicBezTo>
                <a:cubicBezTo>
                  <a:pt x="2949" y="47"/>
                  <a:pt x="2949" y="47"/>
                  <a:pt x="2949" y="47"/>
                </a:cubicBezTo>
                <a:cubicBezTo>
                  <a:pt x="2949" y="47"/>
                  <a:pt x="2948" y="47"/>
                  <a:pt x="2947" y="47"/>
                </a:cubicBezTo>
                <a:cubicBezTo>
                  <a:pt x="2938" y="47"/>
                  <a:pt x="2940" y="48"/>
                  <a:pt x="2945" y="50"/>
                </a:cubicBezTo>
                <a:cubicBezTo>
                  <a:pt x="2940" y="50"/>
                  <a:pt x="2936" y="51"/>
                  <a:pt x="2933" y="51"/>
                </a:cubicBezTo>
                <a:cubicBezTo>
                  <a:pt x="2925" y="48"/>
                  <a:pt x="2909" y="53"/>
                  <a:pt x="2898" y="50"/>
                </a:cubicBezTo>
                <a:cubicBezTo>
                  <a:pt x="2893" y="52"/>
                  <a:pt x="2858" y="52"/>
                  <a:pt x="2849" y="56"/>
                </a:cubicBezTo>
                <a:cubicBezTo>
                  <a:pt x="2848" y="57"/>
                  <a:pt x="2848" y="57"/>
                  <a:pt x="2847" y="57"/>
                </a:cubicBezTo>
                <a:cubicBezTo>
                  <a:pt x="2847" y="57"/>
                  <a:pt x="2845" y="57"/>
                  <a:pt x="2849" y="56"/>
                </a:cubicBezTo>
                <a:cubicBezTo>
                  <a:pt x="2839" y="56"/>
                  <a:pt x="2829" y="56"/>
                  <a:pt x="2820" y="57"/>
                </a:cubicBezTo>
                <a:cubicBezTo>
                  <a:pt x="2815" y="55"/>
                  <a:pt x="2815" y="55"/>
                  <a:pt x="2815" y="55"/>
                </a:cubicBezTo>
                <a:cubicBezTo>
                  <a:pt x="2793" y="59"/>
                  <a:pt x="2793" y="59"/>
                  <a:pt x="2793" y="59"/>
                </a:cubicBezTo>
                <a:cubicBezTo>
                  <a:pt x="2779" y="58"/>
                  <a:pt x="2774" y="57"/>
                  <a:pt x="2787" y="55"/>
                </a:cubicBezTo>
                <a:cubicBezTo>
                  <a:pt x="2755" y="59"/>
                  <a:pt x="2761" y="57"/>
                  <a:pt x="2733" y="60"/>
                </a:cubicBezTo>
                <a:cubicBezTo>
                  <a:pt x="2734" y="59"/>
                  <a:pt x="2734" y="59"/>
                  <a:pt x="2734" y="59"/>
                </a:cubicBezTo>
                <a:cubicBezTo>
                  <a:pt x="2724" y="59"/>
                  <a:pt x="2709" y="62"/>
                  <a:pt x="2703" y="61"/>
                </a:cubicBezTo>
                <a:cubicBezTo>
                  <a:pt x="2680" y="58"/>
                  <a:pt x="2593" y="63"/>
                  <a:pt x="2536" y="62"/>
                </a:cubicBezTo>
                <a:cubicBezTo>
                  <a:pt x="2547" y="67"/>
                  <a:pt x="2509" y="61"/>
                  <a:pt x="2507" y="65"/>
                </a:cubicBezTo>
                <a:cubicBezTo>
                  <a:pt x="2504" y="64"/>
                  <a:pt x="2496" y="63"/>
                  <a:pt x="2505" y="62"/>
                </a:cubicBezTo>
                <a:cubicBezTo>
                  <a:pt x="2476" y="64"/>
                  <a:pt x="2461" y="62"/>
                  <a:pt x="2441" y="65"/>
                </a:cubicBezTo>
                <a:cubicBezTo>
                  <a:pt x="2438" y="64"/>
                  <a:pt x="2447" y="63"/>
                  <a:pt x="2444" y="63"/>
                </a:cubicBezTo>
                <a:cubicBezTo>
                  <a:pt x="2442" y="63"/>
                  <a:pt x="2435" y="64"/>
                  <a:pt x="2432" y="63"/>
                </a:cubicBezTo>
                <a:cubicBezTo>
                  <a:pt x="2429" y="63"/>
                  <a:pt x="2433" y="62"/>
                  <a:pt x="2437" y="62"/>
                </a:cubicBezTo>
                <a:cubicBezTo>
                  <a:pt x="2410" y="63"/>
                  <a:pt x="2407" y="66"/>
                  <a:pt x="2406" y="70"/>
                </a:cubicBezTo>
                <a:cubicBezTo>
                  <a:pt x="2391" y="68"/>
                  <a:pt x="2384" y="69"/>
                  <a:pt x="2372" y="71"/>
                </a:cubicBezTo>
                <a:cubicBezTo>
                  <a:pt x="2367" y="70"/>
                  <a:pt x="2358" y="70"/>
                  <a:pt x="2376" y="69"/>
                </a:cubicBezTo>
                <a:cubicBezTo>
                  <a:pt x="2366" y="69"/>
                  <a:pt x="2313" y="69"/>
                  <a:pt x="2312" y="72"/>
                </a:cubicBezTo>
                <a:cubicBezTo>
                  <a:pt x="2309" y="71"/>
                  <a:pt x="2297" y="72"/>
                  <a:pt x="2295" y="72"/>
                </a:cubicBezTo>
                <a:cubicBezTo>
                  <a:pt x="2271" y="73"/>
                  <a:pt x="2269" y="73"/>
                  <a:pt x="2246" y="73"/>
                </a:cubicBezTo>
                <a:cubicBezTo>
                  <a:pt x="2253" y="74"/>
                  <a:pt x="2253" y="74"/>
                  <a:pt x="2253" y="74"/>
                </a:cubicBezTo>
                <a:cubicBezTo>
                  <a:pt x="2244" y="77"/>
                  <a:pt x="2234" y="75"/>
                  <a:pt x="2215" y="76"/>
                </a:cubicBezTo>
                <a:cubicBezTo>
                  <a:pt x="2216" y="75"/>
                  <a:pt x="2216" y="75"/>
                  <a:pt x="2216" y="75"/>
                </a:cubicBezTo>
                <a:cubicBezTo>
                  <a:pt x="2174" y="74"/>
                  <a:pt x="2198" y="77"/>
                  <a:pt x="2156" y="76"/>
                </a:cubicBezTo>
                <a:cubicBezTo>
                  <a:pt x="2158" y="78"/>
                  <a:pt x="2158" y="78"/>
                  <a:pt x="2158" y="78"/>
                </a:cubicBezTo>
                <a:cubicBezTo>
                  <a:pt x="2154" y="82"/>
                  <a:pt x="2121" y="76"/>
                  <a:pt x="2097" y="78"/>
                </a:cubicBezTo>
                <a:cubicBezTo>
                  <a:pt x="2106" y="79"/>
                  <a:pt x="2106" y="79"/>
                  <a:pt x="2106" y="79"/>
                </a:cubicBezTo>
                <a:cubicBezTo>
                  <a:pt x="2093" y="81"/>
                  <a:pt x="2069" y="75"/>
                  <a:pt x="2055" y="75"/>
                </a:cubicBezTo>
                <a:cubicBezTo>
                  <a:pt x="2052" y="74"/>
                  <a:pt x="2060" y="74"/>
                  <a:pt x="2064" y="74"/>
                </a:cubicBezTo>
                <a:cubicBezTo>
                  <a:pt x="2029" y="72"/>
                  <a:pt x="2060" y="76"/>
                  <a:pt x="2034" y="78"/>
                </a:cubicBezTo>
                <a:cubicBezTo>
                  <a:pt x="2029" y="76"/>
                  <a:pt x="2040" y="74"/>
                  <a:pt x="2022" y="74"/>
                </a:cubicBezTo>
                <a:cubicBezTo>
                  <a:pt x="2014" y="73"/>
                  <a:pt x="1972" y="80"/>
                  <a:pt x="1948" y="78"/>
                </a:cubicBezTo>
                <a:cubicBezTo>
                  <a:pt x="1953" y="79"/>
                  <a:pt x="1958" y="80"/>
                  <a:pt x="1946" y="81"/>
                </a:cubicBezTo>
                <a:cubicBezTo>
                  <a:pt x="1928" y="82"/>
                  <a:pt x="1897" y="79"/>
                  <a:pt x="1880" y="82"/>
                </a:cubicBezTo>
                <a:cubicBezTo>
                  <a:pt x="1878" y="82"/>
                  <a:pt x="1877" y="82"/>
                  <a:pt x="1877" y="82"/>
                </a:cubicBezTo>
                <a:cubicBezTo>
                  <a:pt x="1863" y="84"/>
                  <a:pt x="1831" y="85"/>
                  <a:pt x="1822" y="87"/>
                </a:cubicBezTo>
                <a:cubicBezTo>
                  <a:pt x="1809" y="80"/>
                  <a:pt x="1735" y="93"/>
                  <a:pt x="1735" y="87"/>
                </a:cubicBezTo>
                <a:cubicBezTo>
                  <a:pt x="1692" y="89"/>
                  <a:pt x="1692" y="89"/>
                  <a:pt x="1692" y="89"/>
                </a:cubicBezTo>
                <a:cubicBezTo>
                  <a:pt x="1693" y="88"/>
                  <a:pt x="1693" y="88"/>
                  <a:pt x="1693" y="88"/>
                </a:cubicBezTo>
                <a:cubicBezTo>
                  <a:pt x="1665" y="88"/>
                  <a:pt x="1655" y="90"/>
                  <a:pt x="1646" y="92"/>
                </a:cubicBezTo>
                <a:cubicBezTo>
                  <a:pt x="1639" y="92"/>
                  <a:pt x="1644" y="91"/>
                  <a:pt x="1644" y="91"/>
                </a:cubicBezTo>
                <a:cubicBezTo>
                  <a:pt x="1604" y="90"/>
                  <a:pt x="1600" y="91"/>
                  <a:pt x="1566" y="95"/>
                </a:cubicBezTo>
                <a:cubicBezTo>
                  <a:pt x="1562" y="93"/>
                  <a:pt x="1562" y="93"/>
                  <a:pt x="1562" y="93"/>
                </a:cubicBezTo>
                <a:cubicBezTo>
                  <a:pt x="1553" y="94"/>
                  <a:pt x="1504" y="92"/>
                  <a:pt x="1464" y="95"/>
                </a:cubicBezTo>
                <a:cubicBezTo>
                  <a:pt x="1464" y="95"/>
                  <a:pt x="1465" y="94"/>
                  <a:pt x="1466" y="94"/>
                </a:cubicBezTo>
                <a:cubicBezTo>
                  <a:pt x="1422" y="98"/>
                  <a:pt x="1361" y="92"/>
                  <a:pt x="1345" y="99"/>
                </a:cubicBezTo>
                <a:cubicBezTo>
                  <a:pt x="1316" y="102"/>
                  <a:pt x="1316" y="102"/>
                  <a:pt x="1316" y="102"/>
                </a:cubicBezTo>
                <a:cubicBezTo>
                  <a:pt x="1354" y="101"/>
                  <a:pt x="1310" y="105"/>
                  <a:pt x="1326" y="106"/>
                </a:cubicBezTo>
                <a:cubicBezTo>
                  <a:pt x="1311" y="107"/>
                  <a:pt x="1287" y="105"/>
                  <a:pt x="1305" y="104"/>
                </a:cubicBezTo>
                <a:cubicBezTo>
                  <a:pt x="1308" y="104"/>
                  <a:pt x="1308" y="104"/>
                  <a:pt x="1308" y="104"/>
                </a:cubicBezTo>
                <a:cubicBezTo>
                  <a:pt x="1315" y="100"/>
                  <a:pt x="1261" y="104"/>
                  <a:pt x="1262" y="102"/>
                </a:cubicBezTo>
                <a:cubicBezTo>
                  <a:pt x="1187" y="104"/>
                  <a:pt x="1113" y="104"/>
                  <a:pt x="1043" y="106"/>
                </a:cubicBezTo>
                <a:cubicBezTo>
                  <a:pt x="1051" y="109"/>
                  <a:pt x="1051" y="109"/>
                  <a:pt x="1051" y="109"/>
                </a:cubicBezTo>
                <a:cubicBezTo>
                  <a:pt x="1027" y="109"/>
                  <a:pt x="1027" y="109"/>
                  <a:pt x="1027" y="109"/>
                </a:cubicBezTo>
                <a:cubicBezTo>
                  <a:pt x="1020" y="109"/>
                  <a:pt x="1018" y="107"/>
                  <a:pt x="1036" y="107"/>
                </a:cubicBezTo>
                <a:cubicBezTo>
                  <a:pt x="1026" y="105"/>
                  <a:pt x="1006" y="109"/>
                  <a:pt x="1006" y="110"/>
                </a:cubicBezTo>
                <a:cubicBezTo>
                  <a:pt x="972" y="110"/>
                  <a:pt x="1019" y="106"/>
                  <a:pt x="1009" y="106"/>
                </a:cubicBezTo>
                <a:cubicBezTo>
                  <a:pt x="994" y="107"/>
                  <a:pt x="994" y="107"/>
                  <a:pt x="994" y="107"/>
                </a:cubicBezTo>
                <a:cubicBezTo>
                  <a:pt x="998" y="107"/>
                  <a:pt x="998" y="107"/>
                  <a:pt x="998" y="107"/>
                </a:cubicBezTo>
                <a:cubicBezTo>
                  <a:pt x="986" y="109"/>
                  <a:pt x="985" y="110"/>
                  <a:pt x="964" y="110"/>
                </a:cubicBezTo>
                <a:cubicBezTo>
                  <a:pt x="951" y="110"/>
                  <a:pt x="957" y="109"/>
                  <a:pt x="952" y="109"/>
                </a:cubicBezTo>
                <a:cubicBezTo>
                  <a:pt x="952" y="109"/>
                  <a:pt x="950" y="109"/>
                  <a:pt x="944" y="109"/>
                </a:cubicBezTo>
                <a:cubicBezTo>
                  <a:pt x="913" y="110"/>
                  <a:pt x="913" y="110"/>
                  <a:pt x="913" y="110"/>
                </a:cubicBezTo>
                <a:cubicBezTo>
                  <a:pt x="925" y="112"/>
                  <a:pt x="925" y="112"/>
                  <a:pt x="925" y="112"/>
                </a:cubicBezTo>
                <a:cubicBezTo>
                  <a:pt x="912" y="114"/>
                  <a:pt x="896" y="112"/>
                  <a:pt x="911" y="115"/>
                </a:cubicBezTo>
                <a:cubicBezTo>
                  <a:pt x="890" y="111"/>
                  <a:pt x="795" y="117"/>
                  <a:pt x="782" y="116"/>
                </a:cubicBezTo>
                <a:cubicBezTo>
                  <a:pt x="763" y="119"/>
                  <a:pt x="744" y="119"/>
                  <a:pt x="721" y="120"/>
                </a:cubicBezTo>
                <a:cubicBezTo>
                  <a:pt x="727" y="120"/>
                  <a:pt x="730" y="122"/>
                  <a:pt x="710" y="123"/>
                </a:cubicBezTo>
                <a:cubicBezTo>
                  <a:pt x="717" y="117"/>
                  <a:pt x="675" y="121"/>
                  <a:pt x="658" y="118"/>
                </a:cubicBezTo>
                <a:cubicBezTo>
                  <a:pt x="666" y="120"/>
                  <a:pt x="600" y="121"/>
                  <a:pt x="622" y="123"/>
                </a:cubicBezTo>
                <a:cubicBezTo>
                  <a:pt x="605" y="123"/>
                  <a:pt x="621" y="121"/>
                  <a:pt x="608" y="121"/>
                </a:cubicBezTo>
                <a:cubicBezTo>
                  <a:pt x="568" y="124"/>
                  <a:pt x="520" y="122"/>
                  <a:pt x="470" y="124"/>
                </a:cubicBezTo>
                <a:cubicBezTo>
                  <a:pt x="469" y="125"/>
                  <a:pt x="477" y="125"/>
                  <a:pt x="467" y="127"/>
                </a:cubicBezTo>
                <a:cubicBezTo>
                  <a:pt x="441" y="124"/>
                  <a:pt x="441" y="124"/>
                  <a:pt x="441" y="124"/>
                </a:cubicBezTo>
                <a:cubicBezTo>
                  <a:pt x="431" y="125"/>
                  <a:pt x="432" y="128"/>
                  <a:pt x="414" y="126"/>
                </a:cubicBezTo>
                <a:cubicBezTo>
                  <a:pt x="416" y="127"/>
                  <a:pt x="420" y="128"/>
                  <a:pt x="413" y="128"/>
                </a:cubicBezTo>
                <a:cubicBezTo>
                  <a:pt x="316" y="128"/>
                  <a:pt x="215" y="137"/>
                  <a:pt x="115" y="133"/>
                </a:cubicBezTo>
                <a:cubicBezTo>
                  <a:pt x="128" y="134"/>
                  <a:pt x="119" y="134"/>
                  <a:pt x="109" y="135"/>
                </a:cubicBezTo>
                <a:cubicBezTo>
                  <a:pt x="116" y="135"/>
                  <a:pt x="109" y="137"/>
                  <a:pt x="110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1" y="139"/>
                  <a:pt x="24" y="137"/>
                  <a:pt x="20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16" y="144"/>
                  <a:pt x="58" y="146"/>
                  <a:pt x="55" y="150"/>
                </a:cubicBezTo>
                <a:close/>
                <a:moveTo>
                  <a:pt x="2426" y="78"/>
                </a:moveTo>
                <a:cubicBezTo>
                  <a:pt x="2409" y="78"/>
                  <a:pt x="2409" y="78"/>
                  <a:pt x="2409" y="78"/>
                </a:cubicBezTo>
                <a:cubicBezTo>
                  <a:pt x="2414" y="77"/>
                  <a:pt x="2419" y="77"/>
                  <a:pt x="2426" y="78"/>
                </a:cubicBezTo>
                <a:close/>
                <a:moveTo>
                  <a:pt x="949" y="110"/>
                </a:moveTo>
                <a:cubicBezTo>
                  <a:pt x="954" y="110"/>
                  <a:pt x="954" y="110"/>
                  <a:pt x="954" y="110"/>
                </a:cubicBezTo>
                <a:cubicBezTo>
                  <a:pt x="943" y="111"/>
                  <a:pt x="946" y="110"/>
                  <a:pt x="949" y="110"/>
                </a:cubicBezTo>
                <a:close/>
                <a:moveTo>
                  <a:pt x="4370" y="9"/>
                </a:moveTo>
                <a:cubicBezTo>
                  <a:pt x="4356" y="11"/>
                  <a:pt x="4356" y="11"/>
                  <a:pt x="4356" y="11"/>
                </a:cubicBezTo>
                <a:cubicBezTo>
                  <a:pt x="4356" y="11"/>
                  <a:pt x="4356" y="11"/>
                  <a:pt x="4372" y="9"/>
                </a:cubicBezTo>
                <a:cubicBezTo>
                  <a:pt x="4372" y="9"/>
                  <a:pt x="4372" y="9"/>
                  <a:pt x="4370" y="9"/>
                </a:cubicBezTo>
                <a:close/>
                <a:moveTo>
                  <a:pt x="3793" y="28"/>
                </a:moveTo>
                <a:cubicBezTo>
                  <a:pt x="3797" y="26"/>
                  <a:pt x="3785" y="27"/>
                  <a:pt x="3773" y="28"/>
                </a:cubicBezTo>
                <a:cubicBezTo>
                  <a:pt x="3774" y="30"/>
                  <a:pt x="3784" y="29"/>
                  <a:pt x="3795" y="28"/>
                </a:cubicBezTo>
                <a:cubicBezTo>
                  <a:pt x="3795" y="28"/>
                  <a:pt x="3794" y="28"/>
                  <a:pt x="3793" y="28"/>
                </a:cubicBezTo>
                <a:close/>
                <a:moveTo>
                  <a:pt x="3504" y="46"/>
                </a:moveTo>
                <a:cubicBezTo>
                  <a:pt x="3502" y="46"/>
                  <a:pt x="3476" y="48"/>
                  <a:pt x="3501" y="48"/>
                </a:cubicBezTo>
                <a:cubicBezTo>
                  <a:pt x="3502" y="47"/>
                  <a:pt x="3522" y="46"/>
                  <a:pt x="3504" y="46"/>
                </a:cubicBezTo>
                <a:close/>
                <a:moveTo>
                  <a:pt x="3731" y="33"/>
                </a:moveTo>
                <a:cubicBezTo>
                  <a:pt x="3728" y="33"/>
                  <a:pt x="3721" y="33"/>
                  <a:pt x="3716" y="34"/>
                </a:cubicBezTo>
                <a:cubicBezTo>
                  <a:pt x="3722" y="34"/>
                  <a:pt x="3728" y="33"/>
                  <a:pt x="3731" y="33"/>
                </a:cubicBezTo>
                <a:close/>
                <a:moveTo>
                  <a:pt x="3782" y="33"/>
                </a:moveTo>
                <a:cubicBezTo>
                  <a:pt x="3778" y="31"/>
                  <a:pt x="3778" y="31"/>
                  <a:pt x="3778" y="31"/>
                </a:cubicBezTo>
                <a:cubicBezTo>
                  <a:pt x="3772" y="33"/>
                  <a:pt x="3772" y="33"/>
                  <a:pt x="3772" y="33"/>
                </a:cubicBezTo>
                <a:cubicBezTo>
                  <a:pt x="3782" y="33"/>
                  <a:pt x="3782" y="33"/>
                  <a:pt x="3782" y="33"/>
                </a:cubicBezTo>
                <a:close/>
                <a:moveTo>
                  <a:pt x="3552" y="45"/>
                </a:moveTo>
                <a:cubicBezTo>
                  <a:pt x="3561" y="43"/>
                  <a:pt x="3561" y="43"/>
                  <a:pt x="3561" y="43"/>
                </a:cubicBezTo>
                <a:cubicBezTo>
                  <a:pt x="3556" y="43"/>
                  <a:pt x="3555" y="43"/>
                  <a:pt x="3552" y="42"/>
                </a:cubicBezTo>
                <a:lnTo>
                  <a:pt x="3552" y="45"/>
                </a:lnTo>
                <a:close/>
                <a:moveTo>
                  <a:pt x="3758" y="35"/>
                </a:moveTo>
                <a:cubicBezTo>
                  <a:pt x="3752" y="34"/>
                  <a:pt x="3752" y="34"/>
                  <a:pt x="3752" y="34"/>
                </a:cubicBezTo>
                <a:cubicBezTo>
                  <a:pt x="3740" y="35"/>
                  <a:pt x="3740" y="35"/>
                  <a:pt x="3740" y="35"/>
                </a:cubicBezTo>
                <a:cubicBezTo>
                  <a:pt x="3758" y="35"/>
                  <a:pt x="3758" y="35"/>
                  <a:pt x="3758" y="35"/>
                </a:cubicBezTo>
                <a:close/>
                <a:moveTo>
                  <a:pt x="4088" y="12"/>
                </a:moveTo>
                <a:cubicBezTo>
                  <a:pt x="4090" y="12"/>
                  <a:pt x="4092" y="13"/>
                  <a:pt x="4092" y="13"/>
                </a:cubicBezTo>
                <a:cubicBezTo>
                  <a:pt x="4102" y="12"/>
                  <a:pt x="4102" y="12"/>
                  <a:pt x="4102" y="12"/>
                </a:cubicBezTo>
                <a:cubicBezTo>
                  <a:pt x="4098" y="12"/>
                  <a:pt x="4091" y="12"/>
                  <a:pt x="4088" y="12"/>
                </a:cubicBezTo>
                <a:close/>
                <a:moveTo>
                  <a:pt x="4091" y="20"/>
                </a:moveTo>
                <a:cubicBezTo>
                  <a:pt x="4089" y="21"/>
                  <a:pt x="4089" y="21"/>
                  <a:pt x="4089" y="21"/>
                </a:cubicBezTo>
                <a:cubicBezTo>
                  <a:pt x="4096" y="21"/>
                  <a:pt x="4089" y="22"/>
                  <a:pt x="4089" y="22"/>
                </a:cubicBezTo>
                <a:cubicBezTo>
                  <a:pt x="4094" y="22"/>
                  <a:pt x="4105" y="21"/>
                  <a:pt x="4091" y="20"/>
                </a:cubicBezTo>
                <a:close/>
                <a:moveTo>
                  <a:pt x="4076" y="15"/>
                </a:moveTo>
                <a:cubicBezTo>
                  <a:pt x="4059" y="17"/>
                  <a:pt x="4059" y="17"/>
                  <a:pt x="4059" y="17"/>
                </a:cubicBezTo>
                <a:cubicBezTo>
                  <a:pt x="4075" y="17"/>
                  <a:pt x="4075" y="17"/>
                  <a:pt x="4075" y="17"/>
                </a:cubicBezTo>
                <a:cubicBezTo>
                  <a:pt x="4075" y="16"/>
                  <a:pt x="4072" y="16"/>
                  <a:pt x="4076" y="15"/>
                </a:cubicBezTo>
                <a:close/>
                <a:moveTo>
                  <a:pt x="4062" y="19"/>
                </a:moveTo>
                <a:cubicBezTo>
                  <a:pt x="4062" y="19"/>
                  <a:pt x="4062" y="19"/>
                  <a:pt x="4061" y="18"/>
                </a:cubicBezTo>
                <a:cubicBezTo>
                  <a:pt x="4061" y="19"/>
                  <a:pt x="4061" y="19"/>
                  <a:pt x="4062" y="19"/>
                </a:cubicBezTo>
                <a:close/>
                <a:moveTo>
                  <a:pt x="4049" y="15"/>
                </a:moveTo>
                <a:cubicBezTo>
                  <a:pt x="4048" y="14"/>
                  <a:pt x="4046" y="14"/>
                  <a:pt x="4037" y="13"/>
                </a:cubicBezTo>
                <a:cubicBezTo>
                  <a:pt x="4043" y="15"/>
                  <a:pt x="4043" y="15"/>
                  <a:pt x="4043" y="15"/>
                </a:cubicBezTo>
                <a:lnTo>
                  <a:pt x="4049" y="15"/>
                </a:lnTo>
                <a:close/>
                <a:moveTo>
                  <a:pt x="4090" y="23"/>
                </a:moveTo>
                <a:cubicBezTo>
                  <a:pt x="4089" y="23"/>
                  <a:pt x="4090" y="23"/>
                  <a:pt x="4089" y="22"/>
                </a:cubicBezTo>
                <a:cubicBezTo>
                  <a:pt x="4087" y="23"/>
                  <a:pt x="4087" y="23"/>
                  <a:pt x="4090" y="23"/>
                </a:cubicBezTo>
                <a:close/>
                <a:moveTo>
                  <a:pt x="4077" y="22"/>
                </a:moveTo>
                <a:cubicBezTo>
                  <a:pt x="4080" y="22"/>
                  <a:pt x="4081" y="21"/>
                  <a:pt x="4089" y="21"/>
                </a:cubicBezTo>
                <a:cubicBezTo>
                  <a:pt x="4079" y="20"/>
                  <a:pt x="4066" y="19"/>
                  <a:pt x="4062" y="19"/>
                </a:cubicBezTo>
                <a:cubicBezTo>
                  <a:pt x="4066" y="20"/>
                  <a:pt x="4069" y="21"/>
                  <a:pt x="4077" y="22"/>
                </a:cubicBezTo>
                <a:close/>
                <a:moveTo>
                  <a:pt x="3918" y="17"/>
                </a:moveTo>
                <a:cubicBezTo>
                  <a:pt x="3921" y="17"/>
                  <a:pt x="3926" y="18"/>
                  <a:pt x="3930" y="18"/>
                </a:cubicBezTo>
                <a:cubicBezTo>
                  <a:pt x="3926" y="17"/>
                  <a:pt x="3919" y="17"/>
                  <a:pt x="3918" y="17"/>
                </a:cubicBezTo>
                <a:close/>
                <a:moveTo>
                  <a:pt x="3986" y="14"/>
                </a:moveTo>
                <a:cubicBezTo>
                  <a:pt x="3993" y="12"/>
                  <a:pt x="3977" y="12"/>
                  <a:pt x="3984" y="11"/>
                </a:cubicBezTo>
                <a:cubicBezTo>
                  <a:pt x="3973" y="12"/>
                  <a:pt x="3964" y="13"/>
                  <a:pt x="3956" y="14"/>
                </a:cubicBezTo>
                <a:cubicBezTo>
                  <a:pt x="3965" y="13"/>
                  <a:pt x="3974" y="13"/>
                  <a:pt x="3986" y="14"/>
                </a:cubicBezTo>
                <a:close/>
                <a:moveTo>
                  <a:pt x="3942" y="16"/>
                </a:moveTo>
                <a:cubicBezTo>
                  <a:pt x="3946" y="15"/>
                  <a:pt x="3951" y="15"/>
                  <a:pt x="3956" y="14"/>
                </a:cubicBezTo>
                <a:cubicBezTo>
                  <a:pt x="3951" y="14"/>
                  <a:pt x="3947" y="15"/>
                  <a:pt x="3942" y="16"/>
                </a:cubicBezTo>
                <a:close/>
                <a:moveTo>
                  <a:pt x="4026" y="12"/>
                </a:moveTo>
                <a:cubicBezTo>
                  <a:pt x="4026" y="12"/>
                  <a:pt x="4026" y="12"/>
                  <a:pt x="4019" y="13"/>
                </a:cubicBezTo>
                <a:cubicBezTo>
                  <a:pt x="4035" y="11"/>
                  <a:pt x="4035" y="11"/>
                  <a:pt x="4035" y="11"/>
                </a:cubicBezTo>
                <a:cubicBezTo>
                  <a:pt x="4035" y="11"/>
                  <a:pt x="4035" y="11"/>
                  <a:pt x="4026" y="12"/>
                </a:cubicBezTo>
                <a:close/>
                <a:moveTo>
                  <a:pt x="4086" y="11"/>
                </a:moveTo>
                <a:cubicBezTo>
                  <a:pt x="4086" y="11"/>
                  <a:pt x="4086" y="11"/>
                  <a:pt x="4087" y="11"/>
                </a:cubicBezTo>
                <a:cubicBezTo>
                  <a:pt x="4087" y="11"/>
                  <a:pt x="4086" y="11"/>
                  <a:pt x="4086" y="11"/>
                </a:cubicBezTo>
                <a:close/>
                <a:moveTo>
                  <a:pt x="4161" y="12"/>
                </a:moveTo>
                <a:cubicBezTo>
                  <a:pt x="4168" y="11"/>
                  <a:pt x="4168" y="11"/>
                  <a:pt x="4168" y="11"/>
                </a:cubicBezTo>
                <a:cubicBezTo>
                  <a:pt x="4167" y="11"/>
                  <a:pt x="4165" y="11"/>
                  <a:pt x="4161" y="12"/>
                </a:cubicBezTo>
                <a:close/>
                <a:moveTo>
                  <a:pt x="4174" y="10"/>
                </a:moveTo>
                <a:cubicBezTo>
                  <a:pt x="4188" y="8"/>
                  <a:pt x="4188" y="8"/>
                  <a:pt x="4188" y="8"/>
                </a:cubicBezTo>
                <a:cubicBezTo>
                  <a:pt x="4185" y="8"/>
                  <a:pt x="4173" y="8"/>
                  <a:pt x="4177" y="7"/>
                </a:cubicBezTo>
                <a:cubicBezTo>
                  <a:pt x="4163" y="8"/>
                  <a:pt x="4166" y="9"/>
                  <a:pt x="4174" y="10"/>
                </a:cubicBezTo>
                <a:close/>
                <a:moveTo>
                  <a:pt x="4196" y="12"/>
                </a:moveTo>
                <a:cubicBezTo>
                  <a:pt x="4224" y="11"/>
                  <a:pt x="4220" y="9"/>
                  <a:pt x="4192" y="10"/>
                </a:cubicBezTo>
                <a:cubicBezTo>
                  <a:pt x="4200" y="11"/>
                  <a:pt x="4211" y="11"/>
                  <a:pt x="4196" y="12"/>
                </a:cubicBezTo>
                <a:close/>
                <a:moveTo>
                  <a:pt x="4092" y="13"/>
                </a:moveTo>
                <a:cubicBezTo>
                  <a:pt x="4076" y="14"/>
                  <a:pt x="4076" y="14"/>
                  <a:pt x="4076" y="14"/>
                </a:cubicBezTo>
                <a:cubicBezTo>
                  <a:pt x="4090" y="14"/>
                  <a:pt x="4093" y="14"/>
                  <a:pt x="4092" y="13"/>
                </a:cubicBezTo>
                <a:close/>
                <a:moveTo>
                  <a:pt x="4224" y="7"/>
                </a:moveTo>
                <a:cubicBezTo>
                  <a:pt x="4222" y="8"/>
                  <a:pt x="4219" y="8"/>
                  <a:pt x="4213" y="8"/>
                </a:cubicBezTo>
                <a:cubicBezTo>
                  <a:pt x="4215" y="8"/>
                  <a:pt x="4214" y="9"/>
                  <a:pt x="4213" y="9"/>
                </a:cubicBezTo>
                <a:cubicBezTo>
                  <a:pt x="4215" y="9"/>
                  <a:pt x="4218" y="8"/>
                  <a:pt x="4226" y="8"/>
                </a:cubicBezTo>
                <a:cubicBezTo>
                  <a:pt x="4225" y="8"/>
                  <a:pt x="4224" y="8"/>
                  <a:pt x="4224" y="7"/>
                </a:cubicBezTo>
                <a:close/>
                <a:moveTo>
                  <a:pt x="1883" y="80"/>
                </a:moveTo>
                <a:cubicBezTo>
                  <a:pt x="1878" y="81"/>
                  <a:pt x="1876" y="81"/>
                  <a:pt x="1877" y="82"/>
                </a:cubicBezTo>
                <a:cubicBezTo>
                  <a:pt x="1882" y="81"/>
                  <a:pt x="1884" y="81"/>
                  <a:pt x="1883" y="80"/>
                </a:cubicBezTo>
                <a:close/>
                <a:moveTo>
                  <a:pt x="3860" y="18"/>
                </a:moveTo>
                <a:cubicBezTo>
                  <a:pt x="3844" y="21"/>
                  <a:pt x="3844" y="21"/>
                  <a:pt x="3844" y="21"/>
                </a:cubicBezTo>
                <a:cubicBezTo>
                  <a:pt x="3856" y="20"/>
                  <a:pt x="3856" y="20"/>
                  <a:pt x="3856" y="20"/>
                </a:cubicBezTo>
                <a:lnTo>
                  <a:pt x="3860" y="18"/>
                </a:lnTo>
                <a:close/>
                <a:moveTo>
                  <a:pt x="4117" y="15"/>
                </a:moveTo>
                <a:cubicBezTo>
                  <a:pt x="4108" y="16"/>
                  <a:pt x="4089" y="18"/>
                  <a:pt x="4107" y="19"/>
                </a:cubicBezTo>
                <a:cubicBezTo>
                  <a:pt x="4114" y="17"/>
                  <a:pt x="4103" y="17"/>
                  <a:pt x="4117" y="15"/>
                </a:cubicBezTo>
                <a:close/>
                <a:moveTo>
                  <a:pt x="4175" y="11"/>
                </a:moveTo>
                <a:cubicBezTo>
                  <a:pt x="4174" y="12"/>
                  <a:pt x="4177" y="11"/>
                  <a:pt x="4184" y="10"/>
                </a:cubicBezTo>
                <a:cubicBezTo>
                  <a:pt x="4168" y="11"/>
                  <a:pt x="4168" y="11"/>
                  <a:pt x="4168" y="11"/>
                </a:cubicBezTo>
                <a:cubicBezTo>
                  <a:pt x="4170" y="12"/>
                  <a:pt x="4170" y="13"/>
                  <a:pt x="4175" y="11"/>
                </a:cubicBezTo>
                <a:close/>
                <a:moveTo>
                  <a:pt x="4184" y="12"/>
                </a:moveTo>
                <a:cubicBezTo>
                  <a:pt x="4153" y="15"/>
                  <a:pt x="4153" y="15"/>
                  <a:pt x="4153" y="15"/>
                </a:cubicBezTo>
                <a:cubicBezTo>
                  <a:pt x="4158" y="15"/>
                  <a:pt x="4158" y="15"/>
                  <a:pt x="4158" y="15"/>
                </a:cubicBezTo>
                <a:cubicBezTo>
                  <a:pt x="4184" y="12"/>
                  <a:pt x="4184" y="12"/>
                  <a:pt x="4184" y="12"/>
                </a:cubicBezTo>
                <a:close/>
                <a:moveTo>
                  <a:pt x="4213" y="9"/>
                </a:moveTo>
                <a:cubicBezTo>
                  <a:pt x="4212" y="9"/>
                  <a:pt x="4212" y="9"/>
                  <a:pt x="4213" y="9"/>
                </a:cubicBezTo>
                <a:close/>
                <a:moveTo>
                  <a:pt x="3808" y="28"/>
                </a:moveTo>
                <a:cubicBezTo>
                  <a:pt x="3810" y="27"/>
                  <a:pt x="3804" y="28"/>
                  <a:pt x="3798" y="28"/>
                </a:cubicBezTo>
                <a:lnTo>
                  <a:pt x="3808" y="28"/>
                </a:lnTo>
                <a:close/>
                <a:moveTo>
                  <a:pt x="3756" y="21"/>
                </a:moveTo>
                <a:cubicBezTo>
                  <a:pt x="3742" y="22"/>
                  <a:pt x="3742" y="22"/>
                  <a:pt x="3742" y="22"/>
                </a:cubicBezTo>
                <a:cubicBezTo>
                  <a:pt x="3756" y="22"/>
                  <a:pt x="3756" y="22"/>
                  <a:pt x="3756" y="22"/>
                </a:cubicBezTo>
                <a:cubicBezTo>
                  <a:pt x="3756" y="22"/>
                  <a:pt x="3754" y="22"/>
                  <a:pt x="3756" y="21"/>
                </a:cubicBezTo>
                <a:close/>
                <a:moveTo>
                  <a:pt x="3989" y="24"/>
                </a:moveTo>
                <a:cubicBezTo>
                  <a:pt x="3989" y="23"/>
                  <a:pt x="3989" y="23"/>
                  <a:pt x="3989" y="23"/>
                </a:cubicBezTo>
                <a:cubicBezTo>
                  <a:pt x="4004" y="23"/>
                  <a:pt x="4000" y="22"/>
                  <a:pt x="4002" y="21"/>
                </a:cubicBezTo>
                <a:cubicBezTo>
                  <a:pt x="3976" y="23"/>
                  <a:pt x="3976" y="23"/>
                  <a:pt x="3976" y="23"/>
                </a:cubicBezTo>
                <a:lnTo>
                  <a:pt x="3989" y="24"/>
                </a:lnTo>
                <a:close/>
                <a:moveTo>
                  <a:pt x="4323" y="11"/>
                </a:moveTo>
                <a:cubicBezTo>
                  <a:pt x="4326" y="12"/>
                  <a:pt x="4326" y="12"/>
                  <a:pt x="4326" y="12"/>
                </a:cubicBezTo>
                <a:cubicBezTo>
                  <a:pt x="4334" y="9"/>
                  <a:pt x="4334" y="9"/>
                  <a:pt x="4334" y="9"/>
                </a:cubicBezTo>
                <a:cubicBezTo>
                  <a:pt x="4312" y="10"/>
                  <a:pt x="4284" y="13"/>
                  <a:pt x="4268" y="12"/>
                </a:cubicBezTo>
                <a:cubicBezTo>
                  <a:pt x="4278" y="15"/>
                  <a:pt x="4305" y="11"/>
                  <a:pt x="4323" y="11"/>
                </a:cubicBezTo>
                <a:close/>
                <a:moveTo>
                  <a:pt x="3897" y="30"/>
                </a:moveTo>
                <a:cubicBezTo>
                  <a:pt x="3904" y="30"/>
                  <a:pt x="3904" y="30"/>
                  <a:pt x="3904" y="30"/>
                </a:cubicBezTo>
                <a:cubicBezTo>
                  <a:pt x="3903" y="29"/>
                  <a:pt x="3903" y="29"/>
                  <a:pt x="3903" y="29"/>
                </a:cubicBezTo>
                <a:cubicBezTo>
                  <a:pt x="3893" y="29"/>
                  <a:pt x="3887" y="30"/>
                  <a:pt x="3897" y="30"/>
                </a:cubicBezTo>
                <a:close/>
                <a:moveTo>
                  <a:pt x="3823" y="19"/>
                </a:moveTo>
                <a:cubicBezTo>
                  <a:pt x="3814" y="21"/>
                  <a:pt x="3814" y="21"/>
                  <a:pt x="3814" y="21"/>
                </a:cubicBezTo>
                <a:cubicBezTo>
                  <a:pt x="3822" y="21"/>
                  <a:pt x="3822" y="21"/>
                  <a:pt x="3822" y="21"/>
                </a:cubicBezTo>
                <a:lnTo>
                  <a:pt x="3823" y="19"/>
                </a:lnTo>
                <a:close/>
                <a:moveTo>
                  <a:pt x="41" y="135"/>
                </a:moveTo>
                <a:cubicBezTo>
                  <a:pt x="26" y="134"/>
                  <a:pt x="26" y="134"/>
                  <a:pt x="26" y="134"/>
                </a:cubicBezTo>
                <a:cubicBezTo>
                  <a:pt x="36" y="135"/>
                  <a:pt x="36" y="135"/>
                  <a:pt x="36" y="135"/>
                </a:cubicBezTo>
                <a:lnTo>
                  <a:pt x="41" y="135"/>
                </a:lnTo>
                <a:close/>
                <a:moveTo>
                  <a:pt x="3682" y="25"/>
                </a:moveTo>
                <a:cubicBezTo>
                  <a:pt x="3682" y="25"/>
                  <a:pt x="3682" y="24"/>
                  <a:pt x="3682" y="24"/>
                </a:cubicBezTo>
                <a:cubicBezTo>
                  <a:pt x="3682" y="24"/>
                  <a:pt x="3682" y="25"/>
                  <a:pt x="3682" y="25"/>
                </a:cubicBezTo>
                <a:close/>
                <a:moveTo>
                  <a:pt x="3658" y="27"/>
                </a:moveTo>
                <a:cubicBezTo>
                  <a:pt x="3663" y="28"/>
                  <a:pt x="3661" y="24"/>
                  <a:pt x="3664" y="26"/>
                </a:cubicBezTo>
                <a:cubicBezTo>
                  <a:pt x="3670" y="23"/>
                  <a:pt x="3629" y="29"/>
                  <a:pt x="3658" y="27"/>
                </a:cubicBezTo>
                <a:close/>
                <a:moveTo>
                  <a:pt x="3928" y="19"/>
                </a:moveTo>
                <a:cubicBezTo>
                  <a:pt x="3929" y="18"/>
                  <a:pt x="3930" y="18"/>
                  <a:pt x="3931" y="18"/>
                </a:cubicBezTo>
                <a:cubicBezTo>
                  <a:pt x="3930" y="18"/>
                  <a:pt x="3929" y="18"/>
                  <a:pt x="3928" y="19"/>
                </a:cubicBezTo>
                <a:close/>
                <a:moveTo>
                  <a:pt x="3682" y="25"/>
                </a:moveTo>
                <a:cubicBezTo>
                  <a:pt x="3680" y="25"/>
                  <a:pt x="3677" y="26"/>
                  <a:pt x="3672" y="26"/>
                </a:cubicBezTo>
                <a:cubicBezTo>
                  <a:pt x="3683" y="26"/>
                  <a:pt x="3683" y="26"/>
                  <a:pt x="3683" y="26"/>
                </a:cubicBezTo>
                <a:cubicBezTo>
                  <a:pt x="3682" y="25"/>
                  <a:pt x="3682" y="25"/>
                  <a:pt x="3682" y="25"/>
                </a:cubicBezTo>
                <a:close/>
                <a:moveTo>
                  <a:pt x="4003" y="16"/>
                </a:moveTo>
                <a:cubicBezTo>
                  <a:pt x="4001" y="15"/>
                  <a:pt x="4001" y="15"/>
                  <a:pt x="4002" y="16"/>
                </a:cubicBezTo>
                <a:cubicBezTo>
                  <a:pt x="3998" y="16"/>
                  <a:pt x="3995" y="17"/>
                  <a:pt x="3993" y="17"/>
                </a:cubicBezTo>
                <a:cubicBezTo>
                  <a:pt x="3997" y="17"/>
                  <a:pt x="4001" y="16"/>
                  <a:pt x="4004" y="16"/>
                </a:cubicBezTo>
                <a:cubicBezTo>
                  <a:pt x="4004" y="16"/>
                  <a:pt x="4004" y="16"/>
                  <a:pt x="4003" y="16"/>
                </a:cubicBezTo>
                <a:close/>
                <a:moveTo>
                  <a:pt x="3993" y="17"/>
                </a:moveTo>
                <a:cubicBezTo>
                  <a:pt x="3987" y="17"/>
                  <a:pt x="3982" y="18"/>
                  <a:pt x="3975" y="18"/>
                </a:cubicBezTo>
                <a:cubicBezTo>
                  <a:pt x="3975" y="18"/>
                  <a:pt x="3975" y="18"/>
                  <a:pt x="3977" y="18"/>
                </a:cubicBezTo>
                <a:cubicBezTo>
                  <a:pt x="3984" y="18"/>
                  <a:pt x="3988" y="18"/>
                  <a:pt x="3993" y="17"/>
                </a:cubicBezTo>
                <a:close/>
                <a:moveTo>
                  <a:pt x="3947" y="18"/>
                </a:moveTo>
                <a:cubicBezTo>
                  <a:pt x="3932" y="18"/>
                  <a:pt x="3932" y="18"/>
                  <a:pt x="3932" y="18"/>
                </a:cubicBezTo>
                <a:cubicBezTo>
                  <a:pt x="3932" y="18"/>
                  <a:pt x="3932" y="18"/>
                  <a:pt x="3931" y="18"/>
                </a:cubicBezTo>
                <a:cubicBezTo>
                  <a:pt x="3930" y="18"/>
                  <a:pt x="3930" y="19"/>
                  <a:pt x="3929" y="19"/>
                </a:cubicBezTo>
                <a:cubicBezTo>
                  <a:pt x="3936" y="19"/>
                  <a:pt x="3941" y="18"/>
                  <a:pt x="3947" y="18"/>
                </a:cubicBezTo>
                <a:close/>
                <a:moveTo>
                  <a:pt x="3971" y="16"/>
                </a:moveTo>
                <a:cubicBezTo>
                  <a:pt x="3963" y="17"/>
                  <a:pt x="3956" y="18"/>
                  <a:pt x="3947" y="18"/>
                </a:cubicBezTo>
                <a:cubicBezTo>
                  <a:pt x="3975" y="18"/>
                  <a:pt x="3975" y="18"/>
                  <a:pt x="3975" y="18"/>
                </a:cubicBezTo>
                <a:cubicBezTo>
                  <a:pt x="3977" y="17"/>
                  <a:pt x="3981" y="16"/>
                  <a:pt x="3971" y="16"/>
                </a:cubicBezTo>
                <a:close/>
                <a:moveTo>
                  <a:pt x="3867" y="27"/>
                </a:moveTo>
                <a:cubicBezTo>
                  <a:pt x="3845" y="29"/>
                  <a:pt x="3849" y="27"/>
                  <a:pt x="3838" y="27"/>
                </a:cubicBezTo>
                <a:cubicBezTo>
                  <a:pt x="3847" y="29"/>
                  <a:pt x="3810" y="31"/>
                  <a:pt x="3815" y="33"/>
                </a:cubicBezTo>
                <a:cubicBezTo>
                  <a:pt x="3834" y="32"/>
                  <a:pt x="3834" y="32"/>
                  <a:pt x="3834" y="32"/>
                </a:cubicBezTo>
                <a:cubicBezTo>
                  <a:pt x="3835" y="32"/>
                  <a:pt x="3828" y="33"/>
                  <a:pt x="3833" y="33"/>
                </a:cubicBezTo>
                <a:cubicBezTo>
                  <a:pt x="3834" y="32"/>
                  <a:pt x="3853" y="30"/>
                  <a:pt x="3869" y="31"/>
                </a:cubicBezTo>
                <a:cubicBezTo>
                  <a:pt x="3885" y="29"/>
                  <a:pt x="3875" y="23"/>
                  <a:pt x="3861" y="21"/>
                </a:cubicBezTo>
                <a:cubicBezTo>
                  <a:pt x="3860" y="22"/>
                  <a:pt x="3860" y="22"/>
                  <a:pt x="3844" y="24"/>
                </a:cubicBezTo>
                <a:cubicBezTo>
                  <a:pt x="3850" y="24"/>
                  <a:pt x="3880" y="26"/>
                  <a:pt x="3867" y="27"/>
                </a:cubicBezTo>
                <a:close/>
                <a:moveTo>
                  <a:pt x="3899" y="20"/>
                </a:moveTo>
                <a:cubicBezTo>
                  <a:pt x="3891" y="20"/>
                  <a:pt x="3886" y="19"/>
                  <a:pt x="3875" y="18"/>
                </a:cubicBezTo>
                <a:cubicBezTo>
                  <a:pt x="3864" y="19"/>
                  <a:pt x="3862" y="20"/>
                  <a:pt x="3861" y="21"/>
                </a:cubicBezTo>
                <a:cubicBezTo>
                  <a:pt x="3894" y="20"/>
                  <a:pt x="3894" y="20"/>
                  <a:pt x="3894" y="20"/>
                </a:cubicBezTo>
                <a:cubicBezTo>
                  <a:pt x="3899" y="20"/>
                  <a:pt x="3899" y="20"/>
                  <a:pt x="3899" y="20"/>
                </a:cubicBezTo>
                <a:close/>
                <a:moveTo>
                  <a:pt x="4283" y="15"/>
                </a:moveTo>
                <a:cubicBezTo>
                  <a:pt x="4278" y="15"/>
                  <a:pt x="4262" y="15"/>
                  <a:pt x="4263" y="15"/>
                </a:cubicBezTo>
                <a:cubicBezTo>
                  <a:pt x="4274" y="16"/>
                  <a:pt x="4274" y="16"/>
                  <a:pt x="4274" y="16"/>
                </a:cubicBezTo>
                <a:cubicBezTo>
                  <a:pt x="4283" y="15"/>
                  <a:pt x="4283" y="15"/>
                  <a:pt x="4283" y="15"/>
                </a:cubicBezTo>
                <a:close/>
                <a:moveTo>
                  <a:pt x="3918" y="24"/>
                </a:moveTo>
                <a:cubicBezTo>
                  <a:pt x="3938" y="23"/>
                  <a:pt x="3932" y="22"/>
                  <a:pt x="3943" y="21"/>
                </a:cubicBezTo>
                <a:cubicBezTo>
                  <a:pt x="3911" y="22"/>
                  <a:pt x="3953" y="19"/>
                  <a:pt x="3929" y="19"/>
                </a:cubicBezTo>
                <a:cubicBezTo>
                  <a:pt x="3924" y="21"/>
                  <a:pt x="3908" y="22"/>
                  <a:pt x="3918" y="24"/>
                </a:cubicBezTo>
                <a:close/>
                <a:moveTo>
                  <a:pt x="3928" y="19"/>
                </a:moveTo>
                <a:cubicBezTo>
                  <a:pt x="3899" y="20"/>
                  <a:pt x="3899" y="20"/>
                  <a:pt x="3899" y="20"/>
                </a:cubicBezTo>
                <a:cubicBezTo>
                  <a:pt x="3906" y="20"/>
                  <a:pt x="3914" y="19"/>
                  <a:pt x="3929" y="19"/>
                </a:cubicBezTo>
                <a:cubicBezTo>
                  <a:pt x="3923" y="19"/>
                  <a:pt x="3925" y="19"/>
                  <a:pt x="3928" y="19"/>
                </a:cubicBezTo>
                <a:close/>
                <a:moveTo>
                  <a:pt x="679" y="938"/>
                </a:moveTo>
                <a:cubicBezTo>
                  <a:pt x="689" y="938"/>
                  <a:pt x="689" y="938"/>
                  <a:pt x="689" y="938"/>
                </a:cubicBezTo>
                <a:cubicBezTo>
                  <a:pt x="683" y="938"/>
                  <a:pt x="677" y="937"/>
                  <a:pt x="679" y="938"/>
                </a:cubicBezTo>
                <a:close/>
                <a:moveTo>
                  <a:pt x="1710" y="981"/>
                </a:moveTo>
                <a:cubicBezTo>
                  <a:pt x="1718" y="981"/>
                  <a:pt x="1725" y="981"/>
                  <a:pt x="1736" y="984"/>
                </a:cubicBezTo>
                <a:cubicBezTo>
                  <a:pt x="1719" y="977"/>
                  <a:pt x="1719" y="977"/>
                  <a:pt x="1719" y="977"/>
                </a:cubicBezTo>
                <a:cubicBezTo>
                  <a:pt x="1719" y="977"/>
                  <a:pt x="1719" y="977"/>
                  <a:pt x="1710" y="981"/>
                </a:cubicBezTo>
                <a:close/>
                <a:moveTo>
                  <a:pt x="2443" y="1009"/>
                </a:moveTo>
                <a:cubicBezTo>
                  <a:pt x="2443" y="1009"/>
                  <a:pt x="2443" y="1009"/>
                  <a:pt x="2454" y="1007"/>
                </a:cubicBezTo>
                <a:cubicBezTo>
                  <a:pt x="2447" y="1007"/>
                  <a:pt x="2444" y="1007"/>
                  <a:pt x="2442" y="1008"/>
                </a:cubicBezTo>
                <a:cubicBezTo>
                  <a:pt x="2442" y="1008"/>
                  <a:pt x="2442" y="1008"/>
                  <a:pt x="2443" y="1009"/>
                </a:cubicBezTo>
                <a:close/>
                <a:moveTo>
                  <a:pt x="1521" y="976"/>
                </a:moveTo>
                <a:cubicBezTo>
                  <a:pt x="1520" y="975"/>
                  <a:pt x="1518" y="975"/>
                  <a:pt x="1514" y="975"/>
                </a:cubicBezTo>
                <a:cubicBezTo>
                  <a:pt x="1516" y="975"/>
                  <a:pt x="1518" y="975"/>
                  <a:pt x="1521" y="976"/>
                </a:cubicBezTo>
                <a:close/>
                <a:moveTo>
                  <a:pt x="2644" y="1012"/>
                </a:moveTo>
                <a:cubicBezTo>
                  <a:pt x="2647" y="1010"/>
                  <a:pt x="2647" y="1010"/>
                  <a:pt x="2647" y="1010"/>
                </a:cubicBezTo>
                <a:cubicBezTo>
                  <a:pt x="2647" y="1010"/>
                  <a:pt x="2647" y="1010"/>
                  <a:pt x="2641" y="1012"/>
                </a:cubicBezTo>
                <a:cubicBezTo>
                  <a:pt x="2641" y="1012"/>
                  <a:pt x="2641" y="1012"/>
                  <a:pt x="2644" y="1012"/>
                </a:cubicBezTo>
                <a:close/>
                <a:moveTo>
                  <a:pt x="1521" y="976"/>
                </a:moveTo>
                <a:cubicBezTo>
                  <a:pt x="1526" y="977"/>
                  <a:pt x="1504" y="976"/>
                  <a:pt x="1509" y="977"/>
                </a:cubicBezTo>
                <a:cubicBezTo>
                  <a:pt x="1530" y="977"/>
                  <a:pt x="1512" y="979"/>
                  <a:pt x="1535" y="979"/>
                </a:cubicBezTo>
                <a:cubicBezTo>
                  <a:pt x="1542" y="977"/>
                  <a:pt x="1535" y="977"/>
                  <a:pt x="1521" y="976"/>
                </a:cubicBezTo>
                <a:close/>
                <a:moveTo>
                  <a:pt x="3460" y="1029"/>
                </a:moveTo>
                <a:cubicBezTo>
                  <a:pt x="3459" y="1029"/>
                  <a:pt x="3459" y="1029"/>
                  <a:pt x="3459" y="1029"/>
                </a:cubicBezTo>
                <a:cubicBezTo>
                  <a:pt x="3465" y="1030"/>
                  <a:pt x="3468" y="1030"/>
                  <a:pt x="3460" y="1029"/>
                </a:cubicBezTo>
                <a:close/>
                <a:moveTo>
                  <a:pt x="2796" y="1020"/>
                </a:moveTo>
                <a:cubicBezTo>
                  <a:pt x="2813" y="1020"/>
                  <a:pt x="2813" y="1020"/>
                  <a:pt x="2813" y="1020"/>
                </a:cubicBezTo>
                <a:cubicBezTo>
                  <a:pt x="2815" y="1018"/>
                  <a:pt x="2808" y="1020"/>
                  <a:pt x="2796" y="1020"/>
                </a:cubicBezTo>
                <a:close/>
                <a:moveTo>
                  <a:pt x="3364" y="1033"/>
                </a:moveTo>
                <a:cubicBezTo>
                  <a:pt x="3361" y="1033"/>
                  <a:pt x="3358" y="1033"/>
                  <a:pt x="3355" y="1033"/>
                </a:cubicBezTo>
                <a:cubicBezTo>
                  <a:pt x="3360" y="1033"/>
                  <a:pt x="3363" y="1033"/>
                  <a:pt x="3364" y="1033"/>
                </a:cubicBezTo>
                <a:close/>
                <a:moveTo>
                  <a:pt x="1272" y="962"/>
                </a:moveTo>
                <a:cubicBezTo>
                  <a:pt x="1272" y="962"/>
                  <a:pt x="1272" y="962"/>
                  <a:pt x="1277" y="962"/>
                </a:cubicBezTo>
                <a:cubicBezTo>
                  <a:pt x="1273" y="958"/>
                  <a:pt x="1273" y="958"/>
                  <a:pt x="1273" y="958"/>
                </a:cubicBezTo>
                <a:cubicBezTo>
                  <a:pt x="1273" y="958"/>
                  <a:pt x="1273" y="958"/>
                  <a:pt x="1272" y="962"/>
                </a:cubicBezTo>
                <a:close/>
                <a:moveTo>
                  <a:pt x="2945" y="1022"/>
                </a:moveTo>
                <a:cubicBezTo>
                  <a:pt x="2945" y="1022"/>
                  <a:pt x="2945" y="1022"/>
                  <a:pt x="2936" y="1020"/>
                </a:cubicBezTo>
                <a:cubicBezTo>
                  <a:pt x="2937" y="1021"/>
                  <a:pt x="2931" y="1022"/>
                  <a:pt x="2945" y="1022"/>
                </a:cubicBezTo>
                <a:close/>
                <a:moveTo>
                  <a:pt x="588" y="931"/>
                </a:moveTo>
                <a:cubicBezTo>
                  <a:pt x="588" y="931"/>
                  <a:pt x="588" y="931"/>
                  <a:pt x="593" y="931"/>
                </a:cubicBezTo>
                <a:cubicBezTo>
                  <a:pt x="593" y="931"/>
                  <a:pt x="593" y="931"/>
                  <a:pt x="626" y="932"/>
                </a:cubicBezTo>
                <a:cubicBezTo>
                  <a:pt x="625" y="931"/>
                  <a:pt x="623" y="930"/>
                  <a:pt x="612" y="929"/>
                </a:cubicBezTo>
                <a:cubicBezTo>
                  <a:pt x="601" y="930"/>
                  <a:pt x="596" y="931"/>
                  <a:pt x="588" y="931"/>
                </a:cubicBezTo>
                <a:close/>
                <a:moveTo>
                  <a:pt x="705" y="943"/>
                </a:moveTo>
                <a:cubicBezTo>
                  <a:pt x="705" y="943"/>
                  <a:pt x="705" y="943"/>
                  <a:pt x="715" y="943"/>
                </a:cubicBezTo>
                <a:cubicBezTo>
                  <a:pt x="709" y="941"/>
                  <a:pt x="709" y="941"/>
                  <a:pt x="709" y="941"/>
                </a:cubicBezTo>
                <a:cubicBezTo>
                  <a:pt x="709" y="941"/>
                  <a:pt x="709" y="941"/>
                  <a:pt x="705" y="943"/>
                </a:cubicBezTo>
                <a:close/>
                <a:moveTo>
                  <a:pt x="714" y="938"/>
                </a:moveTo>
                <a:cubicBezTo>
                  <a:pt x="702" y="937"/>
                  <a:pt x="690" y="936"/>
                  <a:pt x="694" y="938"/>
                </a:cubicBezTo>
                <a:cubicBezTo>
                  <a:pt x="693" y="938"/>
                  <a:pt x="692" y="938"/>
                  <a:pt x="692" y="938"/>
                </a:cubicBezTo>
                <a:cubicBezTo>
                  <a:pt x="703" y="939"/>
                  <a:pt x="713" y="940"/>
                  <a:pt x="714" y="938"/>
                </a:cubicBezTo>
                <a:close/>
                <a:moveTo>
                  <a:pt x="3355" y="1033"/>
                </a:moveTo>
                <a:cubicBezTo>
                  <a:pt x="3352" y="1033"/>
                  <a:pt x="3348" y="1033"/>
                  <a:pt x="3345" y="1032"/>
                </a:cubicBezTo>
                <a:cubicBezTo>
                  <a:pt x="3349" y="1033"/>
                  <a:pt x="3352" y="1033"/>
                  <a:pt x="3355" y="1033"/>
                </a:cubicBezTo>
                <a:close/>
                <a:moveTo>
                  <a:pt x="649" y="937"/>
                </a:moveTo>
                <a:cubicBezTo>
                  <a:pt x="638" y="937"/>
                  <a:pt x="642" y="939"/>
                  <a:pt x="620" y="937"/>
                </a:cubicBezTo>
                <a:cubicBezTo>
                  <a:pt x="607" y="936"/>
                  <a:pt x="637" y="935"/>
                  <a:pt x="643" y="935"/>
                </a:cubicBezTo>
                <a:cubicBezTo>
                  <a:pt x="627" y="933"/>
                  <a:pt x="627" y="933"/>
                  <a:pt x="626" y="932"/>
                </a:cubicBezTo>
                <a:cubicBezTo>
                  <a:pt x="612" y="934"/>
                  <a:pt x="602" y="939"/>
                  <a:pt x="618" y="941"/>
                </a:cubicBezTo>
                <a:cubicBezTo>
                  <a:pt x="634" y="940"/>
                  <a:pt x="653" y="942"/>
                  <a:pt x="654" y="943"/>
                </a:cubicBezTo>
                <a:cubicBezTo>
                  <a:pt x="659" y="943"/>
                  <a:pt x="652" y="942"/>
                  <a:pt x="653" y="942"/>
                </a:cubicBezTo>
                <a:cubicBezTo>
                  <a:pt x="653" y="942"/>
                  <a:pt x="653" y="942"/>
                  <a:pt x="672" y="943"/>
                </a:cubicBezTo>
                <a:cubicBezTo>
                  <a:pt x="677" y="941"/>
                  <a:pt x="640" y="939"/>
                  <a:pt x="649" y="937"/>
                </a:cubicBezTo>
                <a:close/>
                <a:moveTo>
                  <a:pt x="983" y="957"/>
                </a:moveTo>
                <a:cubicBezTo>
                  <a:pt x="965" y="957"/>
                  <a:pt x="985" y="958"/>
                  <a:pt x="986" y="959"/>
                </a:cubicBezTo>
                <a:cubicBezTo>
                  <a:pt x="1011" y="959"/>
                  <a:pt x="985" y="957"/>
                  <a:pt x="983" y="957"/>
                </a:cubicBezTo>
                <a:close/>
                <a:moveTo>
                  <a:pt x="1005" y="952"/>
                </a:moveTo>
                <a:cubicBezTo>
                  <a:pt x="1005" y="952"/>
                  <a:pt x="1005" y="952"/>
                  <a:pt x="985" y="951"/>
                </a:cubicBezTo>
                <a:cubicBezTo>
                  <a:pt x="982" y="951"/>
                  <a:pt x="989" y="952"/>
                  <a:pt x="994" y="952"/>
                </a:cubicBezTo>
                <a:cubicBezTo>
                  <a:pt x="1001" y="953"/>
                  <a:pt x="1007" y="952"/>
                  <a:pt x="1005" y="952"/>
                </a:cubicBezTo>
                <a:close/>
                <a:moveTo>
                  <a:pt x="935" y="956"/>
                </a:moveTo>
                <a:cubicBezTo>
                  <a:pt x="935" y="953"/>
                  <a:pt x="935" y="953"/>
                  <a:pt x="935" y="953"/>
                </a:cubicBezTo>
                <a:cubicBezTo>
                  <a:pt x="932" y="954"/>
                  <a:pt x="931" y="954"/>
                  <a:pt x="926" y="954"/>
                </a:cubicBezTo>
                <a:cubicBezTo>
                  <a:pt x="926" y="954"/>
                  <a:pt x="926" y="954"/>
                  <a:pt x="935" y="956"/>
                </a:cubicBezTo>
                <a:close/>
                <a:moveTo>
                  <a:pt x="771" y="944"/>
                </a:moveTo>
                <a:cubicBezTo>
                  <a:pt x="766" y="943"/>
                  <a:pt x="759" y="943"/>
                  <a:pt x="756" y="943"/>
                </a:cubicBezTo>
                <a:cubicBezTo>
                  <a:pt x="759" y="943"/>
                  <a:pt x="765" y="944"/>
                  <a:pt x="771" y="944"/>
                </a:cubicBezTo>
                <a:close/>
                <a:moveTo>
                  <a:pt x="729" y="945"/>
                </a:moveTo>
                <a:cubicBezTo>
                  <a:pt x="729" y="945"/>
                  <a:pt x="729" y="945"/>
                  <a:pt x="747" y="945"/>
                </a:cubicBezTo>
                <a:cubicBezTo>
                  <a:pt x="735" y="944"/>
                  <a:pt x="735" y="944"/>
                  <a:pt x="735" y="944"/>
                </a:cubicBezTo>
                <a:cubicBezTo>
                  <a:pt x="735" y="944"/>
                  <a:pt x="735" y="944"/>
                  <a:pt x="729" y="945"/>
                </a:cubicBezTo>
                <a:close/>
                <a:moveTo>
                  <a:pt x="665" y="932"/>
                </a:moveTo>
                <a:cubicBezTo>
                  <a:pt x="665" y="932"/>
                  <a:pt x="665" y="932"/>
                  <a:pt x="673" y="932"/>
                </a:cubicBezTo>
                <a:cubicBezTo>
                  <a:pt x="673" y="932"/>
                  <a:pt x="673" y="932"/>
                  <a:pt x="664" y="930"/>
                </a:cubicBezTo>
                <a:lnTo>
                  <a:pt x="665" y="932"/>
                </a:lnTo>
                <a:close/>
                <a:moveTo>
                  <a:pt x="1541" y="957"/>
                </a:moveTo>
                <a:cubicBezTo>
                  <a:pt x="1543" y="955"/>
                  <a:pt x="1530" y="957"/>
                  <a:pt x="1518" y="958"/>
                </a:cubicBezTo>
                <a:cubicBezTo>
                  <a:pt x="1538" y="958"/>
                  <a:pt x="1538" y="958"/>
                  <a:pt x="1538" y="958"/>
                </a:cubicBezTo>
                <a:cubicBezTo>
                  <a:pt x="1538" y="958"/>
                  <a:pt x="1538" y="958"/>
                  <a:pt x="1541" y="957"/>
                </a:cubicBezTo>
                <a:close/>
                <a:moveTo>
                  <a:pt x="2604" y="990"/>
                </a:moveTo>
                <a:cubicBezTo>
                  <a:pt x="2603" y="991"/>
                  <a:pt x="2605" y="991"/>
                  <a:pt x="2610" y="992"/>
                </a:cubicBezTo>
                <a:cubicBezTo>
                  <a:pt x="2611" y="991"/>
                  <a:pt x="2609" y="991"/>
                  <a:pt x="2604" y="990"/>
                </a:cubicBezTo>
                <a:close/>
                <a:moveTo>
                  <a:pt x="2626" y="1009"/>
                </a:moveTo>
                <a:cubicBezTo>
                  <a:pt x="2627" y="1010"/>
                  <a:pt x="2630" y="1010"/>
                  <a:pt x="2633" y="1010"/>
                </a:cubicBezTo>
                <a:cubicBezTo>
                  <a:pt x="2633" y="1010"/>
                  <a:pt x="2633" y="1010"/>
                  <a:pt x="2626" y="1009"/>
                </a:cubicBezTo>
                <a:close/>
                <a:moveTo>
                  <a:pt x="1046" y="943"/>
                </a:moveTo>
                <a:cubicBezTo>
                  <a:pt x="1021" y="943"/>
                  <a:pt x="1021" y="943"/>
                  <a:pt x="1021" y="943"/>
                </a:cubicBezTo>
                <a:cubicBezTo>
                  <a:pt x="1024" y="945"/>
                  <a:pt x="1034" y="943"/>
                  <a:pt x="1046" y="943"/>
                </a:cubicBezTo>
                <a:close/>
                <a:moveTo>
                  <a:pt x="2087" y="983"/>
                </a:moveTo>
                <a:cubicBezTo>
                  <a:pt x="2088" y="983"/>
                  <a:pt x="2090" y="984"/>
                  <a:pt x="2091" y="984"/>
                </a:cubicBezTo>
                <a:cubicBezTo>
                  <a:pt x="2090" y="983"/>
                  <a:pt x="2088" y="983"/>
                  <a:pt x="2087" y="983"/>
                </a:cubicBezTo>
                <a:close/>
                <a:moveTo>
                  <a:pt x="4477" y="1045"/>
                </a:moveTo>
                <a:cubicBezTo>
                  <a:pt x="4477" y="1045"/>
                  <a:pt x="4477" y="1045"/>
                  <a:pt x="4473" y="1048"/>
                </a:cubicBezTo>
                <a:cubicBezTo>
                  <a:pt x="4476" y="1047"/>
                  <a:pt x="4483" y="1047"/>
                  <a:pt x="4486" y="1048"/>
                </a:cubicBezTo>
                <a:lnTo>
                  <a:pt x="4477" y="1045"/>
                </a:lnTo>
                <a:close/>
                <a:moveTo>
                  <a:pt x="1148" y="957"/>
                </a:moveTo>
                <a:cubicBezTo>
                  <a:pt x="1148" y="957"/>
                  <a:pt x="1148" y="957"/>
                  <a:pt x="1147" y="957"/>
                </a:cubicBezTo>
                <a:cubicBezTo>
                  <a:pt x="1146" y="958"/>
                  <a:pt x="1146" y="958"/>
                  <a:pt x="1148" y="957"/>
                </a:cubicBezTo>
                <a:close/>
                <a:moveTo>
                  <a:pt x="4417" y="1045"/>
                </a:moveTo>
                <a:cubicBezTo>
                  <a:pt x="4417" y="1045"/>
                  <a:pt x="4417" y="1045"/>
                  <a:pt x="4376" y="1046"/>
                </a:cubicBezTo>
                <a:cubicBezTo>
                  <a:pt x="4377" y="1046"/>
                  <a:pt x="4370" y="1044"/>
                  <a:pt x="4377" y="1044"/>
                </a:cubicBezTo>
                <a:cubicBezTo>
                  <a:pt x="4367" y="1043"/>
                  <a:pt x="4358" y="1043"/>
                  <a:pt x="4371" y="1042"/>
                </a:cubicBezTo>
                <a:cubicBezTo>
                  <a:pt x="4272" y="1046"/>
                  <a:pt x="4171" y="1037"/>
                  <a:pt x="4074" y="1037"/>
                </a:cubicBezTo>
                <a:cubicBezTo>
                  <a:pt x="4067" y="1037"/>
                  <a:pt x="4071" y="1036"/>
                  <a:pt x="4073" y="1035"/>
                </a:cubicBezTo>
                <a:cubicBezTo>
                  <a:pt x="4055" y="1037"/>
                  <a:pt x="4056" y="1033"/>
                  <a:pt x="4046" y="1032"/>
                </a:cubicBezTo>
                <a:cubicBezTo>
                  <a:pt x="4046" y="1032"/>
                  <a:pt x="4046" y="1032"/>
                  <a:pt x="4020" y="1036"/>
                </a:cubicBezTo>
                <a:cubicBezTo>
                  <a:pt x="4010" y="1033"/>
                  <a:pt x="4018" y="1033"/>
                  <a:pt x="4017" y="1032"/>
                </a:cubicBezTo>
                <a:cubicBezTo>
                  <a:pt x="3967" y="1030"/>
                  <a:pt x="3919" y="1032"/>
                  <a:pt x="3879" y="1029"/>
                </a:cubicBezTo>
                <a:cubicBezTo>
                  <a:pt x="3866" y="1029"/>
                  <a:pt x="3882" y="1031"/>
                  <a:pt x="3865" y="1031"/>
                </a:cubicBezTo>
                <a:cubicBezTo>
                  <a:pt x="3887" y="1029"/>
                  <a:pt x="3821" y="1028"/>
                  <a:pt x="3829" y="1026"/>
                </a:cubicBezTo>
                <a:cubicBezTo>
                  <a:pt x="3812" y="1029"/>
                  <a:pt x="3770" y="1025"/>
                  <a:pt x="3777" y="1031"/>
                </a:cubicBezTo>
                <a:cubicBezTo>
                  <a:pt x="3757" y="1030"/>
                  <a:pt x="3760" y="1028"/>
                  <a:pt x="3766" y="1028"/>
                </a:cubicBezTo>
                <a:cubicBezTo>
                  <a:pt x="3743" y="1027"/>
                  <a:pt x="3724" y="1027"/>
                  <a:pt x="3705" y="1024"/>
                </a:cubicBezTo>
                <a:cubicBezTo>
                  <a:pt x="3692" y="1025"/>
                  <a:pt x="3597" y="1020"/>
                  <a:pt x="3576" y="1023"/>
                </a:cubicBezTo>
                <a:cubicBezTo>
                  <a:pt x="3591" y="1021"/>
                  <a:pt x="3575" y="1022"/>
                  <a:pt x="3562" y="1021"/>
                </a:cubicBezTo>
                <a:cubicBezTo>
                  <a:pt x="3562" y="1021"/>
                  <a:pt x="3562" y="1021"/>
                  <a:pt x="3574" y="1019"/>
                </a:cubicBezTo>
                <a:cubicBezTo>
                  <a:pt x="3574" y="1019"/>
                  <a:pt x="3574" y="1019"/>
                  <a:pt x="3543" y="1018"/>
                </a:cubicBezTo>
                <a:cubicBezTo>
                  <a:pt x="3537" y="1018"/>
                  <a:pt x="3535" y="1018"/>
                  <a:pt x="3535" y="1018"/>
                </a:cubicBezTo>
                <a:cubicBezTo>
                  <a:pt x="3530" y="1018"/>
                  <a:pt x="3536" y="1019"/>
                  <a:pt x="3523" y="1019"/>
                </a:cubicBezTo>
                <a:cubicBezTo>
                  <a:pt x="3502" y="1019"/>
                  <a:pt x="3501" y="1018"/>
                  <a:pt x="3489" y="1016"/>
                </a:cubicBezTo>
                <a:cubicBezTo>
                  <a:pt x="3489" y="1016"/>
                  <a:pt x="3489" y="1016"/>
                  <a:pt x="3493" y="1016"/>
                </a:cubicBezTo>
                <a:cubicBezTo>
                  <a:pt x="3493" y="1016"/>
                  <a:pt x="3493" y="1016"/>
                  <a:pt x="3478" y="1015"/>
                </a:cubicBezTo>
                <a:cubicBezTo>
                  <a:pt x="3468" y="1015"/>
                  <a:pt x="3515" y="1019"/>
                  <a:pt x="3481" y="1019"/>
                </a:cubicBezTo>
                <a:cubicBezTo>
                  <a:pt x="3481" y="1018"/>
                  <a:pt x="3461" y="1014"/>
                  <a:pt x="3451" y="1016"/>
                </a:cubicBezTo>
                <a:cubicBezTo>
                  <a:pt x="3469" y="1016"/>
                  <a:pt x="3467" y="1018"/>
                  <a:pt x="3460" y="1018"/>
                </a:cubicBezTo>
                <a:cubicBezTo>
                  <a:pt x="3460" y="1018"/>
                  <a:pt x="3460" y="1018"/>
                  <a:pt x="3436" y="1018"/>
                </a:cubicBezTo>
                <a:cubicBezTo>
                  <a:pt x="3436" y="1018"/>
                  <a:pt x="3436" y="1018"/>
                  <a:pt x="3444" y="1015"/>
                </a:cubicBezTo>
                <a:cubicBezTo>
                  <a:pt x="3374" y="1013"/>
                  <a:pt x="3300" y="1013"/>
                  <a:pt x="3225" y="1011"/>
                </a:cubicBezTo>
                <a:cubicBezTo>
                  <a:pt x="3226" y="1013"/>
                  <a:pt x="3172" y="1009"/>
                  <a:pt x="3179" y="1013"/>
                </a:cubicBezTo>
                <a:cubicBezTo>
                  <a:pt x="3179" y="1013"/>
                  <a:pt x="3179" y="1013"/>
                  <a:pt x="3182" y="1013"/>
                </a:cubicBezTo>
                <a:cubicBezTo>
                  <a:pt x="3200" y="1014"/>
                  <a:pt x="3176" y="1016"/>
                  <a:pt x="3161" y="1015"/>
                </a:cubicBezTo>
                <a:cubicBezTo>
                  <a:pt x="3177" y="1014"/>
                  <a:pt x="3133" y="1010"/>
                  <a:pt x="3171" y="1011"/>
                </a:cubicBezTo>
                <a:cubicBezTo>
                  <a:pt x="3171" y="1011"/>
                  <a:pt x="3171" y="1011"/>
                  <a:pt x="3142" y="1008"/>
                </a:cubicBezTo>
                <a:cubicBezTo>
                  <a:pt x="3126" y="1001"/>
                  <a:pt x="3065" y="1007"/>
                  <a:pt x="3021" y="1003"/>
                </a:cubicBezTo>
                <a:cubicBezTo>
                  <a:pt x="3022" y="1004"/>
                  <a:pt x="3023" y="1004"/>
                  <a:pt x="3023" y="1004"/>
                </a:cubicBezTo>
                <a:cubicBezTo>
                  <a:pt x="2983" y="1001"/>
                  <a:pt x="2934" y="1003"/>
                  <a:pt x="2925" y="1002"/>
                </a:cubicBezTo>
                <a:cubicBezTo>
                  <a:pt x="2925" y="1002"/>
                  <a:pt x="2925" y="1002"/>
                  <a:pt x="2921" y="1004"/>
                </a:cubicBezTo>
                <a:cubicBezTo>
                  <a:pt x="2887" y="1000"/>
                  <a:pt x="2883" y="999"/>
                  <a:pt x="2843" y="1000"/>
                </a:cubicBezTo>
                <a:cubicBezTo>
                  <a:pt x="2843" y="1000"/>
                  <a:pt x="2848" y="1001"/>
                  <a:pt x="2841" y="1001"/>
                </a:cubicBezTo>
                <a:cubicBezTo>
                  <a:pt x="2832" y="999"/>
                  <a:pt x="2822" y="997"/>
                  <a:pt x="2794" y="997"/>
                </a:cubicBezTo>
                <a:cubicBezTo>
                  <a:pt x="2794" y="997"/>
                  <a:pt x="2794" y="997"/>
                  <a:pt x="2795" y="998"/>
                </a:cubicBezTo>
                <a:cubicBezTo>
                  <a:pt x="2795" y="998"/>
                  <a:pt x="2795" y="998"/>
                  <a:pt x="2752" y="996"/>
                </a:cubicBezTo>
                <a:cubicBezTo>
                  <a:pt x="2752" y="1002"/>
                  <a:pt x="2678" y="990"/>
                  <a:pt x="2665" y="996"/>
                </a:cubicBezTo>
                <a:cubicBezTo>
                  <a:pt x="2656" y="994"/>
                  <a:pt x="2624" y="993"/>
                  <a:pt x="2610" y="992"/>
                </a:cubicBezTo>
                <a:cubicBezTo>
                  <a:pt x="2610" y="992"/>
                  <a:pt x="2609" y="992"/>
                  <a:pt x="2607" y="992"/>
                </a:cubicBezTo>
                <a:cubicBezTo>
                  <a:pt x="2590" y="989"/>
                  <a:pt x="2559" y="992"/>
                  <a:pt x="2541" y="991"/>
                </a:cubicBezTo>
                <a:cubicBezTo>
                  <a:pt x="2529" y="990"/>
                  <a:pt x="2534" y="989"/>
                  <a:pt x="2539" y="988"/>
                </a:cubicBezTo>
                <a:cubicBezTo>
                  <a:pt x="2515" y="990"/>
                  <a:pt x="2473" y="983"/>
                  <a:pt x="2465" y="984"/>
                </a:cubicBezTo>
                <a:cubicBezTo>
                  <a:pt x="2447" y="984"/>
                  <a:pt x="2458" y="986"/>
                  <a:pt x="2453" y="988"/>
                </a:cubicBezTo>
                <a:cubicBezTo>
                  <a:pt x="2427" y="986"/>
                  <a:pt x="2458" y="982"/>
                  <a:pt x="2423" y="984"/>
                </a:cubicBezTo>
                <a:cubicBezTo>
                  <a:pt x="2427" y="984"/>
                  <a:pt x="2435" y="984"/>
                  <a:pt x="2432" y="985"/>
                </a:cubicBezTo>
                <a:cubicBezTo>
                  <a:pt x="2418" y="985"/>
                  <a:pt x="2394" y="991"/>
                  <a:pt x="2381" y="989"/>
                </a:cubicBezTo>
                <a:cubicBezTo>
                  <a:pt x="2381" y="989"/>
                  <a:pt x="2381" y="989"/>
                  <a:pt x="2390" y="988"/>
                </a:cubicBezTo>
                <a:cubicBezTo>
                  <a:pt x="2365" y="986"/>
                  <a:pt x="2332" y="992"/>
                  <a:pt x="2328" y="988"/>
                </a:cubicBezTo>
                <a:cubicBezTo>
                  <a:pt x="2328" y="988"/>
                  <a:pt x="2328" y="988"/>
                  <a:pt x="2330" y="986"/>
                </a:cubicBezTo>
                <a:cubicBezTo>
                  <a:pt x="2288" y="987"/>
                  <a:pt x="2312" y="984"/>
                  <a:pt x="2270" y="985"/>
                </a:cubicBezTo>
                <a:cubicBezTo>
                  <a:pt x="2270" y="985"/>
                  <a:pt x="2270" y="985"/>
                  <a:pt x="2271" y="986"/>
                </a:cubicBezTo>
                <a:cubicBezTo>
                  <a:pt x="2252" y="985"/>
                  <a:pt x="2242" y="987"/>
                  <a:pt x="2233" y="984"/>
                </a:cubicBezTo>
                <a:cubicBezTo>
                  <a:pt x="2233" y="984"/>
                  <a:pt x="2233" y="984"/>
                  <a:pt x="2240" y="983"/>
                </a:cubicBezTo>
                <a:cubicBezTo>
                  <a:pt x="2217" y="983"/>
                  <a:pt x="2215" y="983"/>
                  <a:pt x="2191" y="982"/>
                </a:cubicBezTo>
                <a:cubicBezTo>
                  <a:pt x="2189" y="982"/>
                  <a:pt x="2177" y="981"/>
                  <a:pt x="2174" y="982"/>
                </a:cubicBezTo>
                <a:cubicBezTo>
                  <a:pt x="2173" y="979"/>
                  <a:pt x="2120" y="979"/>
                  <a:pt x="2110" y="979"/>
                </a:cubicBezTo>
                <a:cubicBezTo>
                  <a:pt x="2128" y="980"/>
                  <a:pt x="2119" y="980"/>
                  <a:pt x="2114" y="981"/>
                </a:cubicBezTo>
                <a:cubicBezTo>
                  <a:pt x="2103" y="979"/>
                  <a:pt x="2096" y="978"/>
                  <a:pt x="2081" y="980"/>
                </a:cubicBezTo>
                <a:cubicBezTo>
                  <a:pt x="2079" y="976"/>
                  <a:pt x="2077" y="973"/>
                  <a:pt x="2050" y="972"/>
                </a:cubicBezTo>
                <a:cubicBezTo>
                  <a:pt x="2054" y="972"/>
                  <a:pt x="2058" y="973"/>
                  <a:pt x="2055" y="973"/>
                </a:cubicBezTo>
                <a:cubicBezTo>
                  <a:pt x="2052" y="974"/>
                  <a:pt x="2045" y="973"/>
                  <a:pt x="2043" y="973"/>
                </a:cubicBezTo>
                <a:cubicBezTo>
                  <a:pt x="2040" y="973"/>
                  <a:pt x="2049" y="974"/>
                  <a:pt x="2046" y="975"/>
                </a:cubicBezTo>
                <a:cubicBezTo>
                  <a:pt x="2026" y="972"/>
                  <a:pt x="2011" y="974"/>
                  <a:pt x="1982" y="972"/>
                </a:cubicBezTo>
                <a:cubicBezTo>
                  <a:pt x="1991" y="973"/>
                  <a:pt x="1983" y="974"/>
                  <a:pt x="1980" y="975"/>
                </a:cubicBezTo>
                <a:cubicBezTo>
                  <a:pt x="1978" y="971"/>
                  <a:pt x="1940" y="977"/>
                  <a:pt x="1951" y="972"/>
                </a:cubicBezTo>
                <a:cubicBezTo>
                  <a:pt x="1894" y="973"/>
                  <a:pt x="1807" y="968"/>
                  <a:pt x="1784" y="971"/>
                </a:cubicBezTo>
                <a:cubicBezTo>
                  <a:pt x="1778" y="972"/>
                  <a:pt x="1763" y="969"/>
                  <a:pt x="1753" y="969"/>
                </a:cubicBezTo>
                <a:cubicBezTo>
                  <a:pt x="1753" y="969"/>
                  <a:pt x="1753" y="969"/>
                  <a:pt x="1754" y="970"/>
                </a:cubicBezTo>
                <a:cubicBezTo>
                  <a:pt x="1726" y="967"/>
                  <a:pt x="1732" y="969"/>
                  <a:pt x="1700" y="965"/>
                </a:cubicBezTo>
                <a:cubicBezTo>
                  <a:pt x="1713" y="967"/>
                  <a:pt x="1708" y="968"/>
                  <a:pt x="1694" y="969"/>
                </a:cubicBezTo>
                <a:cubicBezTo>
                  <a:pt x="1694" y="969"/>
                  <a:pt x="1694" y="969"/>
                  <a:pt x="1672" y="965"/>
                </a:cubicBezTo>
                <a:cubicBezTo>
                  <a:pt x="1672" y="965"/>
                  <a:pt x="1672" y="965"/>
                  <a:pt x="1667" y="967"/>
                </a:cubicBezTo>
                <a:cubicBezTo>
                  <a:pt x="1658" y="966"/>
                  <a:pt x="1648" y="966"/>
                  <a:pt x="1638" y="966"/>
                </a:cubicBezTo>
                <a:cubicBezTo>
                  <a:pt x="1642" y="967"/>
                  <a:pt x="1640" y="967"/>
                  <a:pt x="1640" y="967"/>
                </a:cubicBezTo>
                <a:cubicBezTo>
                  <a:pt x="1639" y="967"/>
                  <a:pt x="1639" y="967"/>
                  <a:pt x="1638" y="966"/>
                </a:cubicBezTo>
                <a:cubicBezTo>
                  <a:pt x="1629" y="963"/>
                  <a:pt x="1594" y="963"/>
                  <a:pt x="1589" y="961"/>
                </a:cubicBezTo>
                <a:cubicBezTo>
                  <a:pt x="1578" y="964"/>
                  <a:pt x="1562" y="959"/>
                  <a:pt x="1554" y="962"/>
                </a:cubicBezTo>
                <a:cubicBezTo>
                  <a:pt x="1551" y="962"/>
                  <a:pt x="1547" y="961"/>
                  <a:pt x="1542" y="961"/>
                </a:cubicBezTo>
                <a:cubicBezTo>
                  <a:pt x="1547" y="959"/>
                  <a:pt x="1549" y="958"/>
                  <a:pt x="1540" y="958"/>
                </a:cubicBezTo>
                <a:cubicBezTo>
                  <a:pt x="1539" y="958"/>
                  <a:pt x="1538" y="958"/>
                  <a:pt x="1538" y="958"/>
                </a:cubicBezTo>
                <a:cubicBezTo>
                  <a:pt x="1538" y="958"/>
                  <a:pt x="1538" y="958"/>
                  <a:pt x="1534" y="960"/>
                </a:cubicBezTo>
                <a:cubicBezTo>
                  <a:pt x="1525" y="959"/>
                  <a:pt x="1515" y="959"/>
                  <a:pt x="1509" y="959"/>
                </a:cubicBezTo>
                <a:cubicBezTo>
                  <a:pt x="1512" y="959"/>
                  <a:pt x="1515" y="958"/>
                  <a:pt x="1518" y="958"/>
                </a:cubicBezTo>
                <a:cubicBezTo>
                  <a:pt x="1514" y="958"/>
                  <a:pt x="1511" y="958"/>
                  <a:pt x="1507" y="959"/>
                </a:cubicBezTo>
                <a:cubicBezTo>
                  <a:pt x="1506" y="959"/>
                  <a:pt x="1505" y="958"/>
                  <a:pt x="1504" y="958"/>
                </a:cubicBezTo>
                <a:cubicBezTo>
                  <a:pt x="1504" y="959"/>
                  <a:pt x="1505" y="959"/>
                  <a:pt x="1506" y="959"/>
                </a:cubicBezTo>
                <a:cubicBezTo>
                  <a:pt x="1500" y="959"/>
                  <a:pt x="1494" y="959"/>
                  <a:pt x="1486" y="958"/>
                </a:cubicBezTo>
                <a:cubicBezTo>
                  <a:pt x="1454" y="960"/>
                  <a:pt x="1415" y="952"/>
                  <a:pt x="1379" y="955"/>
                </a:cubicBezTo>
                <a:cubicBezTo>
                  <a:pt x="1385" y="955"/>
                  <a:pt x="1392" y="955"/>
                  <a:pt x="1394" y="956"/>
                </a:cubicBezTo>
                <a:cubicBezTo>
                  <a:pt x="1364" y="954"/>
                  <a:pt x="1335" y="956"/>
                  <a:pt x="1316" y="954"/>
                </a:cubicBezTo>
                <a:cubicBezTo>
                  <a:pt x="1316" y="954"/>
                  <a:pt x="1316" y="954"/>
                  <a:pt x="1317" y="953"/>
                </a:cubicBezTo>
                <a:cubicBezTo>
                  <a:pt x="1296" y="951"/>
                  <a:pt x="1279" y="950"/>
                  <a:pt x="1261" y="950"/>
                </a:cubicBezTo>
                <a:cubicBezTo>
                  <a:pt x="1261" y="950"/>
                  <a:pt x="1261" y="950"/>
                  <a:pt x="1260" y="948"/>
                </a:cubicBezTo>
                <a:cubicBezTo>
                  <a:pt x="1235" y="948"/>
                  <a:pt x="1180" y="942"/>
                  <a:pt x="1164" y="946"/>
                </a:cubicBezTo>
                <a:cubicBezTo>
                  <a:pt x="1158" y="944"/>
                  <a:pt x="1129" y="945"/>
                  <a:pt x="1115" y="944"/>
                </a:cubicBezTo>
                <a:cubicBezTo>
                  <a:pt x="1115" y="944"/>
                  <a:pt x="1115" y="944"/>
                  <a:pt x="1111" y="945"/>
                </a:cubicBezTo>
                <a:cubicBezTo>
                  <a:pt x="1092" y="945"/>
                  <a:pt x="1080" y="945"/>
                  <a:pt x="1069" y="944"/>
                </a:cubicBezTo>
                <a:cubicBezTo>
                  <a:pt x="1031" y="946"/>
                  <a:pt x="995" y="942"/>
                  <a:pt x="962" y="941"/>
                </a:cubicBezTo>
                <a:cubicBezTo>
                  <a:pt x="962" y="941"/>
                  <a:pt x="962" y="941"/>
                  <a:pt x="961" y="941"/>
                </a:cubicBezTo>
                <a:cubicBezTo>
                  <a:pt x="961" y="941"/>
                  <a:pt x="961" y="941"/>
                  <a:pt x="927" y="939"/>
                </a:cubicBezTo>
                <a:cubicBezTo>
                  <a:pt x="936" y="941"/>
                  <a:pt x="921" y="938"/>
                  <a:pt x="910" y="938"/>
                </a:cubicBezTo>
                <a:cubicBezTo>
                  <a:pt x="900" y="937"/>
                  <a:pt x="882" y="937"/>
                  <a:pt x="869" y="938"/>
                </a:cubicBezTo>
                <a:cubicBezTo>
                  <a:pt x="869" y="938"/>
                  <a:pt x="869" y="938"/>
                  <a:pt x="848" y="937"/>
                </a:cubicBezTo>
                <a:cubicBezTo>
                  <a:pt x="872" y="939"/>
                  <a:pt x="846" y="939"/>
                  <a:pt x="844" y="941"/>
                </a:cubicBezTo>
                <a:cubicBezTo>
                  <a:pt x="844" y="941"/>
                  <a:pt x="844" y="941"/>
                  <a:pt x="831" y="939"/>
                </a:cubicBezTo>
                <a:cubicBezTo>
                  <a:pt x="825" y="940"/>
                  <a:pt x="839" y="941"/>
                  <a:pt x="829" y="941"/>
                </a:cubicBezTo>
                <a:cubicBezTo>
                  <a:pt x="820" y="940"/>
                  <a:pt x="793" y="939"/>
                  <a:pt x="784" y="937"/>
                </a:cubicBezTo>
                <a:cubicBezTo>
                  <a:pt x="785" y="936"/>
                  <a:pt x="789" y="936"/>
                  <a:pt x="793" y="936"/>
                </a:cubicBezTo>
                <a:cubicBezTo>
                  <a:pt x="792" y="936"/>
                  <a:pt x="790" y="935"/>
                  <a:pt x="789" y="935"/>
                </a:cubicBezTo>
                <a:cubicBezTo>
                  <a:pt x="774" y="935"/>
                  <a:pt x="777" y="935"/>
                  <a:pt x="778" y="934"/>
                </a:cubicBezTo>
                <a:cubicBezTo>
                  <a:pt x="759" y="936"/>
                  <a:pt x="748" y="934"/>
                  <a:pt x="733" y="936"/>
                </a:cubicBezTo>
                <a:cubicBezTo>
                  <a:pt x="754" y="933"/>
                  <a:pt x="688" y="935"/>
                  <a:pt x="701" y="932"/>
                </a:cubicBezTo>
                <a:cubicBezTo>
                  <a:pt x="687" y="934"/>
                  <a:pt x="691" y="932"/>
                  <a:pt x="682" y="934"/>
                </a:cubicBezTo>
                <a:cubicBezTo>
                  <a:pt x="702" y="934"/>
                  <a:pt x="723" y="937"/>
                  <a:pt x="739" y="939"/>
                </a:cubicBezTo>
                <a:cubicBezTo>
                  <a:pt x="739" y="939"/>
                  <a:pt x="739" y="939"/>
                  <a:pt x="723" y="940"/>
                </a:cubicBezTo>
                <a:cubicBezTo>
                  <a:pt x="733" y="943"/>
                  <a:pt x="759" y="940"/>
                  <a:pt x="769" y="941"/>
                </a:cubicBezTo>
                <a:cubicBezTo>
                  <a:pt x="763" y="940"/>
                  <a:pt x="748" y="941"/>
                  <a:pt x="747" y="941"/>
                </a:cubicBezTo>
                <a:cubicBezTo>
                  <a:pt x="747" y="941"/>
                  <a:pt x="747" y="941"/>
                  <a:pt x="752" y="939"/>
                </a:cubicBezTo>
                <a:cubicBezTo>
                  <a:pt x="775" y="939"/>
                  <a:pt x="793" y="941"/>
                  <a:pt x="810" y="943"/>
                </a:cubicBezTo>
                <a:cubicBezTo>
                  <a:pt x="794" y="943"/>
                  <a:pt x="829" y="945"/>
                  <a:pt x="817" y="946"/>
                </a:cubicBezTo>
                <a:cubicBezTo>
                  <a:pt x="817" y="946"/>
                  <a:pt x="817" y="946"/>
                  <a:pt x="805" y="946"/>
                </a:cubicBezTo>
                <a:cubicBezTo>
                  <a:pt x="799" y="946"/>
                  <a:pt x="811" y="948"/>
                  <a:pt x="818" y="949"/>
                </a:cubicBezTo>
                <a:cubicBezTo>
                  <a:pt x="857" y="949"/>
                  <a:pt x="928" y="952"/>
                  <a:pt x="942" y="951"/>
                </a:cubicBezTo>
                <a:cubicBezTo>
                  <a:pt x="934" y="951"/>
                  <a:pt x="919" y="950"/>
                  <a:pt x="912" y="949"/>
                </a:cubicBezTo>
                <a:cubicBezTo>
                  <a:pt x="912" y="949"/>
                  <a:pt x="912" y="949"/>
                  <a:pt x="931" y="949"/>
                </a:cubicBezTo>
                <a:cubicBezTo>
                  <a:pt x="916" y="948"/>
                  <a:pt x="904" y="950"/>
                  <a:pt x="882" y="949"/>
                </a:cubicBezTo>
                <a:cubicBezTo>
                  <a:pt x="886" y="946"/>
                  <a:pt x="870" y="944"/>
                  <a:pt x="887" y="942"/>
                </a:cubicBezTo>
                <a:cubicBezTo>
                  <a:pt x="929" y="941"/>
                  <a:pt x="921" y="948"/>
                  <a:pt x="971" y="949"/>
                </a:cubicBezTo>
                <a:cubicBezTo>
                  <a:pt x="976" y="949"/>
                  <a:pt x="961" y="945"/>
                  <a:pt x="988" y="948"/>
                </a:cubicBezTo>
                <a:cubicBezTo>
                  <a:pt x="1021" y="950"/>
                  <a:pt x="1046" y="954"/>
                  <a:pt x="1046" y="958"/>
                </a:cubicBezTo>
                <a:cubicBezTo>
                  <a:pt x="1032" y="956"/>
                  <a:pt x="1003" y="953"/>
                  <a:pt x="999" y="956"/>
                </a:cubicBezTo>
                <a:cubicBezTo>
                  <a:pt x="1013" y="957"/>
                  <a:pt x="1037" y="959"/>
                  <a:pt x="1039" y="960"/>
                </a:cubicBezTo>
                <a:cubicBezTo>
                  <a:pt x="1053" y="958"/>
                  <a:pt x="1012" y="959"/>
                  <a:pt x="1031" y="957"/>
                </a:cubicBezTo>
                <a:cubicBezTo>
                  <a:pt x="1041" y="957"/>
                  <a:pt x="1045" y="958"/>
                  <a:pt x="1050" y="959"/>
                </a:cubicBezTo>
                <a:cubicBezTo>
                  <a:pt x="1043" y="957"/>
                  <a:pt x="1059" y="957"/>
                  <a:pt x="1062" y="956"/>
                </a:cubicBezTo>
                <a:cubicBezTo>
                  <a:pt x="1094" y="957"/>
                  <a:pt x="1113" y="957"/>
                  <a:pt x="1147" y="957"/>
                </a:cubicBezTo>
                <a:cubicBezTo>
                  <a:pt x="1149" y="957"/>
                  <a:pt x="1153" y="956"/>
                  <a:pt x="1152" y="956"/>
                </a:cubicBezTo>
                <a:cubicBezTo>
                  <a:pt x="1169" y="957"/>
                  <a:pt x="1193" y="962"/>
                  <a:pt x="1186" y="963"/>
                </a:cubicBezTo>
                <a:cubicBezTo>
                  <a:pt x="1206" y="964"/>
                  <a:pt x="1207" y="963"/>
                  <a:pt x="1224" y="964"/>
                </a:cubicBezTo>
                <a:cubicBezTo>
                  <a:pt x="1197" y="966"/>
                  <a:pt x="1229" y="964"/>
                  <a:pt x="1232" y="966"/>
                </a:cubicBezTo>
                <a:cubicBezTo>
                  <a:pt x="1250" y="967"/>
                  <a:pt x="1238" y="965"/>
                  <a:pt x="1246" y="965"/>
                </a:cubicBezTo>
                <a:cubicBezTo>
                  <a:pt x="1249" y="965"/>
                  <a:pt x="1256" y="966"/>
                  <a:pt x="1256" y="967"/>
                </a:cubicBezTo>
                <a:cubicBezTo>
                  <a:pt x="1267" y="965"/>
                  <a:pt x="1236" y="961"/>
                  <a:pt x="1249" y="959"/>
                </a:cubicBezTo>
                <a:cubicBezTo>
                  <a:pt x="1257" y="958"/>
                  <a:pt x="1294" y="956"/>
                  <a:pt x="1297" y="956"/>
                </a:cubicBezTo>
                <a:cubicBezTo>
                  <a:pt x="1305" y="959"/>
                  <a:pt x="1302" y="968"/>
                  <a:pt x="1290" y="971"/>
                </a:cubicBezTo>
                <a:cubicBezTo>
                  <a:pt x="1291" y="972"/>
                  <a:pt x="1306" y="970"/>
                  <a:pt x="1314" y="970"/>
                </a:cubicBezTo>
                <a:cubicBezTo>
                  <a:pt x="1336" y="968"/>
                  <a:pt x="1347" y="973"/>
                  <a:pt x="1365" y="972"/>
                </a:cubicBezTo>
                <a:cubicBezTo>
                  <a:pt x="1365" y="972"/>
                  <a:pt x="1365" y="972"/>
                  <a:pt x="1352" y="970"/>
                </a:cubicBezTo>
                <a:cubicBezTo>
                  <a:pt x="1355" y="970"/>
                  <a:pt x="1381" y="971"/>
                  <a:pt x="1386" y="972"/>
                </a:cubicBezTo>
                <a:cubicBezTo>
                  <a:pt x="1386" y="971"/>
                  <a:pt x="1372" y="967"/>
                  <a:pt x="1380" y="966"/>
                </a:cubicBezTo>
                <a:cubicBezTo>
                  <a:pt x="1413" y="967"/>
                  <a:pt x="1444" y="973"/>
                  <a:pt x="1442" y="975"/>
                </a:cubicBezTo>
                <a:cubicBezTo>
                  <a:pt x="1442" y="975"/>
                  <a:pt x="1442" y="975"/>
                  <a:pt x="1392" y="971"/>
                </a:cubicBezTo>
                <a:cubicBezTo>
                  <a:pt x="1390" y="973"/>
                  <a:pt x="1427" y="974"/>
                  <a:pt x="1425" y="977"/>
                </a:cubicBezTo>
                <a:cubicBezTo>
                  <a:pt x="1425" y="977"/>
                  <a:pt x="1425" y="977"/>
                  <a:pt x="1471" y="978"/>
                </a:cubicBezTo>
                <a:cubicBezTo>
                  <a:pt x="1465" y="977"/>
                  <a:pt x="1448" y="976"/>
                  <a:pt x="1455" y="975"/>
                </a:cubicBezTo>
                <a:cubicBezTo>
                  <a:pt x="1474" y="976"/>
                  <a:pt x="1465" y="975"/>
                  <a:pt x="1478" y="974"/>
                </a:cubicBezTo>
                <a:cubicBezTo>
                  <a:pt x="1456" y="971"/>
                  <a:pt x="1414" y="962"/>
                  <a:pt x="1399" y="959"/>
                </a:cubicBezTo>
                <a:cubicBezTo>
                  <a:pt x="1399" y="959"/>
                  <a:pt x="1399" y="959"/>
                  <a:pt x="1423" y="961"/>
                </a:cubicBezTo>
                <a:cubicBezTo>
                  <a:pt x="1423" y="961"/>
                  <a:pt x="1423" y="961"/>
                  <a:pt x="1429" y="960"/>
                </a:cubicBezTo>
                <a:cubicBezTo>
                  <a:pt x="1460" y="962"/>
                  <a:pt x="1488" y="972"/>
                  <a:pt x="1496" y="974"/>
                </a:cubicBezTo>
                <a:cubicBezTo>
                  <a:pt x="1514" y="974"/>
                  <a:pt x="1508" y="969"/>
                  <a:pt x="1504" y="968"/>
                </a:cubicBezTo>
                <a:cubicBezTo>
                  <a:pt x="1539" y="969"/>
                  <a:pt x="1538" y="976"/>
                  <a:pt x="1573" y="976"/>
                </a:cubicBezTo>
                <a:cubicBezTo>
                  <a:pt x="1573" y="976"/>
                  <a:pt x="1573" y="976"/>
                  <a:pt x="1560" y="977"/>
                </a:cubicBezTo>
                <a:cubicBezTo>
                  <a:pt x="1568" y="978"/>
                  <a:pt x="1599" y="978"/>
                  <a:pt x="1596" y="979"/>
                </a:cubicBezTo>
                <a:cubicBezTo>
                  <a:pt x="1602" y="978"/>
                  <a:pt x="1608" y="975"/>
                  <a:pt x="1603" y="974"/>
                </a:cubicBezTo>
                <a:cubicBezTo>
                  <a:pt x="1603" y="974"/>
                  <a:pt x="1603" y="974"/>
                  <a:pt x="1633" y="979"/>
                </a:cubicBezTo>
                <a:cubicBezTo>
                  <a:pt x="1628" y="978"/>
                  <a:pt x="1631" y="975"/>
                  <a:pt x="1629" y="974"/>
                </a:cubicBezTo>
                <a:cubicBezTo>
                  <a:pt x="1641" y="974"/>
                  <a:pt x="1649" y="978"/>
                  <a:pt x="1644" y="979"/>
                </a:cubicBezTo>
                <a:cubicBezTo>
                  <a:pt x="1667" y="977"/>
                  <a:pt x="1662" y="979"/>
                  <a:pt x="1681" y="976"/>
                </a:cubicBezTo>
                <a:cubicBezTo>
                  <a:pt x="1688" y="976"/>
                  <a:pt x="1680" y="980"/>
                  <a:pt x="1675" y="980"/>
                </a:cubicBezTo>
                <a:cubicBezTo>
                  <a:pt x="1691" y="982"/>
                  <a:pt x="1701" y="982"/>
                  <a:pt x="1709" y="981"/>
                </a:cubicBezTo>
                <a:cubicBezTo>
                  <a:pt x="1682" y="979"/>
                  <a:pt x="1702" y="973"/>
                  <a:pt x="1696" y="969"/>
                </a:cubicBezTo>
                <a:cubicBezTo>
                  <a:pt x="1696" y="969"/>
                  <a:pt x="1696" y="969"/>
                  <a:pt x="1755" y="983"/>
                </a:cubicBezTo>
                <a:cubicBezTo>
                  <a:pt x="1753" y="982"/>
                  <a:pt x="1748" y="978"/>
                  <a:pt x="1748" y="978"/>
                </a:cubicBezTo>
                <a:cubicBezTo>
                  <a:pt x="1753" y="981"/>
                  <a:pt x="1814" y="984"/>
                  <a:pt x="1848" y="984"/>
                </a:cubicBezTo>
                <a:cubicBezTo>
                  <a:pt x="1842" y="983"/>
                  <a:pt x="1869" y="982"/>
                  <a:pt x="1881" y="984"/>
                </a:cubicBezTo>
                <a:cubicBezTo>
                  <a:pt x="1879" y="983"/>
                  <a:pt x="1876" y="983"/>
                  <a:pt x="1871" y="983"/>
                </a:cubicBezTo>
                <a:cubicBezTo>
                  <a:pt x="1893" y="981"/>
                  <a:pt x="1900" y="989"/>
                  <a:pt x="1922" y="987"/>
                </a:cubicBezTo>
                <a:cubicBezTo>
                  <a:pt x="1902" y="986"/>
                  <a:pt x="1898" y="985"/>
                  <a:pt x="1899" y="984"/>
                </a:cubicBezTo>
                <a:cubicBezTo>
                  <a:pt x="1915" y="985"/>
                  <a:pt x="1954" y="985"/>
                  <a:pt x="1946" y="989"/>
                </a:cubicBezTo>
                <a:cubicBezTo>
                  <a:pt x="1956" y="988"/>
                  <a:pt x="1966" y="989"/>
                  <a:pt x="1965" y="987"/>
                </a:cubicBezTo>
                <a:cubicBezTo>
                  <a:pt x="1965" y="987"/>
                  <a:pt x="1965" y="987"/>
                  <a:pt x="2005" y="991"/>
                </a:cubicBezTo>
                <a:cubicBezTo>
                  <a:pt x="2002" y="990"/>
                  <a:pt x="2000" y="989"/>
                  <a:pt x="2012" y="989"/>
                </a:cubicBezTo>
                <a:cubicBezTo>
                  <a:pt x="1989" y="989"/>
                  <a:pt x="1967" y="984"/>
                  <a:pt x="1955" y="987"/>
                </a:cubicBezTo>
                <a:cubicBezTo>
                  <a:pt x="1954" y="984"/>
                  <a:pt x="1963" y="983"/>
                  <a:pt x="1952" y="981"/>
                </a:cubicBezTo>
                <a:cubicBezTo>
                  <a:pt x="1996" y="983"/>
                  <a:pt x="2020" y="988"/>
                  <a:pt x="2048" y="992"/>
                </a:cubicBezTo>
                <a:cubicBezTo>
                  <a:pt x="2048" y="992"/>
                  <a:pt x="2048" y="992"/>
                  <a:pt x="2086" y="991"/>
                </a:cubicBezTo>
                <a:cubicBezTo>
                  <a:pt x="2086" y="991"/>
                  <a:pt x="2086" y="991"/>
                  <a:pt x="2088" y="992"/>
                </a:cubicBezTo>
                <a:cubicBezTo>
                  <a:pt x="2088" y="992"/>
                  <a:pt x="2088" y="992"/>
                  <a:pt x="2095" y="990"/>
                </a:cubicBezTo>
                <a:cubicBezTo>
                  <a:pt x="2100" y="990"/>
                  <a:pt x="2103" y="991"/>
                  <a:pt x="2104" y="991"/>
                </a:cubicBezTo>
                <a:cubicBezTo>
                  <a:pt x="2105" y="991"/>
                  <a:pt x="2103" y="990"/>
                  <a:pt x="2102" y="990"/>
                </a:cubicBezTo>
                <a:cubicBezTo>
                  <a:pt x="2106" y="990"/>
                  <a:pt x="2109" y="990"/>
                  <a:pt x="2111" y="991"/>
                </a:cubicBezTo>
                <a:cubicBezTo>
                  <a:pt x="2113" y="989"/>
                  <a:pt x="2106" y="987"/>
                  <a:pt x="2099" y="986"/>
                </a:cubicBezTo>
                <a:cubicBezTo>
                  <a:pt x="2095" y="986"/>
                  <a:pt x="2092" y="986"/>
                  <a:pt x="2088" y="987"/>
                </a:cubicBezTo>
                <a:cubicBezTo>
                  <a:pt x="2081" y="985"/>
                  <a:pt x="2075" y="984"/>
                  <a:pt x="2086" y="983"/>
                </a:cubicBezTo>
                <a:cubicBezTo>
                  <a:pt x="2087" y="983"/>
                  <a:pt x="2087" y="983"/>
                  <a:pt x="2087" y="983"/>
                </a:cubicBezTo>
                <a:cubicBezTo>
                  <a:pt x="2085" y="982"/>
                  <a:pt x="2085" y="982"/>
                  <a:pt x="2087" y="981"/>
                </a:cubicBezTo>
                <a:cubicBezTo>
                  <a:pt x="2087" y="981"/>
                  <a:pt x="2087" y="981"/>
                  <a:pt x="2116" y="983"/>
                </a:cubicBezTo>
                <a:cubicBezTo>
                  <a:pt x="2113" y="984"/>
                  <a:pt x="2108" y="984"/>
                  <a:pt x="2102" y="985"/>
                </a:cubicBezTo>
                <a:cubicBezTo>
                  <a:pt x="2121" y="988"/>
                  <a:pt x="2142" y="990"/>
                  <a:pt x="2125" y="992"/>
                </a:cubicBezTo>
                <a:cubicBezTo>
                  <a:pt x="2125" y="992"/>
                  <a:pt x="2125" y="992"/>
                  <a:pt x="2148" y="991"/>
                </a:cubicBezTo>
                <a:cubicBezTo>
                  <a:pt x="2174" y="994"/>
                  <a:pt x="2170" y="994"/>
                  <a:pt x="2202" y="997"/>
                </a:cubicBezTo>
                <a:cubicBezTo>
                  <a:pt x="2204" y="996"/>
                  <a:pt x="2195" y="995"/>
                  <a:pt x="2201" y="994"/>
                </a:cubicBezTo>
                <a:cubicBezTo>
                  <a:pt x="2224" y="998"/>
                  <a:pt x="2258" y="992"/>
                  <a:pt x="2263" y="995"/>
                </a:cubicBezTo>
                <a:cubicBezTo>
                  <a:pt x="2282" y="996"/>
                  <a:pt x="2271" y="998"/>
                  <a:pt x="2283" y="999"/>
                </a:cubicBezTo>
                <a:cubicBezTo>
                  <a:pt x="2283" y="999"/>
                  <a:pt x="2281" y="998"/>
                  <a:pt x="2285" y="998"/>
                </a:cubicBezTo>
                <a:cubicBezTo>
                  <a:pt x="2285" y="998"/>
                  <a:pt x="2285" y="998"/>
                  <a:pt x="2299" y="1000"/>
                </a:cubicBezTo>
                <a:cubicBezTo>
                  <a:pt x="2305" y="1000"/>
                  <a:pt x="2286" y="999"/>
                  <a:pt x="2302" y="998"/>
                </a:cubicBezTo>
                <a:cubicBezTo>
                  <a:pt x="2330" y="1001"/>
                  <a:pt x="2346" y="1002"/>
                  <a:pt x="2369" y="1002"/>
                </a:cubicBezTo>
                <a:cubicBezTo>
                  <a:pt x="2403" y="1003"/>
                  <a:pt x="2355" y="1005"/>
                  <a:pt x="2384" y="1006"/>
                </a:cubicBezTo>
                <a:cubicBezTo>
                  <a:pt x="2388" y="1004"/>
                  <a:pt x="2392" y="1002"/>
                  <a:pt x="2409" y="1003"/>
                </a:cubicBezTo>
                <a:cubicBezTo>
                  <a:pt x="2418" y="1004"/>
                  <a:pt x="2417" y="1005"/>
                  <a:pt x="2432" y="1007"/>
                </a:cubicBezTo>
                <a:cubicBezTo>
                  <a:pt x="2432" y="1007"/>
                  <a:pt x="2432" y="1007"/>
                  <a:pt x="2431" y="1004"/>
                </a:cubicBezTo>
                <a:cubicBezTo>
                  <a:pt x="2446" y="1004"/>
                  <a:pt x="2457" y="1005"/>
                  <a:pt x="2457" y="1003"/>
                </a:cubicBezTo>
                <a:cubicBezTo>
                  <a:pt x="2469" y="1005"/>
                  <a:pt x="2477" y="1005"/>
                  <a:pt x="2484" y="1005"/>
                </a:cubicBezTo>
                <a:cubicBezTo>
                  <a:pt x="2492" y="1004"/>
                  <a:pt x="2497" y="1003"/>
                  <a:pt x="2503" y="1006"/>
                </a:cubicBezTo>
                <a:cubicBezTo>
                  <a:pt x="2532" y="1005"/>
                  <a:pt x="2531" y="1011"/>
                  <a:pt x="2549" y="1006"/>
                </a:cubicBezTo>
                <a:cubicBezTo>
                  <a:pt x="2535" y="1006"/>
                  <a:pt x="2519" y="1004"/>
                  <a:pt x="2527" y="1003"/>
                </a:cubicBezTo>
                <a:cubicBezTo>
                  <a:pt x="2527" y="1003"/>
                  <a:pt x="2527" y="1003"/>
                  <a:pt x="2547" y="1005"/>
                </a:cubicBezTo>
                <a:cubicBezTo>
                  <a:pt x="2549" y="1004"/>
                  <a:pt x="2535" y="1004"/>
                  <a:pt x="2545" y="1004"/>
                </a:cubicBezTo>
                <a:cubicBezTo>
                  <a:pt x="2550" y="1004"/>
                  <a:pt x="2562" y="1006"/>
                  <a:pt x="2567" y="1007"/>
                </a:cubicBezTo>
                <a:cubicBezTo>
                  <a:pt x="2567" y="1007"/>
                  <a:pt x="2567" y="1007"/>
                  <a:pt x="2600" y="1008"/>
                </a:cubicBezTo>
                <a:cubicBezTo>
                  <a:pt x="2596" y="1008"/>
                  <a:pt x="2596" y="1007"/>
                  <a:pt x="2602" y="1007"/>
                </a:cubicBezTo>
                <a:cubicBezTo>
                  <a:pt x="2602" y="1007"/>
                  <a:pt x="2602" y="1007"/>
                  <a:pt x="2622" y="1009"/>
                </a:cubicBezTo>
                <a:cubicBezTo>
                  <a:pt x="2623" y="1009"/>
                  <a:pt x="2629" y="1008"/>
                  <a:pt x="2636" y="1008"/>
                </a:cubicBezTo>
                <a:cubicBezTo>
                  <a:pt x="2667" y="1008"/>
                  <a:pt x="2661" y="1014"/>
                  <a:pt x="2685" y="1012"/>
                </a:cubicBezTo>
                <a:cubicBezTo>
                  <a:pt x="2681" y="1012"/>
                  <a:pt x="2681" y="1012"/>
                  <a:pt x="2677" y="1012"/>
                </a:cubicBezTo>
                <a:cubicBezTo>
                  <a:pt x="2677" y="1012"/>
                  <a:pt x="2677" y="1012"/>
                  <a:pt x="2690" y="1011"/>
                </a:cubicBezTo>
                <a:cubicBezTo>
                  <a:pt x="2692" y="1017"/>
                  <a:pt x="2762" y="1014"/>
                  <a:pt x="2764" y="1019"/>
                </a:cubicBezTo>
                <a:cubicBezTo>
                  <a:pt x="2782" y="1018"/>
                  <a:pt x="2765" y="1018"/>
                  <a:pt x="2743" y="1015"/>
                </a:cubicBezTo>
                <a:cubicBezTo>
                  <a:pt x="2743" y="1015"/>
                  <a:pt x="2743" y="1015"/>
                  <a:pt x="2762" y="1014"/>
                </a:cubicBezTo>
                <a:cubicBezTo>
                  <a:pt x="2754" y="1013"/>
                  <a:pt x="2748" y="1014"/>
                  <a:pt x="2740" y="1013"/>
                </a:cubicBezTo>
                <a:cubicBezTo>
                  <a:pt x="2764" y="1011"/>
                  <a:pt x="2787" y="1015"/>
                  <a:pt x="2800" y="1017"/>
                </a:cubicBezTo>
                <a:cubicBezTo>
                  <a:pt x="2810" y="1016"/>
                  <a:pt x="2793" y="1012"/>
                  <a:pt x="2819" y="1014"/>
                </a:cubicBezTo>
                <a:cubicBezTo>
                  <a:pt x="2857" y="1016"/>
                  <a:pt x="2812" y="1018"/>
                  <a:pt x="2835" y="1019"/>
                </a:cubicBezTo>
                <a:cubicBezTo>
                  <a:pt x="2835" y="1019"/>
                  <a:pt x="2835" y="1019"/>
                  <a:pt x="2851" y="1017"/>
                </a:cubicBezTo>
                <a:cubicBezTo>
                  <a:pt x="2880" y="1020"/>
                  <a:pt x="2901" y="1018"/>
                  <a:pt x="2926" y="1019"/>
                </a:cubicBezTo>
                <a:cubicBezTo>
                  <a:pt x="2931" y="1019"/>
                  <a:pt x="2934" y="1020"/>
                  <a:pt x="2935" y="1020"/>
                </a:cubicBezTo>
                <a:cubicBezTo>
                  <a:pt x="2961" y="1019"/>
                  <a:pt x="2989" y="1024"/>
                  <a:pt x="3009" y="1024"/>
                </a:cubicBezTo>
                <a:cubicBezTo>
                  <a:pt x="3004" y="1023"/>
                  <a:pt x="3020" y="1022"/>
                  <a:pt x="3022" y="1022"/>
                </a:cubicBezTo>
                <a:cubicBezTo>
                  <a:pt x="3022" y="1022"/>
                  <a:pt x="3022" y="1022"/>
                  <a:pt x="3057" y="1024"/>
                </a:cubicBezTo>
                <a:cubicBezTo>
                  <a:pt x="3042" y="1023"/>
                  <a:pt x="3042" y="1022"/>
                  <a:pt x="3040" y="1020"/>
                </a:cubicBezTo>
                <a:cubicBezTo>
                  <a:pt x="3051" y="1021"/>
                  <a:pt x="3056" y="1022"/>
                  <a:pt x="3063" y="1022"/>
                </a:cubicBezTo>
                <a:cubicBezTo>
                  <a:pt x="3059" y="1021"/>
                  <a:pt x="3054" y="1021"/>
                  <a:pt x="3060" y="1020"/>
                </a:cubicBezTo>
                <a:cubicBezTo>
                  <a:pt x="3060" y="1020"/>
                  <a:pt x="3060" y="1020"/>
                  <a:pt x="3097" y="1024"/>
                </a:cubicBezTo>
                <a:cubicBezTo>
                  <a:pt x="3087" y="1024"/>
                  <a:pt x="3087" y="1024"/>
                  <a:pt x="3087" y="1024"/>
                </a:cubicBezTo>
                <a:cubicBezTo>
                  <a:pt x="3096" y="1024"/>
                  <a:pt x="3116" y="1026"/>
                  <a:pt x="3129" y="1025"/>
                </a:cubicBezTo>
                <a:cubicBezTo>
                  <a:pt x="3128" y="1024"/>
                  <a:pt x="3123" y="1024"/>
                  <a:pt x="3122" y="1023"/>
                </a:cubicBezTo>
                <a:cubicBezTo>
                  <a:pt x="3111" y="1024"/>
                  <a:pt x="3105" y="1023"/>
                  <a:pt x="3099" y="1021"/>
                </a:cubicBezTo>
                <a:cubicBezTo>
                  <a:pt x="3125" y="1022"/>
                  <a:pt x="3106" y="1021"/>
                  <a:pt x="3118" y="1020"/>
                </a:cubicBezTo>
                <a:cubicBezTo>
                  <a:pt x="3136" y="1021"/>
                  <a:pt x="3143" y="1023"/>
                  <a:pt x="3138" y="1024"/>
                </a:cubicBezTo>
                <a:cubicBezTo>
                  <a:pt x="3159" y="1024"/>
                  <a:pt x="3165" y="1024"/>
                  <a:pt x="3186" y="1026"/>
                </a:cubicBezTo>
                <a:cubicBezTo>
                  <a:pt x="3186" y="1026"/>
                  <a:pt x="3186" y="1026"/>
                  <a:pt x="3182" y="1024"/>
                </a:cubicBezTo>
                <a:cubicBezTo>
                  <a:pt x="3182" y="1024"/>
                  <a:pt x="3182" y="1024"/>
                  <a:pt x="3201" y="1025"/>
                </a:cubicBezTo>
                <a:cubicBezTo>
                  <a:pt x="3201" y="1025"/>
                  <a:pt x="3201" y="1025"/>
                  <a:pt x="3185" y="1022"/>
                </a:cubicBezTo>
                <a:cubicBezTo>
                  <a:pt x="3222" y="1022"/>
                  <a:pt x="3192" y="1026"/>
                  <a:pt x="3232" y="1026"/>
                </a:cubicBezTo>
                <a:cubicBezTo>
                  <a:pt x="3232" y="1026"/>
                  <a:pt x="3232" y="1026"/>
                  <a:pt x="3233" y="1024"/>
                </a:cubicBezTo>
                <a:cubicBezTo>
                  <a:pt x="3248" y="1025"/>
                  <a:pt x="3253" y="1029"/>
                  <a:pt x="3266" y="1027"/>
                </a:cubicBezTo>
                <a:cubicBezTo>
                  <a:pt x="3281" y="1028"/>
                  <a:pt x="3240" y="1029"/>
                  <a:pt x="3275" y="1030"/>
                </a:cubicBezTo>
                <a:cubicBezTo>
                  <a:pt x="3282" y="1029"/>
                  <a:pt x="3295" y="1029"/>
                  <a:pt x="3305" y="1029"/>
                </a:cubicBezTo>
                <a:cubicBezTo>
                  <a:pt x="3316" y="1030"/>
                  <a:pt x="3300" y="1031"/>
                  <a:pt x="3292" y="1031"/>
                </a:cubicBezTo>
                <a:cubicBezTo>
                  <a:pt x="3342" y="1033"/>
                  <a:pt x="3323" y="1025"/>
                  <a:pt x="3371" y="1029"/>
                </a:cubicBezTo>
                <a:cubicBezTo>
                  <a:pt x="3359" y="1030"/>
                  <a:pt x="3371" y="1032"/>
                  <a:pt x="3364" y="1033"/>
                </a:cubicBezTo>
                <a:cubicBezTo>
                  <a:pt x="3376" y="1032"/>
                  <a:pt x="3388" y="1032"/>
                  <a:pt x="3401" y="1033"/>
                </a:cubicBezTo>
                <a:cubicBezTo>
                  <a:pt x="3401" y="1033"/>
                  <a:pt x="3401" y="1033"/>
                  <a:pt x="3389" y="1030"/>
                </a:cubicBezTo>
                <a:cubicBezTo>
                  <a:pt x="3396" y="1030"/>
                  <a:pt x="3403" y="1031"/>
                  <a:pt x="3407" y="1031"/>
                </a:cubicBezTo>
                <a:cubicBezTo>
                  <a:pt x="3407" y="1031"/>
                  <a:pt x="3407" y="1031"/>
                  <a:pt x="3406" y="1030"/>
                </a:cubicBezTo>
                <a:cubicBezTo>
                  <a:pt x="3429" y="1035"/>
                  <a:pt x="3450" y="1029"/>
                  <a:pt x="3464" y="1035"/>
                </a:cubicBezTo>
                <a:cubicBezTo>
                  <a:pt x="3454" y="1030"/>
                  <a:pt x="3482" y="1036"/>
                  <a:pt x="3492" y="1035"/>
                </a:cubicBezTo>
                <a:cubicBezTo>
                  <a:pt x="3472" y="1031"/>
                  <a:pt x="3435" y="1032"/>
                  <a:pt x="3433" y="1029"/>
                </a:cubicBezTo>
                <a:cubicBezTo>
                  <a:pt x="3442" y="1028"/>
                  <a:pt x="3450" y="1030"/>
                  <a:pt x="3459" y="1029"/>
                </a:cubicBezTo>
                <a:cubicBezTo>
                  <a:pt x="3453" y="1029"/>
                  <a:pt x="3444" y="1028"/>
                  <a:pt x="3441" y="1027"/>
                </a:cubicBezTo>
                <a:cubicBezTo>
                  <a:pt x="3472" y="1026"/>
                  <a:pt x="3489" y="1030"/>
                  <a:pt x="3507" y="1031"/>
                </a:cubicBezTo>
                <a:cubicBezTo>
                  <a:pt x="3507" y="1031"/>
                  <a:pt x="3507" y="1031"/>
                  <a:pt x="3475" y="1030"/>
                </a:cubicBezTo>
                <a:cubicBezTo>
                  <a:pt x="3477" y="1033"/>
                  <a:pt x="3489" y="1031"/>
                  <a:pt x="3498" y="1033"/>
                </a:cubicBezTo>
                <a:cubicBezTo>
                  <a:pt x="3513" y="1033"/>
                  <a:pt x="3526" y="1035"/>
                  <a:pt x="3538" y="1035"/>
                </a:cubicBezTo>
                <a:cubicBezTo>
                  <a:pt x="3536" y="1035"/>
                  <a:pt x="3535" y="1035"/>
                  <a:pt x="3533" y="1035"/>
                </a:cubicBezTo>
                <a:cubicBezTo>
                  <a:pt x="3537" y="1035"/>
                  <a:pt x="3537" y="1035"/>
                  <a:pt x="3540" y="1035"/>
                </a:cubicBezTo>
                <a:cubicBezTo>
                  <a:pt x="3539" y="1035"/>
                  <a:pt x="3539" y="1035"/>
                  <a:pt x="3538" y="1035"/>
                </a:cubicBezTo>
                <a:cubicBezTo>
                  <a:pt x="3569" y="1035"/>
                  <a:pt x="3579" y="1030"/>
                  <a:pt x="3592" y="1030"/>
                </a:cubicBezTo>
                <a:cubicBezTo>
                  <a:pt x="3606" y="1030"/>
                  <a:pt x="3632" y="1033"/>
                  <a:pt x="3623" y="1035"/>
                </a:cubicBezTo>
                <a:cubicBezTo>
                  <a:pt x="3634" y="1036"/>
                  <a:pt x="3576" y="1032"/>
                  <a:pt x="3596" y="1037"/>
                </a:cubicBezTo>
                <a:cubicBezTo>
                  <a:pt x="3616" y="1032"/>
                  <a:pt x="3637" y="1040"/>
                  <a:pt x="3681" y="1038"/>
                </a:cubicBezTo>
                <a:cubicBezTo>
                  <a:pt x="3662" y="1036"/>
                  <a:pt x="3693" y="1036"/>
                  <a:pt x="3675" y="1033"/>
                </a:cubicBezTo>
                <a:cubicBezTo>
                  <a:pt x="3696" y="1035"/>
                  <a:pt x="3697" y="1036"/>
                  <a:pt x="3706" y="1038"/>
                </a:cubicBezTo>
                <a:cubicBezTo>
                  <a:pt x="3706" y="1038"/>
                  <a:pt x="3706" y="1038"/>
                  <a:pt x="3713" y="1036"/>
                </a:cubicBezTo>
                <a:cubicBezTo>
                  <a:pt x="3740" y="1040"/>
                  <a:pt x="3719" y="1039"/>
                  <a:pt x="3760" y="1042"/>
                </a:cubicBezTo>
                <a:cubicBezTo>
                  <a:pt x="3747" y="1041"/>
                  <a:pt x="3777" y="1041"/>
                  <a:pt x="3766" y="1039"/>
                </a:cubicBezTo>
                <a:cubicBezTo>
                  <a:pt x="3778" y="1040"/>
                  <a:pt x="3789" y="1040"/>
                  <a:pt x="3797" y="1042"/>
                </a:cubicBezTo>
                <a:cubicBezTo>
                  <a:pt x="3797" y="1042"/>
                  <a:pt x="3797" y="1042"/>
                  <a:pt x="3796" y="1041"/>
                </a:cubicBezTo>
                <a:cubicBezTo>
                  <a:pt x="3838" y="1043"/>
                  <a:pt x="3830" y="1040"/>
                  <a:pt x="3868" y="1043"/>
                </a:cubicBezTo>
                <a:cubicBezTo>
                  <a:pt x="3868" y="1043"/>
                  <a:pt x="3868" y="1043"/>
                  <a:pt x="3865" y="1044"/>
                </a:cubicBezTo>
                <a:cubicBezTo>
                  <a:pt x="3914" y="1048"/>
                  <a:pt x="3978" y="1048"/>
                  <a:pt x="4029" y="1051"/>
                </a:cubicBezTo>
                <a:cubicBezTo>
                  <a:pt x="4029" y="1051"/>
                  <a:pt x="4029" y="1051"/>
                  <a:pt x="4013" y="1051"/>
                </a:cubicBezTo>
                <a:cubicBezTo>
                  <a:pt x="4021" y="1051"/>
                  <a:pt x="4047" y="1053"/>
                  <a:pt x="4062" y="1052"/>
                </a:cubicBezTo>
                <a:cubicBezTo>
                  <a:pt x="4050" y="1052"/>
                  <a:pt x="4050" y="1052"/>
                  <a:pt x="4050" y="1052"/>
                </a:cubicBezTo>
                <a:cubicBezTo>
                  <a:pt x="4051" y="1051"/>
                  <a:pt x="4057" y="1049"/>
                  <a:pt x="4069" y="1049"/>
                </a:cubicBezTo>
                <a:cubicBezTo>
                  <a:pt x="4069" y="1049"/>
                  <a:pt x="4069" y="1049"/>
                  <a:pt x="4074" y="1051"/>
                </a:cubicBezTo>
                <a:cubicBezTo>
                  <a:pt x="4074" y="1051"/>
                  <a:pt x="4074" y="1051"/>
                  <a:pt x="4079" y="1050"/>
                </a:cubicBezTo>
                <a:cubicBezTo>
                  <a:pt x="4098" y="1051"/>
                  <a:pt x="4074" y="1052"/>
                  <a:pt x="4093" y="1053"/>
                </a:cubicBezTo>
                <a:cubicBezTo>
                  <a:pt x="4104" y="1049"/>
                  <a:pt x="4174" y="1054"/>
                  <a:pt x="4191" y="1051"/>
                </a:cubicBezTo>
                <a:cubicBezTo>
                  <a:pt x="4203" y="1055"/>
                  <a:pt x="4155" y="1050"/>
                  <a:pt x="4169" y="1054"/>
                </a:cubicBezTo>
                <a:cubicBezTo>
                  <a:pt x="4175" y="1053"/>
                  <a:pt x="4177" y="1053"/>
                  <a:pt x="4189" y="1053"/>
                </a:cubicBezTo>
                <a:cubicBezTo>
                  <a:pt x="4189" y="1053"/>
                  <a:pt x="4189" y="1053"/>
                  <a:pt x="4185" y="1055"/>
                </a:cubicBezTo>
                <a:cubicBezTo>
                  <a:pt x="4242" y="1055"/>
                  <a:pt x="4264" y="1054"/>
                  <a:pt x="4315" y="1056"/>
                </a:cubicBezTo>
                <a:cubicBezTo>
                  <a:pt x="4315" y="1056"/>
                  <a:pt x="4315" y="1056"/>
                  <a:pt x="4313" y="1056"/>
                </a:cubicBezTo>
                <a:cubicBezTo>
                  <a:pt x="4332" y="1056"/>
                  <a:pt x="4341" y="1056"/>
                  <a:pt x="4349" y="1058"/>
                </a:cubicBezTo>
                <a:cubicBezTo>
                  <a:pt x="4353" y="1057"/>
                  <a:pt x="4340" y="1056"/>
                  <a:pt x="4347" y="1056"/>
                </a:cubicBezTo>
                <a:cubicBezTo>
                  <a:pt x="4379" y="1062"/>
                  <a:pt x="4411" y="1054"/>
                  <a:pt x="4431" y="1058"/>
                </a:cubicBezTo>
                <a:cubicBezTo>
                  <a:pt x="4428" y="1054"/>
                  <a:pt x="4470" y="1052"/>
                  <a:pt x="4453" y="1048"/>
                </a:cubicBezTo>
                <a:cubicBezTo>
                  <a:pt x="4453" y="1048"/>
                  <a:pt x="4453" y="1048"/>
                  <a:pt x="4466" y="1049"/>
                </a:cubicBezTo>
                <a:cubicBezTo>
                  <a:pt x="4462" y="1046"/>
                  <a:pt x="4425" y="1048"/>
                  <a:pt x="4417" y="1045"/>
                </a:cubicBezTo>
                <a:close/>
                <a:moveTo>
                  <a:pt x="2061" y="988"/>
                </a:moveTo>
                <a:cubicBezTo>
                  <a:pt x="2068" y="987"/>
                  <a:pt x="2073" y="987"/>
                  <a:pt x="2078" y="988"/>
                </a:cubicBezTo>
                <a:lnTo>
                  <a:pt x="2061" y="988"/>
                </a:lnTo>
                <a:close/>
                <a:moveTo>
                  <a:pt x="3533" y="1019"/>
                </a:moveTo>
                <a:cubicBezTo>
                  <a:pt x="3533" y="1019"/>
                  <a:pt x="3533" y="1019"/>
                  <a:pt x="3538" y="1019"/>
                </a:cubicBezTo>
                <a:cubicBezTo>
                  <a:pt x="3541" y="1019"/>
                  <a:pt x="3544" y="1020"/>
                  <a:pt x="3533" y="1019"/>
                </a:cubicBezTo>
                <a:close/>
                <a:moveTo>
                  <a:pt x="2099" y="986"/>
                </a:moveTo>
                <a:cubicBezTo>
                  <a:pt x="2100" y="985"/>
                  <a:pt x="2101" y="985"/>
                  <a:pt x="2102" y="985"/>
                </a:cubicBezTo>
                <a:cubicBezTo>
                  <a:pt x="2098" y="985"/>
                  <a:pt x="2094" y="984"/>
                  <a:pt x="2091" y="984"/>
                </a:cubicBezTo>
                <a:cubicBezTo>
                  <a:pt x="2093" y="984"/>
                  <a:pt x="2096" y="985"/>
                  <a:pt x="2099" y="986"/>
                </a:cubicBezTo>
                <a:close/>
                <a:moveTo>
                  <a:pt x="1046" y="943"/>
                </a:moveTo>
                <a:cubicBezTo>
                  <a:pt x="1055" y="943"/>
                  <a:pt x="1062" y="943"/>
                  <a:pt x="1069" y="944"/>
                </a:cubicBezTo>
                <a:cubicBezTo>
                  <a:pt x="1071" y="944"/>
                  <a:pt x="1073" y="944"/>
                  <a:pt x="1074" y="943"/>
                </a:cubicBezTo>
                <a:cubicBezTo>
                  <a:pt x="1065" y="942"/>
                  <a:pt x="1055" y="942"/>
                  <a:pt x="1046" y="943"/>
                </a:cubicBezTo>
                <a:close/>
                <a:moveTo>
                  <a:pt x="1256" y="967"/>
                </a:moveTo>
                <a:cubicBezTo>
                  <a:pt x="1254" y="967"/>
                  <a:pt x="1252" y="968"/>
                  <a:pt x="1246" y="968"/>
                </a:cubicBezTo>
                <a:cubicBezTo>
                  <a:pt x="1254" y="968"/>
                  <a:pt x="1257" y="968"/>
                  <a:pt x="1256" y="967"/>
                </a:cubicBezTo>
                <a:close/>
                <a:moveTo>
                  <a:pt x="2567" y="1007"/>
                </a:moveTo>
                <a:cubicBezTo>
                  <a:pt x="2567" y="1007"/>
                  <a:pt x="2567" y="1007"/>
                  <a:pt x="2569" y="1008"/>
                </a:cubicBezTo>
                <a:cubicBezTo>
                  <a:pt x="2571" y="1008"/>
                  <a:pt x="2570" y="1008"/>
                  <a:pt x="2567" y="1007"/>
                </a:cubicBezTo>
                <a:close/>
                <a:moveTo>
                  <a:pt x="2504" y="1006"/>
                </a:moveTo>
                <a:cubicBezTo>
                  <a:pt x="2503" y="1006"/>
                  <a:pt x="2503" y="1006"/>
                  <a:pt x="2503" y="1006"/>
                </a:cubicBezTo>
                <a:cubicBezTo>
                  <a:pt x="2500" y="1006"/>
                  <a:pt x="2497" y="1006"/>
                  <a:pt x="2494" y="1006"/>
                </a:cubicBezTo>
                <a:cubicBezTo>
                  <a:pt x="2498" y="1006"/>
                  <a:pt x="2502" y="1007"/>
                  <a:pt x="2504" y="1006"/>
                </a:cubicBezTo>
                <a:close/>
                <a:moveTo>
                  <a:pt x="2626" y="1009"/>
                </a:moveTo>
                <a:cubicBezTo>
                  <a:pt x="2624" y="1009"/>
                  <a:pt x="2623" y="1009"/>
                  <a:pt x="2622" y="1009"/>
                </a:cubicBezTo>
                <a:cubicBezTo>
                  <a:pt x="2622" y="1009"/>
                  <a:pt x="2623" y="1009"/>
                  <a:pt x="2626" y="1009"/>
                </a:cubicBezTo>
                <a:close/>
                <a:moveTo>
                  <a:pt x="2462" y="1010"/>
                </a:moveTo>
                <a:cubicBezTo>
                  <a:pt x="2484" y="1009"/>
                  <a:pt x="2499" y="1010"/>
                  <a:pt x="2511" y="1008"/>
                </a:cubicBezTo>
                <a:cubicBezTo>
                  <a:pt x="2511" y="1008"/>
                  <a:pt x="2511" y="1008"/>
                  <a:pt x="2492" y="1006"/>
                </a:cubicBezTo>
                <a:cubicBezTo>
                  <a:pt x="2492" y="1006"/>
                  <a:pt x="2493" y="1006"/>
                  <a:pt x="2494" y="1006"/>
                </a:cubicBezTo>
                <a:cubicBezTo>
                  <a:pt x="2490" y="1006"/>
                  <a:pt x="2486" y="1005"/>
                  <a:pt x="2484" y="1005"/>
                </a:cubicBezTo>
                <a:cubicBezTo>
                  <a:pt x="2505" y="1007"/>
                  <a:pt x="2467" y="1009"/>
                  <a:pt x="2462" y="1010"/>
                </a:cubicBezTo>
                <a:close/>
                <a:moveTo>
                  <a:pt x="2125" y="992"/>
                </a:moveTo>
                <a:cubicBezTo>
                  <a:pt x="2122" y="992"/>
                  <a:pt x="2117" y="992"/>
                  <a:pt x="2110" y="993"/>
                </a:cubicBezTo>
                <a:lnTo>
                  <a:pt x="2125" y="992"/>
                </a:lnTo>
                <a:close/>
                <a:moveTo>
                  <a:pt x="1853" y="984"/>
                </a:moveTo>
                <a:cubicBezTo>
                  <a:pt x="1852" y="984"/>
                  <a:pt x="1850" y="984"/>
                  <a:pt x="1848" y="984"/>
                </a:cubicBezTo>
                <a:cubicBezTo>
                  <a:pt x="1848" y="984"/>
                  <a:pt x="1848" y="984"/>
                  <a:pt x="1848" y="984"/>
                </a:cubicBezTo>
                <a:cubicBezTo>
                  <a:pt x="1853" y="984"/>
                  <a:pt x="1853" y="984"/>
                  <a:pt x="1853" y="984"/>
                </a:cubicBezTo>
                <a:close/>
                <a:moveTo>
                  <a:pt x="1644" y="979"/>
                </a:moveTo>
                <a:cubicBezTo>
                  <a:pt x="1643" y="979"/>
                  <a:pt x="1643" y="979"/>
                  <a:pt x="1642" y="979"/>
                </a:cubicBezTo>
                <a:cubicBezTo>
                  <a:pt x="1643" y="979"/>
                  <a:pt x="1643" y="979"/>
                  <a:pt x="1644" y="979"/>
                </a:cubicBezTo>
                <a:close/>
                <a:moveTo>
                  <a:pt x="2111" y="991"/>
                </a:moveTo>
                <a:cubicBezTo>
                  <a:pt x="2111" y="991"/>
                  <a:pt x="2110" y="991"/>
                  <a:pt x="2109" y="992"/>
                </a:cubicBezTo>
                <a:cubicBezTo>
                  <a:pt x="2113" y="992"/>
                  <a:pt x="2113" y="991"/>
                  <a:pt x="2111" y="991"/>
                </a:cubicBezTo>
                <a:close/>
                <a:moveTo>
                  <a:pt x="411" y="925"/>
                </a:moveTo>
                <a:cubicBezTo>
                  <a:pt x="411" y="925"/>
                  <a:pt x="411" y="925"/>
                  <a:pt x="395" y="924"/>
                </a:cubicBezTo>
                <a:cubicBezTo>
                  <a:pt x="394" y="925"/>
                  <a:pt x="397" y="925"/>
                  <a:pt x="411" y="925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03" y="921"/>
                </a:cubicBezTo>
                <a:cubicBezTo>
                  <a:pt x="310" y="922"/>
                  <a:pt x="313" y="923"/>
                  <a:pt x="312" y="922"/>
                </a:cubicBezTo>
                <a:cubicBezTo>
                  <a:pt x="317" y="924"/>
                  <a:pt x="317" y="923"/>
                  <a:pt x="319" y="922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26" y="923"/>
                </a:cubicBezTo>
                <a:cubicBezTo>
                  <a:pt x="322" y="922"/>
                  <a:pt x="320" y="922"/>
                  <a:pt x="319" y="922"/>
                </a:cubicBezTo>
                <a:close/>
                <a:moveTo>
                  <a:pt x="1" y="911"/>
                </a:moveTo>
                <a:cubicBezTo>
                  <a:pt x="2" y="912"/>
                  <a:pt x="0" y="913"/>
                  <a:pt x="7" y="913"/>
                </a:cubicBezTo>
                <a:cubicBezTo>
                  <a:pt x="6" y="914"/>
                  <a:pt x="13" y="912"/>
                  <a:pt x="1" y="911"/>
                </a:cubicBezTo>
                <a:close/>
                <a:moveTo>
                  <a:pt x="558" y="930"/>
                </a:moveTo>
                <a:cubicBezTo>
                  <a:pt x="573" y="930"/>
                  <a:pt x="581" y="931"/>
                  <a:pt x="588" y="931"/>
                </a:cubicBezTo>
                <a:cubicBezTo>
                  <a:pt x="588" y="931"/>
                  <a:pt x="588" y="931"/>
                  <a:pt x="559" y="930"/>
                </a:cubicBezTo>
                <a:cubicBezTo>
                  <a:pt x="562" y="930"/>
                  <a:pt x="564" y="930"/>
                  <a:pt x="558" y="930"/>
                </a:cubicBezTo>
                <a:close/>
                <a:moveTo>
                  <a:pt x="114" y="920"/>
                </a:moveTo>
                <a:cubicBezTo>
                  <a:pt x="130" y="922"/>
                  <a:pt x="130" y="922"/>
                  <a:pt x="130" y="922"/>
                </a:cubicBezTo>
                <a:cubicBezTo>
                  <a:pt x="116" y="920"/>
                  <a:pt x="116" y="920"/>
                  <a:pt x="116" y="920"/>
                </a:cubicBezTo>
                <a:cubicBezTo>
                  <a:pt x="114" y="920"/>
                  <a:pt x="114" y="920"/>
                  <a:pt x="114" y="920"/>
                </a:cubicBezTo>
                <a:close/>
                <a:moveTo>
                  <a:pt x="274" y="919"/>
                </a:moveTo>
                <a:cubicBezTo>
                  <a:pt x="268" y="919"/>
                  <a:pt x="265" y="919"/>
                  <a:pt x="263" y="918"/>
                </a:cubicBezTo>
                <a:cubicBezTo>
                  <a:pt x="263" y="919"/>
                  <a:pt x="262" y="919"/>
                  <a:pt x="261" y="919"/>
                </a:cubicBezTo>
                <a:cubicBezTo>
                  <a:pt x="269" y="920"/>
                  <a:pt x="272" y="920"/>
                  <a:pt x="274" y="920"/>
                </a:cubicBezTo>
                <a:cubicBezTo>
                  <a:pt x="273" y="920"/>
                  <a:pt x="272" y="920"/>
                  <a:pt x="274" y="919"/>
                </a:cubicBezTo>
                <a:close/>
                <a:moveTo>
                  <a:pt x="385" y="923"/>
                </a:moveTo>
                <a:cubicBezTo>
                  <a:pt x="385" y="923"/>
                  <a:pt x="385" y="923"/>
                  <a:pt x="395" y="924"/>
                </a:cubicBezTo>
                <a:cubicBezTo>
                  <a:pt x="395" y="924"/>
                  <a:pt x="397" y="923"/>
                  <a:pt x="399" y="923"/>
                </a:cubicBezTo>
                <a:cubicBezTo>
                  <a:pt x="396" y="923"/>
                  <a:pt x="389" y="923"/>
                  <a:pt x="385" y="923"/>
                </a:cubicBezTo>
                <a:close/>
                <a:moveTo>
                  <a:pt x="213" y="927"/>
                </a:moveTo>
                <a:cubicBezTo>
                  <a:pt x="213" y="927"/>
                  <a:pt x="213" y="927"/>
                  <a:pt x="224" y="926"/>
                </a:cubicBezTo>
                <a:cubicBezTo>
                  <a:pt x="225" y="926"/>
                  <a:pt x="209" y="926"/>
                  <a:pt x="204" y="926"/>
                </a:cubicBezTo>
                <a:cubicBezTo>
                  <a:pt x="204" y="926"/>
                  <a:pt x="204" y="926"/>
                  <a:pt x="213" y="927"/>
                </a:cubicBezTo>
                <a:close/>
                <a:moveTo>
                  <a:pt x="219" y="923"/>
                </a:moveTo>
                <a:cubicBezTo>
                  <a:pt x="203" y="924"/>
                  <a:pt x="175" y="921"/>
                  <a:pt x="152" y="920"/>
                </a:cubicBezTo>
                <a:cubicBezTo>
                  <a:pt x="152" y="920"/>
                  <a:pt x="152" y="920"/>
                  <a:pt x="161" y="923"/>
                </a:cubicBezTo>
                <a:cubicBezTo>
                  <a:pt x="161" y="923"/>
                  <a:pt x="161" y="923"/>
                  <a:pt x="164" y="922"/>
                </a:cubicBezTo>
                <a:cubicBezTo>
                  <a:pt x="182" y="922"/>
                  <a:pt x="209" y="926"/>
                  <a:pt x="219" y="923"/>
                </a:cubicBezTo>
                <a:close/>
                <a:moveTo>
                  <a:pt x="643" y="932"/>
                </a:moveTo>
                <a:cubicBezTo>
                  <a:pt x="643" y="932"/>
                  <a:pt x="643" y="932"/>
                  <a:pt x="627" y="929"/>
                </a:cubicBezTo>
                <a:cubicBezTo>
                  <a:pt x="631" y="931"/>
                  <a:pt x="631" y="931"/>
                  <a:pt x="631" y="931"/>
                </a:cubicBezTo>
                <a:cubicBezTo>
                  <a:pt x="631" y="931"/>
                  <a:pt x="631" y="931"/>
                  <a:pt x="643" y="932"/>
                </a:cubicBezTo>
                <a:close/>
                <a:moveTo>
                  <a:pt x="823" y="936"/>
                </a:moveTo>
                <a:cubicBezTo>
                  <a:pt x="826" y="935"/>
                  <a:pt x="824" y="938"/>
                  <a:pt x="829" y="937"/>
                </a:cubicBezTo>
                <a:cubicBezTo>
                  <a:pt x="858" y="939"/>
                  <a:pt x="817" y="934"/>
                  <a:pt x="823" y="936"/>
                </a:cubicBezTo>
                <a:close/>
                <a:moveTo>
                  <a:pt x="501" y="925"/>
                </a:moveTo>
                <a:cubicBezTo>
                  <a:pt x="513" y="924"/>
                  <a:pt x="522" y="924"/>
                  <a:pt x="531" y="925"/>
                </a:cubicBezTo>
                <a:cubicBezTo>
                  <a:pt x="523" y="924"/>
                  <a:pt x="514" y="923"/>
                  <a:pt x="503" y="922"/>
                </a:cubicBezTo>
                <a:cubicBezTo>
                  <a:pt x="510" y="923"/>
                  <a:pt x="494" y="923"/>
                  <a:pt x="501" y="925"/>
                </a:cubicBezTo>
                <a:close/>
                <a:moveTo>
                  <a:pt x="815" y="936"/>
                </a:moveTo>
                <a:cubicBezTo>
                  <a:pt x="810" y="936"/>
                  <a:pt x="807" y="936"/>
                  <a:pt x="805" y="935"/>
                </a:cubicBezTo>
                <a:cubicBezTo>
                  <a:pt x="805" y="935"/>
                  <a:pt x="804" y="936"/>
                  <a:pt x="804" y="936"/>
                </a:cubicBezTo>
                <a:lnTo>
                  <a:pt x="815" y="936"/>
                </a:lnTo>
                <a:close/>
                <a:moveTo>
                  <a:pt x="4460" y="1043"/>
                </a:moveTo>
                <a:cubicBezTo>
                  <a:pt x="4460" y="1043"/>
                  <a:pt x="4460" y="1043"/>
                  <a:pt x="4445" y="1044"/>
                </a:cubicBezTo>
                <a:cubicBezTo>
                  <a:pt x="4450" y="1044"/>
                  <a:pt x="4450" y="1044"/>
                  <a:pt x="4450" y="1044"/>
                </a:cubicBezTo>
                <a:cubicBezTo>
                  <a:pt x="4450" y="1044"/>
                  <a:pt x="4450" y="1044"/>
                  <a:pt x="4460" y="1043"/>
                </a:cubicBezTo>
                <a:close/>
                <a:moveTo>
                  <a:pt x="805" y="935"/>
                </a:moveTo>
                <a:cubicBezTo>
                  <a:pt x="805" y="935"/>
                  <a:pt x="805" y="935"/>
                  <a:pt x="805" y="935"/>
                </a:cubicBezTo>
                <a:cubicBezTo>
                  <a:pt x="805" y="935"/>
                  <a:pt x="805" y="935"/>
                  <a:pt x="805" y="935"/>
                </a:cubicBezTo>
                <a:close/>
                <a:moveTo>
                  <a:pt x="557" y="929"/>
                </a:moveTo>
                <a:cubicBezTo>
                  <a:pt x="561" y="929"/>
                  <a:pt x="566" y="928"/>
                  <a:pt x="569" y="928"/>
                </a:cubicBezTo>
                <a:cubicBezTo>
                  <a:pt x="568" y="928"/>
                  <a:pt x="561" y="928"/>
                  <a:pt x="557" y="929"/>
                </a:cubicBezTo>
                <a:close/>
                <a:moveTo>
                  <a:pt x="745" y="933"/>
                </a:moveTo>
                <a:cubicBezTo>
                  <a:pt x="745" y="933"/>
                  <a:pt x="745" y="933"/>
                  <a:pt x="731" y="932"/>
                </a:cubicBezTo>
                <a:cubicBezTo>
                  <a:pt x="733" y="933"/>
                  <a:pt x="731" y="933"/>
                  <a:pt x="731" y="933"/>
                </a:cubicBezTo>
                <a:lnTo>
                  <a:pt x="745" y="933"/>
                </a:lnTo>
                <a:close/>
                <a:moveTo>
                  <a:pt x="531" y="925"/>
                </a:moveTo>
                <a:cubicBezTo>
                  <a:pt x="536" y="926"/>
                  <a:pt x="541" y="926"/>
                  <a:pt x="545" y="927"/>
                </a:cubicBezTo>
                <a:cubicBezTo>
                  <a:pt x="540" y="926"/>
                  <a:pt x="536" y="925"/>
                  <a:pt x="531" y="925"/>
                </a:cubicBezTo>
                <a:close/>
                <a:moveTo>
                  <a:pt x="274" y="920"/>
                </a:moveTo>
                <a:cubicBezTo>
                  <a:pt x="274" y="920"/>
                  <a:pt x="275" y="920"/>
                  <a:pt x="274" y="920"/>
                </a:cubicBezTo>
                <a:close/>
                <a:moveTo>
                  <a:pt x="400" y="922"/>
                </a:moveTo>
                <a:cubicBezTo>
                  <a:pt x="401" y="922"/>
                  <a:pt x="401" y="922"/>
                  <a:pt x="401" y="922"/>
                </a:cubicBezTo>
                <a:cubicBezTo>
                  <a:pt x="401" y="922"/>
                  <a:pt x="400" y="922"/>
                  <a:pt x="400" y="922"/>
                </a:cubicBezTo>
                <a:close/>
                <a:moveTo>
                  <a:pt x="444" y="926"/>
                </a:moveTo>
                <a:cubicBezTo>
                  <a:pt x="450" y="924"/>
                  <a:pt x="450" y="924"/>
                  <a:pt x="450" y="924"/>
                </a:cubicBezTo>
                <a:cubicBezTo>
                  <a:pt x="441" y="925"/>
                  <a:pt x="439" y="925"/>
                  <a:pt x="438" y="926"/>
                </a:cubicBezTo>
                <a:lnTo>
                  <a:pt x="444" y="926"/>
                </a:lnTo>
                <a:close/>
                <a:moveTo>
                  <a:pt x="583" y="940"/>
                </a:moveTo>
                <a:cubicBezTo>
                  <a:pt x="590" y="940"/>
                  <a:pt x="590" y="940"/>
                  <a:pt x="590" y="940"/>
                </a:cubicBezTo>
                <a:cubicBezTo>
                  <a:pt x="600" y="940"/>
                  <a:pt x="594" y="939"/>
                  <a:pt x="584" y="939"/>
                </a:cubicBezTo>
                <a:cubicBezTo>
                  <a:pt x="584" y="939"/>
                  <a:pt x="584" y="939"/>
                  <a:pt x="583" y="940"/>
                </a:cubicBezTo>
                <a:close/>
                <a:moveTo>
                  <a:pt x="498" y="934"/>
                </a:moveTo>
                <a:cubicBezTo>
                  <a:pt x="498" y="934"/>
                  <a:pt x="498" y="934"/>
                  <a:pt x="498" y="935"/>
                </a:cubicBezTo>
                <a:cubicBezTo>
                  <a:pt x="511" y="934"/>
                  <a:pt x="511" y="934"/>
                  <a:pt x="511" y="934"/>
                </a:cubicBezTo>
                <a:cubicBezTo>
                  <a:pt x="511" y="934"/>
                  <a:pt x="511" y="934"/>
                  <a:pt x="485" y="932"/>
                </a:cubicBezTo>
                <a:cubicBezTo>
                  <a:pt x="487" y="933"/>
                  <a:pt x="483" y="934"/>
                  <a:pt x="498" y="934"/>
                </a:cubicBezTo>
                <a:close/>
                <a:moveTo>
                  <a:pt x="510" y="929"/>
                </a:moveTo>
                <a:cubicBezTo>
                  <a:pt x="512" y="929"/>
                  <a:pt x="512" y="929"/>
                  <a:pt x="512" y="929"/>
                </a:cubicBezTo>
                <a:cubicBezTo>
                  <a:pt x="505" y="929"/>
                  <a:pt x="500" y="928"/>
                  <a:pt x="494" y="928"/>
                </a:cubicBezTo>
                <a:cubicBezTo>
                  <a:pt x="499" y="929"/>
                  <a:pt x="503" y="929"/>
                  <a:pt x="510" y="929"/>
                </a:cubicBezTo>
                <a:close/>
                <a:moveTo>
                  <a:pt x="452" y="922"/>
                </a:moveTo>
                <a:cubicBezTo>
                  <a:pt x="468" y="924"/>
                  <a:pt x="468" y="924"/>
                  <a:pt x="468" y="924"/>
                </a:cubicBezTo>
                <a:cubicBezTo>
                  <a:pt x="461" y="923"/>
                  <a:pt x="461" y="923"/>
                  <a:pt x="461" y="923"/>
                </a:cubicBezTo>
                <a:cubicBezTo>
                  <a:pt x="452" y="922"/>
                  <a:pt x="452" y="922"/>
                  <a:pt x="452" y="922"/>
                </a:cubicBezTo>
                <a:close/>
                <a:moveTo>
                  <a:pt x="544" y="932"/>
                </a:moveTo>
                <a:cubicBezTo>
                  <a:pt x="555" y="933"/>
                  <a:pt x="549" y="934"/>
                  <a:pt x="569" y="935"/>
                </a:cubicBezTo>
                <a:cubicBezTo>
                  <a:pt x="579" y="933"/>
                  <a:pt x="563" y="932"/>
                  <a:pt x="558" y="930"/>
                </a:cubicBezTo>
                <a:cubicBezTo>
                  <a:pt x="534" y="930"/>
                  <a:pt x="576" y="933"/>
                  <a:pt x="544" y="932"/>
                </a:cubicBezTo>
                <a:close/>
                <a:moveTo>
                  <a:pt x="556" y="929"/>
                </a:moveTo>
                <a:cubicBezTo>
                  <a:pt x="557" y="929"/>
                  <a:pt x="558" y="929"/>
                  <a:pt x="559" y="930"/>
                </a:cubicBezTo>
                <a:cubicBezTo>
                  <a:pt x="558" y="929"/>
                  <a:pt x="557" y="929"/>
                  <a:pt x="556" y="929"/>
                </a:cubicBezTo>
                <a:close/>
                <a:moveTo>
                  <a:pt x="555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46" y="929"/>
                  <a:pt x="551" y="930"/>
                  <a:pt x="558" y="930"/>
                </a:cubicBezTo>
                <a:cubicBezTo>
                  <a:pt x="557" y="930"/>
                  <a:pt x="557" y="929"/>
                  <a:pt x="556" y="929"/>
                </a:cubicBezTo>
                <a:cubicBezTo>
                  <a:pt x="555" y="929"/>
                  <a:pt x="554" y="929"/>
                  <a:pt x="555" y="929"/>
                </a:cubicBezTo>
                <a:close/>
                <a:moveTo>
                  <a:pt x="484" y="927"/>
                </a:moveTo>
                <a:cubicBezTo>
                  <a:pt x="483" y="927"/>
                  <a:pt x="483" y="927"/>
                  <a:pt x="483" y="927"/>
                </a:cubicBezTo>
                <a:cubicBezTo>
                  <a:pt x="486" y="927"/>
                  <a:pt x="490" y="928"/>
                  <a:pt x="494" y="928"/>
                </a:cubicBezTo>
                <a:cubicBezTo>
                  <a:pt x="492" y="928"/>
                  <a:pt x="489" y="927"/>
                  <a:pt x="485" y="927"/>
                </a:cubicBezTo>
                <a:cubicBezTo>
                  <a:pt x="486" y="926"/>
                  <a:pt x="486" y="926"/>
                  <a:pt x="484" y="927"/>
                </a:cubicBezTo>
                <a:close/>
                <a:moveTo>
                  <a:pt x="512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31" y="929"/>
                  <a:pt x="524" y="928"/>
                  <a:pt x="516" y="927"/>
                </a:cubicBezTo>
                <a:cubicBezTo>
                  <a:pt x="506" y="927"/>
                  <a:pt x="510" y="928"/>
                  <a:pt x="512" y="929"/>
                </a:cubicBezTo>
                <a:close/>
                <a:moveTo>
                  <a:pt x="291" y="923"/>
                </a:moveTo>
                <a:cubicBezTo>
                  <a:pt x="276" y="922"/>
                  <a:pt x="287" y="922"/>
                  <a:pt x="295" y="921"/>
                </a:cubicBezTo>
                <a:cubicBezTo>
                  <a:pt x="267" y="920"/>
                  <a:pt x="263" y="922"/>
                  <a:pt x="291" y="923"/>
                </a:cubicBezTo>
                <a:close/>
                <a:moveTo>
                  <a:pt x="329" y="926"/>
                </a:moveTo>
                <a:cubicBezTo>
                  <a:pt x="334" y="926"/>
                  <a:pt x="334" y="926"/>
                  <a:pt x="334" y="926"/>
                </a:cubicBezTo>
                <a:cubicBezTo>
                  <a:pt x="334" y="926"/>
                  <a:pt x="334" y="926"/>
                  <a:pt x="303" y="923"/>
                </a:cubicBezTo>
                <a:cubicBezTo>
                  <a:pt x="303" y="923"/>
                  <a:pt x="303" y="923"/>
                  <a:pt x="329" y="926"/>
                </a:cubicBezTo>
                <a:close/>
                <a:moveTo>
                  <a:pt x="380" y="930"/>
                </a:moveTo>
                <a:cubicBezTo>
                  <a:pt x="398" y="929"/>
                  <a:pt x="379" y="927"/>
                  <a:pt x="370" y="926"/>
                </a:cubicBezTo>
                <a:cubicBezTo>
                  <a:pt x="384" y="928"/>
                  <a:pt x="373" y="928"/>
                  <a:pt x="380" y="930"/>
                </a:cubicBezTo>
                <a:close/>
                <a:moveTo>
                  <a:pt x="410" y="933"/>
                </a:moveTo>
                <a:cubicBezTo>
                  <a:pt x="418" y="932"/>
                  <a:pt x="421" y="931"/>
                  <a:pt x="425" y="930"/>
                </a:cubicBezTo>
                <a:cubicBezTo>
                  <a:pt x="421" y="930"/>
                  <a:pt x="408" y="931"/>
                  <a:pt x="398" y="932"/>
                </a:cubicBezTo>
                <a:cubicBezTo>
                  <a:pt x="406" y="932"/>
                  <a:pt x="407" y="933"/>
                  <a:pt x="410" y="933"/>
                </a:cubicBezTo>
                <a:close/>
                <a:moveTo>
                  <a:pt x="299" y="919"/>
                </a:moveTo>
                <a:cubicBezTo>
                  <a:pt x="299" y="919"/>
                  <a:pt x="299" y="919"/>
                  <a:pt x="313" y="921"/>
                </a:cubicBezTo>
                <a:cubicBezTo>
                  <a:pt x="321" y="920"/>
                  <a:pt x="324" y="919"/>
                  <a:pt x="310" y="918"/>
                </a:cubicBezTo>
                <a:cubicBezTo>
                  <a:pt x="314" y="919"/>
                  <a:pt x="302" y="919"/>
                  <a:pt x="299" y="919"/>
                </a:cubicBezTo>
                <a:close/>
                <a:moveTo>
                  <a:pt x="426" y="929"/>
                </a:moveTo>
                <a:cubicBezTo>
                  <a:pt x="425" y="930"/>
                  <a:pt x="425" y="930"/>
                  <a:pt x="425" y="930"/>
                </a:cubicBezTo>
                <a:cubicBezTo>
                  <a:pt x="426" y="930"/>
                  <a:pt x="426" y="930"/>
                  <a:pt x="426" y="929"/>
                </a:cubicBezTo>
                <a:close/>
                <a:moveTo>
                  <a:pt x="398" y="933"/>
                </a:moveTo>
                <a:cubicBezTo>
                  <a:pt x="398" y="933"/>
                  <a:pt x="391" y="932"/>
                  <a:pt x="398" y="932"/>
                </a:cubicBezTo>
                <a:cubicBezTo>
                  <a:pt x="398" y="932"/>
                  <a:pt x="398" y="932"/>
                  <a:pt x="396" y="931"/>
                </a:cubicBezTo>
                <a:cubicBezTo>
                  <a:pt x="382" y="932"/>
                  <a:pt x="393" y="933"/>
                  <a:pt x="398" y="933"/>
                </a:cubicBezTo>
                <a:close/>
                <a:moveTo>
                  <a:pt x="412" y="928"/>
                </a:moveTo>
                <a:cubicBezTo>
                  <a:pt x="412" y="928"/>
                  <a:pt x="412" y="928"/>
                  <a:pt x="428" y="928"/>
                </a:cubicBezTo>
                <a:cubicBezTo>
                  <a:pt x="428" y="928"/>
                  <a:pt x="428" y="928"/>
                  <a:pt x="411" y="926"/>
                </a:cubicBezTo>
                <a:cubicBezTo>
                  <a:pt x="415" y="927"/>
                  <a:pt x="412" y="927"/>
                  <a:pt x="412" y="928"/>
                </a:cubicBezTo>
                <a:close/>
                <a:moveTo>
                  <a:pt x="397" y="934"/>
                </a:moveTo>
                <a:cubicBezTo>
                  <a:pt x="400" y="934"/>
                  <a:pt x="400" y="934"/>
                  <a:pt x="398" y="933"/>
                </a:cubicBezTo>
                <a:cubicBezTo>
                  <a:pt x="397" y="934"/>
                  <a:pt x="398" y="934"/>
                  <a:pt x="397" y="934"/>
                </a:cubicBezTo>
                <a:close/>
                <a:moveTo>
                  <a:pt x="4483" y="35"/>
                </a:moveTo>
                <a:cubicBezTo>
                  <a:pt x="0" y="161"/>
                  <a:pt x="0" y="161"/>
                  <a:pt x="0" y="161"/>
                </a:cubicBezTo>
                <a:cubicBezTo>
                  <a:pt x="0" y="904"/>
                  <a:pt x="0" y="904"/>
                  <a:pt x="0" y="904"/>
                </a:cubicBezTo>
                <a:cubicBezTo>
                  <a:pt x="4483" y="1030"/>
                  <a:pt x="4483" y="1030"/>
                  <a:pt x="4483" y="1030"/>
                </a:cubicBezTo>
                <a:lnTo>
                  <a:pt x="4483" y="35"/>
                </a:lnTo>
                <a:close/>
              </a:path>
            </a:pathLst>
          </a:custGeom>
          <a:blipFill>
            <a:blip r:embed="rId3"/>
            <a:srcRect/>
            <a:stretch>
              <a:fillRect l="-4693" r="-469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421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87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8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980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87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8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77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87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8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4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BCE-D9BE-439E-848F-0809A04873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E3A35-D1C4-480A-BC8B-2788498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91" y="6191089"/>
            <a:ext cx="890587" cy="425763"/>
          </a:xfrm>
        </p:spPr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604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AC86-01E6-43F0-A011-A35FF8723F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752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E1B2-CCD2-4B98-98FF-83D7768FBBC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867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61E5-B3E8-477D-A0F7-BFC9082093B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339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8"/>
            <a:ext cx="6251002" cy="568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E1B2-CCD2-4B98-98FF-83D7768FBBC4}" type="datetime1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7690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8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 userDrawn="1"/>
        </p:nvGrpSpPr>
        <p:grpSpPr>
          <a:xfrm>
            <a:off x="754162" y="1624608"/>
            <a:ext cx="3636036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 userDrawn="1"/>
        </p:nvSpPr>
        <p:spPr>
          <a:xfrm>
            <a:off x="4764187" y="1624608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34" y="1803402"/>
            <a:ext cx="3305175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 userDrawn="1"/>
        </p:nvSpPr>
        <p:spPr>
          <a:xfrm>
            <a:off x="4841338" y="1705499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5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8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8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15E4-5DD1-4697-A6D2-DCFC9A6EA7D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830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ED547-2175-48D9-9F7B-7C06ACED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0DC6-64FD-4FB1-BA47-41D3EA341EF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069DD-369C-4CEA-A044-A767DBDF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26A27-FC8C-44F8-A1FD-DC4EBB25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859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EAD2-EE45-4129-A1DF-1143D59B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2180-A611-406D-AF38-3C572E92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0A033-B4DE-4699-8881-E38D073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2A369-E7E2-4240-95FF-8F638B7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45A9-C218-4310-A705-C2C6384042B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3A1AE-DE53-468C-8AC1-05B10B73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1A48E-F5AC-41E4-86E8-76BC11F7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86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5FDF-B80E-404E-9863-74429505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9009C-2471-4C8C-9A2F-0A53D4C05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0695-0135-4603-9EB2-6A68BCE79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49A6C-1C43-4846-8665-C223D11C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1D67-D792-49FA-BA75-D1BA9F8002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8D455-537A-4FCE-9808-CE81BC34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D7E1E-89E9-4C8B-BBED-7273227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948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990B-8988-4707-A096-6D387ACD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3F10F-3327-4171-AE3E-5D98D2717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2BF9-EF0E-447B-AE2A-9CC7CC82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48B-CEC9-4AAE-8759-512B4B91F7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CC13-245D-4D48-A6B2-66623550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B237-E9B0-4708-9206-EF4028C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547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78D88-E44C-406F-888C-AD9AD740C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34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37F38-3343-4EA0-93EF-40D1E7B14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65" y="365134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37726-5238-4847-9C75-84CC360F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146-15C3-45A7-8FFC-D451D0EA31B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94F1A-F81B-48B1-A0A1-1A476482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8437B-AD72-4D8D-9348-44E12F3C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290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466533" y="491017"/>
            <a:ext cx="8210938" cy="58739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54266" y="578741"/>
            <a:ext cx="8035491" cy="569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86331" lon="20993413" rev="19643163"/>
              </a:camera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prstClr val="white">
                    <a:lumMod val="95000"/>
                  </a:prstClr>
                </a:solidFill>
              </a:rPr>
              <a:t>Template</a:t>
            </a:r>
            <a:endParaRPr lang="en-GB" sz="115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>
          <a:xfrm rot="2700000">
            <a:off x="7994966" y="610155"/>
            <a:ext cx="895192" cy="231647"/>
          </a:xfrm>
          <a:custGeom>
            <a:avLst/>
            <a:gdLst>
              <a:gd name="connsiteX0" fmla="*/ 0 w 1112143"/>
              <a:gd name="connsiteY0" fmla="*/ 287787 h 287787"/>
              <a:gd name="connsiteX1" fmla="*/ 287788 w 1112143"/>
              <a:gd name="connsiteY1" fmla="*/ 0 h 287787"/>
              <a:gd name="connsiteX2" fmla="*/ 824356 w 1112143"/>
              <a:gd name="connsiteY2" fmla="*/ 0 h 287787"/>
              <a:gd name="connsiteX3" fmla="*/ 1112143 w 1112143"/>
              <a:gd name="connsiteY3" fmla="*/ 287787 h 28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143" h="287787">
                <a:moveTo>
                  <a:pt x="0" y="287787"/>
                </a:moveTo>
                <a:lnTo>
                  <a:pt x="287788" y="0"/>
                </a:lnTo>
                <a:lnTo>
                  <a:pt x="824356" y="0"/>
                </a:lnTo>
                <a:lnTo>
                  <a:pt x="1112143" y="287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9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0CCE-2559-4602-AC93-EBA39C84EF0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4B-8343-4691-89E8-1EAE6FB43FC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61E5-B3E8-477D-A0F7-BFC9082093B8}" type="datetime1">
              <a:rPr lang="en-GB" smtClean="0"/>
              <a:t>18/07/2019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8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2"/>
            <a:ext cx="6251002" cy="568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8209" y="6234111"/>
            <a:ext cx="640555" cy="425763"/>
          </a:xfrm>
        </p:spPr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12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A1495F8-3433-49A5-8F52-3549AAE5B1F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17" y="264272"/>
            <a:ext cx="1798756" cy="47093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2DB5E9D-BA2A-43AD-864C-FF4C75C62F55}"/>
              </a:ext>
            </a:extLst>
          </p:cNvPr>
          <p:cNvGrpSpPr/>
          <p:nvPr/>
        </p:nvGrpSpPr>
        <p:grpSpPr>
          <a:xfrm>
            <a:off x="-3175" y="0"/>
            <a:ext cx="9147175" cy="326176"/>
            <a:chOff x="-3175" y="0"/>
            <a:chExt cx="12198350" cy="434977"/>
          </a:xfrm>
        </p:grpSpPr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971F67E-146C-4630-9D41-DD22E721EE41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C06DDE0-503D-4BF7-9A4B-1CC05EBE9F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764DD9-BD83-4209-AFCB-C8731BBC657E}"/>
              </a:ext>
            </a:extLst>
          </p:cNvPr>
          <p:cNvGrpSpPr/>
          <p:nvPr/>
        </p:nvGrpSpPr>
        <p:grpSpPr>
          <a:xfrm flipH="1" flipV="1">
            <a:off x="-3175" y="6572301"/>
            <a:ext cx="9147175" cy="285700"/>
            <a:chOff x="-3175" y="0"/>
            <a:chExt cx="12198350" cy="434977"/>
          </a:xfrm>
        </p:grpSpPr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91E71FEB-543B-45C5-B75A-724683C30C6A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DA7FE7AC-3900-4404-A8B5-CE4B2EBF18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E4F345-F01D-48AD-B180-861EBE1F5055}"/>
              </a:ext>
            </a:extLst>
          </p:cNvPr>
          <p:cNvSpPr/>
          <p:nvPr/>
        </p:nvSpPr>
        <p:spPr>
          <a:xfrm rot="16200000">
            <a:off x="2095503" y="-471488"/>
            <a:ext cx="4952999" cy="8543927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2"/>
            <a:ext cx="6251002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40" y="1337869"/>
            <a:ext cx="8543925" cy="4489451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744" y="62531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302-F7CB-47D7-B427-D7FDE2210F2A}" type="datetime1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531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209" y="6234111"/>
            <a:ext cx="640555" cy="4257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900" b="1" i="1">
                <a:solidFill>
                  <a:schemeClr val="bg1"/>
                </a:solidFill>
              </a:defRPr>
            </a:lvl1pPr>
          </a:lstStyle>
          <a:p>
            <a:fld id="{A467CFB7-EA22-4749-943B-EC61D09954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reeform: Shape 25">
            <a:extLst>
              <a:ext uri="{FF2B5EF4-FFF2-40B4-BE49-F238E27FC236}">
                <a16:creationId xmlns:a16="http://schemas.microsoft.com/office/drawing/2014/main" id="{37E4F345-F01D-48AD-B180-861EBE1F5055}"/>
              </a:ext>
            </a:extLst>
          </p:cNvPr>
          <p:cNvSpPr/>
          <p:nvPr userDrawn="1"/>
        </p:nvSpPr>
        <p:spPr>
          <a:xfrm rot="16200000">
            <a:off x="2095501" y="-471488"/>
            <a:ext cx="4952999" cy="8543927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27C5B3-111A-4321-826F-D24144A56954}"/>
              </a:ext>
            </a:extLst>
          </p:cNvPr>
          <p:cNvGrpSpPr/>
          <p:nvPr userDrawn="1"/>
        </p:nvGrpSpPr>
        <p:grpSpPr>
          <a:xfrm>
            <a:off x="-2382" y="0"/>
            <a:ext cx="9148763" cy="434977"/>
            <a:chOff x="-3175" y="0"/>
            <a:chExt cx="12198350" cy="434977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6778BABA-7B84-4CC5-8DEB-E75B03687453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245A63-BABA-4CEF-9C64-8286121E2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C8BC69-2D93-4118-AE75-14B8A68DBB7A}"/>
              </a:ext>
            </a:extLst>
          </p:cNvPr>
          <p:cNvGrpSpPr/>
          <p:nvPr userDrawn="1"/>
        </p:nvGrpSpPr>
        <p:grpSpPr>
          <a:xfrm flipH="1" flipV="1">
            <a:off x="-2382" y="6476999"/>
            <a:ext cx="9148763" cy="381000"/>
            <a:chOff x="-3175" y="0"/>
            <a:chExt cx="12198350" cy="434977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39AECB2F-6744-4392-BB99-5307343EFF34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C9598311-CC85-4564-95CD-3EA3C6D9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72530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79" r:id="rId12"/>
    <p:sldLayoutId id="2147483663" r:id="rId13"/>
    <p:sldLayoutId id="2147483666" r:id="rId14"/>
    <p:sldLayoutId id="2147483664" r:id="rId15"/>
    <p:sldLayoutId id="2147483665" r:id="rId16"/>
    <p:sldLayoutId id="2147483661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>
          <p15:clr>
            <a:srgbClr val="F26B43"/>
          </p15:clr>
        </p15:guide>
        <p15:guide id="2" pos="7428">
          <p15:clr>
            <a:srgbClr val="F26B43"/>
          </p15:clr>
        </p15:guide>
        <p15:guide id="5" pos="189" userDrawn="1">
          <p15:clr>
            <a:srgbClr val="F26B43"/>
          </p15:clr>
        </p15:guide>
        <p15:guide id="6" pos="5571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40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13000">
              <a:srgbClr val="1C0B4E"/>
            </a:gs>
            <a:gs pos="28999">
              <a:srgbClr val="400040"/>
            </a:gs>
            <a:gs pos="63000">
              <a:srgbClr val="8F0040"/>
            </a:gs>
            <a:gs pos="85001">
              <a:srgbClr val="F27300"/>
            </a:gs>
            <a:gs pos="100000">
              <a:srgbClr val="FFBF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933827"/>
            <a:ext cx="8229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/>
            <a:endParaRPr lang="en-GB" altLang="en-US"/>
          </a:p>
          <a:p>
            <a:pPr lvl="3"/>
            <a:r>
              <a:rPr lang="en-GB" altLang="en-US"/>
              <a:t>   www.life-worldwide.org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90" y="836613"/>
            <a:ext cx="705802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3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C77C1E-02CF-4949-A288-1F51B7803074}" type="datetimeFigureOut">
              <a:rPr lang="en-GB"/>
              <a:pPr>
                <a:defRPr/>
              </a:pPr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88BF48-8B7A-4B12-AD3C-3827B205FB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5449888" y="3321050"/>
            <a:ext cx="6858000" cy="215900"/>
          </a:xfrm>
          <a:prstGeom prst="rect">
            <a:avLst/>
          </a:prstGeom>
          <a:gradFill flip="none" rotWithShape="1">
            <a:gsLst>
              <a:gs pos="6350">
                <a:srgbClr val="FF8D89"/>
              </a:gs>
              <a:gs pos="0">
                <a:schemeClr val="accent1">
                  <a:tint val="66000"/>
                  <a:satMod val="160000"/>
                </a:schemeClr>
              </a:gs>
              <a:gs pos="56000">
                <a:schemeClr val="accent1">
                  <a:tint val="44500"/>
                  <a:satMod val="160000"/>
                  <a:alpha val="73000"/>
                </a:schemeClr>
              </a:gs>
              <a:gs pos="85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9" y="6284915"/>
            <a:ext cx="20161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74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E4F345-F01D-48AD-B180-861EBE1F5055}"/>
              </a:ext>
            </a:extLst>
          </p:cNvPr>
          <p:cNvSpPr/>
          <p:nvPr/>
        </p:nvSpPr>
        <p:spPr>
          <a:xfrm rot="16200000">
            <a:off x="2095511" y="-471484"/>
            <a:ext cx="4952999" cy="8543927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12"/>
            <a:ext cx="6251002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42" y="1337869"/>
            <a:ext cx="8543925" cy="4489451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744" y="62531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302-F7CB-47D7-B427-D7FDE2210F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5317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06E57-B92B-42EF-BF1A-A363666330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54" y="352438"/>
            <a:ext cx="1799069" cy="6280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227C5B3-111A-4321-826F-D24144A56954}"/>
              </a:ext>
            </a:extLst>
          </p:cNvPr>
          <p:cNvGrpSpPr/>
          <p:nvPr/>
        </p:nvGrpSpPr>
        <p:grpSpPr>
          <a:xfrm>
            <a:off x="-2382" y="4"/>
            <a:ext cx="9148763" cy="434977"/>
            <a:chOff x="-3175" y="0"/>
            <a:chExt cx="12198350" cy="434977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6778BABA-7B84-4CC5-8DEB-E75B03687453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4245A63-BABA-4CEF-9C64-8286121E2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C8BC69-2D93-4118-AE75-14B8A68DBB7A}"/>
              </a:ext>
            </a:extLst>
          </p:cNvPr>
          <p:cNvGrpSpPr/>
          <p:nvPr/>
        </p:nvGrpSpPr>
        <p:grpSpPr>
          <a:xfrm flipH="1" flipV="1">
            <a:off x="-2382" y="6476999"/>
            <a:ext cx="9148763" cy="381000"/>
            <a:chOff x="-3175" y="0"/>
            <a:chExt cx="12198350" cy="434977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39AECB2F-6744-4392-BB99-5307343EFF34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C9598311-CC85-4564-95CD-3EA3C6D9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218" y="6234113"/>
            <a:ext cx="640555" cy="4257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1200" b="1" i="1">
                <a:solidFill>
                  <a:schemeClr val="bg1"/>
                </a:solidFill>
              </a:defRPr>
            </a:lvl1pPr>
          </a:lstStyle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0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52">
          <p15:clr>
            <a:srgbClr val="F26B43"/>
          </p15:clr>
        </p15:guide>
        <p15:guide id="4" orient="horz" pos="40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31742D1-0626-42C1-ABEE-70B8080896C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5449888" y="3321054"/>
            <a:ext cx="6858000" cy="215900"/>
          </a:xfrm>
          <a:prstGeom prst="rect">
            <a:avLst/>
          </a:prstGeom>
          <a:gradFill flip="none" rotWithShape="1">
            <a:gsLst>
              <a:gs pos="6350">
                <a:srgbClr val="FF8D89"/>
              </a:gs>
              <a:gs pos="0">
                <a:schemeClr val="accent1">
                  <a:tint val="66000"/>
                  <a:satMod val="160000"/>
                </a:schemeClr>
              </a:gs>
              <a:gs pos="56000">
                <a:schemeClr val="accent1">
                  <a:tint val="44500"/>
                  <a:satMod val="160000"/>
                  <a:alpha val="73000"/>
                </a:schemeClr>
              </a:gs>
              <a:gs pos="85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43626" y="6122989"/>
            <a:ext cx="26320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13000">
              <a:srgbClr val="1C0B4E"/>
            </a:gs>
            <a:gs pos="28999">
              <a:srgbClr val="400040"/>
            </a:gs>
            <a:gs pos="63000">
              <a:srgbClr val="8F0040"/>
            </a:gs>
            <a:gs pos="85001">
              <a:srgbClr val="F27300"/>
            </a:gs>
            <a:gs pos="100000">
              <a:srgbClr val="FFBF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933832"/>
            <a:ext cx="8229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/>
            <a:endParaRPr lang="en-US"/>
          </a:p>
          <a:p>
            <a:pPr lvl="3"/>
            <a:r>
              <a:rPr lang="en-US"/>
              <a:t>   www.life-worldwide.org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90" y="836613"/>
            <a:ext cx="705802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076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E4F345-F01D-48AD-B180-861EBE1F5055}"/>
              </a:ext>
            </a:extLst>
          </p:cNvPr>
          <p:cNvSpPr/>
          <p:nvPr/>
        </p:nvSpPr>
        <p:spPr>
          <a:xfrm rot="16200000">
            <a:off x="2095512" y="-471484"/>
            <a:ext cx="4952999" cy="8543927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8"/>
            <a:ext cx="6251002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47" y="1337869"/>
            <a:ext cx="8543925" cy="4489451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744" y="62531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302-F7CB-47D7-B427-D7FDE2210F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5316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06E57-B92B-42EF-BF1A-A363666330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57" y="352437"/>
            <a:ext cx="1799069" cy="6280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227C5B3-111A-4321-826F-D24144A56954}"/>
              </a:ext>
            </a:extLst>
          </p:cNvPr>
          <p:cNvGrpSpPr/>
          <p:nvPr/>
        </p:nvGrpSpPr>
        <p:grpSpPr>
          <a:xfrm>
            <a:off x="-2382" y="8"/>
            <a:ext cx="9148763" cy="434977"/>
            <a:chOff x="-3175" y="0"/>
            <a:chExt cx="12198350" cy="434977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6778BABA-7B84-4CC5-8DEB-E75B03687453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4245A63-BABA-4CEF-9C64-8286121E2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C8BC69-2D93-4118-AE75-14B8A68DBB7A}"/>
              </a:ext>
            </a:extLst>
          </p:cNvPr>
          <p:cNvGrpSpPr/>
          <p:nvPr/>
        </p:nvGrpSpPr>
        <p:grpSpPr>
          <a:xfrm flipH="1" flipV="1">
            <a:off x="-2382" y="6476999"/>
            <a:ext cx="9148763" cy="381000"/>
            <a:chOff x="-3175" y="0"/>
            <a:chExt cx="12198350" cy="434977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39AECB2F-6744-4392-BB99-5307343EFF34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C9598311-CC85-4564-95CD-3EA3C6D9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221" y="6234113"/>
            <a:ext cx="640555" cy="4257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1200" b="1" i="1">
                <a:solidFill>
                  <a:schemeClr val="bg1"/>
                </a:solidFill>
              </a:defRPr>
            </a:lvl1pPr>
          </a:lstStyle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6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52">
          <p15:clr>
            <a:srgbClr val="F26B43"/>
          </p15:clr>
        </p15:guide>
        <p15:guide id="4" orient="horz" pos="4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ffi.org/wp-content/uploads/GIFF3-Report-V15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9460-C231-4267-B89F-FABCA4596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86" y="4438995"/>
            <a:ext cx="8710959" cy="748145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Quantification of cryptococcal antigen titres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73452-B891-4421-A425-F0A422E07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5311833"/>
            <a:ext cx="6109075" cy="13632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 err="1"/>
              <a:t>Radha</a:t>
            </a:r>
            <a:r>
              <a:rPr lang="en-US" sz="1800" dirty="0"/>
              <a:t> </a:t>
            </a:r>
            <a:r>
              <a:rPr lang="en-US" sz="1800" dirty="0" err="1"/>
              <a:t>Rajasingham</a:t>
            </a:r>
            <a:r>
              <a:rPr lang="en-US" sz="1800" dirty="0"/>
              <a:t>, MD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Assistant Professor of Medicine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Division of Infectious Diseases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University of Minnesota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96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Clinical utility in monitoring CrAg titre</a:t>
            </a:r>
            <a:endParaRPr lang="en-GB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287734" y="1415223"/>
            <a:ext cx="8407379" cy="456413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Follow up monitoring of CrAg titre is not useful in HIV-infected persons with cryptococcal meningitis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400" dirty="0" smtClean="0"/>
              <a:t>No difference in those with clinical response to treatment vs. persistent disease or relapse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In HIV-infected persons with asymptomatic CrAg positive persons, change in serum/plasma CrAg titre is not associated with survival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E704D-288C-45B4-B097-5C1382C9B4BC}"/>
              </a:ext>
            </a:extLst>
          </p:cNvPr>
          <p:cNvSpPr txBox="1"/>
          <p:nvPr/>
        </p:nvSpPr>
        <p:spPr>
          <a:xfrm>
            <a:off x="221457" y="6119936"/>
            <a:ext cx="413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Pullen </a:t>
            </a:r>
            <a:r>
              <a:rPr lang="en-GB" sz="1600" dirty="0" smtClean="0">
                <a:solidFill>
                  <a:prstClr val="black"/>
                </a:solidFill>
              </a:rPr>
              <a:t>MF </a:t>
            </a:r>
            <a:r>
              <a:rPr lang="en-GB" sz="1600" i="1" dirty="0" smtClean="0">
                <a:solidFill>
                  <a:prstClr val="black"/>
                </a:solidFill>
              </a:rPr>
              <a:t>et al</a:t>
            </a:r>
            <a:r>
              <a:rPr lang="en-GB" sz="1600" dirty="0" smtClean="0">
                <a:solidFill>
                  <a:prstClr val="black"/>
                </a:solidFill>
              </a:rPr>
              <a:t>. </a:t>
            </a:r>
            <a:r>
              <a:rPr lang="en-GB" sz="1600" i="1" dirty="0" err="1" smtClean="0">
                <a:solidFill>
                  <a:prstClr val="black"/>
                </a:solidFill>
              </a:rPr>
              <a:t>Clin</a:t>
            </a:r>
            <a:r>
              <a:rPr lang="en-GB" sz="1600" i="1" dirty="0" smtClean="0">
                <a:solidFill>
                  <a:prstClr val="black"/>
                </a:solidFill>
              </a:rPr>
              <a:t> Infect Dis</a:t>
            </a:r>
            <a:r>
              <a:rPr lang="en-GB" sz="1600" dirty="0" smtClean="0">
                <a:solidFill>
                  <a:prstClr val="black"/>
                </a:solidFill>
              </a:rPr>
              <a:t>. 2019 May 22.  </a:t>
            </a:r>
            <a:endParaRPr lang="en-GB" sz="1600" dirty="0" smtClean="0">
              <a:solidFill>
                <a:prstClr val="black"/>
              </a:solidFill>
            </a:endParaRPr>
          </a:p>
          <a:p>
            <a:r>
              <a:rPr lang="en-GB" sz="1600" dirty="0">
                <a:solidFill>
                  <a:prstClr val="black"/>
                </a:solidFill>
              </a:rPr>
              <a:t>Aberg JA </a:t>
            </a:r>
            <a:r>
              <a:rPr lang="en-GB" sz="1600" i="1" dirty="0">
                <a:solidFill>
                  <a:prstClr val="black"/>
                </a:solidFill>
              </a:rPr>
              <a:t>et al</a:t>
            </a:r>
            <a:r>
              <a:rPr lang="en-GB" sz="1600" dirty="0">
                <a:solidFill>
                  <a:prstClr val="black"/>
                </a:solidFill>
              </a:rPr>
              <a:t>. </a:t>
            </a:r>
            <a:r>
              <a:rPr lang="en-GB" sz="1600" i="1" dirty="0">
                <a:solidFill>
                  <a:prstClr val="black"/>
                </a:solidFill>
              </a:rPr>
              <a:t>HIV </a:t>
            </a:r>
            <a:r>
              <a:rPr lang="en-GB" sz="1600" i="1" dirty="0" err="1">
                <a:solidFill>
                  <a:prstClr val="black"/>
                </a:solidFill>
              </a:rPr>
              <a:t>Clin</a:t>
            </a:r>
            <a:r>
              <a:rPr lang="en-GB" sz="1600" i="1" dirty="0">
                <a:solidFill>
                  <a:prstClr val="black"/>
                </a:solidFill>
              </a:rPr>
              <a:t> Trials</a:t>
            </a:r>
            <a:r>
              <a:rPr lang="en-GB" sz="1600" dirty="0">
                <a:solidFill>
                  <a:prstClr val="black"/>
                </a:solidFill>
              </a:rPr>
              <a:t>. 2000</a:t>
            </a:r>
            <a:r>
              <a:rPr lang="en-GB" sz="1600" dirty="0" smtClean="0">
                <a:solidFill>
                  <a:prstClr val="black"/>
                </a:solidFill>
              </a:rPr>
              <a:t>.</a:t>
            </a: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41" y="3181985"/>
            <a:ext cx="2597844" cy="2937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09" y="3181985"/>
            <a:ext cx="2438499" cy="2937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1992" y="3323792"/>
            <a:ext cx="131951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Survived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1595" y="3323792"/>
            <a:ext cx="131951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Died</a:t>
            </a:r>
          </a:p>
        </p:txBody>
      </p:sp>
    </p:spTree>
    <p:extLst>
      <p:ext uri="{BB962C8B-B14F-4D97-AF65-F5344CB8AC3E}">
        <p14:creationId xmlns:p14="http://schemas.microsoft.com/office/powerpoint/2010/main" val="251953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0051" y="1346182"/>
            <a:ext cx="8394814" cy="44894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000" dirty="0" smtClean="0"/>
              <a:t>Any </a:t>
            </a:r>
            <a:r>
              <a:rPr lang="en-GB" sz="2000" dirty="0"/>
              <a:t>positive CrAg in serum or CSF is associated with disease and needs evaluation and treatment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000" dirty="0"/>
              <a:t>High titres in serum at baseline are associated with meningitis, neurological sequelae, and death in HIV+ and HIV- cohorts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000" dirty="0"/>
              <a:t>In HIV-infected persons with asymptomatic cryptococcal infection, high titres in blood are predictive of subclinical cryptococcal meningitis and death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000" dirty="0"/>
              <a:t>The best cut-off for predicting meningitis in HIV-infected persons is </a:t>
            </a:r>
            <a:r>
              <a:rPr lang="en-GB" sz="2000" u="sng" dirty="0"/>
              <a:t>&gt;</a:t>
            </a:r>
            <a:r>
              <a:rPr lang="en-GB" sz="2000" dirty="0"/>
              <a:t>1:160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000" dirty="0"/>
              <a:t>There is no value in monitoring CrAg titres over time in HIV-infected persons with cryptococcal meningitis, or asymptomatic cryptococcal infection</a:t>
            </a:r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74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79D2-75DA-47A8-9545-FD5B1106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978887"/>
            <a:ext cx="6869112" cy="1183539"/>
          </a:xfrm>
        </p:spPr>
        <p:txBody>
          <a:bodyPr/>
          <a:lstStyle/>
          <a:p>
            <a:r>
              <a:rPr lang="en-GB" dirty="0" smtClean="0"/>
              <a:t>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6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8488-022C-4910-BF48-4AA8E8F7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689473"/>
            <a:ext cx="7194550" cy="606799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Intended Learning Outcomes </a:t>
            </a:r>
            <a:endParaRPr lang="en-GB" sz="2400" b="1" dirty="0"/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41B2DB89-4E99-4A6A-97B4-53CAE5687874}"/>
              </a:ext>
            </a:extLst>
          </p:cNvPr>
          <p:cNvSpPr/>
          <p:nvPr/>
        </p:nvSpPr>
        <p:spPr>
          <a:xfrm>
            <a:off x="300039" y="1707781"/>
            <a:ext cx="8544703" cy="783235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To </a:t>
            </a:r>
            <a:r>
              <a:rPr lang="en-GB" sz="2200" dirty="0" smtClean="0"/>
              <a:t>learn </a:t>
            </a:r>
            <a:r>
              <a:rPr lang="en-GB" sz="2200" dirty="0"/>
              <a:t>how to measure different CrAg titres and report </a:t>
            </a:r>
            <a:r>
              <a:rPr lang="en-GB" sz="2200" dirty="0" smtClean="0"/>
              <a:t>them</a:t>
            </a:r>
            <a:endParaRPr lang="en-GB" sz="2200" dirty="0"/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D637DCEC-570C-4D72-86F5-0CE1B6DCFB68}"/>
              </a:ext>
            </a:extLst>
          </p:cNvPr>
          <p:cNvSpPr/>
          <p:nvPr/>
        </p:nvSpPr>
        <p:spPr>
          <a:xfrm>
            <a:off x="300039" y="2768798"/>
            <a:ext cx="8843962" cy="90565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To understand the diagnostic value of </a:t>
            </a:r>
            <a:r>
              <a:rPr lang="en-GB" sz="2200" dirty="0" smtClean="0"/>
              <a:t>cryptococcal </a:t>
            </a:r>
            <a:r>
              <a:rPr lang="en-GB" sz="2200" dirty="0"/>
              <a:t>antigen titres</a:t>
            </a: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0E01D2CC-75BC-4CD8-874E-1D05A74228BD}"/>
              </a:ext>
            </a:extLst>
          </p:cNvPr>
          <p:cNvSpPr/>
          <p:nvPr/>
        </p:nvSpPr>
        <p:spPr>
          <a:xfrm>
            <a:off x="300038" y="3945664"/>
            <a:ext cx="8843963" cy="9056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/>
              <a:t>To understand the value of CrAg titres to monitor disease and/or therapy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0440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How to measure CrAg titres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12672" y="1413291"/>
            <a:ext cx="5531175" cy="522411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smtClean="0"/>
              <a:t>2-fold dilution of CSF or serum using latex agglutination was the conventional method for measuring cryptococcal antigen titres.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smtClean="0"/>
              <a:t>But cryptococcal disease in AIDS yields very high titres and dilution is time-consuming and expensive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smtClean="0"/>
              <a:t>So alternative approaches are required and a clear diagnostic objective for the titre or determining prognosis</a:t>
            </a:r>
            <a:endParaRPr lang="en-GB" sz="2000" dirty="0"/>
          </a:p>
        </p:txBody>
      </p:sp>
      <p:pic>
        <p:nvPicPr>
          <p:cNvPr id="4" name="Picture 3" descr="Crypto antigen te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89" y="1670858"/>
            <a:ext cx="2584109" cy="419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97" y="4521700"/>
            <a:ext cx="2887323" cy="192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CrAg dilution series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2" y="1308215"/>
            <a:ext cx="8101419" cy="490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767" y="6229168"/>
            <a:ext cx="7374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www.gaffi.org</a:t>
            </a:r>
            <a:r>
              <a:rPr lang="en-US" dirty="0">
                <a:hlinkClick r:id="rId3"/>
              </a:rPr>
              <a:t>/wp-content/uploads/GIFF3-Report-V15.</a:t>
            </a:r>
            <a:r>
              <a:rPr lang="en-US" dirty="0" smtClean="0">
                <a:hlinkClick r:id="rId3"/>
              </a:rPr>
              <a:t>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5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What is the diagnostic value of CrAg titres</a:t>
            </a:r>
            <a:r>
              <a:rPr lang="en-GB" sz="2400" dirty="0" smtClean="0"/>
              <a:t>?</a:t>
            </a:r>
            <a:endParaRPr lang="en-GB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81235" y="1334654"/>
            <a:ext cx="7332976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CrAg titre correlates with CSF cryptococcal culture</a:t>
            </a:r>
            <a:endParaRPr lang="en-GB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41" y="1924820"/>
            <a:ext cx="6505123" cy="42368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6E704D-288C-45B4-B097-5C1382C9B4BC}"/>
              </a:ext>
            </a:extLst>
          </p:cNvPr>
          <p:cNvSpPr txBox="1"/>
          <p:nvPr/>
        </p:nvSpPr>
        <p:spPr>
          <a:xfrm>
            <a:off x="306420" y="6388440"/>
            <a:ext cx="3153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prstClr val="black"/>
                </a:solidFill>
              </a:rPr>
              <a:t>Kabanda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i="1" dirty="0" smtClean="0">
                <a:solidFill>
                  <a:prstClr val="black"/>
                </a:solidFill>
              </a:rPr>
              <a:t>et al</a:t>
            </a:r>
            <a:r>
              <a:rPr lang="en-GB" sz="1400" dirty="0" smtClean="0">
                <a:solidFill>
                  <a:prstClr val="black"/>
                </a:solidFill>
              </a:rPr>
              <a:t>. </a:t>
            </a:r>
            <a:r>
              <a:rPr lang="en-US" sz="1400" i="1" dirty="0" err="1"/>
              <a:t>Clin</a:t>
            </a:r>
            <a:r>
              <a:rPr lang="en-US" sz="1400" i="1" dirty="0"/>
              <a:t> Infect </a:t>
            </a:r>
            <a:r>
              <a:rPr lang="en-US" sz="1400" i="1" dirty="0" smtClean="0"/>
              <a:t>Dis.</a:t>
            </a:r>
            <a:r>
              <a:rPr lang="en-US" sz="1400" dirty="0" smtClean="0"/>
              <a:t> 2014.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9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6" y="561602"/>
            <a:ext cx="6594979" cy="568325"/>
          </a:xfrm>
        </p:spPr>
        <p:txBody>
          <a:bodyPr/>
          <a:lstStyle/>
          <a:p>
            <a:r>
              <a:rPr lang="en-US" dirty="0"/>
              <a:t>CrAg </a:t>
            </a:r>
            <a:r>
              <a:rPr lang="en-US" dirty="0" err="1"/>
              <a:t>titre</a:t>
            </a:r>
            <a:r>
              <a:rPr lang="en-US" dirty="0"/>
              <a:t> is associated with survival in HIV infection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4" y="1373473"/>
            <a:ext cx="8080919" cy="4767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6E704D-288C-45B4-B097-5C1382C9B4BC}"/>
              </a:ext>
            </a:extLst>
          </p:cNvPr>
          <p:cNvSpPr txBox="1"/>
          <p:nvPr/>
        </p:nvSpPr>
        <p:spPr>
          <a:xfrm>
            <a:off x="221164" y="6330251"/>
            <a:ext cx="4663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Rajasingham R, </a:t>
            </a:r>
            <a:r>
              <a:rPr lang="en-GB" sz="1400" dirty="0" err="1" smtClean="0">
                <a:solidFill>
                  <a:prstClr val="black"/>
                </a:solidFill>
              </a:rPr>
              <a:t>Boulware</a:t>
            </a:r>
            <a:r>
              <a:rPr lang="en-GB" sz="1400" dirty="0" smtClean="0">
                <a:solidFill>
                  <a:prstClr val="black"/>
                </a:solidFill>
              </a:rPr>
              <a:t> DB. </a:t>
            </a:r>
            <a:r>
              <a:rPr lang="en-US" sz="1400" i="1" dirty="0" err="1"/>
              <a:t>Clin</a:t>
            </a:r>
            <a:r>
              <a:rPr lang="en-US" sz="1400" i="1" dirty="0"/>
              <a:t> Infect </a:t>
            </a:r>
            <a:r>
              <a:rPr lang="en-US" sz="1400" i="1" dirty="0" smtClean="0"/>
              <a:t>Dis.</a:t>
            </a:r>
            <a:r>
              <a:rPr lang="en-US" sz="1400" dirty="0" smtClean="0"/>
              <a:t> </a:t>
            </a:r>
            <a:r>
              <a:rPr lang="en-US" sz="1400" i="1" dirty="0" smtClean="0"/>
              <a:t>In press</a:t>
            </a:r>
            <a:r>
              <a:rPr lang="en-GB" sz="1400" dirty="0" smtClean="0">
                <a:solidFill>
                  <a:prstClr val="black"/>
                </a:solidFill>
              </a:rPr>
              <a:t>.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7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6" y="561602"/>
            <a:ext cx="7052179" cy="568325"/>
          </a:xfrm>
        </p:spPr>
        <p:txBody>
          <a:bodyPr/>
          <a:lstStyle/>
          <a:p>
            <a:r>
              <a:rPr lang="en-GB" sz="2400" dirty="0"/>
              <a:t>CrAg titres in asymptomatic cryptococcal infection</a:t>
            </a:r>
            <a:endParaRPr lang="en-GB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21165" y="1268760"/>
            <a:ext cx="3394871" cy="41511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100" dirty="0" smtClean="0"/>
              <a:t>In asymptomatic HIV+, as CrAg titre increases in the blood: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1900" dirty="0" smtClean="0"/>
              <a:t>CSF is more likely to be positive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1900" dirty="0" smtClean="0"/>
              <a:t>Symptomatic CSF CrAg positivity (i.e., meningitis) increases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100" dirty="0" smtClean="0"/>
              <a:t>Serum CrAg titre &gt;1:160 is predictive of meningitis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GB" sz="1900" dirty="0" smtClean="0"/>
              <a:t>Sensitivity: 88%  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GB" sz="1900" dirty="0" smtClean="0"/>
              <a:t>Specificity: 82%</a:t>
            </a:r>
            <a:endParaRPr lang="en-GB" sz="1900" dirty="0" smtClean="0"/>
          </a:p>
        </p:txBody>
      </p:sp>
      <p:pic>
        <p:nvPicPr>
          <p:cNvPr id="4" name="Picture 2" descr="C:\Users\rajas004\Downloads\image0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64"/>
          <a:stretch/>
        </p:blipFill>
        <p:spPr bwMode="auto">
          <a:xfrm>
            <a:off x="3662968" y="2091546"/>
            <a:ext cx="2498191" cy="228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rajas004\Downloads\image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91"/>
          <a:stretch/>
        </p:blipFill>
        <p:spPr bwMode="auto">
          <a:xfrm>
            <a:off x="6175296" y="2033354"/>
            <a:ext cx="2781612" cy="227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4245" y="1506771"/>
            <a:ext cx="271590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CSF CrAg+ among asymptomatic CrAg+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4287" y="1506771"/>
            <a:ext cx="2102318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CSF CrAg+ among all CrAg+ screened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6E704D-288C-45B4-B097-5C1382C9B4BC}"/>
              </a:ext>
            </a:extLst>
          </p:cNvPr>
          <p:cNvSpPr txBox="1"/>
          <p:nvPr/>
        </p:nvSpPr>
        <p:spPr>
          <a:xfrm>
            <a:off x="243216" y="6191354"/>
            <a:ext cx="5363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Rajasingham R, </a:t>
            </a:r>
            <a:r>
              <a:rPr lang="en-GB" sz="1400" dirty="0" err="1" smtClean="0">
                <a:solidFill>
                  <a:prstClr val="black"/>
                </a:solidFill>
              </a:rPr>
              <a:t>Boulware</a:t>
            </a:r>
            <a:r>
              <a:rPr lang="en-GB" sz="1400" dirty="0" smtClean="0">
                <a:solidFill>
                  <a:prstClr val="black"/>
                </a:solidFill>
              </a:rPr>
              <a:t> DB. </a:t>
            </a:r>
            <a:r>
              <a:rPr lang="en-US" sz="1400" i="1" dirty="0" err="1"/>
              <a:t>Clin</a:t>
            </a:r>
            <a:r>
              <a:rPr lang="en-US" sz="1400" i="1" dirty="0"/>
              <a:t> Infect </a:t>
            </a:r>
            <a:r>
              <a:rPr lang="en-US" sz="1400" i="1" dirty="0" smtClean="0"/>
              <a:t>Dis.</a:t>
            </a:r>
            <a:r>
              <a:rPr lang="en-US" sz="1400" dirty="0" smtClean="0"/>
              <a:t> 2019 </a:t>
            </a:r>
            <a:r>
              <a:rPr lang="en-US" sz="1400" i="1" dirty="0" smtClean="0"/>
              <a:t>In press</a:t>
            </a:r>
            <a:r>
              <a:rPr lang="en-GB" sz="1400" dirty="0">
                <a:solidFill>
                  <a:prstClr val="black"/>
                </a:solidFill>
              </a:rPr>
              <a:t>. Wake RM </a:t>
            </a:r>
            <a:r>
              <a:rPr lang="en-GB" sz="1400" i="1" dirty="0">
                <a:solidFill>
                  <a:prstClr val="black"/>
                </a:solidFill>
              </a:rPr>
              <a:t>et al</a:t>
            </a:r>
            <a:r>
              <a:rPr lang="en-GB" sz="1400" dirty="0">
                <a:solidFill>
                  <a:prstClr val="black"/>
                </a:solidFill>
              </a:rPr>
              <a:t>. </a:t>
            </a:r>
            <a:r>
              <a:rPr lang="en-US" sz="1400" i="1" dirty="0" err="1"/>
              <a:t>Clin</a:t>
            </a:r>
            <a:r>
              <a:rPr lang="en-US" sz="1400" i="1" dirty="0"/>
              <a:t> Infect Dis</a:t>
            </a:r>
            <a:r>
              <a:rPr lang="en-US" sz="1400" dirty="0"/>
              <a:t> 2018;66:686</a:t>
            </a: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9" name="Picture 2" descr="C:\Users\rajas004\Downloads\image0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3" r="9186" b="85953"/>
          <a:stretch/>
        </p:blipFill>
        <p:spPr bwMode="auto">
          <a:xfrm>
            <a:off x="4560075" y="4523134"/>
            <a:ext cx="1080172" cy="62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ajas004\Downloads\image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6" t="3789" r="1948" b="69520"/>
          <a:stretch/>
        </p:blipFill>
        <p:spPr bwMode="auto">
          <a:xfrm>
            <a:off x="6858356" y="4523134"/>
            <a:ext cx="1562437" cy="101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8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6" y="561602"/>
            <a:ext cx="6960739" cy="568325"/>
          </a:xfrm>
        </p:spPr>
        <p:txBody>
          <a:bodyPr/>
          <a:lstStyle/>
          <a:p>
            <a:r>
              <a:rPr lang="en-GB" sz="2400" dirty="0"/>
              <a:t>Pulmonary cryptococcosis in transplant recipients</a:t>
            </a:r>
            <a:endParaRPr lang="en-GB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287735" y="1340406"/>
            <a:ext cx="8856265" cy="456413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83% (40/48) of solid organ transplant recipients with pulmonary cryptococcal disease had a positive CrAg in serum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CrAg positivity associated with </a:t>
            </a:r>
            <a:r>
              <a:rPr lang="en-GB" sz="2000" dirty="0" err="1" smtClean="0"/>
              <a:t>extrapulmonary</a:t>
            </a:r>
            <a:r>
              <a:rPr lang="en-GB" sz="2000" dirty="0" smtClean="0"/>
              <a:t> disease </a:t>
            </a:r>
            <a:r>
              <a:rPr lang="mr-IN" sz="2000" dirty="0" smtClean="0"/>
              <a:t>–</a:t>
            </a:r>
            <a:r>
              <a:rPr lang="en-GB" sz="2000" dirty="0" smtClean="0"/>
              <a:t> 19/40 (48%) compared those with negative CrAg - 1/8 (13%)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CrAg titre higher in those with cryptococcal </a:t>
            </a:r>
            <a:r>
              <a:rPr lang="en-GB" sz="2000" dirty="0" err="1" smtClean="0"/>
              <a:t>fungaemia</a:t>
            </a:r>
            <a:r>
              <a:rPr lang="en-GB" sz="2000" dirty="0" smtClean="0"/>
              <a:t> (1:512 vs 1:32)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CrAg less likely to be positive in patients with a single nodule (25%) compared to those with multiple nodules (88%)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Mortality not related to CrAg positivity or titre</a:t>
            </a:r>
            <a:endParaRPr lang="en-GB" sz="2000" dirty="0" smtClean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E704D-288C-45B4-B097-5C1382C9B4BC}"/>
              </a:ext>
            </a:extLst>
          </p:cNvPr>
          <p:cNvSpPr txBox="1"/>
          <p:nvPr/>
        </p:nvSpPr>
        <p:spPr>
          <a:xfrm>
            <a:off x="163265" y="6372724"/>
            <a:ext cx="3833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Singh N </a:t>
            </a:r>
            <a:r>
              <a:rPr lang="en-GB" sz="1600" i="1" dirty="0" smtClean="0">
                <a:solidFill>
                  <a:prstClr val="black"/>
                </a:solidFill>
              </a:rPr>
              <a:t>et </a:t>
            </a:r>
            <a:r>
              <a:rPr lang="en-GB" sz="1600" i="1" dirty="0">
                <a:solidFill>
                  <a:prstClr val="black"/>
                </a:solidFill>
              </a:rPr>
              <a:t>al</a:t>
            </a:r>
            <a:r>
              <a:rPr lang="en-GB" sz="1600" dirty="0">
                <a:solidFill>
                  <a:prstClr val="black"/>
                </a:solidFill>
              </a:rPr>
              <a:t>. </a:t>
            </a:r>
            <a:r>
              <a:rPr lang="en-US" sz="1600" i="1" dirty="0" err="1"/>
              <a:t>Clin</a:t>
            </a:r>
            <a:r>
              <a:rPr lang="en-US" sz="1600" i="1" dirty="0"/>
              <a:t> Infect </a:t>
            </a:r>
            <a:r>
              <a:rPr lang="en-US" sz="1600" i="1" dirty="0" smtClean="0"/>
              <a:t>Dis</a:t>
            </a:r>
            <a:r>
              <a:rPr lang="en-US" sz="1600" dirty="0" smtClean="0"/>
              <a:t> 2008;46:e12</a:t>
            </a:r>
            <a:r>
              <a:rPr lang="en-GB" sz="1600" dirty="0" smtClean="0">
                <a:solidFill>
                  <a:prstClr val="black"/>
                </a:solidFill>
              </a:rPr>
              <a:t>.</a:t>
            </a: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5" name="Picture 4" descr="HopePET Pulmonary crypto March 2017.-crop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8196" r="10281" b="7786"/>
          <a:stretch/>
        </p:blipFill>
        <p:spPr>
          <a:xfrm>
            <a:off x="2395821" y="3948545"/>
            <a:ext cx="4320862" cy="24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CrAg titre in HIV uninfected persons</a:t>
            </a:r>
            <a:endParaRPr lang="en-GB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287735" y="1415223"/>
            <a:ext cx="4866156" cy="456413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200" dirty="0" smtClean="0"/>
              <a:t>CSF CrAg titres &gt;1:256 at baseline were associated with: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dirty="0" smtClean="0"/>
              <a:t>Hearing loss in non-HIV cryptococcal meningitis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dirty="0" smtClean="0"/>
              <a:t>Neurological sequelae and death in those with </a:t>
            </a:r>
            <a:r>
              <a:rPr lang="en-GB" sz="2200" i="1" dirty="0" smtClean="0"/>
              <a:t>C. gattii </a:t>
            </a:r>
            <a:r>
              <a:rPr lang="en-GB" sz="2200" dirty="0" smtClean="0"/>
              <a:t>meningitis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2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200" dirty="0" smtClean="0"/>
              <a:t>CSF CrAg </a:t>
            </a:r>
            <a:r>
              <a:rPr lang="en-GB" sz="2200" u="sng" dirty="0" smtClean="0"/>
              <a:t>&gt;</a:t>
            </a:r>
            <a:r>
              <a:rPr lang="en-GB" sz="2200" dirty="0" smtClean="0"/>
              <a:t>1:512 associated with death or relapse at 1 year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200" dirty="0" smtClean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E704D-288C-45B4-B097-5C1382C9B4BC}"/>
              </a:ext>
            </a:extLst>
          </p:cNvPr>
          <p:cNvSpPr txBox="1"/>
          <p:nvPr/>
        </p:nvSpPr>
        <p:spPr>
          <a:xfrm>
            <a:off x="221457" y="5900613"/>
            <a:ext cx="5363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Liao </a:t>
            </a:r>
            <a:r>
              <a:rPr lang="en-GB" sz="1600" dirty="0"/>
              <a:t>CH </a:t>
            </a:r>
            <a:r>
              <a:rPr lang="en-GB" sz="1600" i="1" dirty="0">
                <a:solidFill>
                  <a:prstClr val="black"/>
                </a:solidFill>
              </a:rPr>
              <a:t>et al </a:t>
            </a:r>
            <a:r>
              <a:rPr lang="en-GB" sz="1600" dirty="0">
                <a:solidFill>
                  <a:prstClr val="black"/>
                </a:solidFill>
              </a:rPr>
              <a:t>J </a:t>
            </a:r>
            <a:r>
              <a:rPr lang="en-GB" sz="1600" dirty="0" err="1">
                <a:solidFill>
                  <a:prstClr val="black"/>
                </a:solidFill>
              </a:rPr>
              <a:t>Microbiol</a:t>
            </a:r>
            <a:r>
              <a:rPr lang="en-GB" sz="1600" dirty="0">
                <a:solidFill>
                  <a:prstClr val="black"/>
                </a:solidFill>
              </a:rPr>
              <a:t> </a:t>
            </a:r>
            <a:r>
              <a:rPr lang="en-GB" sz="1600" dirty="0" err="1">
                <a:solidFill>
                  <a:prstClr val="black"/>
                </a:solidFill>
              </a:rPr>
              <a:t>Immunol</a:t>
            </a:r>
            <a:r>
              <a:rPr lang="en-GB" sz="1600" dirty="0">
                <a:solidFill>
                  <a:prstClr val="black"/>
                </a:solidFill>
              </a:rPr>
              <a:t> Infect 2012; 45:296 </a:t>
            </a:r>
            <a:endParaRPr lang="en-GB" sz="1600" dirty="0" smtClean="0">
              <a:solidFill>
                <a:prstClr val="black"/>
              </a:solidFill>
            </a:endParaRPr>
          </a:p>
          <a:p>
            <a:r>
              <a:rPr lang="en-GB" sz="1600" dirty="0">
                <a:solidFill>
                  <a:prstClr val="black"/>
                </a:solidFill>
              </a:rPr>
              <a:t>Chen SC </a:t>
            </a:r>
            <a:r>
              <a:rPr lang="en-GB" sz="1600" i="1" dirty="0">
                <a:solidFill>
                  <a:prstClr val="black"/>
                </a:solidFill>
              </a:rPr>
              <a:t>et al </a:t>
            </a:r>
            <a:r>
              <a:rPr lang="en-GB" sz="1600" dirty="0" err="1">
                <a:solidFill>
                  <a:prstClr val="black"/>
                </a:solidFill>
              </a:rPr>
              <a:t>Clin</a:t>
            </a:r>
            <a:r>
              <a:rPr lang="en-GB" sz="1600" dirty="0">
                <a:solidFill>
                  <a:prstClr val="black"/>
                </a:solidFill>
              </a:rPr>
              <a:t> Infect Dis 2012;55:789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Wang </a:t>
            </a:r>
            <a:r>
              <a:rPr lang="en-GB" sz="1600" dirty="0">
                <a:solidFill>
                  <a:prstClr val="black"/>
                </a:solidFill>
              </a:rPr>
              <a:t>HC </a:t>
            </a:r>
            <a:r>
              <a:rPr lang="en-GB" sz="1600" i="1" dirty="0">
                <a:solidFill>
                  <a:prstClr val="black"/>
                </a:solidFill>
              </a:rPr>
              <a:t>et al</a:t>
            </a:r>
            <a:r>
              <a:rPr lang="en-GB" sz="1600" dirty="0">
                <a:solidFill>
                  <a:prstClr val="black"/>
                </a:solidFill>
              </a:rPr>
              <a:t>. </a:t>
            </a:r>
            <a:r>
              <a:rPr lang="en-US" sz="1600" dirty="0" err="1"/>
              <a:t>Neurol</a:t>
            </a:r>
            <a:r>
              <a:rPr lang="en-US" sz="1600" i="1" dirty="0"/>
              <a:t> </a:t>
            </a:r>
            <a:r>
              <a:rPr lang="en-US" sz="1600" dirty="0"/>
              <a:t>2005;65:320</a:t>
            </a:r>
            <a:r>
              <a:rPr lang="en-GB" sz="1600" dirty="0" smtClean="0">
                <a:solidFill>
                  <a:prstClr val="black"/>
                </a:solidFill>
              </a:rPr>
              <a:t>.</a:t>
            </a: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5" name="Picture 4" descr="Blind and deaf from crypto meningitis non-AID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69" y="1415223"/>
            <a:ext cx="3313481" cy="44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1576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Theme">
  <a:themeElements>
    <a:clrScheme name="LIFE slid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2B15"/>
      </a:accent1>
      <a:accent2>
        <a:srgbClr val="38159B"/>
      </a:accent2>
      <a:accent3>
        <a:srgbClr val="1F837E"/>
      </a:accent3>
      <a:accent4>
        <a:srgbClr val="994FB7"/>
      </a:accent4>
      <a:accent5>
        <a:srgbClr val="B800BC"/>
      </a:accent5>
      <a:accent6>
        <a:srgbClr val="93895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ife test">
  <a:themeElements>
    <a:clrScheme name="LIFE slid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2B15"/>
      </a:accent1>
      <a:accent2>
        <a:srgbClr val="38159B"/>
      </a:accent2>
      <a:accent3>
        <a:srgbClr val="1F837E"/>
      </a:accent3>
      <a:accent4>
        <a:srgbClr val="994FB7"/>
      </a:accent4>
      <a:accent5>
        <a:srgbClr val="B800BC"/>
      </a:accent5>
      <a:accent6>
        <a:srgbClr val="93895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03 08 17 MANAGEMENT.pptx video slides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LIFE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eme1">
  <a:themeElements>
    <a:clrScheme name="LIFE slid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2B15"/>
      </a:accent1>
      <a:accent2>
        <a:srgbClr val="38159B"/>
      </a:accent2>
      <a:accent3>
        <a:srgbClr val="1F837E"/>
      </a:accent3>
      <a:accent4>
        <a:srgbClr val="994FB7"/>
      </a:accent4>
      <a:accent5>
        <a:srgbClr val="B800BC"/>
      </a:accent5>
      <a:accent6>
        <a:srgbClr val="93895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Theme">
  <a:themeElements>
    <a:clrScheme name="LIFE slid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2B15"/>
      </a:accent1>
      <a:accent2>
        <a:srgbClr val="38159B"/>
      </a:accent2>
      <a:accent3>
        <a:srgbClr val="1F837E"/>
      </a:accent3>
      <a:accent4>
        <a:srgbClr val="994FB7"/>
      </a:accent4>
      <a:accent5>
        <a:srgbClr val="B800BC"/>
      </a:accent5>
      <a:accent6>
        <a:srgbClr val="93895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LIFE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Fluconazole 4X3</Template>
  <TotalTime>4511</TotalTime>
  <Words>601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Segoe UI</vt:lpstr>
      <vt:lpstr>Verdana</vt:lpstr>
      <vt:lpstr>2_Office Theme</vt:lpstr>
      <vt:lpstr>1_Default Theme</vt:lpstr>
      <vt:lpstr>life test</vt:lpstr>
      <vt:lpstr>03 08 17 MANAGEMENT.pptx video slides</vt:lpstr>
      <vt:lpstr>Theme1</vt:lpstr>
      <vt:lpstr>2_Default Theme</vt:lpstr>
      <vt:lpstr>1_Office Theme</vt:lpstr>
      <vt:lpstr>Quantification of cryptococcal antigen titres</vt:lpstr>
      <vt:lpstr>Intended Learning Outcomes </vt:lpstr>
      <vt:lpstr>How to measure CrAg titres</vt:lpstr>
      <vt:lpstr>CrAg dilution series</vt:lpstr>
      <vt:lpstr>What is the diagnostic value of CrAg titres?</vt:lpstr>
      <vt:lpstr>CrAg titre is associated with survival in HIV infection</vt:lpstr>
      <vt:lpstr>CrAg titres in asymptomatic cryptococcal infection</vt:lpstr>
      <vt:lpstr>Pulmonary cryptococcosis in transplant recipients</vt:lpstr>
      <vt:lpstr>CrAg titre in HIV uninfected persons</vt:lpstr>
      <vt:lpstr>Clinical utility in monitoring CrAg titre</vt:lpstr>
      <vt:lpstr>Summary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Chainsaw Communications</dc:creator>
  <cp:lastModifiedBy>Elizabeth Bradshaw</cp:lastModifiedBy>
  <cp:revision>606</cp:revision>
  <dcterms:created xsi:type="dcterms:W3CDTF">2017-06-05T09:25:22Z</dcterms:created>
  <dcterms:modified xsi:type="dcterms:W3CDTF">2019-07-18T17:15:00Z</dcterms:modified>
</cp:coreProperties>
</file>