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3" r:id="rId2"/>
    <p:sldMasterId id="2147483696" r:id="rId3"/>
    <p:sldMasterId id="2147483708" r:id="rId4"/>
    <p:sldMasterId id="2147483727" r:id="rId5"/>
    <p:sldMasterId id="2147483739" r:id="rId6"/>
    <p:sldMasterId id="2147483741" r:id="rId7"/>
  </p:sldMasterIdLst>
  <p:notesMasterIdLst>
    <p:notesMasterId r:id="rId29"/>
  </p:notesMasterIdLst>
  <p:sldIdLst>
    <p:sldId id="256" r:id="rId8"/>
    <p:sldId id="270" r:id="rId9"/>
    <p:sldId id="434" r:id="rId10"/>
    <p:sldId id="420" r:id="rId11"/>
    <p:sldId id="421" r:id="rId12"/>
    <p:sldId id="435" r:id="rId13"/>
    <p:sldId id="436" r:id="rId14"/>
    <p:sldId id="422" r:id="rId15"/>
    <p:sldId id="425" r:id="rId16"/>
    <p:sldId id="433" r:id="rId17"/>
    <p:sldId id="428" r:id="rId18"/>
    <p:sldId id="432" r:id="rId19"/>
    <p:sldId id="426" r:id="rId20"/>
    <p:sldId id="431" r:id="rId21"/>
    <p:sldId id="429" r:id="rId22"/>
    <p:sldId id="1727" r:id="rId23"/>
    <p:sldId id="427" r:id="rId24"/>
    <p:sldId id="430" r:id="rId25"/>
    <p:sldId id="437" r:id="rId26"/>
    <p:sldId id="419" r:id="rId27"/>
    <p:sldId id="33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4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060" userDrawn="1">
          <p15:clr>
            <a:srgbClr val="A4A3A4"/>
          </p15:clr>
        </p15:guide>
        <p15:guide id="4" pos="4717" userDrawn="1">
          <p15:clr>
            <a:srgbClr val="A4A3A4"/>
          </p15:clr>
        </p15:guide>
        <p15:guide id="5" orient="horz" pos="3634" userDrawn="1">
          <p15:clr>
            <a:srgbClr val="A4A3A4"/>
          </p15:clr>
        </p15:guide>
        <p15:guide id="7" orient="horz" pos="3543" userDrawn="1">
          <p15:clr>
            <a:srgbClr val="A4A3A4"/>
          </p15:clr>
        </p15:guide>
        <p15:guide id="8" pos="472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insaw Communications" initials="C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7F00"/>
    <a:srgbClr val="CC3333"/>
    <a:srgbClr val="27E905"/>
    <a:srgbClr val="3F48CD"/>
    <a:srgbClr val="B75EB7"/>
    <a:srgbClr val="FF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73" autoAdjust="0"/>
    <p:restoredTop sz="98205" autoAdjust="0"/>
  </p:normalViewPr>
  <p:slideViewPr>
    <p:cSldViewPr snapToGrid="0" showGuides="1">
      <p:cViewPr varScale="1">
        <p:scale>
          <a:sx n="115" d="100"/>
          <a:sy n="115" d="100"/>
        </p:scale>
        <p:origin x="1620" y="108"/>
      </p:cViewPr>
      <p:guideLst>
        <p:guide orient="horz" pos="1094"/>
        <p:guide pos="2880"/>
        <p:guide pos="1060"/>
        <p:guide pos="4717"/>
        <p:guide orient="horz" pos="3634"/>
        <p:guide orient="horz" pos="3543"/>
        <p:guide pos="47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C77B9-1F18-4ABA-ACC9-6869E87D2337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CD72A-2628-438E-B93E-229916FBB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21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Acute</a:t>
            </a:r>
            <a:r>
              <a:rPr lang="en-GB" baseline="0" dirty="0"/>
              <a:t> pulmonary histoplasmosis is not easily distinguishable from community-acquired viral or bacterial pneumonia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95AD2-0C10-45BA-B416-B210C583579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460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82843DC-DA01-4765-A634-26DBC287E1D8}" type="slidenum">
              <a:rPr lang="en-US" altLang="en-US" sz="1200">
                <a:solidFill>
                  <a:srgbClr val="000000"/>
                </a:solidFill>
              </a:rPr>
              <a:pPr/>
              <a:t>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GB" dirty="0">
              <a:cs typeface="+mn-cs"/>
            </a:endParaRPr>
          </a:p>
        </p:txBody>
      </p:sp>
      <p:sp>
        <p:nvSpPr>
          <p:cNvPr id="67588" name="Slide Number Placeholder 3"/>
          <p:cNvSpPr txBox="1">
            <a:spLocks noGrp="1"/>
          </p:cNvSpPr>
          <p:nvPr/>
        </p:nvSpPr>
        <p:spPr bwMode="auto">
          <a:xfrm>
            <a:off x="3883643" y="8684899"/>
            <a:ext cx="2972724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B234D32C-66DA-4DF2-BA48-34285E08684C}" type="slidenum">
              <a:rPr lang="en-GB" alt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7</a:t>
            </a:fld>
            <a:endParaRPr lang="en-GB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40" y="4540233"/>
            <a:ext cx="5629275" cy="823913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 dirty="0"/>
              <a:t>Insert 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9656F-C8D8-4413-B01D-0DEC64D33D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40" y="5481945"/>
            <a:ext cx="5629275" cy="571371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Insert Subtitle / Presenter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/>
              <a:t>10/06/2019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51D1805-2EF8-4B6F-9C9D-A87449107E81}"/>
              </a:ext>
            </a:extLst>
          </p:cNvPr>
          <p:cNvSpPr/>
          <p:nvPr userDrawn="1"/>
        </p:nvSpPr>
        <p:spPr>
          <a:xfrm>
            <a:off x="0" y="1887636"/>
            <a:ext cx="9144000" cy="457086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D3AC8B5F-D32D-4ABC-8C14-425876D36D0D}"/>
              </a:ext>
            </a:extLst>
          </p:cNvPr>
          <p:cNvSpPr/>
          <p:nvPr userDrawn="1"/>
        </p:nvSpPr>
        <p:spPr>
          <a:xfrm flipV="1">
            <a:off x="0" y="3497093"/>
            <a:ext cx="9144000" cy="629102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3DB6237-EE53-4CAD-BD5F-0480459FBC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2770"/>
            <a:ext cx="3064669" cy="1069808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A3E97885-21A5-4A64-8073-D25BD17F77C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-1190" y="1911178"/>
            <a:ext cx="9146381" cy="2199503"/>
          </a:xfrm>
          <a:custGeom>
            <a:avLst/>
            <a:gdLst>
              <a:gd name="T0" fmla="*/ 1983 w 4486"/>
              <a:gd name="T1" fmla="*/ 97 h 1062"/>
              <a:gd name="T2" fmla="*/ 1995 w 4486"/>
              <a:gd name="T3" fmla="*/ 97 h 1062"/>
              <a:gd name="T4" fmla="*/ 2376 w 4486"/>
              <a:gd name="T5" fmla="*/ 84 h 1062"/>
              <a:gd name="T6" fmla="*/ 2777 w 4486"/>
              <a:gd name="T7" fmla="*/ 71 h 1062"/>
              <a:gd name="T8" fmla="*/ 2388 w 4486"/>
              <a:gd name="T9" fmla="*/ 76 h 1062"/>
              <a:gd name="T10" fmla="*/ 425 w 4486"/>
              <a:gd name="T11" fmla="*/ 144 h 1062"/>
              <a:gd name="T12" fmla="*/ 989 w 4486"/>
              <a:gd name="T13" fmla="*/ 125 h 1062"/>
              <a:gd name="T14" fmla="*/ 1302 w 4486"/>
              <a:gd name="T15" fmla="*/ 114 h 1062"/>
              <a:gd name="T16" fmla="*/ 1652 w 4486"/>
              <a:gd name="T17" fmla="*/ 110 h 1062"/>
              <a:gd name="T18" fmla="*/ 2003 w 4486"/>
              <a:gd name="T19" fmla="*/ 96 h 1062"/>
              <a:gd name="T20" fmla="*/ 2401 w 4486"/>
              <a:gd name="T21" fmla="*/ 73 h 1062"/>
              <a:gd name="T22" fmla="*/ 2639 w 4486"/>
              <a:gd name="T23" fmla="*/ 74 h 1062"/>
              <a:gd name="T24" fmla="*/ 3032 w 4486"/>
              <a:gd name="T25" fmla="*/ 65 h 1062"/>
              <a:gd name="T26" fmla="*/ 3425 w 4486"/>
              <a:gd name="T27" fmla="*/ 45 h 1062"/>
              <a:gd name="T28" fmla="*/ 3764 w 4486"/>
              <a:gd name="T29" fmla="*/ 30 h 1062"/>
              <a:gd name="T30" fmla="*/ 3372 w 4486"/>
              <a:gd name="T31" fmla="*/ 34 h 1062"/>
              <a:gd name="T32" fmla="*/ 2849 w 4486"/>
              <a:gd name="T33" fmla="*/ 56 h 1062"/>
              <a:gd name="T34" fmla="*/ 2312 w 4486"/>
              <a:gd name="T35" fmla="*/ 72 h 1062"/>
              <a:gd name="T36" fmla="*/ 1692 w 4486"/>
              <a:gd name="T37" fmla="*/ 89 h 1062"/>
              <a:gd name="T38" fmla="*/ 994 w 4486"/>
              <a:gd name="T39" fmla="*/ 107 h 1062"/>
              <a:gd name="T40" fmla="*/ 109 w 4486"/>
              <a:gd name="T41" fmla="*/ 135 h 1062"/>
              <a:gd name="T42" fmla="*/ 3504 w 4486"/>
              <a:gd name="T43" fmla="*/ 46 h 1062"/>
              <a:gd name="T44" fmla="*/ 4102 w 4486"/>
              <a:gd name="T45" fmla="*/ 12 h 1062"/>
              <a:gd name="T46" fmla="*/ 4077 w 4486"/>
              <a:gd name="T47" fmla="*/ 22 h 1062"/>
              <a:gd name="T48" fmla="*/ 4086 w 4486"/>
              <a:gd name="T49" fmla="*/ 11 h 1062"/>
              <a:gd name="T50" fmla="*/ 1877 w 4486"/>
              <a:gd name="T51" fmla="*/ 82 h 1062"/>
              <a:gd name="T52" fmla="*/ 3798 w 4486"/>
              <a:gd name="T53" fmla="*/ 28 h 1062"/>
              <a:gd name="T54" fmla="*/ 3823 w 4486"/>
              <a:gd name="T55" fmla="*/ 19 h 1062"/>
              <a:gd name="T56" fmla="*/ 3682 w 4486"/>
              <a:gd name="T57" fmla="*/ 25 h 1062"/>
              <a:gd name="T58" fmla="*/ 3838 w 4486"/>
              <a:gd name="T59" fmla="*/ 27 h 1062"/>
              <a:gd name="T60" fmla="*/ 3918 w 4486"/>
              <a:gd name="T61" fmla="*/ 24 h 1062"/>
              <a:gd name="T62" fmla="*/ 2647 w 4486"/>
              <a:gd name="T63" fmla="*/ 1010 h 1062"/>
              <a:gd name="T64" fmla="*/ 2945 w 4486"/>
              <a:gd name="T65" fmla="*/ 1022 h 1062"/>
              <a:gd name="T66" fmla="*/ 620 w 4486"/>
              <a:gd name="T67" fmla="*/ 937 h 1062"/>
              <a:gd name="T68" fmla="*/ 756 w 4486"/>
              <a:gd name="T69" fmla="*/ 943 h 1062"/>
              <a:gd name="T70" fmla="*/ 1046 w 4486"/>
              <a:gd name="T71" fmla="*/ 943 h 1062"/>
              <a:gd name="T72" fmla="*/ 4020 w 4486"/>
              <a:gd name="T73" fmla="*/ 1036 h 1062"/>
              <a:gd name="T74" fmla="*/ 3436 w 4486"/>
              <a:gd name="T75" fmla="*/ 1018 h 1062"/>
              <a:gd name="T76" fmla="*/ 2541 w 4486"/>
              <a:gd name="T77" fmla="*/ 991 h 1062"/>
              <a:gd name="T78" fmla="*/ 2055 w 4486"/>
              <a:gd name="T79" fmla="*/ 973 h 1062"/>
              <a:gd name="T80" fmla="*/ 1538 w 4486"/>
              <a:gd name="T81" fmla="*/ 958 h 1062"/>
              <a:gd name="T82" fmla="*/ 927 w 4486"/>
              <a:gd name="T83" fmla="*/ 939 h 1062"/>
              <a:gd name="T84" fmla="*/ 817 w 4486"/>
              <a:gd name="T85" fmla="*/ 946 h 1062"/>
              <a:gd name="T86" fmla="*/ 1232 w 4486"/>
              <a:gd name="T87" fmla="*/ 966 h 1062"/>
              <a:gd name="T88" fmla="*/ 1496 w 4486"/>
              <a:gd name="T89" fmla="*/ 974 h 1062"/>
              <a:gd name="T90" fmla="*/ 1946 w 4486"/>
              <a:gd name="T91" fmla="*/ 989 h 1062"/>
              <a:gd name="T92" fmla="*/ 2125 w 4486"/>
              <a:gd name="T93" fmla="*/ 992 h 1062"/>
              <a:gd name="T94" fmla="*/ 2545 w 4486"/>
              <a:gd name="T95" fmla="*/ 1004 h 1062"/>
              <a:gd name="T96" fmla="*/ 3022 w 4486"/>
              <a:gd name="T97" fmla="*/ 1022 h 1062"/>
              <a:gd name="T98" fmla="*/ 3305 w 4486"/>
              <a:gd name="T99" fmla="*/ 1029 h 1062"/>
              <a:gd name="T100" fmla="*/ 3592 w 4486"/>
              <a:gd name="T101" fmla="*/ 1030 h 1062"/>
              <a:gd name="T102" fmla="*/ 4093 w 4486"/>
              <a:gd name="T103" fmla="*/ 1053 h 1062"/>
              <a:gd name="T104" fmla="*/ 2102 w 4486"/>
              <a:gd name="T105" fmla="*/ 985 h 1062"/>
              <a:gd name="T106" fmla="*/ 2462 w 4486"/>
              <a:gd name="T107" fmla="*/ 1010 h 1062"/>
              <a:gd name="T108" fmla="*/ 395 w 4486"/>
              <a:gd name="T109" fmla="*/ 924 h 1062"/>
              <a:gd name="T110" fmla="*/ 274 w 4486"/>
              <a:gd name="T111" fmla="*/ 919 h 1062"/>
              <a:gd name="T112" fmla="*/ 631 w 4486"/>
              <a:gd name="T113" fmla="*/ 931 h 1062"/>
              <a:gd name="T114" fmla="*/ 557 w 4486"/>
              <a:gd name="T115" fmla="*/ 929 h 1062"/>
              <a:gd name="T116" fmla="*/ 590 w 4486"/>
              <a:gd name="T117" fmla="*/ 940 h 1062"/>
              <a:gd name="T118" fmla="*/ 556 w 4486"/>
              <a:gd name="T119" fmla="*/ 929 h 1062"/>
              <a:gd name="T120" fmla="*/ 329 w 4486"/>
              <a:gd name="T121" fmla="*/ 926 h 1062"/>
              <a:gd name="T122" fmla="*/ 396 w 4486"/>
              <a:gd name="T123" fmla="*/ 931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486" h="1062">
                <a:moveTo>
                  <a:pt x="1864" y="100"/>
                </a:moveTo>
                <a:cubicBezTo>
                  <a:pt x="1863" y="100"/>
                  <a:pt x="1862" y="100"/>
                  <a:pt x="1861" y="100"/>
                </a:cubicBezTo>
                <a:cubicBezTo>
                  <a:pt x="1864" y="100"/>
                  <a:pt x="1865" y="100"/>
                  <a:pt x="1864" y="100"/>
                </a:cubicBezTo>
                <a:close/>
                <a:moveTo>
                  <a:pt x="1132" y="124"/>
                </a:moveTo>
                <a:cubicBezTo>
                  <a:pt x="1135" y="124"/>
                  <a:pt x="1139" y="124"/>
                  <a:pt x="1142" y="124"/>
                </a:cubicBezTo>
                <a:cubicBezTo>
                  <a:pt x="1138" y="124"/>
                  <a:pt x="1135" y="124"/>
                  <a:pt x="1132" y="124"/>
                </a:cubicBezTo>
                <a:close/>
                <a:moveTo>
                  <a:pt x="1861" y="100"/>
                </a:moveTo>
                <a:cubicBezTo>
                  <a:pt x="1854" y="101"/>
                  <a:pt x="1854" y="101"/>
                  <a:pt x="1854" y="101"/>
                </a:cubicBezTo>
                <a:cubicBezTo>
                  <a:pt x="1857" y="101"/>
                  <a:pt x="1860" y="101"/>
                  <a:pt x="1861" y="100"/>
                </a:cubicBezTo>
                <a:close/>
                <a:moveTo>
                  <a:pt x="1028" y="121"/>
                </a:moveTo>
                <a:cubicBezTo>
                  <a:pt x="1027" y="121"/>
                  <a:pt x="1027" y="121"/>
                  <a:pt x="1027" y="121"/>
                </a:cubicBezTo>
                <a:cubicBezTo>
                  <a:pt x="1019" y="122"/>
                  <a:pt x="1022" y="122"/>
                  <a:pt x="1028" y="121"/>
                </a:cubicBezTo>
                <a:close/>
                <a:moveTo>
                  <a:pt x="1132" y="124"/>
                </a:moveTo>
                <a:cubicBezTo>
                  <a:pt x="1129" y="124"/>
                  <a:pt x="1126" y="124"/>
                  <a:pt x="1123" y="124"/>
                </a:cubicBezTo>
                <a:cubicBezTo>
                  <a:pt x="1124" y="124"/>
                  <a:pt x="1127" y="124"/>
                  <a:pt x="1132" y="124"/>
                </a:cubicBezTo>
                <a:close/>
                <a:moveTo>
                  <a:pt x="3215" y="51"/>
                </a:moveTo>
                <a:cubicBezTo>
                  <a:pt x="3214" y="47"/>
                  <a:pt x="3214" y="47"/>
                  <a:pt x="3214" y="47"/>
                </a:cubicBezTo>
                <a:cubicBezTo>
                  <a:pt x="3210" y="51"/>
                  <a:pt x="3210" y="51"/>
                  <a:pt x="3210" y="51"/>
                </a:cubicBezTo>
                <a:cubicBezTo>
                  <a:pt x="3215" y="51"/>
                  <a:pt x="3215" y="51"/>
                  <a:pt x="3215" y="51"/>
                </a:cubicBezTo>
                <a:close/>
                <a:moveTo>
                  <a:pt x="1983" y="97"/>
                </a:moveTo>
                <a:cubicBezTo>
                  <a:pt x="1985" y="97"/>
                  <a:pt x="1989" y="97"/>
                  <a:pt x="1993" y="97"/>
                </a:cubicBezTo>
                <a:cubicBezTo>
                  <a:pt x="1990" y="97"/>
                  <a:pt x="1987" y="97"/>
                  <a:pt x="1984" y="97"/>
                </a:cubicBezTo>
                <a:cubicBezTo>
                  <a:pt x="1984" y="97"/>
                  <a:pt x="1984" y="97"/>
                  <a:pt x="1983" y="97"/>
                </a:cubicBezTo>
                <a:close/>
                <a:moveTo>
                  <a:pt x="3340" y="46"/>
                </a:moveTo>
                <a:cubicBezTo>
                  <a:pt x="3339" y="46"/>
                  <a:pt x="3339" y="46"/>
                  <a:pt x="3339" y="46"/>
                </a:cubicBezTo>
                <a:cubicBezTo>
                  <a:pt x="3341" y="47"/>
                  <a:pt x="3341" y="47"/>
                  <a:pt x="3340" y="46"/>
                </a:cubicBezTo>
                <a:close/>
                <a:moveTo>
                  <a:pt x="3241" y="58"/>
                </a:moveTo>
                <a:cubicBezTo>
                  <a:pt x="3235" y="58"/>
                  <a:pt x="3233" y="57"/>
                  <a:pt x="3231" y="57"/>
                </a:cubicBezTo>
                <a:cubicBezTo>
                  <a:pt x="3230" y="58"/>
                  <a:pt x="3233" y="58"/>
                  <a:pt x="3241" y="58"/>
                </a:cubicBezTo>
                <a:close/>
                <a:moveTo>
                  <a:pt x="3413" y="33"/>
                </a:moveTo>
                <a:cubicBezTo>
                  <a:pt x="3414" y="34"/>
                  <a:pt x="3416" y="34"/>
                  <a:pt x="3418" y="34"/>
                </a:cubicBezTo>
                <a:cubicBezTo>
                  <a:pt x="3425" y="33"/>
                  <a:pt x="3432" y="33"/>
                  <a:pt x="3441" y="33"/>
                </a:cubicBezTo>
                <a:cubicBezTo>
                  <a:pt x="3432" y="32"/>
                  <a:pt x="3422" y="32"/>
                  <a:pt x="3413" y="33"/>
                </a:cubicBezTo>
                <a:close/>
                <a:moveTo>
                  <a:pt x="2843" y="69"/>
                </a:moveTo>
                <a:cubicBezTo>
                  <a:pt x="2843" y="69"/>
                  <a:pt x="2844" y="69"/>
                  <a:pt x="2845" y="69"/>
                </a:cubicBezTo>
                <a:cubicBezTo>
                  <a:pt x="2844" y="69"/>
                  <a:pt x="2844" y="69"/>
                  <a:pt x="2843" y="69"/>
                </a:cubicBezTo>
                <a:close/>
                <a:moveTo>
                  <a:pt x="3466" y="33"/>
                </a:moveTo>
                <a:cubicBezTo>
                  <a:pt x="3441" y="33"/>
                  <a:pt x="3441" y="33"/>
                  <a:pt x="3441" y="33"/>
                </a:cubicBezTo>
                <a:cubicBezTo>
                  <a:pt x="3453" y="33"/>
                  <a:pt x="3463" y="35"/>
                  <a:pt x="3466" y="33"/>
                </a:cubicBezTo>
                <a:close/>
                <a:moveTo>
                  <a:pt x="1995" y="97"/>
                </a:moveTo>
                <a:cubicBezTo>
                  <a:pt x="1976" y="99"/>
                  <a:pt x="1976" y="99"/>
                  <a:pt x="1976" y="99"/>
                </a:cubicBezTo>
                <a:cubicBezTo>
                  <a:pt x="1988" y="101"/>
                  <a:pt x="2003" y="100"/>
                  <a:pt x="2025" y="101"/>
                </a:cubicBezTo>
                <a:cubicBezTo>
                  <a:pt x="2020" y="100"/>
                  <a:pt x="1982" y="98"/>
                  <a:pt x="2003" y="96"/>
                </a:cubicBezTo>
                <a:cubicBezTo>
                  <a:pt x="2001" y="96"/>
                  <a:pt x="1997" y="96"/>
                  <a:pt x="1993" y="97"/>
                </a:cubicBezTo>
                <a:cubicBezTo>
                  <a:pt x="1994" y="97"/>
                  <a:pt x="1994" y="97"/>
                  <a:pt x="1995" y="97"/>
                </a:cubicBezTo>
                <a:close/>
                <a:moveTo>
                  <a:pt x="2639" y="74"/>
                </a:moveTo>
                <a:cubicBezTo>
                  <a:pt x="2639" y="74"/>
                  <a:pt x="2639" y="74"/>
                  <a:pt x="2639" y="74"/>
                </a:cubicBezTo>
                <a:cubicBezTo>
                  <a:pt x="2637" y="74"/>
                  <a:pt x="2635" y="74"/>
                  <a:pt x="2634" y="74"/>
                </a:cubicBezTo>
                <a:cubicBezTo>
                  <a:pt x="2634" y="74"/>
                  <a:pt x="2634" y="74"/>
                  <a:pt x="2639" y="74"/>
                </a:cubicBezTo>
                <a:close/>
                <a:moveTo>
                  <a:pt x="2400" y="73"/>
                </a:moveTo>
                <a:cubicBezTo>
                  <a:pt x="2398" y="73"/>
                  <a:pt x="2397" y="73"/>
                  <a:pt x="2396" y="74"/>
                </a:cubicBezTo>
                <a:cubicBezTo>
                  <a:pt x="2397" y="74"/>
                  <a:pt x="2399" y="74"/>
                  <a:pt x="2400" y="73"/>
                </a:cubicBezTo>
                <a:close/>
                <a:moveTo>
                  <a:pt x="1918" y="99"/>
                </a:moveTo>
                <a:cubicBezTo>
                  <a:pt x="1920" y="98"/>
                  <a:pt x="1920" y="98"/>
                  <a:pt x="1920" y="98"/>
                </a:cubicBezTo>
                <a:cubicBezTo>
                  <a:pt x="1917" y="99"/>
                  <a:pt x="1916" y="99"/>
                  <a:pt x="1918" y="99"/>
                </a:cubicBezTo>
                <a:close/>
                <a:moveTo>
                  <a:pt x="2377" y="82"/>
                </a:moveTo>
                <a:cubicBezTo>
                  <a:pt x="2376" y="81"/>
                  <a:pt x="2375" y="81"/>
                  <a:pt x="2375" y="81"/>
                </a:cubicBezTo>
                <a:cubicBezTo>
                  <a:pt x="2373" y="81"/>
                  <a:pt x="2373" y="82"/>
                  <a:pt x="2377" y="82"/>
                </a:cubicBezTo>
                <a:close/>
                <a:moveTo>
                  <a:pt x="2361" y="82"/>
                </a:moveTo>
                <a:cubicBezTo>
                  <a:pt x="2376" y="84"/>
                  <a:pt x="2376" y="84"/>
                  <a:pt x="2376" y="84"/>
                </a:cubicBezTo>
                <a:cubicBezTo>
                  <a:pt x="2369" y="82"/>
                  <a:pt x="2364" y="82"/>
                  <a:pt x="2361" y="82"/>
                </a:cubicBezTo>
                <a:close/>
                <a:moveTo>
                  <a:pt x="3502" y="40"/>
                </a:moveTo>
                <a:cubicBezTo>
                  <a:pt x="3482" y="41"/>
                  <a:pt x="3482" y="41"/>
                  <a:pt x="3482" y="41"/>
                </a:cubicBezTo>
                <a:cubicBezTo>
                  <a:pt x="3480" y="41"/>
                  <a:pt x="3486" y="42"/>
                  <a:pt x="3493" y="41"/>
                </a:cubicBezTo>
                <a:cubicBezTo>
                  <a:pt x="3498" y="41"/>
                  <a:pt x="3505" y="40"/>
                  <a:pt x="3502" y="40"/>
                </a:cubicBezTo>
                <a:close/>
                <a:moveTo>
                  <a:pt x="1674" y="111"/>
                </a:moveTo>
                <a:cubicBezTo>
                  <a:pt x="1691" y="111"/>
                  <a:pt x="1691" y="111"/>
                  <a:pt x="1691" y="111"/>
                </a:cubicBezTo>
                <a:cubicBezTo>
                  <a:pt x="1679" y="111"/>
                  <a:pt x="1672" y="109"/>
                  <a:pt x="1674" y="111"/>
                </a:cubicBezTo>
                <a:close/>
                <a:moveTo>
                  <a:pt x="1542" y="114"/>
                </a:moveTo>
                <a:cubicBezTo>
                  <a:pt x="1556" y="114"/>
                  <a:pt x="1550" y="112"/>
                  <a:pt x="1551" y="111"/>
                </a:cubicBezTo>
                <a:cubicBezTo>
                  <a:pt x="1542" y="114"/>
                  <a:pt x="1542" y="114"/>
                  <a:pt x="1542" y="114"/>
                </a:cubicBezTo>
                <a:close/>
                <a:moveTo>
                  <a:pt x="1846" y="103"/>
                </a:moveTo>
                <a:cubicBezTo>
                  <a:pt x="1840" y="101"/>
                  <a:pt x="1840" y="101"/>
                  <a:pt x="1840" y="101"/>
                </a:cubicBezTo>
                <a:cubicBezTo>
                  <a:pt x="1843" y="103"/>
                  <a:pt x="1843" y="103"/>
                  <a:pt x="1843" y="103"/>
                </a:cubicBezTo>
                <a:cubicBezTo>
                  <a:pt x="1846" y="103"/>
                  <a:pt x="1846" y="103"/>
                  <a:pt x="1846" y="103"/>
                </a:cubicBezTo>
                <a:close/>
                <a:moveTo>
                  <a:pt x="13" y="139"/>
                </a:moveTo>
                <a:cubicBezTo>
                  <a:pt x="9" y="136"/>
                  <a:pt x="9" y="136"/>
                  <a:pt x="9" y="136"/>
                </a:cubicBezTo>
                <a:cubicBezTo>
                  <a:pt x="0" y="139"/>
                  <a:pt x="0" y="139"/>
                  <a:pt x="0" y="139"/>
                </a:cubicBezTo>
                <a:cubicBezTo>
                  <a:pt x="3" y="138"/>
                  <a:pt x="10" y="138"/>
                  <a:pt x="13" y="139"/>
                </a:cubicBezTo>
                <a:close/>
                <a:moveTo>
                  <a:pt x="2777" y="71"/>
                </a:moveTo>
                <a:cubicBezTo>
                  <a:pt x="2768" y="67"/>
                  <a:pt x="2768" y="67"/>
                  <a:pt x="2768" y="67"/>
                </a:cubicBezTo>
                <a:cubicBezTo>
                  <a:pt x="2751" y="74"/>
                  <a:pt x="2751" y="74"/>
                  <a:pt x="2751" y="74"/>
                </a:cubicBezTo>
                <a:cubicBezTo>
                  <a:pt x="2762" y="71"/>
                  <a:pt x="2769" y="71"/>
                  <a:pt x="2777" y="71"/>
                </a:cubicBezTo>
                <a:close/>
                <a:moveTo>
                  <a:pt x="2966" y="66"/>
                </a:moveTo>
                <a:cubicBezTo>
                  <a:pt x="2969" y="65"/>
                  <a:pt x="2971" y="65"/>
                  <a:pt x="2973" y="65"/>
                </a:cubicBezTo>
                <a:cubicBezTo>
                  <a:pt x="2969" y="65"/>
                  <a:pt x="2967" y="65"/>
                  <a:pt x="2966" y="66"/>
                </a:cubicBezTo>
                <a:close/>
                <a:moveTo>
                  <a:pt x="2966" y="66"/>
                </a:moveTo>
                <a:cubicBezTo>
                  <a:pt x="2952" y="67"/>
                  <a:pt x="2945" y="67"/>
                  <a:pt x="2952" y="69"/>
                </a:cubicBezTo>
                <a:cubicBezTo>
                  <a:pt x="2975" y="69"/>
                  <a:pt x="2957" y="67"/>
                  <a:pt x="2978" y="67"/>
                </a:cubicBezTo>
                <a:cubicBezTo>
                  <a:pt x="2983" y="66"/>
                  <a:pt x="2961" y="67"/>
                  <a:pt x="2966" y="66"/>
                </a:cubicBezTo>
                <a:close/>
                <a:moveTo>
                  <a:pt x="2044" y="100"/>
                </a:moveTo>
                <a:cubicBezTo>
                  <a:pt x="2045" y="99"/>
                  <a:pt x="2045" y="99"/>
                  <a:pt x="2045" y="99"/>
                </a:cubicBezTo>
                <a:cubicBezTo>
                  <a:pt x="2043" y="98"/>
                  <a:pt x="2040" y="98"/>
                  <a:pt x="2033" y="98"/>
                </a:cubicBezTo>
                <a:cubicBezTo>
                  <a:pt x="2044" y="100"/>
                  <a:pt x="2044" y="100"/>
                  <a:pt x="2044" y="100"/>
                </a:cubicBezTo>
                <a:close/>
                <a:moveTo>
                  <a:pt x="2946" y="46"/>
                </a:moveTo>
                <a:cubicBezTo>
                  <a:pt x="2949" y="47"/>
                  <a:pt x="2949" y="47"/>
                  <a:pt x="2949" y="47"/>
                </a:cubicBezTo>
                <a:cubicBezTo>
                  <a:pt x="2969" y="47"/>
                  <a:pt x="2969" y="47"/>
                  <a:pt x="2969" y="47"/>
                </a:cubicBezTo>
                <a:cubicBezTo>
                  <a:pt x="2957" y="46"/>
                  <a:pt x="2944" y="44"/>
                  <a:pt x="2946" y="46"/>
                </a:cubicBezTo>
                <a:close/>
                <a:moveTo>
                  <a:pt x="2385" y="75"/>
                </a:moveTo>
                <a:cubicBezTo>
                  <a:pt x="2386" y="75"/>
                  <a:pt x="2387" y="75"/>
                  <a:pt x="2388" y="76"/>
                </a:cubicBezTo>
                <a:cubicBezTo>
                  <a:pt x="2391" y="75"/>
                  <a:pt x="2394" y="74"/>
                  <a:pt x="2396" y="74"/>
                </a:cubicBezTo>
                <a:cubicBezTo>
                  <a:pt x="2393" y="74"/>
                  <a:pt x="2389" y="75"/>
                  <a:pt x="2385" y="75"/>
                </a:cubicBezTo>
                <a:close/>
                <a:moveTo>
                  <a:pt x="4479" y="2"/>
                </a:moveTo>
                <a:cubicBezTo>
                  <a:pt x="4486" y="2"/>
                  <a:pt x="4484" y="1"/>
                  <a:pt x="4485" y="0"/>
                </a:cubicBezTo>
                <a:cubicBezTo>
                  <a:pt x="4473" y="1"/>
                  <a:pt x="4480" y="3"/>
                  <a:pt x="4479" y="2"/>
                </a:cubicBezTo>
                <a:close/>
                <a:moveTo>
                  <a:pt x="55" y="150"/>
                </a:moveTo>
                <a:cubicBezTo>
                  <a:pt x="75" y="146"/>
                  <a:pt x="107" y="154"/>
                  <a:pt x="139" y="148"/>
                </a:cubicBezTo>
                <a:cubicBezTo>
                  <a:pt x="146" y="148"/>
                  <a:pt x="133" y="149"/>
                  <a:pt x="137" y="150"/>
                </a:cubicBezTo>
                <a:cubicBezTo>
                  <a:pt x="145" y="148"/>
                  <a:pt x="154" y="148"/>
                  <a:pt x="174" y="148"/>
                </a:cubicBezTo>
                <a:cubicBezTo>
                  <a:pt x="172" y="148"/>
                  <a:pt x="172" y="148"/>
                  <a:pt x="172" y="148"/>
                </a:cubicBezTo>
                <a:cubicBezTo>
                  <a:pt x="223" y="146"/>
                  <a:pt x="245" y="147"/>
                  <a:pt x="302" y="147"/>
                </a:cubicBezTo>
                <a:cubicBezTo>
                  <a:pt x="298" y="145"/>
                  <a:pt x="298" y="145"/>
                  <a:pt x="298" y="145"/>
                </a:cubicBezTo>
                <a:cubicBezTo>
                  <a:pt x="310" y="145"/>
                  <a:pt x="312" y="145"/>
                  <a:pt x="318" y="146"/>
                </a:cubicBezTo>
                <a:cubicBezTo>
                  <a:pt x="332" y="141"/>
                  <a:pt x="284" y="147"/>
                  <a:pt x="296" y="143"/>
                </a:cubicBezTo>
                <a:cubicBezTo>
                  <a:pt x="313" y="146"/>
                  <a:pt x="383" y="140"/>
                  <a:pt x="394" y="145"/>
                </a:cubicBezTo>
                <a:cubicBezTo>
                  <a:pt x="413" y="144"/>
                  <a:pt x="389" y="143"/>
                  <a:pt x="408" y="141"/>
                </a:cubicBezTo>
                <a:cubicBezTo>
                  <a:pt x="413" y="143"/>
                  <a:pt x="413" y="143"/>
                  <a:pt x="413" y="143"/>
                </a:cubicBezTo>
                <a:cubicBezTo>
                  <a:pt x="418" y="140"/>
                  <a:pt x="418" y="140"/>
                  <a:pt x="418" y="140"/>
                </a:cubicBezTo>
                <a:cubicBezTo>
                  <a:pt x="430" y="140"/>
                  <a:pt x="436" y="143"/>
                  <a:pt x="437" y="144"/>
                </a:cubicBezTo>
                <a:cubicBezTo>
                  <a:pt x="425" y="144"/>
                  <a:pt x="425" y="144"/>
                  <a:pt x="425" y="144"/>
                </a:cubicBezTo>
                <a:cubicBezTo>
                  <a:pt x="440" y="145"/>
                  <a:pt x="466" y="143"/>
                  <a:pt x="474" y="143"/>
                </a:cubicBezTo>
                <a:cubicBezTo>
                  <a:pt x="458" y="143"/>
                  <a:pt x="458" y="143"/>
                  <a:pt x="458" y="143"/>
                </a:cubicBezTo>
                <a:cubicBezTo>
                  <a:pt x="509" y="139"/>
                  <a:pt x="573" y="139"/>
                  <a:pt x="622" y="135"/>
                </a:cubicBezTo>
                <a:cubicBezTo>
                  <a:pt x="619" y="134"/>
                  <a:pt x="619" y="134"/>
                  <a:pt x="619" y="134"/>
                </a:cubicBezTo>
                <a:cubicBezTo>
                  <a:pt x="657" y="131"/>
                  <a:pt x="649" y="134"/>
                  <a:pt x="691" y="132"/>
                </a:cubicBezTo>
                <a:cubicBezTo>
                  <a:pt x="690" y="133"/>
                  <a:pt x="690" y="133"/>
                  <a:pt x="690" y="133"/>
                </a:cubicBezTo>
                <a:cubicBezTo>
                  <a:pt x="698" y="131"/>
                  <a:pt x="709" y="131"/>
                  <a:pt x="721" y="130"/>
                </a:cubicBezTo>
                <a:cubicBezTo>
                  <a:pt x="710" y="132"/>
                  <a:pt x="740" y="132"/>
                  <a:pt x="727" y="133"/>
                </a:cubicBezTo>
                <a:cubicBezTo>
                  <a:pt x="768" y="130"/>
                  <a:pt x="747" y="131"/>
                  <a:pt x="774" y="127"/>
                </a:cubicBezTo>
                <a:cubicBezTo>
                  <a:pt x="781" y="129"/>
                  <a:pt x="781" y="129"/>
                  <a:pt x="781" y="129"/>
                </a:cubicBezTo>
                <a:cubicBezTo>
                  <a:pt x="790" y="127"/>
                  <a:pt x="791" y="126"/>
                  <a:pt x="812" y="125"/>
                </a:cubicBezTo>
                <a:cubicBezTo>
                  <a:pt x="794" y="127"/>
                  <a:pt x="825" y="127"/>
                  <a:pt x="806" y="129"/>
                </a:cubicBezTo>
                <a:cubicBezTo>
                  <a:pt x="850" y="131"/>
                  <a:pt x="871" y="124"/>
                  <a:pt x="891" y="128"/>
                </a:cubicBezTo>
                <a:cubicBezTo>
                  <a:pt x="911" y="124"/>
                  <a:pt x="853" y="127"/>
                  <a:pt x="864" y="126"/>
                </a:cubicBezTo>
                <a:cubicBezTo>
                  <a:pt x="855" y="125"/>
                  <a:pt x="881" y="122"/>
                  <a:pt x="895" y="122"/>
                </a:cubicBezTo>
                <a:cubicBezTo>
                  <a:pt x="908" y="122"/>
                  <a:pt x="918" y="126"/>
                  <a:pt x="949" y="126"/>
                </a:cubicBezTo>
                <a:cubicBezTo>
                  <a:pt x="948" y="126"/>
                  <a:pt x="948" y="126"/>
                  <a:pt x="947" y="126"/>
                </a:cubicBezTo>
                <a:cubicBezTo>
                  <a:pt x="950" y="126"/>
                  <a:pt x="950" y="126"/>
                  <a:pt x="954" y="126"/>
                </a:cubicBezTo>
                <a:cubicBezTo>
                  <a:pt x="952" y="126"/>
                  <a:pt x="951" y="126"/>
                  <a:pt x="949" y="126"/>
                </a:cubicBezTo>
                <a:cubicBezTo>
                  <a:pt x="961" y="127"/>
                  <a:pt x="974" y="124"/>
                  <a:pt x="989" y="125"/>
                </a:cubicBezTo>
                <a:cubicBezTo>
                  <a:pt x="998" y="123"/>
                  <a:pt x="1010" y="125"/>
                  <a:pt x="1012" y="122"/>
                </a:cubicBezTo>
                <a:cubicBezTo>
                  <a:pt x="980" y="123"/>
                  <a:pt x="980" y="123"/>
                  <a:pt x="980" y="123"/>
                </a:cubicBezTo>
                <a:cubicBezTo>
                  <a:pt x="998" y="122"/>
                  <a:pt x="1015" y="118"/>
                  <a:pt x="1046" y="119"/>
                </a:cubicBezTo>
                <a:cubicBezTo>
                  <a:pt x="1043" y="120"/>
                  <a:pt x="1034" y="121"/>
                  <a:pt x="1028" y="121"/>
                </a:cubicBezTo>
                <a:cubicBezTo>
                  <a:pt x="1037" y="122"/>
                  <a:pt x="1045" y="120"/>
                  <a:pt x="1054" y="121"/>
                </a:cubicBezTo>
                <a:cubicBezTo>
                  <a:pt x="1052" y="124"/>
                  <a:pt x="1015" y="123"/>
                  <a:pt x="995" y="126"/>
                </a:cubicBezTo>
                <a:cubicBezTo>
                  <a:pt x="1005" y="127"/>
                  <a:pt x="1033" y="122"/>
                  <a:pt x="1023" y="126"/>
                </a:cubicBezTo>
                <a:cubicBezTo>
                  <a:pt x="1037" y="121"/>
                  <a:pt x="1058" y="126"/>
                  <a:pt x="1081" y="122"/>
                </a:cubicBezTo>
                <a:cubicBezTo>
                  <a:pt x="1080" y="123"/>
                  <a:pt x="1080" y="123"/>
                  <a:pt x="1080" y="123"/>
                </a:cubicBezTo>
                <a:cubicBezTo>
                  <a:pt x="1084" y="123"/>
                  <a:pt x="1091" y="122"/>
                  <a:pt x="1098" y="122"/>
                </a:cubicBezTo>
                <a:cubicBezTo>
                  <a:pt x="1086" y="125"/>
                  <a:pt x="1086" y="125"/>
                  <a:pt x="1086" y="125"/>
                </a:cubicBezTo>
                <a:cubicBezTo>
                  <a:pt x="1098" y="123"/>
                  <a:pt x="1110" y="124"/>
                  <a:pt x="1123" y="124"/>
                </a:cubicBezTo>
                <a:cubicBezTo>
                  <a:pt x="1116" y="123"/>
                  <a:pt x="1128" y="122"/>
                  <a:pt x="1116" y="121"/>
                </a:cubicBezTo>
                <a:cubicBezTo>
                  <a:pt x="1164" y="117"/>
                  <a:pt x="1145" y="125"/>
                  <a:pt x="1195" y="123"/>
                </a:cubicBezTo>
                <a:cubicBezTo>
                  <a:pt x="1187" y="123"/>
                  <a:pt x="1171" y="122"/>
                  <a:pt x="1182" y="121"/>
                </a:cubicBezTo>
                <a:cubicBezTo>
                  <a:pt x="1192" y="121"/>
                  <a:pt x="1205" y="121"/>
                  <a:pt x="1212" y="122"/>
                </a:cubicBezTo>
                <a:cubicBezTo>
                  <a:pt x="1247" y="121"/>
                  <a:pt x="1206" y="120"/>
                  <a:pt x="1221" y="119"/>
                </a:cubicBezTo>
                <a:cubicBezTo>
                  <a:pt x="1234" y="121"/>
                  <a:pt x="1239" y="117"/>
                  <a:pt x="1254" y="116"/>
                </a:cubicBezTo>
                <a:cubicBezTo>
                  <a:pt x="1255" y="118"/>
                  <a:pt x="1255" y="118"/>
                  <a:pt x="1255" y="118"/>
                </a:cubicBezTo>
                <a:cubicBezTo>
                  <a:pt x="1295" y="118"/>
                  <a:pt x="1265" y="114"/>
                  <a:pt x="1302" y="114"/>
                </a:cubicBezTo>
                <a:cubicBezTo>
                  <a:pt x="1286" y="117"/>
                  <a:pt x="1286" y="117"/>
                  <a:pt x="1286" y="117"/>
                </a:cubicBezTo>
                <a:cubicBezTo>
                  <a:pt x="1305" y="116"/>
                  <a:pt x="1305" y="116"/>
                  <a:pt x="1305" y="116"/>
                </a:cubicBezTo>
                <a:cubicBezTo>
                  <a:pt x="1301" y="118"/>
                  <a:pt x="1301" y="118"/>
                  <a:pt x="1301" y="118"/>
                </a:cubicBezTo>
                <a:cubicBezTo>
                  <a:pt x="1322" y="116"/>
                  <a:pt x="1328" y="116"/>
                  <a:pt x="1349" y="116"/>
                </a:cubicBezTo>
                <a:cubicBezTo>
                  <a:pt x="1344" y="115"/>
                  <a:pt x="1351" y="112"/>
                  <a:pt x="1369" y="111"/>
                </a:cubicBezTo>
                <a:cubicBezTo>
                  <a:pt x="1381" y="112"/>
                  <a:pt x="1362" y="114"/>
                  <a:pt x="1388" y="112"/>
                </a:cubicBezTo>
                <a:cubicBezTo>
                  <a:pt x="1382" y="115"/>
                  <a:pt x="1376" y="116"/>
                  <a:pt x="1365" y="115"/>
                </a:cubicBezTo>
                <a:cubicBezTo>
                  <a:pt x="1364" y="116"/>
                  <a:pt x="1359" y="116"/>
                  <a:pt x="1358" y="117"/>
                </a:cubicBezTo>
                <a:cubicBezTo>
                  <a:pt x="1371" y="118"/>
                  <a:pt x="1391" y="116"/>
                  <a:pt x="1400" y="116"/>
                </a:cubicBezTo>
                <a:cubicBezTo>
                  <a:pt x="1390" y="116"/>
                  <a:pt x="1390" y="116"/>
                  <a:pt x="1390" y="116"/>
                </a:cubicBezTo>
                <a:cubicBezTo>
                  <a:pt x="1427" y="111"/>
                  <a:pt x="1427" y="111"/>
                  <a:pt x="1427" y="111"/>
                </a:cubicBezTo>
                <a:cubicBezTo>
                  <a:pt x="1433" y="112"/>
                  <a:pt x="1428" y="112"/>
                  <a:pt x="1424" y="114"/>
                </a:cubicBezTo>
                <a:cubicBezTo>
                  <a:pt x="1431" y="114"/>
                  <a:pt x="1436" y="112"/>
                  <a:pt x="1447" y="111"/>
                </a:cubicBezTo>
                <a:cubicBezTo>
                  <a:pt x="1445" y="114"/>
                  <a:pt x="1445" y="115"/>
                  <a:pt x="1430" y="116"/>
                </a:cubicBezTo>
                <a:cubicBezTo>
                  <a:pt x="1465" y="114"/>
                  <a:pt x="1465" y="114"/>
                  <a:pt x="1465" y="114"/>
                </a:cubicBezTo>
                <a:cubicBezTo>
                  <a:pt x="1467" y="114"/>
                  <a:pt x="1483" y="115"/>
                  <a:pt x="1478" y="116"/>
                </a:cubicBezTo>
                <a:cubicBezTo>
                  <a:pt x="1498" y="116"/>
                  <a:pt x="1526" y="110"/>
                  <a:pt x="1552" y="111"/>
                </a:cubicBezTo>
                <a:cubicBezTo>
                  <a:pt x="1553" y="111"/>
                  <a:pt x="1556" y="110"/>
                  <a:pt x="1561" y="110"/>
                </a:cubicBezTo>
                <a:cubicBezTo>
                  <a:pt x="1586" y="109"/>
                  <a:pt x="1607" y="111"/>
                  <a:pt x="1636" y="108"/>
                </a:cubicBezTo>
                <a:cubicBezTo>
                  <a:pt x="1652" y="110"/>
                  <a:pt x="1652" y="110"/>
                  <a:pt x="1652" y="110"/>
                </a:cubicBezTo>
                <a:cubicBezTo>
                  <a:pt x="1675" y="109"/>
                  <a:pt x="1630" y="107"/>
                  <a:pt x="1668" y="105"/>
                </a:cubicBezTo>
                <a:cubicBezTo>
                  <a:pt x="1694" y="103"/>
                  <a:pt x="1677" y="107"/>
                  <a:pt x="1687" y="108"/>
                </a:cubicBezTo>
                <a:cubicBezTo>
                  <a:pt x="1700" y="106"/>
                  <a:pt x="1723" y="102"/>
                  <a:pt x="1747" y="104"/>
                </a:cubicBezTo>
                <a:cubicBezTo>
                  <a:pt x="1739" y="105"/>
                  <a:pt x="1733" y="104"/>
                  <a:pt x="1725" y="105"/>
                </a:cubicBezTo>
                <a:cubicBezTo>
                  <a:pt x="1744" y="106"/>
                  <a:pt x="1744" y="106"/>
                  <a:pt x="1744" y="106"/>
                </a:cubicBezTo>
                <a:cubicBezTo>
                  <a:pt x="1722" y="109"/>
                  <a:pt x="1705" y="109"/>
                  <a:pt x="1723" y="110"/>
                </a:cubicBezTo>
                <a:cubicBezTo>
                  <a:pt x="1725" y="105"/>
                  <a:pt x="1795" y="108"/>
                  <a:pt x="1797" y="102"/>
                </a:cubicBezTo>
                <a:cubicBezTo>
                  <a:pt x="1810" y="103"/>
                  <a:pt x="1810" y="103"/>
                  <a:pt x="1810" y="103"/>
                </a:cubicBezTo>
                <a:cubicBezTo>
                  <a:pt x="1806" y="103"/>
                  <a:pt x="1806" y="103"/>
                  <a:pt x="1802" y="103"/>
                </a:cubicBezTo>
                <a:cubicBezTo>
                  <a:pt x="1826" y="105"/>
                  <a:pt x="1820" y="99"/>
                  <a:pt x="1851" y="99"/>
                </a:cubicBezTo>
                <a:cubicBezTo>
                  <a:pt x="1858" y="99"/>
                  <a:pt x="1864" y="99"/>
                  <a:pt x="1864" y="100"/>
                </a:cubicBezTo>
                <a:cubicBezTo>
                  <a:pt x="1885" y="98"/>
                  <a:pt x="1885" y="98"/>
                  <a:pt x="1885" y="98"/>
                </a:cubicBezTo>
                <a:cubicBezTo>
                  <a:pt x="1891" y="98"/>
                  <a:pt x="1891" y="99"/>
                  <a:pt x="1887" y="99"/>
                </a:cubicBezTo>
                <a:cubicBezTo>
                  <a:pt x="1920" y="98"/>
                  <a:pt x="1920" y="98"/>
                  <a:pt x="1920" y="98"/>
                </a:cubicBezTo>
                <a:cubicBezTo>
                  <a:pt x="1925" y="97"/>
                  <a:pt x="1937" y="95"/>
                  <a:pt x="1942" y="95"/>
                </a:cubicBezTo>
                <a:cubicBezTo>
                  <a:pt x="1952" y="95"/>
                  <a:pt x="1938" y="95"/>
                  <a:pt x="1940" y="96"/>
                </a:cubicBezTo>
                <a:cubicBezTo>
                  <a:pt x="1960" y="94"/>
                  <a:pt x="1960" y="94"/>
                  <a:pt x="1960" y="94"/>
                </a:cubicBezTo>
                <a:cubicBezTo>
                  <a:pt x="1968" y="95"/>
                  <a:pt x="1952" y="97"/>
                  <a:pt x="1938" y="97"/>
                </a:cubicBezTo>
                <a:cubicBezTo>
                  <a:pt x="1955" y="102"/>
                  <a:pt x="1955" y="96"/>
                  <a:pt x="1984" y="97"/>
                </a:cubicBezTo>
                <a:cubicBezTo>
                  <a:pt x="1990" y="94"/>
                  <a:pt x="1995" y="95"/>
                  <a:pt x="2003" y="96"/>
                </a:cubicBezTo>
                <a:cubicBezTo>
                  <a:pt x="2010" y="96"/>
                  <a:pt x="2018" y="96"/>
                  <a:pt x="2030" y="94"/>
                </a:cubicBezTo>
                <a:cubicBezTo>
                  <a:pt x="2030" y="96"/>
                  <a:pt x="2041" y="95"/>
                  <a:pt x="2056" y="95"/>
                </a:cubicBezTo>
                <a:cubicBezTo>
                  <a:pt x="2055" y="98"/>
                  <a:pt x="2055" y="98"/>
                  <a:pt x="2055" y="98"/>
                </a:cubicBezTo>
                <a:cubicBezTo>
                  <a:pt x="2070" y="96"/>
                  <a:pt x="2069" y="95"/>
                  <a:pt x="2078" y="94"/>
                </a:cubicBezTo>
                <a:cubicBezTo>
                  <a:pt x="2095" y="93"/>
                  <a:pt x="2099" y="95"/>
                  <a:pt x="2103" y="97"/>
                </a:cubicBezTo>
                <a:cubicBezTo>
                  <a:pt x="2131" y="96"/>
                  <a:pt x="2084" y="94"/>
                  <a:pt x="2117" y="93"/>
                </a:cubicBezTo>
                <a:cubicBezTo>
                  <a:pt x="2140" y="93"/>
                  <a:pt x="2156" y="92"/>
                  <a:pt x="2184" y="89"/>
                </a:cubicBezTo>
                <a:cubicBezTo>
                  <a:pt x="2200" y="90"/>
                  <a:pt x="2181" y="91"/>
                  <a:pt x="2187" y="91"/>
                </a:cubicBezTo>
                <a:cubicBezTo>
                  <a:pt x="2201" y="89"/>
                  <a:pt x="2201" y="89"/>
                  <a:pt x="2201" y="89"/>
                </a:cubicBezTo>
                <a:cubicBezTo>
                  <a:pt x="2205" y="89"/>
                  <a:pt x="2203" y="90"/>
                  <a:pt x="2203" y="90"/>
                </a:cubicBezTo>
                <a:cubicBezTo>
                  <a:pt x="2215" y="89"/>
                  <a:pt x="2204" y="87"/>
                  <a:pt x="2223" y="86"/>
                </a:cubicBezTo>
                <a:cubicBezTo>
                  <a:pt x="2228" y="82"/>
                  <a:pt x="2262" y="89"/>
                  <a:pt x="2285" y="85"/>
                </a:cubicBezTo>
                <a:cubicBezTo>
                  <a:pt x="2291" y="86"/>
                  <a:pt x="2282" y="87"/>
                  <a:pt x="2284" y="88"/>
                </a:cubicBezTo>
                <a:cubicBezTo>
                  <a:pt x="2316" y="85"/>
                  <a:pt x="2312" y="85"/>
                  <a:pt x="2338" y="81"/>
                </a:cubicBezTo>
                <a:cubicBezTo>
                  <a:pt x="2361" y="82"/>
                  <a:pt x="2361" y="82"/>
                  <a:pt x="2361" y="82"/>
                </a:cubicBezTo>
                <a:cubicBezTo>
                  <a:pt x="2344" y="80"/>
                  <a:pt x="2365" y="78"/>
                  <a:pt x="2385" y="75"/>
                </a:cubicBezTo>
                <a:cubicBezTo>
                  <a:pt x="2379" y="74"/>
                  <a:pt x="2373" y="74"/>
                  <a:pt x="2370" y="73"/>
                </a:cubicBezTo>
                <a:cubicBezTo>
                  <a:pt x="2400" y="71"/>
                  <a:pt x="2400" y="71"/>
                  <a:pt x="2400" y="71"/>
                </a:cubicBezTo>
                <a:cubicBezTo>
                  <a:pt x="2402" y="72"/>
                  <a:pt x="2402" y="72"/>
                  <a:pt x="2400" y="73"/>
                </a:cubicBezTo>
                <a:cubicBezTo>
                  <a:pt x="2400" y="73"/>
                  <a:pt x="2400" y="73"/>
                  <a:pt x="2401" y="73"/>
                </a:cubicBezTo>
                <a:cubicBezTo>
                  <a:pt x="2412" y="74"/>
                  <a:pt x="2406" y="75"/>
                  <a:pt x="2399" y="77"/>
                </a:cubicBezTo>
                <a:cubicBezTo>
                  <a:pt x="2395" y="76"/>
                  <a:pt x="2392" y="76"/>
                  <a:pt x="2388" y="76"/>
                </a:cubicBezTo>
                <a:cubicBezTo>
                  <a:pt x="2381" y="77"/>
                  <a:pt x="2373" y="79"/>
                  <a:pt x="2375" y="81"/>
                </a:cubicBezTo>
                <a:cubicBezTo>
                  <a:pt x="2377" y="80"/>
                  <a:pt x="2381" y="80"/>
                  <a:pt x="2385" y="80"/>
                </a:cubicBezTo>
                <a:cubicBezTo>
                  <a:pt x="2384" y="80"/>
                  <a:pt x="2382" y="81"/>
                  <a:pt x="2383" y="81"/>
                </a:cubicBezTo>
                <a:cubicBezTo>
                  <a:pt x="2384" y="81"/>
                  <a:pt x="2387" y="80"/>
                  <a:pt x="2392" y="80"/>
                </a:cubicBezTo>
                <a:cubicBezTo>
                  <a:pt x="2399" y="82"/>
                  <a:pt x="2399" y="82"/>
                  <a:pt x="2399" y="82"/>
                </a:cubicBezTo>
                <a:cubicBezTo>
                  <a:pt x="2401" y="81"/>
                  <a:pt x="2401" y="81"/>
                  <a:pt x="2401" y="81"/>
                </a:cubicBezTo>
                <a:cubicBezTo>
                  <a:pt x="2439" y="82"/>
                  <a:pt x="2439" y="82"/>
                  <a:pt x="2439" y="82"/>
                </a:cubicBezTo>
                <a:cubicBezTo>
                  <a:pt x="2467" y="78"/>
                  <a:pt x="2491" y="73"/>
                  <a:pt x="2535" y="71"/>
                </a:cubicBezTo>
                <a:cubicBezTo>
                  <a:pt x="2524" y="73"/>
                  <a:pt x="2533" y="74"/>
                  <a:pt x="2532" y="77"/>
                </a:cubicBezTo>
                <a:cubicBezTo>
                  <a:pt x="2520" y="74"/>
                  <a:pt x="2498" y="79"/>
                  <a:pt x="2475" y="79"/>
                </a:cubicBezTo>
                <a:cubicBezTo>
                  <a:pt x="2487" y="79"/>
                  <a:pt x="2485" y="80"/>
                  <a:pt x="2482" y="81"/>
                </a:cubicBezTo>
                <a:cubicBezTo>
                  <a:pt x="2522" y="77"/>
                  <a:pt x="2522" y="77"/>
                  <a:pt x="2522" y="77"/>
                </a:cubicBezTo>
                <a:cubicBezTo>
                  <a:pt x="2521" y="79"/>
                  <a:pt x="2531" y="78"/>
                  <a:pt x="2541" y="79"/>
                </a:cubicBezTo>
                <a:cubicBezTo>
                  <a:pt x="2533" y="75"/>
                  <a:pt x="2572" y="75"/>
                  <a:pt x="2588" y="74"/>
                </a:cubicBezTo>
                <a:cubicBezTo>
                  <a:pt x="2589" y="75"/>
                  <a:pt x="2585" y="76"/>
                  <a:pt x="2565" y="77"/>
                </a:cubicBezTo>
                <a:cubicBezTo>
                  <a:pt x="2587" y="79"/>
                  <a:pt x="2594" y="71"/>
                  <a:pt x="2616" y="73"/>
                </a:cubicBezTo>
                <a:cubicBezTo>
                  <a:pt x="2611" y="73"/>
                  <a:pt x="2608" y="73"/>
                  <a:pt x="2606" y="74"/>
                </a:cubicBezTo>
                <a:cubicBezTo>
                  <a:pt x="2618" y="72"/>
                  <a:pt x="2645" y="73"/>
                  <a:pt x="2639" y="74"/>
                </a:cubicBezTo>
                <a:cubicBezTo>
                  <a:pt x="2673" y="74"/>
                  <a:pt x="2734" y="71"/>
                  <a:pt x="2739" y="68"/>
                </a:cubicBezTo>
                <a:cubicBezTo>
                  <a:pt x="2739" y="68"/>
                  <a:pt x="2734" y="72"/>
                  <a:pt x="2732" y="73"/>
                </a:cubicBezTo>
                <a:cubicBezTo>
                  <a:pt x="2791" y="59"/>
                  <a:pt x="2791" y="59"/>
                  <a:pt x="2791" y="59"/>
                </a:cubicBezTo>
                <a:cubicBezTo>
                  <a:pt x="2785" y="63"/>
                  <a:pt x="2805" y="69"/>
                  <a:pt x="2778" y="71"/>
                </a:cubicBezTo>
                <a:cubicBezTo>
                  <a:pt x="2786" y="72"/>
                  <a:pt x="2796" y="72"/>
                  <a:pt x="2812" y="70"/>
                </a:cubicBezTo>
                <a:cubicBezTo>
                  <a:pt x="2807" y="70"/>
                  <a:pt x="2799" y="66"/>
                  <a:pt x="2806" y="66"/>
                </a:cubicBezTo>
                <a:cubicBezTo>
                  <a:pt x="2825" y="69"/>
                  <a:pt x="2820" y="67"/>
                  <a:pt x="2843" y="69"/>
                </a:cubicBezTo>
                <a:cubicBezTo>
                  <a:pt x="2838" y="68"/>
                  <a:pt x="2846" y="64"/>
                  <a:pt x="2858" y="64"/>
                </a:cubicBezTo>
                <a:cubicBezTo>
                  <a:pt x="2856" y="65"/>
                  <a:pt x="2859" y="68"/>
                  <a:pt x="2854" y="69"/>
                </a:cubicBezTo>
                <a:cubicBezTo>
                  <a:pt x="2884" y="64"/>
                  <a:pt x="2884" y="64"/>
                  <a:pt x="2884" y="64"/>
                </a:cubicBezTo>
                <a:cubicBezTo>
                  <a:pt x="2879" y="65"/>
                  <a:pt x="2885" y="68"/>
                  <a:pt x="2891" y="69"/>
                </a:cubicBezTo>
                <a:cubicBezTo>
                  <a:pt x="2888" y="68"/>
                  <a:pt x="2919" y="68"/>
                  <a:pt x="2927" y="67"/>
                </a:cubicBezTo>
                <a:cubicBezTo>
                  <a:pt x="2914" y="66"/>
                  <a:pt x="2914" y="66"/>
                  <a:pt x="2914" y="66"/>
                </a:cubicBezTo>
                <a:cubicBezTo>
                  <a:pt x="2949" y="66"/>
                  <a:pt x="2948" y="59"/>
                  <a:pt x="2983" y="58"/>
                </a:cubicBezTo>
                <a:cubicBezTo>
                  <a:pt x="2979" y="59"/>
                  <a:pt x="2973" y="64"/>
                  <a:pt x="2991" y="64"/>
                </a:cubicBezTo>
                <a:cubicBezTo>
                  <a:pt x="2999" y="62"/>
                  <a:pt x="3027" y="51"/>
                  <a:pt x="3058" y="49"/>
                </a:cubicBezTo>
                <a:cubicBezTo>
                  <a:pt x="3064" y="50"/>
                  <a:pt x="3064" y="50"/>
                  <a:pt x="3064" y="50"/>
                </a:cubicBezTo>
                <a:cubicBezTo>
                  <a:pt x="3088" y="48"/>
                  <a:pt x="3088" y="48"/>
                  <a:pt x="3088" y="48"/>
                </a:cubicBezTo>
                <a:cubicBezTo>
                  <a:pt x="3073" y="51"/>
                  <a:pt x="3031" y="61"/>
                  <a:pt x="3009" y="64"/>
                </a:cubicBezTo>
                <a:cubicBezTo>
                  <a:pt x="3022" y="65"/>
                  <a:pt x="3013" y="66"/>
                  <a:pt x="3032" y="65"/>
                </a:cubicBezTo>
                <a:cubicBezTo>
                  <a:pt x="3039" y="66"/>
                  <a:pt x="3022" y="67"/>
                  <a:pt x="3016" y="68"/>
                </a:cubicBezTo>
                <a:cubicBezTo>
                  <a:pt x="3062" y="67"/>
                  <a:pt x="3062" y="67"/>
                  <a:pt x="3062" y="67"/>
                </a:cubicBezTo>
                <a:cubicBezTo>
                  <a:pt x="3060" y="64"/>
                  <a:pt x="3097" y="63"/>
                  <a:pt x="3095" y="61"/>
                </a:cubicBezTo>
                <a:cubicBezTo>
                  <a:pt x="3045" y="65"/>
                  <a:pt x="3045" y="65"/>
                  <a:pt x="3045" y="65"/>
                </a:cubicBezTo>
                <a:cubicBezTo>
                  <a:pt x="3043" y="63"/>
                  <a:pt x="3074" y="57"/>
                  <a:pt x="3107" y="56"/>
                </a:cubicBezTo>
                <a:cubicBezTo>
                  <a:pt x="3115" y="57"/>
                  <a:pt x="3101" y="61"/>
                  <a:pt x="3101" y="62"/>
                </a:cubicBezTo>
                <a:cubicBezTo>
                  <a:pt x="3106" y="61"/>
                  <a:pt x="3132" y="60"/>
                  <a:pt x="3135" y="60"/>
                </a:cubicBezTo>
                <a:cubicBezTo>
                  <a:pt x="3122" y="62"/>
                  <a:pt x="3122" y="62"/>
                  <a:pt x="3122" y="62"/>
                </a:cubicBezTo>
                <a:cubicBezTo>
                  <a:pt x="3140" y="63"/>
                  <a:pt x="3151" y="58"/>
                  <a:pt x="3173" y="60"/>
                </a:cubicBezTo>
                <a:cubicBezTo>
                  <a:pt x="3181" y="60"/>
                  <a:pt x="3196" y="62"/>
                  <a:pt x="3197" y="61"/>
                </a:cubicBezTo>
                <a:cubicBezTo>
                  <a:pt x="3185" y="58"/>
                  <a:pt x="3182" y="48"/>
                  <a:pt x="3190" y="45"/>
                </a:cubicBezTo>
                <a:cubicBezTo>
                  <a:pt x="3193" y="45"/>
                  <a:pt x="3230" y="47"/>
                  <a:pt x="3238" y="48"/>
                </a:cubicBezTo>
                <a:cubicBezTo>
                  <a:pt x="3251" y="50"/>
                  <a:pt x="3220" y="55"/>
                  <a:pt x="3231" y="57"/>
                </a:cubicBezTo>
                <a:cubicBezTo>
                  <a:pt x="3231" y="56"/>
                  <a:pt x="3238" y="55"/>
                  <a:pt x="3241" y="55"/>
                </a:cubicBezTo>
                <a:cubicBezTo>
                  <a:pt x="3249" y="55"/>
                  <a:pt x="3237" y="57"/>
                  <a:pt x="3255" y="56"/>
                </a:cubicBezTo>
                <a:cubicBezTo>
                  <a:pt x="3258" y="53"/>
                  <a:pt x="3290" y="56"/>
                  <a:pt x="3263" y="53"/>
                </a:cubicBezTo>
                <a:cubicBezTo>
                  <a:pt x="3280" y="52"/>
                  <a:pt x="3281" y="53"/>
                  <a:pt x="3301" y="52"/>
                </a:cubicBezTo>
                <a:cubicBezTo>
                  <a:pt x="3294" y="51"/>
                  <a:pt x="3318" y="46"/>
                  <a:pt x="3335" y="45"/>
                </a:cubicBezTo>
                <a:cubicBezTo>
                  <a:pt x="3334" y="45"/>
                  <a:pt x="3338" y="46"/>
                  <a:pt x="3340" y="46"/>
                </a:cubicBezTo>
                <a:cubicBezTo>
                  <a:pt x="3374" y="46"/>
                  <a:pt x="3393" y="46"/>
                  <a:pt x="3425" y="45"/>
                </a:cubicBezTo>
                <a:cubicBezTo>
                  <a:pt x="3428" y="46"/>
                  <a:pt x="3444" y="46"/>
                  <a:pt x="3437" y="48"/>
                </a:cubicBezTo>
                <a:cubicBezTo>
                  <a:pt x="3442" y="47"/>
                  <a:pt x="3446" y="46"/>
                  <a:pt x="3456" y="46"/>
                </a:cubicBezTo>
                <a:cubicBezTo>
                  <a:pt x="3475" y="48"/>
                  <a:pt x="3434" y="47"/>
                  <a:pt x="3448" y="49"/>
                </a:cubicBezTo>
                <a:cubicBezTo>
                  <a:pt x="3450" y="48"/>
                  <a:pt x="3474" y="46"/>
                  <a:pt x="3488" y="45"/>
                </a:cubicBezTo>
                <a:cubicBezTo>
                  <a:pt x="3484" y="42"/>
                  <a:pt x="3455" y="45"/>
                  <a:pt x="3441" y="47"/>
                </a:cubicBezTo>
                <a:cubicBezTo>
                  <a:pt x="3441" y="43"/>
                  <a:pt x="3466" y="39"/>
                  <a:pt x="3499" y="37"/>
                </a:cubicBezTo>
                <a:cubicBezTo>
                  <a:pt x="3526" y="35"/>
                  <a:pt x="3511" y="38"/>
                  <a:pt x="3516" y="38"/>
                </a:cubicBezTo>
                <a:cubicBezTo>
                  <a:pt x="3566" y="37"/>
                  <a:pt x="3558" y="31"/>
                  <a:pt x="3600" y="32"/>
                </a:cubicBezTo>
                <a:cubicBezTo>
                  <a:pt x="3617" y="34"/>
                  <a:pt x="3601" y="36"/>
                  <a:pt x="3605" y="38"/>
                </a:cubicBezTo>
                <a:cubicBezTo>
                  <a:pt x="3583" y="39"/>
                  <a:pt x="3571" y="37"/>
                  <a:pt x="3556" y="38"/>
                </a:cubicBezTo>
                <a:cubicBezTo>
                  <a:pt x="3575" y="38"/>
                  <a:pt x="3575" y="38"/>
                  <a:pt x="3575" y="38"/>
                </a:cubicBezTo>
                <a:cubicBezTo>
                  <a:pt x="3568" y="39"/>
                  <a:pt x="3553" y="40"/>
                  <a:pt x="3545" y="40"/>
                </a:cubicBezTo>
                <a:cubicBezTo>
                  <a:pt x="3559" y="41"/>
                  <a:pt x="3630" y="38"/>
                  <a:pt x="3669" y="38"/>
                </a:cubicBezTo>
                <a:cubicBezTo>
                  <a:pt x="3676" y="37"/>
                  <a:pt x="3688" y="36"/>
                  <a:pt x="3682" y="36"/>
                </a:cubicBezTo>
                <a:cubicBezTo>
                  <a:pt x="3670" y="36"/>
                  <a:pt x="3670" y="36"/>
                  <a:pt x="3670" y="36"/>
                </a:cubicBezTo>
                <a:cubicBezTo>
                  <a:pt x="3658" y="35"/>
                  <a:pt x="3693" y="33"/>
                  <a:pt x="3677" y="33"/>
                </a:cubicBezTo>
                <a:cubicBezTo>
                  <a:pt x="3694" y="31"/>
                  <a:pt x="3712" y="29"/>
                  <a:pt x="3735" y="29"/>
                </a:cubicBezTo>
                <a:cubicBezTo>
                  <a:pt x="3740" y="31"/>
                  <a:pt x="3740" y="31"/>
                  <a:pt x="3740" y="31"/>
                </a:cubicBezTo>
                <a:cubicBezTo>
                  <a:pt x="3739" y="31"/>
                  <a:pt x="3724" y="30"/>
                  <a:pt x="3718" y="31"/>
                </a:cubicBezTo>
                <a:cubicBezTo>
                  <a:pt x="3728" y="30"/>
                  <a:pt x="3754" y="33"/>
                  <a:pt x="3764" y="30"/>
                </a:cubicBezTo>
                <a:cubicBezTo>
                  <a:pt x="3748" y="29"/>
                  <a:pt x="3748" y="29"/>
                  <a:pt x="3748" y="29"/>
                </a:cubicBezTo>
                <a:cubicBezTo>
                  <a:pt x="3764" y="27"/>
                  <a:pt x="3785" y="23"/>
                  <a:pt x="3805" y="23"/>
                </a:cubicBezTo>
                <a:cubicBezTo>
                  <a:pt x="3796" y="21"/>
                  <a:pt x="3800" y="23"/>
                  <a:pt x="3786" y="21"/>
                </a:cubicBezTo>
                <a:cubicBezTo>
                  <a:pt x="3799" y="24"/>
                  <a:pt x="3733" y="22"/>
                  <a:pt x="3754" y="26"/>
                </a:cubicBezTo>
                <a:cubicBezTo>
                  <a:pt x="3739" y="23"/>
                  <a:pt x="3728" y="25"/>
                  <a:pt x="3709" y="24"/>
                </a:cubicBezTo>
                <a:cubicBezTo>
                  <a:pt x="3710" y="24"/>
                  <a:pt x="3713" y="24"/>
                  <a:pt x="3698" y="24"/>
                </a:cubicBezTo>
                <a:cubicBezTo>
                  <a:pt x="3697" y="24"/>
                  <a:pt x="3695" y="26"/>
                  <a:pt x="3694" y="26"/>
                </a:cubicBezTo>
                <a:cubicBezTo>
                  <a:pt x="3698" y="26"/>
                  <a:pt x="3702" y="26"/>
                  <a:pt x="3703" y="27"/>
                </a:cubicBezTo>
                <a:cubicBezTo>
                  <a:pt x="3694" y="29"/>
                  <a:pt x="3667" y="30"/>
                  <a:pt x="3658" y="31"/>
                </a:cubicBezTo>
                <a:cubicBezTo>
                  <a:pt x="3648" y="31"/>
                  <a:pt x="3662" y="30"/>
                  <a:pt x="3656" y="29"/>
                </a:cubicBezTo>
                <a:cubicBezTo>
                  <a:pt x="3643" y="31"/>
                  <a:pt x="3643" y="31"/>
                  <a:pt x="3643" y="31"/>
                </a:cubicBezTo>
                <a:cubicBezTo>
                  <a:pt x="3641" y="29"/>
                  <a:pt x="3615" y="29"/>
                  <a:pt x="3639" y="27"/>
                </a:cubicBezTo>
                <a:cubicBezTo>
                  <a:pt x="3618" y="28"/>
                  <a:pt x="3618" y="28"/>
                  <a:pt x="3618" y="28"/>
                </a:cubicBezTo>
                <a:cubicBezTo>
                  <a:pt x="3605" y="27"/>
                  <a:pt x="3587" y="27"/>
                  <a:pt x="3577" y="28"/>
                </a:cubicBezTo>
                <a:cubicBezTo>
                  <a:pt x="3566" y="28"/>
                  <a:pt x="3551" y="31"/>
                  <a:pt x="3560" y="29"/>
                </a:cubicBezTo>
                <a:cubicBezTo>
                  <a:pt x="3526" y="31"/>
                  <a:pt x="3526" y="31"/>
                  <a:pt x="3526" y="31"/>
                </a:cubicBezTo>
                <a:cubicBezTo>
                  <a:pt x="3525" y="31"/>
                  <a:pt x="3525" y="31"/>
                  <a:pt x="3525" y="31"/>
                </a:cubicBezTo>
                <a:cubicBezTo>
                  <a:pt x="3492" y="32"/>
                  <a:pt x="3456" y="36"/>
                  <a:pt x="3418" y="34"/>
                </a:cubicBezTo>
                <a:cubicBezTo>
                  <a:pt x="3407" y="35"/>
                  <a:pt x="3395" y="35"/>
                  <a:pt x="3376" y="35"/>
                </a:cubicBezTo>
                <a:cubicBezTo>
                  <a:pt x="3372" y="34"/>
                  <a:pt x="3372" y="34"/>
                  <a:pt x="3372" y="34"/>
                </a:cubicBezTo>
                <a:cubicBezTo>
                  <a:pt x="3358" y="35"/>
                  <a:pt x="3329" y="34"/>
                  <a:pt x="3323" y="36"/>
                </a:cubicBezTo>
                <a:cubicBezTo>
                  <a:pt x="3307" y="32"/>
                  <a:pt x="3252" y="37"/>
                  <a:pt x="3227" y="37"/>
                </a:cubicBezTo>
                <a:cubicBezTo>
                  <a:pt x="3226" y="39"/>
                  <a:pt x="3226" y="39"/>
                  <a:pt x="3226" y="39"/>
                </a:cubicBezTo>
                <a:cubicBezTo>
                  <a:pt x="3208" y="39"/>
                  <a:pt x="3191" y="40"/>
                  <a:pt x="3170" y="42"/>
                </a:cubicBezTo>
                <a:cubicBezTo>
                  <a:pt x="3171" y="43"/>
                  <a:pt x="3171" y="43"/>
                  <a:pt x="3171" y="43"/>
                </a:cubicBezTo>
                <a:cubicBezTo>
                  <a:pt x="3152" y="45"/>
                  <a:pt x="3123" y="43"/>
                  <a:pt x="3093" y="45"/>
                </a:cubicBezTo>
                <a:cubicBezTo>
                  <a:pt x="3095" y="44"/>
                  <a:pt x="3102" y="44"/>
                  <a:pt x="3108" y="44"/>
                </a:cubicBezTo>
                <a:cubicBezTo>
                  <a:pt x="3072" y="41"/>
                  <a:pt x="3033" y="49"/>
                  <a:pt x="3001" y="47"/>
                </a:cubicBezTo>
                <a:cubicBezTo>
                  <a:pt x="2993" y="48"/>
                  <a:pt x="2987" y="48"/>
                  <a:pt x="2981" y="48"/>
                </a:cubicBezTo>
                <a:cubicBezTo>
                  <a:pt x="2982" y="48"/>
                  <a:pt x="2983" y="48"/>
                  <a:pt x="2983" y="47"/>
                </a:cubicBezTo>
                <a:cubicBezTo>
                  <a:pt x="2982" y="47"/>
                  <a:pt x="2981" y="48"/>
                  <a:pt x="2980" y="48"/>
                </a:cubicBezTo>
                <a:cubicBezTo>
                  <a:pt x="2976" y="47"/>
                  <a:pt x="2973" y="47"/>
                  <a:pt x="2969" y="47"/>
                </a:cubicBezTo>
                <a:cubicBezTo>
                  <a:pt x="2972" y="47"/>
                  <a:pt x="2975" y="48"/>
                  <a:pt x="2978" y="48"/>
                </a:cubicBezTo>
                <a:cubicBezTo>
                  <a:pt x="2972" y="48"/>
                  <a:pt x="2962" y="48"/>
                  <a:pt x="2953" y="49"/>
                </a:cubicBezTo>
                <a:cubicBezTo>
                  <a:pt x="2949" y="47"/>
                  <a:pt x="2949" y="47"/>
                  <a:pt x="2949" y="47"/>
                </a:cubicBezTo>
                <a:cubicBezTo>
                  <a:pt x="2949" y="47"/>
                  <a:pt x="2948" y="47"/>
                  <a:pt x="2947" y="47"/>
                </a:cubicBezTo>
                <a:cubicBezTo>
                  <a:pt x="2938" y="47"/>
                  <a:pt x="2940" y="48"/>
                  <a:pt x="2945" y="50"/>
                </a:cubicBezTo>
                <a:cubicBezTo>
                  <a:pt x="2940" y="50"/>
                  <a:pt x="2936" y="51"/>
                  <a:pt x="2933" y="51"/>
                </a:cubicBezTo>
                <a:cubicBezTo>
                  <a:pt x="2925" y="48"/>
                  <a:pt x="2909" y="53"/>
                  <a:pt x="2898" y="50"/>
                </a:cubicBezTo>
                <a:cubicBezTo>
                  <a:pt x="2893" y="52"/>
                  <a:pt x="2858" y="52"/>
                  <a:pt x="2849" y="56"/>
                </a:cubicBezTo>
                <a:cubicBezTo>
                  <a:pt x="2848" y="57"/>
                  <a:pt x="2848" y="57"/>
                  <a:pt x="2847" y="57"/>
                </a:cubicBezTo>
                <a:cubicBezTo>
                  <a:pt x="2847" y="57"/>
                  <a:pt x="2845" y="57"/>
                  <a:pt x="2849" y="56"/>
                </a:cubicBezTo>
                <a:cubicBezTo>
                  <a:pt x="2839" y="56"/>
                  <a:pt x="2829" y="56"/>
                  <a:pt x="2820" y="57"/>
                </a:cubicBezTo>
                <a:cubicBezTo>
                  <a:pt x="2815" y="55"/>
                  <a:pt x="2815" y="55"/>
                  <a:pt x="2815" y="55"/>
                </a:cubicBezTo>
                <a:cubicBezTo>
                  <a:pt x="2793" y="59"/>
                  <a:pt x="2793" y="59"/>
                  <a:pt x="2793" y="59"/>
                </a:cubicBezTo>
                <a:cubicBezTo>
                  <a:pt x="2779" y="58"/>
                  <a:pt x="2774" y="57"/>
                  <a:pt x="2787" y="55"/>
                </a:cubicBezTo>
                <a:cubicBezTo>
                  <a:pt x="2755" y="59"/>
                  <a:pt x="2761" y="57"/>
                  <a:pt x="2733" y="60"/>
                </a:cubicBezTo>
                <a:cubicBezTo>
                  <a:pt x="2734" y="59"/>
                  <a:pt x="2734" y="59"/>
                  <a:pt x="2734" y="59"/>
                </a:cubicBezTo>
                <a:cubicBezTo>
                  <a:pt x="2724" y="59"/>
                  <a:pt x="2709" y="62"/>
                  <a:pt x="2703" y="61"/>
                </a:cubicBezTo>
                <a:cubicBezTo>
                  <a:pt x="2680" y="58"/>
                  <a:pt x="2593" y="63"/>
                  <a:pt x="2536" y="62"/>
                </a:cubicBezTo>
                <a:cubicBezTo>
                  <a:pt x="2547" y="67"/>
                  <a:pt x="2509" y="61"/>
                  <a:pt x="2507" y="65"/>
                </a:cubicBezTo>
                <a:cubicBezTo>
                  <a:pt x="2504" y="64"/>
                  <a:pt x="2496" y="63"/>
                  <a:pt x="2505" y="62"/>
                </a:cubicBezTo>
                <a:cubicBezTo>
                  <a:pt x="2476" y="64"/>
                  <a:pt x="2461" y="62"/>
                  <a:pt x="2441" y="65"/>
                </a:cubicBezTo>
                <a:cubicBezTo>
                  <a:pt x="2438" y="64"/>
                  <a:pt x="2447" y="63"/>
                  <a:pt x="2444" y="63"/>
                </a:cubicBezTo>
                <a:cubicBezTo>
                  <a:pt x="2442" y="63"/>
                  <a:pt x="2435" y="64"/>
                  <a:pt x="2432" y="63"/>
                </a:cubicBezTo>
                <a:cubicBezTo>
                  <a:pt x="2429" y="63"/>
                  <a:pt x="2433" y="62"/>
                  <a:pt x="2437" y="62"/>
                </a:cubicBezTo>
                <a:cubicBezTo>
                  <a:pt x="2410" y="63"/>
                  <a:pt x="2407" y="66"/>
                  <a:pt x="2406" y="70"/>
                </a:cubicBezTo>
                <a:cubicBezTo>
                  <a:pt x="2391" y="68"/>
                  <a:pt x="2384" y="69"/>
                  <a:pt x="2372" y="71"/>
                </a:cubicBezTo>
                <a:cubicBezTo>
                  <a:pt x="2367" y="70"/>
                  <a:pt x="2358" y="70"/>
                  <a:pt x="2376" y="69"/>
                </a:cubicBezTo>
                <a:cubicBezTo>
                  <a:pt x="2366" y="69"/>
                  <a:pt x="2313" y="69"/>
                  <a:pt x="2312" y="72"/>
                </a:cubicBezTo>
                <a:cubicBezTo>
                  <a:pt x="2309" y="71"/>
                  <a:pt x="2297" y="72"/>
                  <a:pt x="2295" y="72"/>
                </a:cubicBezTo>
                <a:cubicBezTo>
                  <a:pt x="2271" y="73"/>
                  <a:pt x="2269" y="73"/>
                  <a:pt x="2246" y="73"/>
                </a:cubicBezTo>
                <a:cubicBezTo>
                  <a:pt x="2253" y="74"/>
                  <a:pt x="2253" y="74"/>
                  <a:pt x="2253" y="74"/>
                </a:cubicBezTo>
                <a:cubicBezTo>
                  <a:pt x="2244" y="77"/>
                  <a:pt x="2234" y="75"/>
                  <a:pt x="2215" y="76"/>
                </a:cubicBezTo>
                <a:cubicBezTo>
                  <a:pt x="2216" y="75"/>
                  <a:pt x="2216" y="75"/>
                  <a:pt x="2216" y="75"/>
                </a:cubicBezTo>
                <a:cubicBezTo>
                  <a:pt x="2174" y="74"/>
                  <a:pt x="2198" y="77"/>
                  <a:pt x="2156" y="76"/>
                </a:cubicBezTo>
                <a:cubicBezTo>
                  <a:pt x="2158" y="78"/>
                  <a:pt x="2158" y="78"/>
                  <a:pt x="2158" y="78"/>
                </a:cubicBezTo>
                <a:cubicBezTo>
                  <a:pt x="2154" y="82"/>
                  <a:pt x="2121" y="76"/>
                  <a:pt x="2097" y="78"/>
                </a:cubicBezTo>
                <a:cubicBezTo>
                  <a:pt x="2106" y="79"/>
                  <a:pt x="2106" y="79"/>
                  <a:pt x="2106" y="79"/>
                </a:cubicBezTo>
                <a:cubicBezTo>
                  <a:pt x="2093" y="81"/>
                  <a:pt x="2069" y="75"/>
                  <a:pt x="2055" y="75"/>
                </a:cubicBezTo>
                <a:cubicBezTo>
                  <a:pt x="2052" y="74"/>
                  <a:pt x="2060" y="74"/>
                  <a:pt x="2064" y="74"/>
                </a:cubicBezTo>
                <a:cubicBezTo>
                  <a:pt x="2029" y="72"/>
                  <a:pt x="2060" y="76"/>
                  <a:pt x="2034" y="78"/>
                </a:cubicBezTo>
                <a:cubicBezTo>
                  <a:pt x="2029" y="76"/>
                  <a:pt x="2040" y="74"/>
                  <a:pt x="2022" y="74"/>
                </a:cubicBezTo>
                <a:cubicBezTo>
                  <a:pt x="2014" y="73"/>
                  <a:pt x="1972" y="80"/>
                  <a:pt x="1948" y="78"/>
                </a:cubicBezTo>
                <a:cubicBezTo>
                  <a:pt x="1953" y="79"/>
                  <a:pt x="1958" y="80"/>
                  <a:pt x="1946" y="81"/>
                </a:cubicBezTo>
                <a:cubicBezTo>
                  <a:pt x="1928" y="82"/>
                  <a:pt x="1897" y="79"/>
                  <a:pt x="1880" y="82"/>
                </a:cubicBezTo>
                <a:cubicBezTo>
                  <a:pt x="1878" y="82"/>
                  <a:pt x="1877" y="82"/>
                  <a:pt x="1877" y="82"/>
                </a:cubicBezTo>
                <a:cubicBezTo>
                  <a:pt x="1863" y="84"/>
                  <a:pt x="1831" y="85"/>
                  <a:pt x="1822" y="87"/>
                </a:cubicBezTo>
                <a:cubicBezTo>
                  <a:pt x="1809" y="80"/>
                  <a:pt x="1735" y="93"/>
                  <a:pt x="1735" y="87"/>
                </a:cubicBezTo>
                <a:cubicBezTo>
                  <a:pt x="1692" y="89"/>
                  <a:pt x="1692" y="89"/>
                  <a:pt x="1692" y="89"/>
                </a:cubicBezTo>
                <a:cubicBezTo>
                  <a:pt x="1693" y="88"/>
                  <a:pt x="1693" y="88"/>
                  <a:pt x="1693" y="88"/>
                </a:cubicBezTo>
                <a:cubicBezTo>
                  <a:pt x="1665" y="88"/>
                  <a:pt x="1655" y="90"/>
                  <a:pt x="1646" y="92"/>
                </a:cubicBezTo>
                <a:cubicBezTo>
                  <a:pt x="1639" y="92"/>
                  <a:pt x="1644" y="91"/>
                  <a:pt x="1644" y="91"/>
                </a:cubicBezTo>
                <a:cubicBezTo>
                  <a:pt x="1604" y="90"/>
                  <a:pt x="1600" y="91"/>
                  <a:pt x="1566" y="95"/>
                </a:cubicBezTo>
                <a:cubicBezTo>
                  <a:pt x="1562" y="93"/>
                  <a:pt x="1562" y="93"/>
                  <a:pt x="1562" y="93"/>
                </a:cubicBezTo>
                <a:cubicBezTo>
                  <a:pt x="1553" y="94"/>
                  <a:pt x="1504" y="92"/>
                  <a:pt x="1464" y="95"/>
                </a:cubicBezTo>
                <a:cubicBezTo>
                  <a:pt x="1464" y="95"/>
                  <a:pt x="1465" y="94"/>
                  <a:pt x="1466" y="94"/>
                </a:cubicBezTo>
                <a:cubicBezTo>
                  <a:pt x="1422" y="98"/>
                  <a:pt x="1361" y="92"/>
                  <a:pt x="1345" y="99"/>
                </a:cubicBezTo>
                <a:cubicBezTo>
                  <a:pt x="1316" y="102"/>
                  <a:pt x="1316" y="102"/>
                  <a:pt x="1316" y="102"/>
                </a:cubicBezTo>
                <a:cubicBezTo>
                  <a:pt x="1354" y="101"/>
                  <a:pt x="1310" y="105"/>
                  <a:pt x="1326" y="106"/>
                </a:cubicBezTo>
                <a:cubicBezTo>
                  <a:pt x="1311" y="107"/>
                  <a:pt x="1287" y="105"/>
                  <a:pt x="1305" y="104"/>
                </a:cubicBezTo>
                <a:cubicBezTo>
                  <a:pt x="1308" y="104"/>
                  <a:pt x="1308" y="104"/>
                  <a:pt x="1308" y="104"/>
                </a:cubicBezTo>
                <a:cubicBezTo>
                  <a:pt x="1315" y="100"/>
                  <a:pt x="1261" y="104"/>
                  <a:pt x="1262" y="102"/>
                </a:cubicBezTo>
                <a:cubicBezTo>
                  <a:pt x="1187" y="104"/>
                  <a:pt x="1113" y="104"/>
                  <a:pt x="1043" y="106"/>
                </a:cubicBezTo>
                <a:cubicBezTo>
                  <a:pt x="1051" y="109"/>
                  <a:pt x="1051" y="109"/>
                  <a:pt x="1051" y="109"/>
                </a:cubicBezTo>
                <a:cubicBezTo>
                  <a:pt x="1027" y="109"/>
                  <a:pt x="1027" y="109"/>
                  <a:pt x="1027" y="109"/>
                </a:cubicBezTo>
                <a:cubicBezTo>
                  <a:pt x="1020" y="109"/>
                  <a:pt x="1018" y="107"/>
                  <a:pt x="1036" y="107"/>
                </a:cubicBezTo>
                <a:cubicBezTo>
                  <a:pt x="1026" y="105"/>
                  <a:pt x="1006" y="109"/>
                  <a:pt x="1006" y="110"/>
                </a:cubicBezTo>
                <a:cubicBezTo>
                  <a:pt x="972" y="110"/>
                  <a:pt x="1019" y="106"/>
                  <a:pt x="1009" y="106"/>
                </a:cubicBezTo>
                <a:cubicBezTo>
                  <a:pt x="994" y="107"/>
                  <a:pt x="994" y="107"/>
                  <a:pt x="994" y="107"/>
                </a:cubicBezTo>
                <a:cubicBezTo>
                  <a:pt x="998" y="107"/>
                  <a:pt x="998" y="107"/>
                  <a:pt x="998" y="107"/>
                </a:cubicBezTo>
                <a:cubicBezTo>
                  <a:pt x="986" y="109"/>
                  <a:pt x="985" y="110"/>
                  <a:pt x="964" y="110"/>
                </a:cubicBezTo>
                <a:cubicBezTo>
                  <a:pt x="951" y="110"/>
                  <a:pt x="957" y="109"/>
                  <a:pt x="952" y="109"/>
                </a:cubicBezTo>
                <a:cubicBezTo>
                  <a:pt x="952" y="109"/>
                  <a:pt x="950" y="109"/>
                  <a:pt x="944" y="109"/>
                </a:cubicBezTo>
                <a:cubicBezTo>
                  <a:pt x="913" y="110"/>
                  <a:pt x="913" y="110"/>
                  <a:pt x="913" y="110"/>
                </a:cubicBezTo>
                <a:cubicBezTo>
                  <a:pt x="925" y="112"/>
                  <a:pt x="925" y="112"/>
                  <a:pt x="925" y="112"/>
                </a:cubicBezTo>
                <a:cubicBezTo>
                  <a:pt x="912" y="114"/>
                  <a:pt x="896" y="112"/>
                  <a:pt x="911" y="115"/>
                </a:cubicBezTo>
                <a:cubicBezTo>
                  <a:pt x="890" y="111"/>
                  <a:pt x="795" y="117"/>
                  <a:pt x="782" y="116"/>
                </a:cubicBezTo>
                <a:cubicBezTo>
                  <a:pt x="763" y="119"/>
                  <a:pt x="744" y="119"/>
                  <a:pt x="721" y="120"/>
                </a:cubicBezTo>
                <a:cubicBezTo>
                  <a:pt x="727" y="120"/>
                  <a:pt x="730" y="122"/>
                  <a:pt x="710" y="123"/>
                </a:cubicBezTo>
                <a:cubicBezTo>
                  <a:pt x="717" y="117"/>
                  <a:pt x="675" y="121"/>
                  <a:pt x="658" y="118"/>
                </a:cubicBezTo>
                <a:cubicBezTo>
                  <a:pt x="666" y="120"/>
                  <a:pt x="600" y="121"/>
                  <a:pt x="622" y="123"/>
                </a:cubicBezTo>
                <a:cubicBezTo>
                  <a:pt x="605" y="123"/>
                  <a:pt x="621" y="121"/>
                  <a:pt x="608" y="121"/>
                </a:cubicBezTo>
                <a:cubicBezTo>
                  <a:pt x="568" y="124"/>
                  <a:pt x="520" y="122"/>
                  <a:pt x="470" y="124"/>
                </a:cubicBezTo>
                <a:cubicBezTo>
                  <a:pt x="469" y="125"/>
                  <a:pt x="477" y="125"/>
                  <a:pt x="467" y="127"/>
                </a:cubicBezTo>
                <a:cubicBezTo>
                  <a:pt x="441" y="124"/>
                  <a:pt x="441" y="124"/>
                  <a:pt x="441" y="124"/>
                </a:cubicBezTo>
                <a:cubicBezTo>
                  <a:pt x="431" y="125"/>
                  <a:pt x="432" y="128"/>
                  <a:pt x="414" y="126"/>
                </a:cubicBezTo>
                <a:cubicBezTo>
                  <a:pt x="416" y="127"/>
                  <a:pt x="420" y="128"/>
                  <a:pt x="413" y="128"/>
                </a:cubicBezTo>
                <a:cubicBezTo>
                  <a:pt x="316" y="128"/>
                  <a:pt x="215" y="137"/>
                  <a:pt x="115" y="133"/>
                </a:cubicBezTo>
                <a:cubicBezTo>
                  <a:pt x="128" y="134"/>
                  <a:pt x="119" y="134"/>
                  <a:pt x="109" y="135"/>
                </a:cubicBezTo>
                <a:cubicBezTo>
                  <a:pt x="116" y="135"/>
                  <a:pt x="109" y="137"/>
                  <a:pt x="110" y="137"/>
                </a:cubicBezTo>
                <a:cubicBezTo>
                  <a:pt x="69" y="136"/>
                  <a:pt x="69" y="136"/>
                  <a:pt x="69" y="136"/>
                </a:cubicBezTo>
                <a:cubicBezTo>
                  <a:pt x="61" y="139"/>
                  <a:pt x="24" y="137"/>
                  <a:pt x="20" y="140"/>
                </a:cubicBezTo>
                <a:cubicBezTo>
                  <a:pt x="33" y="139"/>
                  <a:pt x="33" y="139"/>
                  <a:pt x="33" y="139"/>
                </a:cubicBezTo>
                <a:cubicBezTo>
                  <a:pt x="16" y="144"/>
                  <a:pt x="58" y="146"/>
                  <a:pt x="55" y="150"/>
                </a:cubicBezTo>
                <a:close/>
                <a:moveTo>
                  <a:pt x="2426" y="78"/>
                </a:moveTo>
                <a:cubicBezTo>
                  <a:pt x="2409" y="78"/>
                  <a:pt x="2409" y="78"/>
                  <a:pt x="2409" y="78"/>
                </a:cubicBezTo>
                <a:cubicBezTo>
                  <a:pt x="2414" y="77"/>
                  <a:pt x="2419" y="77"/>
                  <a:pt x="2426" y="78"/>
                </a:cubicBezTo>
                <a:close/>
                <a:moveTo>
                  <a:pt x="949" y="110"/>
                </a:moveTo>
                <a:cubicBezTo>
                  <a:pt x="954" y="110"/>
                  <a:pt x="954" y="110"/>
                  <a:pt x="954" y="110"/>
                </a:cubicBezTo>
                <a:cubicBezTo>
                  <a:pt x="943" y="111"/>
                  <a:pt x="946" y="110"/>
                  <a:pt x="949" y="110"/>
                </a:cubicBezTo>
                <a:close/>
                <a:moveTo>
                  <a:pt x="4370" y="9"/>
                </a:moveTo>
                <a:cubicBezTo>
                  <a:pt x="4356" y="11"/>
                  <a:pt x="4356" y="11"/>
                  <a:pt x="4356" y="11"/>
                </a:cubicBezTo>
                <a:cubicBezTo>
                  <a:pt x="4356" y="11"/>
                  <a:pt x="4356" y="11"/>
                  <a:pt x="4372" y="9"/>
                </a:cubicBezTo>
                <a:cubicBezTo>
                  <a:pt x="4372" y="9"/>
                  <a:pt x="4372" y="9"/>
                  <a:pt x="4370" y="9"/>
                </a:cubicBezTo>
                <a:close/>
                <a:moveTo>
                  <a:pt x="3793" y="28"/>
                </a:moveTo>
                <a:cubicBezTo>
                  <a:pt x="3797" y="26"/>
                  <a:pt x="3785" y="27"/>
                  <a:pt x="3773" y="28"/>
                </a:cubicBezTo>
                <a:cubicBezTo>
                  <a:pt x="3774" y="30"/>
                  <a:pt x="3784" y="29"/>
                  <a:pt x="3795" y="28"/>
                </a:cubicBezTo>
                <a:cubicBezTo>
                  <a:pt x="3795" y="28"/>
                  <a:pt x="3794" y="28"/>
                  <a:pt x="3793" y="28"/>
                </a:cubicBezTo>
                <a:close/>
                <a:moveTo>
                  <a:pt x="3504" y="46"/>
                </a:moveTo>
                <a:cubicBezTo>
                  <a:pt x="3502" y="46"/>
                  <a:pt x="3476" y="48"/>
                  <a:pt x="3501" y="48"/>
                </a:cubicBezTo>
                <a:cubicBezTo>
                  <a:pt x="3502" y="47"/>
                  <a:pt x="3522" y="46"/>
                  <a:pt x="3504" y="46"/>
                </a:cubicBezTo>
                <a:close/>
                <a:moveTo>
                  <a:pt x="3731" y="33"/>
                </a:moveTo>
                <a:cubicBezTo>
                  <a:pt x="3728" y="33"/>
                  <a:pt x="3721" y="33"/>
                  <a:pt x="3716" y="34"/>
                </a:cubicBezTo>
                <a:cubicBezTo>
                  <a:pt x="3722" y="34"/>
                  <a:pt x="3728" y="33"/>
                  <a:pt x="3731" y="33"/>
                </a:cubicBezTo>
                <a:close/>
                <a:moveTo>
                  <a:pt x="3782" y="33"/>
                </a:moveTo>
                <a:cubicBezTo>
                  <a:pt x="3778" y="31"/>
                  <a:pt x="3778" y="31"/>
                  <a:pt x="3778" y="31"/>
                </a:cubicBezTo>
                <a:cubicBezTo>
                  <a:pt x="3772" y="33"/>
                  <a:pt x="3772" y="33"/>
                  <a:pt x="3772" y="33"/>
                </a:cubicBezTo>
                <a:cubicBezTo>
                  <a:pt x="3782" y="33"/>
                  <a:pt x="3782" y="33"/>
                  <a:pt x="3782" y="33"/>
                </a:cubicBezTo>
                <a:close/>
                <a:moveTo>
                  <a:pt x="3552" y="45"/>
                </a:moveTo>
                <a:cubicBezTo>
                  <a:pt x="3561" y="43"/>
                  <a:pt x="3561" y="43"/>
                  <a:pt x="3561" y="43"/>
                </a:cubicBezTo>
                <a:cubicBezTo>
                  <a:pt x="3556" y="43"/>
                  <a:pt x="3555" y="43"/>
                  <a:pt x="3552" y="42"/>
                </a:cubicBezTo>
                <a:lnTo>
                  <a:pt x="3552" y="45"/>
                </a:lnTo>
                <a:close/>
                <a:moveTo>
                  <a:pt x="3758" y="35"/>
                </a:moveTo>
                <a:cubicBezTo>
                  <a:pt x="3752" y="34"/>
                  <a:pt x="3752" y="34"/>
                  <a:pt x="3752" y="34"/>
                </a:cubicBezTo>
                <a:cubicBezTo>
                  <a:pt x="3740" y="35"/>
                  <a:pt x="3740" y="35"/>
                  <a:pt x="3740" y="35"/>
                </a:cubicBezTo>
                <a:cubicBezTo>
                  <a:pt x="3758" y="35"/>
                  <a:pt x="3758" y="35"/>
                  <a:pt x="3758" y="35"/>
                </a:cubicBezTo>
                <a:close/>
                <a:moveTo>
                  <a:pt x="4088" y="12"/>
                </a:moveTo>
                <a:cubicBezTo>
                  <a:pt x="4090" y="12"/>
                  <a:pt x="4092" y="13"/>
                  <a:pt x="4092" y="13"/>
                </a:cubicBezTo>
                <a:cubicBezTo>
                  <a:pt x="4102" y="12"/>
                  <a:pt x="4102" y="12"/>
                  <a:pt x="4102" y="12"/>
                </a:cubicBezTo>
                <a:cubicBezTo>
                  <a:pt x="4098" y="12"/>
                  <a:pt x="4091" y="12"/>
                  <a:pt x="4088" y="12"/>
                </a:cubicBezTo>
                <a:close/>
                <a:moveTo>
                  <a:pt x="4091" y="20"/>
                </a:moveTo>
                <a:cubicBezTo>
                  <a:pt x="4089" y="21"/>
                  <a:pt x="4089" y="21"/>
                  <a:pt x="4089" y="21"/>
                </a:cubicBezTo>
                <a:cubicBezTo>
                  <a:pt x="4096" y="21"/>
                  <a:pt x="4089" y="22"/>
                  <a:pt x="4089" y="22"/>
                </a:cubicBezTo>
                <a:cubicBezTo>
                  <a:pt x="4094" y="22"/>
                  <a:pt x="4105" y="21"/>
                  <a:pt x="4091" y="20"/>
                </a:cubicBezTo>
                <a:close/>
                <a:moveTo>
                  <a:pt x="4076" y="15"/>
                </a:moveTo>
                <a:cubicBezTo>
                  <a:pt x="4059" y="17"/>
                  <a:pt x="4059" y="17"/>
                  <a:pt x="4059" y="17"/>
                </a:cubicBezTo>
                <a:cubicBezTo>
                  <a:pt x="4075" y="17"/>
                  <a:pt x="4075" y="17"/>
                  <a:pt x="4075" y="17"/>
                </a:cubicBezTo>
                <a:cubicBezTo>
                  <a:pt x="4075" y="16"/>
                  <a:pt x="4072" y="16"/>
                  <a:pt x="4076" y="15"/>
                </a:cubicBezTo>
                <a:close/>
                <a:moveTo>
                  <a:pt x="4062" y="19"/>
                </a:moveTo>
                <a:cubicBezTo>
                  <a:pt x="4062" y="19"/>
                  <a:pt x="4062" y="19"/>
                  <a:pt x="4061" y="18"/>
                </a:cubicBezTo>
                <a:cubicBezTo>
                  <a:pt x="4061" y="19"/>
                  <a:pt x="4061" y="19"/>
                  <a:pt x="4062" y="19"/>
                </a:cubicBezTo>
                <a:close/>
                <a:moveTo>
                  <a:pt x="4049" y="15"/>
                </a:moveTo>
                <a:cubicBezTo>
                  <a:pt x="4048" y="14"/>
                  <a:pt x="4046" y="14"/>
                  <a:pt x="4037" y="13"/>
                </a:cubicBezTo>
                <a:cubicBezTo>
                  <a:pt x="4043" y="15"/>
                  <a:pt x="4043" y="15"/>
                  <a:pt x="4043" y="15"/>
                </a:cubicBezTo>
                <a:lnTo>
                  <a:pt x="4049" y="15"/>
                </a:lnTo>
                <a:close/>
                <a:moveTo>
                  <a:pt x="4090" y="23"/>
                </a:moveTo>
                <a:cubicBezTo>
                  <a:pt x="4089" y="23"/>
                  <a:pt x="4090" y="23"/>
                  <a:pt x="4089" y="22"/>
                </a:cubicBezTo>
                <a:cubicBezTo>
                  <a:pt x="4087" y="23"/>
                  <a:pt x="4087" y="23"/>
                  <a:pt x="4090" y="23"/>
                </a:cubicBezTo>
                <a:close/>
                <a:moveTo>
                  <a:pt x="4077" y="22"/>
                </a:moveTo>
                <a:cubicBezTo>
                  <a:pt x="4080" y="22"/>
                  <a:pt x="4081" y="21"/>
                  <a:pt x="4089" y="21"/>
                </a:cubicBezTo>
                <a:cubicBezTo>
                  <a:pt x="4079" y="20"/>
                  <a:pt x="4066" y="19"/>
                  <a:pt x="4062" y="19"/>
                </a:cubicBezTo>
                <a:cubicBezTo>
                  <a:pt x="4066" y="20"/>
                  <a:pt x="4069" y="21"/>
                  <a:pt x="4077" y="22"/>
                </a:cubicBezTo>
                <a:close/>
                <a:moveTo>
                  <a:pt x="3918" y="17"/>
                </a:moveTo>
                <a:cubicBezTo>
                  <a:pt x="3921" y="17"/>
                  <a:pt x="3926" y="18"/>
                  <a:pt x="3930" y="18"/>
                </a:cubicBezTo>
                <a:cubicBezTo>
                  <a:pt x="3926" y="17"/>
                  <a:pt x="3919" y="17"/>
                  <a:pt x="3918" y="17"/>
                </a:cubicBezTo>
                <a:close/>
                <a:moveTo>
                  <a:pt x="3986" y="14"/>
                </a:moveTo>
                <a:cubicBezTo>
                  <a:pt x="3993" y="12"/>
                  <a:pt x="3977" y="12"/>
                  <a:pt x="3984" y="11"/>
                </a:cubicBezTo>
                <a:cubicBezTo>
                  <a:pt x="3973" y="12"/>
                  <a:pt x="3964" y="13"/>
                  <a:pt x="3956" y="14"/>
                </a:cubicBezTo>
                <a:cubicBezTo>
                  <a:pt x="3965" y="13"/>
                  <a:pt x="3974" y="13"/>
                  <a:pt x="3986" y="14"/>
                </a:cubicBezTo>
                <a:close/>
                <a:moveTo>
                  <a:pt x="3942" y="16"/>
                </a:moveTo>
                <a:cubicBezTo>
                  <a:pt x="3946" y="15"/>
                  <a:pt x="3951" y="15"/>
                  <a:pt x="3956" y="14"/>
                </a:cubicBezTo>
                <a:cubicBezTo>
                  <a:pt x="3951" y="14"/>
                  <a:pt x="3947" y="15"/>
                  <a:pt x="3942" y="16"/>
                </a:cubicBezTo>
                <a:close/>
                <a:moveTo>
                  <a:pt x="4026" y="12"/>
                </a:moveTo>
                <a:cubicBezTo>
                  <a:pt x="4026" y="12"/>
                  <a:pt x="4026" y="12"/>
                  <a:pt x="4019" y="13"/>
                </a:cubicBezTo>
                <a:cubicBezTo>
                  <a:pt x="4035" y="11"/>
                  <a:pt x="4035" y="11"/>
                  <a:pt x="4035" y="11"/>
                </a:cubicBezTo>
                <a:cubicBezTo>
                  <a:pt x="4035" y="11"/>
                  <a:pt x="4035" y="11"/>
                  <a:pt x="4026" y="12"/>
                </a:cubicBezTo>
                <a:close/>
                <a:moveTo>
                  <a:pt x="4086" y="11"/>
                </a:moveTo>
                <a:cubicBezTo>
                  <a:pt x="4086" y="11"/>
                  <a:pt x="4086" y="11"/>
                  <a:pt x="4087" y="11"/>
                </a:cubicBezTo>
                <a:cubicBezTo>
                  <a:pt x="4087" y="11"/>
                  <a:pt x="4086" y="11"/>
                  <a:pt x="4086" y="11"/>
                </a:cubicBezTo>
                <a:close/>
                <a:moveTo>
                  <a:pt x="4161" y="12"/>
                </a:moveTo>
                <a:cubicBezTo>
                  <a:pt x="4168" y="11"/>
                  <a:pt x="4168" y="11"/>
                  <a:pt x="4168" y="11"/>
                </a:cubicBezTo>
                <a:cubicBezTo>
                  <a:pt x="4167" y="11"/>
                  <a:pt x="4165" y="11"/>
                  <a:pt x="4161" y="12"/>
                </a:cubicBezTo>
                <a:close/>
                <a:moveTo>
                  <a:pt x="4174" y="10"/>
                </a:moveTo>
                <a:cubicBezTo>
                  <a:pt x="4188" y="8"/>
                  <a:pt x="4188" y="8"/>
                  <a:pt x="4188" y="8"/>
                </a:cubicBezTo>
                <a:cubicBezTo>
                  <a:pt x="4185" y="8"/>
                  <a:pt x="4173" y="8"/>
                  <a:pt x="4177" y="7"/>
                </a:cubicBezTo>
                <a:cubicBezTo>
                  <a:pt x="4163" y="8"/>
                  <a:pt x="4166" y="9"/>
                  <a:pt x="4174" y="10"/>
                </a:cubicBezTo>
                <a:close/>
                <a:moveTo>
                  <a:pt x="4196" y="12"/>
                </a:moveTo>
                <a:cubicBezTo>
                  <a:pt x="4224" y="11"/>
                  <a:pt x="4220" y="9"/>
                  <a:pt x="4192" y="10"/>
                </a:cubicBezTo>
                <a:cubicBezTo>
                  <a:pt x="4200" y="11"/>
                  <a:pt x="4211" y="11"/>
                  <a:pt x="4196" y="12"/>
                </a:cubicBezTo>
                <a:close/>
                <a:moveTo>
                  <a:pt x="4092" y="13"/>
                </a:moveTo>
                <a:cubicBezTo>
                  <a:pt x="4076" y="14"/>
                  <a:pt x="4076" y="14"/>
                  <a:pt x="4076" y="14"/>
                </a:cubicBezTo>
                <a:cubicBezTo>
                  <a:pt x="4090" y="14"/>
                  <a:pt x="4093" y="14"/>
                  <a:pt x="4092" y="13"/>
                </a:cubicBezTo>
                <a:close/>
                <a:moveTo>
                  <a:pt x="4224" y="7"/>
                </a:moveTo>
                <a:cubicBezTo>
                  <a:pt x="4222" y="8"/>
                  <a:pt x="4219" y="8"/>
                  <a:pt x="4213" y="8"/>
                </a:cubicBezTo>
                <a:cubicBezTo>
                  <a:pt x="4215" y="8"/>
                  <a:pt x="4214" y="9"/>
                  <a:pt x="4213" y="9"/>
                </a:cubicBezTo>
                <a:cubicBezTo>
                  <a:pt x="4215" y="9"/>
                  <a:pt x="4218" y="8"/>
                  <a:pt x="4226" y="8"/>
                </a:cubicBezTo>
                <a:cubicBezTo>
                  <a:pt x="4225" y="8"/>
                  <a:pt x="4224" y="8"/>
                  <a:pt x="4224" y="7"/>
                </a:cubicBezTo>
                <a:close/>
                <a:moveTo>
                  <a:pt x="1883" y="80"/>
                </a:moveTo>
                <a:cubicBezTo>
                  <a:pt x="1878" y="81"/>
                  <a:pt x="1876" y="81"/>
                  <a:pt x="1877" y="82"/>
                </a:cubicBezTo>
                <a:cubicBezTo>
                  <a:pt x="1882" y="81"/>
                  <a:pt x="1884" y="81"/>
                  <a:pt x="1883" y="80"/>
                </a:cubicBezTo>
                <a:close/>
                <a:moveTo>
                  <a:pt x="3860" y="18"/>
                </a:moveTo>
                <a:cubicBezTo>
                  <a:pt x="3844" y="21"/>
                  <a:pt x="3844" y="21"/>
                  <a:pt x="3844" y="21"/>
                </a:cubicBezTo>
                <a:cubicBezTo>
                  <a:pt x="3856" y="20"/>
                  <a:pt x="3856" y="20"/>
                  <a:pt x="3856" y="20"/>
                </a:cubicBezTo>
                <a:lnTo>
                  <a:pt x="3860" y="18"/>
                </a:lnTo>
                <a:close/>
                <a:moveTo>
                  <a:pt x="4117" y="15"/>
                </a:moveTo>
                <a:cubicBezTo>
                  <a:pt x="4108" y="16"/>
                  <a:pt x="4089" y="18"/>
                  <a:pt x="4107" y="19"/>
                </a:cubicBezTo>
                <a:cubicBezTo>
                  <a:pt x="4114" y="17"/>
                  <a:pt x="4103" y="17"/>
                  <a:pt x="4117" y="15"/>
                </a:cubicBezTo>
                <a:close/>
                <a:moveTo>
                  <a:pt x="4175" y="11"/>
                </a:moveTo>
                <a:cubicBezTo>
                  <a:pt x="4174" y="12"/>
                  <a:pt x="4177" y="11"/>
                  <a:pt x="4184" y="10"/>
                </a:cubicBezTo>
                <a:cubicBezTo>
                  <a:pt x="4168" y="11"/>
                  <a:pt x="4168" y="11"/>
                  <a:pt x="4168" y="11"/>
                </a:cubicBezTo>
                <a:cubicBezTo>
                  <a:pt x="4170" y="12"/>
                  <a:pt x="4170" y="13"/>
                  <a:pt x="4175" y="11"/>
                </a:cubicBezTo>
                <a:close/>
                <a:moveTo>
                  <a:pt x="4184" y="12"/>
                </a:moveTo>
                <a:cubicBezTo>
                  <a:pt x="4153" y="15"/>
                  <a:pt x="4153" y="15"/>
                  <a:pt x="4153" y="15"/>
                </a:cubicBezTo>
                <a:cubicBezTo>
                  <a:pt x="4158" y="15"/>
                  <a:pt x="4158" y="15"/>
                  <a:pt x="4158" y="15"/>
                </a:cubicBezTo>
                <a:cubicBezTo>
                  <a:pt x="4184" y="12"/>
                  <a:pt x="4184" y="12"/>
                  <a:pt x="4184" y="12"/>
                </a:cubicBezTo>
                <a:close/>
                <a:moveTo>
                  <a:pt x="4213" y="9"/>
                </a:moveTo>
                <a:cubicBezTo>
                  <a:pt x="4212" y="9"/>
                  <a:pt x="4212" y="9"/>
                  <a:pt x="4213" y="9"/>
                </a:cubicBezTo>
                <a:close/>
                <a:moveTo>
                  <a:pt x="3808" y="28"/>
                </a:moveTo>
                <a:cubicBezTo>
                  <a:pt x="3810" y="27"/>
                  <a:pt x="3804" y="28"/>
                  <a:pt x="3798" y="28"/>
                </a:cubicBezTo>
                <a:lnTo>
                  <a:pt x="3808" y="28"/>
                </a:lnTo>
                <a:close/>
                <a:moveTo>
                  <a:pt x="3756" y="21"/>
                </a:moveTo>
                <a:cubicBezTo>
                  <a:pt x="3742" y="22"/>
                  <a:pt x="3742" y="22"/>
                  <a:pt x="3742" y="22"/>
                </a:cubicBezTo>
                <a:cubicBezTo>
                  <a:pt x="3756" y="22"/>
                  <a:pt x="3756" y="22"/>
                  <a:pt x="3756" y="22"/>
                </a:cubicBezTo>
                <a:cubicBezTo>
                  <a:pt x="3756" y="22"/>
                  <a:pt x="3754" y="22"/>
                  <a:pt x="3756" y="21"/>
                </a:cubicBezTo>
                <a:close/>
                <a:moveTo>
                  <a:pt x="3989" y="24"/>
                </a:moveTo>
                <a:cubicBezTo>
                  <a:pt x="3989" y="23"/>
                  <a:pt x="3989" y="23"/>
                  <a:pt x="3989" y="23"/>
                </a:cubicBezTo>
                <a:cubicBezTo>
                  <a:pt x="4004" y="23"/>
                  <a:pt x="4000" y="22"/>
                  <a:pt x="4002" y="21"/>
                </a:cubicBezTo>
                <a:cubicBezTo>
                  <a:pt x="3976" y="23"/>
                  <a:pt x="3976" y="23"/>
                  <a:pt x="3976" y="23"/>
                </a:cubicBezTo>
                <a:lnTo>
                  <a:pt x="3989" y="24"/>
                </a:lnTo>
                <a:close/>
                <a:moveTo>
                  <a:pt x="4323" y="11"/>
                </a:moveTo>
                <a:cubicBezTo>
                  <a:pt x="4326" y="12"/>
                  <a:pt x="4326" y="12"/>
                  <a:pt x="4326" y="12"/>
                </a:cubicBezTo>
                <a:cubicBezTo>
                  <a:pt x="4334" y="9"/>
                  <a:pt x="4334" y="9"/>
                  <a:pt x="4334" y="9"/>
                </a:cubicBezTo>
                <a:cubicBezTo>
                  <a:pt x="4312" y="10"/>
                  <a:pt x="4284" y="13"/>
                  <a:pt x="4268" y="12"/>
                </a:cubicBezTo>
                <a:cubicBezTo>
                  <a:pt x="4278" y="15"/>
                  <a:pt x="4305" y="11"/>
                  <a:pt x="4323" y="11"/>
                </a:cubicBezTo>
                <a:close/>
                <a:moveTo>
                  <a:pt x="3897" y="30"/>
                </a:moveTo>
                <a:cubicBezTo>
                  <a:pt x="3904" y="30"/>
                  <a:pt x="3904" y="30"/>
                  <a:pt x="3904" y="30"/>
                </a:cubicBezTo>
                <a:cubicBezTo>
                  <a:pt x="3903" y="29"/>
                  <a:pt x="3903" y="29"/>
                  <a:pt x="3903" y="29"/>
                </a:cubicBezTo>
                <a:cubicBezTo>
                  <a:pt x="3893" y="29"/>
                  <a:pt x="3887" y="30"/>
                  <a:pt x="3897" y="30"/>
                </a:cubicBezTo>
                <a:close/>
                <a:moveTo>
                  <a:pt x="3823" y="19"/>
                </a:moveTo>
                <a:cubicBezTo>
                  <a:pt x="3814" y="21"/>
                  <a:pt x="3814" y="21"/>
                  <a:pt x="3814" y="21"/>
                </a:cubicBezTo>
                <a:cubicBezTo>
                  <a:pt x="3822" y="21"/>
                  <a:pt x="3822" y="21"/>
                  <a:pt x="3822" y="21"/>
                </a:cubicBezTo>
                <a:lnTo>
                  <a:pt x="3823" y="19"/>
                </a:lnTo>
                <a:close/>
                <a:moveTo>
                  <a:pt x="41" y="135"/>
                </a:moveTo>
                <a:cubicBezTo>
                  <a:pt x="26" y="134"/>
                  <a:pt x="26" y="134"/>
                  <a:pt x="26" y="134"/>
                </a:cubicBezTo>
                <a:cubicBezTo>
                  <a:pt x="36" y="135"/>
                  <a:pt x="36" y="135"/>
                  <a:pt x="36" y="135"/>
                </a:cubicBezTo>
                <a:lnTo>
                  <a:pt x="41" y="135"/>
                </a:lnTo>
                <a:close/>
                <a:moveTo>
                  <a:pt x="3682" y="25"/>
                </a:moveTo>
                <a:cubicBezTo>
                  <a:pt x="3682" y="25"/>
                  <a:pt x="3682" y="24"/>
                  <a:pt x="3682" y="24"/>
                </a:cubicBezTo>
                <a:cubicBezTo>
                  <a:pt x="3682" y="24"/>
                  <a:pt x="3682" y="25"/>
                  <a:pt x="3682" y="25"/>
                </a:cubicBezTo>
                <a:close/>
                <a:moveTo>
                  <a:pt x="3658" y="27"/>
                </a:moveTo>
                <a:cubicBezTo>
                  <a:pt x="3663" y="28"/>
                  <a:pt x="3661" y="24"/>
                  <a:pt x="3664" y="26"/>
                </a:cubicBezTo>
                <a:cubicBezTo>
                  <a:pt x="3670" y="23"/>
                  <a:pt x="3629" y="29"/>
                  <a:pt x="3658" y="27"/>
                </a:cubicBezTo>
                <a:close/>
                <a:moveTo>
                  <a:pt x="3928" y="19"/>
                </a:moveTo>
                <a:cubicBezTo>
                  <a:pt x="3929" y="18"/>
                  <a:pt x="3930" y="18"/>
                  <a:pt x="3931" y="18"/>
                </a:cubicBezTo>
                <a:cubicBezTo>
                  <a:pt x="3930" y="18"/>
                  <a:pt x="3929" y="18"/>
                  <a:pt x="3928" y="19"/>
                </a:cubicBezTo>
                <a:close/>
                <a:moveTo>
                  <a:pt x="3682" y="25"/>
                </a:moveTo>
                <a:cubicBezTo>
                  <a:pt x="3680" y="25"/>
                  <a:pt x="3677" y="26"/>
                  <a:pt x="3672" y="26"/>
                </a:cubicBezTo>
                <a:cubicBezTo>
                  <a:pt x="3683" y="26"/>
                  <a:pt x="3683" y="26"/>
                  <a:pt x="3683" y="26"/>
                </a:cubicBezTo>
                <a:cubicBezTo>
                  <a:pt x="3682" y="25"/>
                  <a:pt x="3682" y="25"/>
                  <a:pt x="3682" y="25"/>
                </a:cubicBezTo>
                <a:close/>
                <a:moveTo>
                  <a:pt x="4003" y="16"/>
                </a:moveTo>
                <a:cubicBezTo>
                  <a:pt x="4001" y="15"/>
                  <a:pt x="4001" y="15"/>
                  <a:pt x="4002" y="16"/>
                </a:cubicBezTo>
                <a:cubicBezTo>
                  <a:pt x="3998" y="16"/>
                  <a:pt x="3995" y="17"/>
                  <a:pt x="3993" y="17"/>
                </a:cubicBezTo>
                <a:cubicBezTo>
                  <a:pt x="3997" y="17"/>
                  <a:pt x="4001" y="16"/>
                  <a:pt x="4004" y="16"/>
                </a:cubicBezTo>
                <a:cubicBezTo>
                  <a:pt x="4004" y="16"/>
                  <a:pt x="4004" y="16"/>
                  <a:pt x="4003" y="16"/>
                </a:cubicBezTo>
                <a:close/>
                <a:moveTo>
                  <a:pt x="3993" y="17"/>
                </a:moveTo>
                <a:cubicBezTo>
                  <a:pt x="3987" y="17"/>
                  <a:pt x="3982" y="18"/>
                  <a:pt x="3975" y="18"/>
                </a:cubicBezTo>
                <a:cubicBezTo>
                  <a:pt x="3975" y="18"/>
                  <a:pt x="3975" y="18"/>
                  <a:pt x="3977" y="18"/>
                </a:cubicBezTo>
                <a:cubicBezTo>
                  <a:pt x="3984" y="18"/>
                  <a:pt x="3988" y="18"/>
                  <a:pt x="3993" y="17"/>
                </a:cubicBezTo>
                <a:close/>
                <a:moveTo>
                  <a:pt x="3947" y="18"/>
                </a:moveTo>
                <a:cubicBezTo>
                  <a:pt x="3932" y="18"/>
                  <a:pt x="3932" y="18"/>
                  <a:pt x="3932" y="18"/>
                </a:cubicBezTo>
                <a:cubicBezTo>
                  <a:pt x="3932" y="18"/>
                  <a:pt x="3932" y="18"/>
                  <a:pt x="3931" y="18"/>
                </a:cubicBezTo>
                <a:cubicBezTo>
                  <a:pt x="3930" y="18"/>
                  <a:pt x="3930" y="19"/>
                  <a:pt x="3929" y="19"/>
                </a:cubicBezTo>
                <a:cubicBezTo>
                  <a:pt x="3936" y="19"/>
                  <a:pt x="3941" y="18"/>
                  <a:pt x="3947" y="18"/>
                </a:cubicBezTo>
                <a:close/>
                <a:moveTo>
                  <a:pt x="3971" y="16"/>
                </a:moveTo>
                <a:cubicBezTo>
                  <a:pt x="3963" y="17"/>
                  <a:pt x="3956" y="18"/>
                  <a:pt x="3947" y="18"/>
                </a:cubicBezTo>
                <a:cubicBezTo>
                  <a:pt x="3975" y="18"/>
                  <a:pt x="3975" y="18"/>
                  <a:pt x="3975" y="18"/>
                </a:cubicBezTo>
                <a:cubicBezTo>
                  <a:pt x="3977" y="17"/>
                  <a:pt x="3981" y="16"/>
                  <a:pt x="3971" y="16"/>
                </a:cubicBezTo>
                <a:close/>
                <a:moveTo>
                  <a:pt x="3867" y="27"/>
                </a:moveTo>
                <a:cubicBezTo>
                  <a:pt x="3845" y="29"/>
                  <a:pt x="3849" y="27"/>
                  <a:pt x="3838" y="27"/>
                </a:cubicBezTo>
                <a:cubicBezTo>
                  <a:pt x="3847" y="29"/>
                  <a:pt x="3810" y="31"/>
                  <a:pt x="3815" y="33"/>
                </a:cubicBezTo>
                <a:cubicBezTo>
                  <a:pt x="3834" y="32"/>
                  <a:pt x="3834" y="32"/>
                  <a:pt x="3834" y="32"/>
                </a:cubicBezTo>
                <a:cubicBezTo>
                  <a:pt x="3835" y="32"/>
                  <a:pt x="3828" y="33"/>
                  <a:pt x="3833" y="33"/>
                </a:cubicBezTo>
                <a:cubicBezTo>
                  <a:pt x="3834" y="32"/>
                  <a:pt x="3853" y="30"/>
                  <a:pt x="3869" y="31"/>
                </a:cubicBezTo>
                <a:cubicBezTo>
                  <a:pt x="3885" y="29"/>
                  <a:pt x="3875" y="23"/>
                  <a:pt x="3861" y="21"/>
                </a:cubicBezTo>
                <a:cubicBezTo>
                  <a:pt x="3860" y="22"/>
                  <a:pt x="3860" y="22"/>
                  <a:pt x="3844" y="24"/>
                </a:cubicBezTo>
                <a:cubicBezTo>
                  <a:pt x="3850" y="24"/>
                  <a:pt x="3880" y="26"/>
                  <a:pt x="3867" y="27"/>
                </a:cubicBezTo>
                <a:close/>
                <a:moveTo>
                  <a:pt x="3899" y="20"/>
                </a:moveTo>
                <a:cubicBezTo>
                  <a:pt x="3891" y="20"/>
                  <a:pt x="3886" y="19"/>
                  <a:pt x="3875" y="18"/>
                </a:cubicBezTo>
                <a:cubicBezTo>
                  <a:pt x="3864" y="19"/>
                  <a:pt x="3862" y="20"/>
                  <a:pt x="3861" y="21"/>
                </a:cubicBezTo>
                <a:cubicBezTo>
                  <a:pt x="3894" y="20"/>
                  <a:pt x="3894" y="20"/>
                  <a:pt x="3894" y="20"/>
                </a:cubicBezTo>
                <a:cubicBezTo>
                  <a:pt x="3899" y="20"/>
                  <a:pt x="3899" y="20"/>
                  <a:pt x="3899" y="20"/>
                </a:cubicBezTo>
                <a:close/>
                <a:moveTo>
                  <a:pt x="4283" y="15"/>
                </a:moveTo>
                <a:cubicBezTo>
                  <a:pt x="4278" y="15"/>
                  <a:pt x="4262" y="15"/>
                  <a:pt x="4263" y="15"/>
                </a:cubicBezTo>
                <a:cubicBezTo>
                  <a:pt x="4274" y="16"/>
                  <a:pt x="4274" y="16"/>
                  <a:pt x="4274" y="16"/>
                </a:cubicBezTo>
                <a:cubicBezTo>
                  <a:pt x="4283" y="15"/>
                  <a:pt x="4283" y="15"/>
                  <a:pt x="4283" y="15"/>
                </a:cubicBezTo>
                <a:close/>
                <a:moveTo>
                  <a:pt x="3918" y="24"/>
                </a:moveTo>
                <a:cubicBezTo>
                  <a:pt x="3938" y="23"/>
                  <a:pt x="3932" y="22"/>
                  <a:pt x="3943" y="21"/>
                </a:cubicBezTo>
                <a:cubicBezTo>
                  <a:pt x="3911" y="22"/>
                  <a:pt x="3953" y="19"/>
                  <a:pt x="3929" y="19"/>
                </a:cubicBezTo>
                <a:cubicBezTo>
                  <a:pt x="3924" y="21"/>
                  <a:pt x="3908" y="22"/>
                  <a:pt x="3918" y="24"/>
                </a:cubicBezTo>
                <a:close/>
                <a:moveTo>
                  <a:pt x="3928" y="19"/>
                </a:moveTo>
                <a:cubicBezTo>
                  <a:pt x="3899" y="20"/>
                  <a:pt x="3899" y="20"/>
                  <a:pt x="3899" y="20"/>
                </a:cubicBezTo>
                <a:cubicBezTo>
                  <a:pt x="3906" y="20"/>
                  <a:pt x="3914" y="19"/>
                  <a:pt x="3929" y="19"/>
                </a:cubicBezTo>
                <a:cubicBezTo>
                  <a:pt x="3923" y="19"/>
                  <a:pt x="3925" y="19"/>
                  <a:pt x="3928" y="19"/>
                </a:cubicBezTo>
                <a:close/>
                <a:moveTo>
                  <a:pt x="679" y="938"/>
                </a:moveTo>
                <a:cubicBezTo>
                  <a:pt x="689" y="938"/>
                  <a:pt x="689" y="938"/>
                  <a:pt x="689" y="938"/>
                </a:cubicBezTo>
                <a:cubicBezTo>
                  <a:pt x="683" y="938"/>
                  <a:pt x="677" y="937"/>
                  <a:pt x="679" y="938"/>
                </a:cubicBezTo>
                <a:close/>
                <a:moveTo>
                  <a:pt x="1710" y="981"/>
                </a:moveTo>
                <a:cubicBezTo>
                  <a:pt x="1718" y="981"/>
                  <a:pt x="1725" y="981"/>
                  <a:pt x="1736" y="984"/>
                </a:cubicBezTo>
                <a:cubicBezTo>
                  <a:pt x="1719" y="977"/>
                  <a:pt x="1719" y="977"/>
                  <a:pt x="1719" y="977"/>
                </a:cubicBezTo>
                <a:cubicBezTo>
                  <a:pt x="1719" y="977"/>
                  <a:pt x="1719" y="977"/>
                  <a:pt x="1710" y="981"/>
                </a:cubicBezTo>
                <a:close/>
                <a:moveTo>
                  <a:pt x="2443" y="1009"/>
                </a:moveTo>
                <a:cubicBezTo>
                  <a:pt x="2443" y="1009"/>
                  <a:pt x="2443" y="1009"/>
                  <a:pt x="2454" y="1007"/>
                </a:cubicBezTo>
                <a:cubicBezTo>
                  <a:pt x="2447" y="1007"/>
                  <a:pt x="2444" y="1007"/>
                  <a:pt x="2442" y="1008"/>
                </a:cubicBezTo>
                <a:cubicBezTo>
                  <a:pt x="2442" y="1008"/>
                  <a:pt x="2442" y="1008"/>
                  <a:pt x="2443" y="1009"/>
                </a:cubicBezTo>
                <a:close/>
                <a:moveTo>
                  <a:pt x="1521" y="976"/>
                </a:moveTo>
                <a:cubicBezTo>
                  <a:pt x="1520" y="975"/>
                  <a:pt x="1518" y="975"/>
                  <a:pt x="1514" y="975"/>
                </a:cubicBezTo>
                <a:cubicBezTo>
                  <a:pt x="1516" y="975"/>
                  <a:pt x="1518" y="975"/>
                  <a:pt x="1521" y="976"/>
                </a:cubicBezTo>
                <a:close/>
                <a:moveTo>
                  <a:pt x="2644" y="1012"/>
                </a:moveTo>
                <a:cubicBezTo>
                  <a:pt x="2647" y="1010"/>
                  <a:pt x="2647" y="1010"/>
                  <a:pt x="2647" y="1010"/>
                </a:cubicBezTo>
                <a:cubicBezTo>
                  <a:pt x="2647" y="1010"/>
                  <a:pt x="2647" y="1010"/>
                  <a:pt x="2641" y="1012"/>
                </a:cubicBezTo>
                <a:cubicBezTo>
                  <a:pt x="2641" y="1012"/>
                  <a:pt x="2641" y="1012"/>
                  <a:pt x="2644" y="1012"/>
                </a:cubicBezTo>
                <a:close/>
                <a:moveTo>
                  <a:pt x="1521" y="976"/>
                </a:moveTo>
                <a:cubicBezTo>
                  <a:pt x="1526" y="977"/>
                  <a:pt x="1504" y="976"/>
                  <a:pt x="1509" y="977"/>
                </a:cubicBezTo>
                <a:cubicBezTo>
                  <a:pt x="1530" y="977"/>
                  <a:pt x="1512" y="979"/>
                  <a:pt x="1535" y="979"/>
                </a:cubicBezTo>
                <a:cubicBezTo>
                  <a:pt x="1542" y="977"/>
                  <a:pt x="1535" y="977"/>
                  <a:pt x="1521" y="976"/>
                </a:cubicBezTo>
                <a:close/>
                <a:moveTo>
                  <a:pt x="3460" y="1029"/>
                </a:moveTo>
                <a:cubicBezTo>
                  <a:pt x="3459" y="1029"/>
                  <a:pt x="3459" y="1029"/>
                  <a:pt x="3459" y="1029"/>
                </a:cubicBezTo>
                <a:cubicBezTo>
                  <a:pt x="3465" y="1030"/>
                  <a:pt x="3468" y="1030"/>
                  <a:pt x="3460" y="1029"/>
                </a:cubicBezTo>
                <a:close/>
                <a:moveTo>
                  <a:pt x="2796" y="1020"/>
                </a:moveTo>
                <a:cubicBezTo>
                  <a:pt x="2813" y="1020"/>
                  <a:pt x="2813" y="1020"/>
                  <a:pt x="2813" y="1020"/>
                </a:cubicBezTo>
                <a:cubicBezTo>
                  <a:pt x="2815" y="1018"/>
                  <a:pt x="2808" y="1020"/>
                  <a:pt x="2796" y="1020"/>
                </a:cubicBezTo>
                <a:close/>
                <a:moveTo>
                  <a:pt x="3364" y="1033"/>
                </a:moveTo>
                <a:cubicBezTo>
                  <a:pt x="3361" y="1033"/>
                  <a:pt x="3358" y="1033"/>
                  <a:pt x="3355" y="1033"/>
                </a:cubicBezTo>
                <a:cubicBezTo>
                  <a:pt x="3360" y="1033"/>
                  <a:pt x="3363" y="1033"/>
                  <a:pt x="3364" y="1033"/>
                </a:cubicBezTo>
                <a:close/>
                <a:moveTo>
                  <a:pt x="1272" y="962"/>
                </a:moveTo>
                <a:cubicBezTo>
                  <a:pt x="1272" y="962"/>
                  <a:pt x="1272" y="962"/>
                  <a:pt x="1277" y="962"/>
                </a:cubicBezTo>
                <a:cubicBezTo>
                  <a:pt x="1273" y="958"/>
                  <a:pt x="1273" y="958"/>
                  <a:pt x="1273" y="958"/>
                </a:cubicBezTo>
                <a:cubicBezTo>
                  <a:pt x="1273" y="958"/>
                  <a:pt x="1273" y="958"/>
                  <a:pt x="1272" y="962"/>
                </a:cubicBezTo>
                <a:close/>
                <a:moveTo>
                  <a:pt x="2945" y="1022"/>
                </a:moveTo>
                <a:cubicBezTo>
                  <a:pt x="2945" y="1022"/>
                  <a:pt x="2945" y="1022"/>
                  <a:pt x="2936" y="1020"/>
                </a:cubicBezTo>
                <a:cubicBezTo>
                  <a:pt x="2937" y="1021"/>
                  <a:pt x="2931" y="1022"/>
                  <a:pt x="2945" y="1022"/>
                </a:cubicBezTo>
                <a:close/>
                <a:moveTo>
                  <a:pt x="588" y="931"/>
                </a:moveTo>
                <a:cubicBezTo>
                  <a:pt x="588" y="931"/>
                  <a:pt x="588" y="931"/>
                  <a:pt x="593" y="931"/>
                </a:cubicBezTo>
                <a:cubicBezTo>
                  <a:pt x="593" y="931"/>
                  <a:pt x="593" y="931"/>
                  <a:pt x="626" y="932"/>
                </a:cubicBezTo>
                <a:cubicBezTo>
                  <a:pt x="625" y="931"/>
                  <a:pt x="623" y="930"/>
                  <a:pt x="612" y="929"/>
                </a:cubicBezTo>
                <a:cubicBezTo>
                  <a:pt x="601" y="930"/>
                  <a:pt x="596" y="931"/>
                  <a:pt x="588" y="931"/>
                </a:cubicBezTo>
                <a:close/>
                <a:moveTo>
                  <a:pt x="705" y="943"/>
                </a:moveTo>
                <a:cubicBezTo>
                  <a:pt x="705" y="943"/>
                  <a:pt x="705" y="943"/>
                  <a:pt x="715" y="943"/>
                </a:cubicBezTo>
                <a:cubicBezTo>
                  <a:pt x="709" y="941"/>
                  <a:pt x="709" y="941"/>
                  <a:pt x="709" y="941"/>
                </a:cubicBezTo>
                <a:cubicBezTo>
                  <a:pt x="709" y="941"/>
                  <a:pt x="709" y="941"/>
                  <a:pt x="705" y="943"/>
                </a:cubicBezTo>
                <a:close/>
                <a:moveTo>
                  <a:pt x="714" y="938"/>
                </a:moveTo>
                <a:cubicBezTo>
                  <a:pt x="702" y="937"/>
                  <a:pt x="690" y="936"/>
                  <a:pt x="694" y="938"/>
                </a:cubicBezTo>
                <a:cubicBezTo>
                  <a:pt x="693" y="938"/>
                  <a:pt x="692" y="938"/>
                  <a:pt x="692" y="938"/>
                </a:cubicBezTo>
                <a:cubicBezTo>
                  <a:pt x="703" y="939"/>
                  <a:pt x="713" y="940"/>
                  <a:pt x="714" y="938"/>
                </a:cubicBezTo>
                <a:close/>
                <a:moveTo>
                  <a:pt x="3355" y="1033"/>
                </a:moveTo>
                <a:cubicBezTo>
                  <a:pt x="3352" y="1033"/>
                  <a:pt x="3348" y="1033"/>
                  <a:pt x="3345" y="1032"/>
                </a:cubicBezTo>
                <a:cubicBezTo>
                  <a:pt x="3349" y="1033"/>
                  <a:pt x="3352" y="1033"/>
                  <a:pt x="3355" y="1033"/>
                </a:cubicBezTo>
                <a:close/>
                <a:moveTo>
                  <a:pt x="649" y="937"/>
                </a:moveTo>
                <a:cubicBezTo>
                  <a:pt x="638" y="937"/>
                  <a:pt x="642" y="939"/>
                  <a:pt x="620" y="937"/>
                </a:cubicBezTo>
                <a:cubicBezTo>
                  <a:pt x="607" y="936"/>
                  <a:pt x="637" y="935"/>
                  <a:pt x="643" y="935"/>
                </a:cubicBezTo>
                <a:cubicBezTo>
                  <a:pt x="627" y="933"/>
                  <a:pt x="627" y="933"/>
                  <a:pt x="626" y="932"/>
                </a:cubicBezTo>
                <a:cubicBezTo>
                  <a:pt x="612" y="934"/>
                  <a:pt x="602" y="939"/>
                  <a:pt x="618" y="941"/>
                </a:cubicBezTo>
                <a:cubicBezTo>
                  <a:pt x="634" y="940"/>
                  <a:pt x="653" y="942"/>
                  <a:pt x="654" y="943"/>
                </a:cubicBezTo>
                <a:cubicBezTo>
                  <a:pt x="659" y="943"/>
                  <a:pt x="652" y="942"/>
                  <a:pt x="653" y="942"/>
                </a:cubicBezTo>
                <a:cubicBezTo>
                  <a:pt x="653" y="942"/>
                  <a:pt x="653" y="942"/>
                  <a:pt x="672" y="943"/>
                </a:cubicBezTo>
                <a:cubicBezTo>
                  <a:pt x="677" y="941"/>
                  <a:pt x="640" y="939"/>
                  <a:pt x="649" y="937"/>
                </a:cubicBezTo>
                <a:close/>
                <a:moveTo>
                  <a:pt x="983" y="957"/>
                </a:moveTo>
                <a:cubicBezTo>
                  <a:pt x="965" y="957"/>
                  <a:pt x="985" y="958"/>
                  <a:pt x="986" y="959"/>
                </a:cubicBezTo>
                <a:cubicBezTo>
                  <a:pt x="1011" y="959"/>
                  <a:pt x="985" y="957"/>
                  <a:pt x="983" y="957"/>
                </a:cubicBezTo>
                <a:close/>
                <a:moveTo>
                  <a:pt x="1005" y="952"/>
                </a:moveTo>
                <a:cubicBezTo>
                  <a:pt x="1005" y="952"/>
                  <a:pt x="1005" y="952"/>
                  <a:pt x="985" y="951"/>
                </a:cubicBezTo>
                <a:cubicBezTo>
                  <a:pt x="982" y="951"/>
                  <a:pt x="989" y="952"/>
                  <a:pt x="994" y="952"/>
                </a:cubicBezTo>
                <a:cubicBezTo>
                  <a:pt x="1001" y="953"/>
                  <a:pt x="1007" y="952"/>
                  <a:pt x="1005" y="952"/>
                </a:cubicBezTo>
                <a:close/>
                <a:moveTo>
                  <a:pt x="935" y="956"/>
                </a:moveTo>
                <a:cubicBezTo>
                  <a:pt x="935" y="953"/>
                  <a:pt x="935" y="953"/>
                  <a:pt x="935" y="953"/>
                </a:cubicBezTo>
                <a:cubicBezTo>
                  <a:pt x="932" y="954"/>
                  <a:pt x="931" y="954"/>
                  <a:pt x="926" y="954"/>
                </a:cubicBezTo>
                <a:cubicBezTo>
                  <a:pt x="926" y="954"/>
                  <a:pt x="926" y="954"/>
                  <a:pt x="935" y="956"/>
                </a:cubicBezTo>
                <a:close/>
                <a:moveTo>
                  <a:pt x="771" y="944"/>
                </a:moveTo>
                <a:cubicBezTo>
                  <a:pt x="766" y="943"/>
                  <a:pt x="759" y="943"/>
                  <a:pt x="756" y="943"/>
                </a:cubicBezTo>
                <a:cubicBezTo>
                  <a:pt x="759" y="943"/>
                  <a:pt x="765" y="944"/>
                  <a:pt x="771" y="944"/>
                </a:cubicBezTo>
                <a:close/>
                <a:moveTo>
                  <a:pt x="729" y="945"/>
                </a:moveTo>
                <a:cubicBezTo>
                  <a:pt x="729" y="945"/>
                  <a:pt x="729" y="945"/>
                  <a:pt x="747" y="945"/>
                </a:cubicBezTo>
                <a:cubicBezTo>
                  <a:pt x="735" y="944"/>
                  <a:pt x="735" y="944"/>
                  <a:pt x="735" y="944"/>
                </a:cubicBezTo>
                <a:cubicBezTo>
                  <a:pt x="735" y="944"/>
                  <a:pt x="735" y="944"/>
                  <a:pt x="729" y="945"/>
                </a:cubicBezTo>
                <a:close/>
                <a:moveTo>
                  <a:pt x="665" y="932"/>
                </a:moveTo>
                <a:cubicBezTo>
                  <a:pt x="665" y="932"/>
                  <a:pt x="665" y="932"/>
                  <a:pt x="673" y="932"/>
                </a:cubicBezTo>
                <a:cubicBezTo>
                  <a:pt x="673" y="932"/>
                  <a:pt x="673" y="932"/>
                  <a:pt x="664" y="930"/>
                </a:cubicBezTo>
                <a:lnTo>
                  <a:pt x="665" y="932"/>
                </a:lnTo>
                <a:close/>
                <a:moveTo>
                  <a:pt x="1541" y="957"/>
                </a:moveTo>
                <a:cubicBezTo>
                  <a:pt x="1543" y="955"/>
                  <a:pt x="1530" y="957"/>
                  <a:pt x="1518" y="958"/>
                </a:cubicBezTo>
                <a:cubicBezTo>
                  <a:pt x="1538" y="958"/>
                  <a:pt x="1538" y="958"/>
                  <a:pt x="1538" y="958"/>
                </a:cubicBezTo>
                <a:cubicBezTo>
                  <a:pt x="1538" y="958"/>
                  <a:pt x="1538" y="958"/>
                  <a:pt x="1541" y="957"/>
                </a:cubicBezTo>
                <a:close/>
                <a:moveTo>
                  <a:pt x="2604" y="990"/>
                </a:moveTo>
                <a:cubicBezTo>
                  <a:pt x="2603" y="991"/>
                  <a:pt x="2605" y="991"/>
                  <a:pt x="2610" y="992"/>
                </a:cubicBezTo>
                <a:cubicBezTo>
                  <a:pt x="2611" y="991"/>
                  <a:pt x="2609" y="991"/>
                  <a:pt x="2604" y="990"/>
                </a:cubicBezTo>
                <a:close/>
                <a:moveTo>
                  <a:pt x="2626" y="1009"/>
                </a:moveTo>
                <a:cubicBezTo>
                  <a:pt x="2627" y="1010"/>
                  <a:pt x="2630" y="1010"/>
                  <a:pt x="2633" y="1010"/>
                </a:cubicBezTo>
                <a:cubicBezTo>
                  <a:pt x="2633" y="1010"/>
                  <a:pt x="2633" y="1010"/>
                  <a:pt x="2626" y="1009"/>
                </a:cubicBezTo>
                <a:close/>
                <a:moveTo>
                  <a:pt x="1046" y="943"/>
                </a:moveTo>
                <a:cubicBezTo>
                  <a:pt x="1021" y="943"/>
                  <a:pt x="1021" y="943"/>
                  <a:pt x="1021" y="943"/>
                </a:cubicBezTo>
                <a:cubicBezTo>
                  <a:pt x="1024" y="945"/>
                  <a:pt x="1034" y="943"/>
                  <a:pt x="1046" y="943"/>
                </a:cubicBezTo>
                <a:close/>
                <a:moveTo>
                  <a:pt x="2087" y="983"/>
                </a:moveTo>
                <a:cubicBezTo>
                  <a:pt x="2088" y="983"/>
                  <a:pt x="2090" y="984"/>
                  <a:pt x="2091" y="984"/>
                </a:cubicBezTo>
                <a:cubicBezTo>
                  <a:pt x="2090" y="983"/>
                  <a:pt x="2088" y="983"/>
                  <a:pt x="2087" y="983"/>
                </a:cubicBezTo>
                <a:close/>
                <a:moveTo>
                  <a:pt x="4477" y="1045"/>
                </a:moveTo>
                <a:cubicBezTo>
                  <a:pt x="4477" y="1045"/>
                  <a:pt x="4477" y="1045"/>
                  <a:pt x="4473" y="1048"/>
                </a:cubicBezTo>
                <a:cubicBezTo>
                  <a:pt x="4476" y="1047"/>
                  <a:pt x="4483" y="1047"/>
                  <a:pt x="4486" y="1048"/>
                </a:cubicBezTo>
                <a:lnTo>
                  <a:pt x="4477" y="1045"/>
                </a:lnTo>
                <a:close/>
                <a:moveTo>
                  <a:pt x="1148" y="957"/>
                </a:moveTo>
                <a:cubicBezTo>
                  <a:pt x="1148" y="957"/>
                  <a:pt x="1148" y="957"/>
                  <a:pt x="1147" y="957"/>
                </a:cubicBezTo>
                <a:cubicBezTo>
                  <a:pt x="1146" y="958"/>
                  <a:pt x="1146" y="958"/>
                  <a:pt x="1148" y="957"/>
                </a:cubicBezTo>
                <a:close/>
                <a:moveTo>
                  <a:pt x="4417" y="1045"/>
                </a:moveTo>
                <a:cubicBezTo>
                  <a:pt x="4417" y="1045"/>
                  <a:pt x="4417" y="1045"/>
                  <a:pt x="4376" y="1046"/>
                </a:cubicBezTo>
                <a:cubicBezTo>
                  <a:pt x="4377" y="1046"/>
                  <a:pt x="4370" y="1044"/>
                  <a:pt x="4377" y="1044"/>
                </a:cubicBezTo>
                <a:cubicBezTo>
                  <a:pt x="4367" y="1043"/>
                  <a:pt x="4358" y="1043"/>
                  <a:pt x="4371" y="1042"/>
                </a:cubicBezTo>
                <a:cubicBezTo>
                  <a:pt x="4272" y="1046"/>
                  <a:pt x="4171" y="1037"/>
                  <a:pt x="4074" y="1037"/>
                </a:cubicBezTo>
                <a:cubicBezTo>
                  <a:pt x="4067" y="1037"/>
                  <a:pt x="4071" y="1036"/>
                  <a:pt x="4073" y="1035"/>
                </a:cubicBezTo>
                <a:cubicBezTo>
                  <a:pt x="4055" y="1037"/>
                  <a:pt x="4056" y="1033"/>
                  <a:pt x="4046" y="1032"/>
                </a:cubicBezTo>
                <a:cubicBezTo>
                  <a:pt x="4046" y="1032"/>
                  <a:pt x="4046" y="1032"/>
                  <a:pt x="4020" y="1036"/>
                </a:cubicBezTo>
                <a:cubicBezTo>
                  <a:pt x="4010" y="1033"/>
                  <a:pt x="4018" y="1033"/>
                  <a:pt x="4017" y="1032"/>
                </a:cubicBezTo>
                <a:cubicBezTo>
                  <a:pt x="3967" y="1030"/>
                  <a:pt x="3919" y="1032"/>
                  <a:pt x="3879" y="1029"/>
                </a:cubicBezTo>
                <a:cubicBezTo>
                  <a:pt x="3866" y="1029"/>
                  <a:pt x="3882" y="1031"/>
                  <a:pt x="3865" y="1031"/>
                </a:cubicBezTo>
                <a:cubicBezTo>
                  <a:pt x="3887" y="1029"/>
                  <a:pt x="3821" y="1028"/>
                  <a:pt x="3829" y="1026"/>
                </a:cubicBezTo>
                <a:cubicBezTo>
                  <a:pt x="3812" y="1029"/>
                  <a:pt x="3770" y="1025"/>
                  <a:pt x="3777" y="1031"/>
                </a:cubicBezTo>
                <a:cubicBezTo>
                  <a:pt x="3757" y="1030"/>
                  <a:pt x="3760" y="1028"/>
                  <a:pt x="3766" y="1028"/>
                </a:cubicBezTo>
                <a:cubicBezTo>
                  <a:pt x="3743" y="1027"/>
                  <a:pt x="3724" y="1027"/>
                  <a:pt x="3705" y="1024"/>
                </a:cubicBezTo>
                <a:cubicBezTo>
                  <a:pt x="3692" y="1025"/>
                  <a:pt x="3597" y="1020"/>
                  <a:pt x="3576" y="1023"/>
                </a:cubicBezTo>
                <a:cubicBezTo>
                  <a:pt x="3591" y="1021"/>
                  <a:pt x="3575" y="1022"/>
                  <a:pt x="3562" y="1021"/>
                </a:cubicBezTo>
                <a:cubicBezTo>
                  <a:pt x="3562" y="1021"/>
                  <a:pt x="3562" y="1021"/>
                  <a:pt x="3574" y="1019"/>
                </a:cubicBezTo>
                <a:cubicBezTo>
                  <a:pt x="3574" y="1019"/>
                  <a:pt x="3574" y="1019"/>
                  <a:pt x="3543" y="1018"/>
                </a:cubicBezTo>
                <a:cubicBezTo>
                  <a:pt x="3537" y="1018"/>
                  <a:pt x="3535" y="1018"/>
                  <a:pt x="3535" y="1018"/>
                </a:cubicBezTo>
                <a:cubicBezTo>
                  <a:pt x="3530" y="1018"/>
                  <a:pt x="3536" y="1019"/>
                  <a:pt x="3523" y="1019"/>
                </a:cubicBezTo>
                <a:cubicBezTo>
                  <a:pt x="3502" y="1019"/>
                  <a:pt x="3501" y="1018"/>
                  <a:pt x="3489" y="1016"/>
                </a:cubicBezTo>
                <a:cubicBezTo>
                  <a:pt x="3489" y="1016"/>
                  <a:pt x="3489" y="1016"/>
                  <a:pt x="3493" y="1016"/>
                </a:cubicBezTo>
                <a:cubicBezTo>
                  <a:pt x="3493" y="1016"/>
                  <a:pt x="3493" y="1016"/>
                  <a:pt x="3478" y="1015"/>
                </a:cubicBezTo>
                <a:cubicBezTo>
                  <a:pt x="3468" y="1015"/>
                  <a:pt x="3515" y="1019"/>
                  <a:pt x="3481" y="1019"/>
                </a:cubicBezTo>
                <a:cubicBezTo>
                  <a:pt x="3481" y="1018"/>
                  <a:pt x="3461" y="1014"/>
                  <a:pt x="3451" y="1016"/>
                </a:cubicBezTo>
                <a:cubicBezTo>
                  <a:pt x="3469" y="1016"/>
                  <a:pt x="3467" y="1018"/>
                  <a:pt x="3460" y="1018"/>
                </a:cubicBezTo>
                <a:cubicBezTo>
                  <a:pt x="3460" y="1018"/>
                  <a:pt x="3460" y="1018"/>
                  <a:pt x="3436" y="1018"/>
                </a:cubicBezTo>
                <a:cubicBezTo>
                  <a:pt x="3436" y="1018"/>
                  <a:pt x="3436" y="1018"/>
                  <a:pt x="3444" y="1015"/>
                </a:cubicBezTo>
                <a:cubicBezTo>
                  <a:pt x="3374" y="1013"/>
                  <a:pt x="3300" y="1013"/>
                  <a:pt x="3225" y="1011"/>
                </a:cubicBezTo>
                <a:cubicBezTo>
                  <a:pt x="3226" y="1013"/>
                  <a:pt x="3172" y="1009"/>
                  <a:pt x="3179" y="1013"/>
                </a:cubicBezTo>
                <a:cubicBezTo>
                  <a:pt x="3179" y="1013"/>
                  <a:pt x="3179" y="1013"/>
                  <a:pt x="3182" y="1013"/>
                </a:cubicBezTo>
                <a:cubicBezTo>
                  <a:pt x="3200" y="1014"/>
                  <a:pt x="3176" y="1016"/>
                  <a:pt x="3161" y="1015"/>
                </a:cubicBezTo>
                <a:cubicBezTo>
                  <a:pt x="3177" y="1014"/>
                  <a:pt x="3133" y="1010"/>
                  <a:pt x="3171" y="1011"/>
                </a:cubicBezTo>
                <a:cubicBezTo>
                  <a:pt x="3171" y="1011"/>
                  <a:pt x="3171" y="1011"/>
                  <a:pt x="3142" y="1008"/>
                </a:cubicBezTo>
                <a:cubicBezTo>
                  <a:pt x="3126" y="1001"/>
                  <a:pt x="3065" y="1007"/>
                  <a:pt x="3021" y="1003"/>
                </a:cubicBezTo>
                <a:cubicBezTo>
                  <a:pt x="3022" y="1004"/>
                  <a:pt x="3023" y="1004"/>
                  <a:pt x="3023" y="1004"/>
                </a:cubicBezTo>
                <a:cubicBezTo>
                  <a:pt x="2983" y="1001"/>
                  <a:pt x="2934" y="1003"/>
                  <a:pt x="2925" y="1002"/>
                </a:cubicBezTo>
                <a:cubicBezTo>
                  <a:pt x="2925" y="1002"/>
                  <a:pt x="2925" y="1002"/>
                  <a:pt x="2921" y="1004"/>
                </a:cubicBezTo>
                <a:cubicBezTo>
                  <a:pt x="2887" y="1000"/>
                  <a:pt x="2883" y="999"/>
                  <a:pt x="2843" y="1000"/>
                </a:cubicBezTo>
                <a:cubicBezTo>
                  <a:pt x="2843" y="1000"/>
                  <a:pt x="2848" y="1001"/>
                  <a:pt x="2841" y="1001"/>
                </a:cubicBezTo>
                <a:cubicBezTo>
                  <a:pt x="2832" y="999"/>
                  <a:pt x="2822" y="997"/>
                  <a:pt x="2794" y="997"/>
                </a:cubicBezTo>
                <a:cubicBezTo>
                  <a:pt x="2794" y="997"/>
                  <a:pt x="2794" y="997"/>
                  <a:pt x="2795" y="998"/>
                </a:cubicBezTo>
                <a:cubicBezTo>
                  <a:pt x="2795" y="998"/>
                  <a:pt x="2795" y="998"/>
                  <a:pt x="2752" y="996"/>
                </a:cubicBezTo>
                <a:cubicBezTo>
                  <a:pt x="2752" y="1002"/>
                  <a:pt x="2678" y="990"/>
                  <a:pt x="2665" y="996"/>
                </a:cubicBezTo>
                <a:cubicBezTo>
                  <a:pt x="2656" y="994"/>
                  <a:pt x="2624" y="993"/>
                  <a:pt x="2610" y="992"/>
                </a:cubicBezTo>
                <a:cubicBezTo>
                  <a:pt x="2610" y="992"/>
                  <a:pt x="2609" y="992"/>
                  <a:pt x="2607" y="992"/>
                </a:cubicBezTo>
                <a:cubicBezTo>
                  <a:pt x="2590" y="989"/>
                  <a:pt x="2559" y="992"/>
                  <a:pt x="2541" y="991"/>
                </a:cubicBezTo>
                <a:cubicBezTo>
                  <a:pt x="2529" y="990"/>
                  <a:pt x="2534" y="989"/>
                  <a:pt x="2539" y="988"/>
                </a:cubicBezTo>
                <a:cubicBezTo>
                  <a:pt x="2515" y="990"/>
                  <a:pt x="2473" y="983"/>
                  <a:pt x="2465" y="984"/>
                </a:cubicBezTo>
                <a:cubicBezTo>
                  <a:pt x="2447" y="984"/>
                  <a:pt x="2458" y="986"/>
                  <a:pt x="2453" y="988"/>
                </a:cubicBezTo>
                <a:cubicBezTo>
                  <a:pt x="2427" y="986"/>
                  <a:pt x="2458" y="982"/>
                  <a:pt x="2423" y="984"/>
                </a:cubicBezTo>
                <a:cubicBezTo>
                  <a:pt x="2427" y="984"/>
                  <a:pt x="2435" y="984"/>
                  <a:pt x="2432" y="985"/>
                </a:cubicBezTo>
                <a:cubicBezTo>
                  <a:pt x="2418" y="985"/>
                  <a:pt x="2394" y="991"/>
                  <a:pt x="2381" y="989"/>
                </a:cubicBezTo>
                <a:cubicBezTo>
                  <a:pt x="2381" y="989"/>
                  <a:pt x="2381" y="989"/>
                  <a:pt x="2390" y="988"/>
                </a:cubicBezTo>
                <a:cubicBezTo>
                  <a:pt x="2365" y="986"/>
                  <a:pt x="2332" y="992"/>
                  <a:pt x="2328" y="988"/>
                </a:cubicBezTo>
                <a:cubicBezTo>
                  <a:pt x="2328" y="988"/>
                  <a:pt x="2328" y="988"/>
                  <a:pt x="2330" y="986"/>
                </a:cubicBezTo>
                <a:cubicBezTo>
                  <a:pt x="2288" y="987"/>
                  <a:pt x="2312" y="984"/>
                  <a:pt x="2270" y="985"/>
                </a:cubicBezTo>
                <a:cubicBezTo>
                  <a:pt x="2270" y="985"/>
                  <a:pt x="2270" y="985"/>
                  <a:pt x="2271" y="986"/>
                </a:cubicBezTo>
                <a:cubicBezTo>
                  <a:pt x="2252" y="985"/>
                  <a:pt x="2242" y="987"/>
                  <a:pt x="2233" y="984"/>
                </a:cubicBezTo>
                <a:cubicBezTo>
                  <a:pt x="2233" y="984"/>
                  <a:pt x="2233" y="984"/>
                  <a:pt x="2240" y="983"/>
                </a:cubicBezTo>
                <a:cubicBezTo>
                  <a:pt x="2217" y="983"/>
                  <a:pt x="2215" y="983"/>
                  <a:pt x="2191" y="982"/>
                </a:cubicBezTo>
                <a:cubicBezTo>
                  <a:pt x="2189" y="982"/>
                  <a:pt x="2177" y="981"/>
                  <a:pt x="2174" y="982"/>
                </a:cubicBezTo>
                <a:cubicBezTo>
                  <a:pt x="2173" y="979"/>
                  <a:pt x="2120" y="979"/>
                  <a:pt x="2110" y="979"/>
                </a:cubicBezTo>
                <a:cubicBezTo>
                  <a:pt x="2128" y="980"/>
                  <a:pt x="2119" y="980"/>
                  <a:pt x="2114" y="981"/>
                </a:cubicBezTo>
                <a:cubicBezTo>
                  <a:pt x="2103" y="979"/>
                  <a:pt x="2096" y="978"/>
                  <a:pt x="2081" y="980"/>
                </a:cubicBezTo>
                <a:cubicBezTo>
                  <a:pt x="2079" y="976"/>
                  <a:pt x="2077" y="973"/>
                  <a:pt x="2050" y="972"/>
                </a:cubicBezTo>
                <a:cubicBezTo>
                  <a:pt x="2054" y="972"/>
                  <a:pt x="2058" y="973"/>
                  <a:pt x="2055" y="973"/>
                </a:cubicBezTo>
                <a:cubicBezTo>
                  <a:pt x="2052" y="974"/>
                  <a:pt x="2045" y="973"/>
                  <a:pt x="2043" y="973"/>
                </a:cubicBezTo>
                <a:cubicBezTo>
                  <a:pt x="2040" y="973"/>
                  <a:pt x="2049" y="974"/>
                  <a:pt x="2046" y="975"/>
                </a:cubicBezTo>
                <a:cubicBezTo>
                  <a:pt x="2026" y="972"/>
                  <a:pt x="2011" y="974"/>
                  <a:pt x="1982" y="972"/>
                </a:cubicBezTo>
                <a:cubicBezTo>
                  <a:pt x="1991" y="973"/>
                  <a:pt x="1983" y="974"/>
                  <a:pt x="1980" y="975"/>
                </a:cubicBezTo>
                <a:cubicBezTo>
                  <a:pt x="1978" y="971"/>
                  <a:pt x="1940" y="977"/>
                  <a:pt x="1951" y="972"/>
                </a:cubicBezTo>
                <a:cubicBezTo>
                  <a:pt x="1894" y="973"/>
                  <a:pt x="1807" y="968"/>
                  <a:pt x="1784" y="971"/>
                </a:cubicBezTo>
                <a:cubicBezTo>
                  <a:pt x="1778" y="972"/>
                  <a:pt x="1763" y="969"/>
                  <a:pt x="1753" y="969"/>
                </a:cubicBezTo>
                <a:cubicBezTo>
                  <a:pt x="1753" y="969"/>
                  <a:pt x="1753" y="969"/>
                  <a:pt x="1754" y="970"/>
                </a:cubicBezTo>
                <a:cubicBezTo>
                  <a:pt x="1726" y="967"/>
                  <a:pt x="1732" y="969"/>
                  <a:pt x="1700" y="965"/>
                </a:cubicBezTo>
                <a:cubicBezTo>
                  <a:pt x="1713" y="967"/>
                  <a:pt x="1708" y="968"/>
                  <a:pt x="1694" y="969"/>
                </a:cubicBezTo>
                <a:cubicBezTo>
                  <a:pt x="1694" y="969"/>
                  <a:pt x="1694" y="969"/>
                  <a:pt x="1672" y="965"/>
                </a:cubicBezTo>
                <a:cubicBezTo>
                  <a:pt x="1672" y="965"/>
                  <a:pt x="1672" y="965"/>
                  <a:pt x="1667" y="967"/>
                </a:cubicBezTo>
                <a:cubicBezTo>
                  <a:pt x="1658" y="966"/>
                  <a:pt x="1648" y="966"/>
                  <a:pt x="1638" y="966"/>
                </a:cubicBezTo>
                <a:cubicBezTo>
                  <a:pt x="1642" y="967"/>
                  <a:pt x="1640" y="967"/>
                  <a:pt x="1640" y="967"/>
                </a:cubicBezTo>
                <a:cubicBezTo>
                  <a:pt x="1639" y="967"/>
                  <a:pt x="1639" y="967"/>
                  <a:pt x="1638" y="966"/>
                </a:cubicBezTo>
                <a:cubicBezTo>
                  <a:pt x="1629" y="963"/>
                  <a:pt x="1594" y="963"/>
                  <a:pt x="1589" y="961"/>
                </a:cubicBezTo>
                <a:cubicBezTo>
                  <a:pt x="1578" y="964"/>
                  <a:pt x="1562" y="959"/>
                  <a:pt x="1554" y="962"/>
                </a:cubicBezTo>
                <a:cubicBezTo>
                  <a:pt x="1551" y="962"/>
                  <a:pt x="1547" y="961"/>
                  <a:pt x="1542" y="961"/>
                </a:cubicBezTo>
                <a:cubicBezTo>
                  <a:pt x="1547" y="959"/>
                  <a:pt x="1549" y="958"/>
                  <a:pt x="1540" y="958"/>
                </a:cubicBezTo>
                <a:cubicBezTo>
                  <a:pt x="1539" y="958"/>
                  <a:pt x="1538" y="958"/>
                  <a:pt x="1538" y="958"/>
                </a:cubicBezTo>
                <a:cubicBezTo>
                  <a:pt x="1538" y="958"/>
                  <a:pt x="1538" y="958"/>
                  <a:pt x="1534" y="960"/>
                </a:cubicBezTo>
                <a:cubicBezTo>
                  <a:pt x="1525" y="959"/>
                  <a:pt x="1515" y="959"/>
                  <a:pt x="1509" y="959"/>
                </a:cubicBezTo>
                <a:cubicBezTo>
                  <a:pt x="1512" y="959"/>
                  <a:pt x="1515" y="958"/>
                  <a:pt x="1518" y="958"/>
                </a:cubicBezTo>
                <a:cubicBezTo>
                  <a:pt x="1514" y="958"/>
                  <a:pt x="1511" y="958"/>
                  <a:pt x="1507" y="959"/>
                </a:cubicBezTo>
                <a:cubicBezTo>
                  <a:pt x="1506" y="959"/>
                  <a:pt x="1505" y="958"/>
                  <a:pt x="1504" y="958"/>
                </a:cubicBezTo>
                <a:cubicBezTo>
                  <a:pt x="1504" y="959"/>
                  <a:pt x="1505" y="959"/>
                  <a:pt x="1506" y="959"/>
                </a:cubicBezTo>
                <a:cubicBezTo>
                  <a:pt x="1500" y="959"/>
                  <a:pt x="1494" y="959"/>
                  <a:pt x="1486" y="958"/>
                </a:cubicBezTo>
                <a:cubicBezTo>
                  <a:pt x="1454" y="960"/>
                  <a:pt x="1415" y="952"/>
                  <a:pt x="1379" y="955"/>
                </a:cubicBezTo>
                <a:cubicBezTo>
                  <a:pt x="1385" y="955"/>
                  <a:pt x="1392" y="955"/>
                  <a:pt x="1394" y="956"/>
                </a:cubicBezTo>
                <a:cubicBezTo>
                  <a:pt x="1364" y="954"/>
                  <a:pt x="1335" y="956"/>
                  <a:pt x="1316" y="954"/>
                </a:cubicBezTo>
                <a:cubicBezTo>
                  <a:pt x="1316" y="954"/>
                  <a:pt x="1316" y="954"/>
                  <a:pt x="1317" y="953"/>
                </a:cubicBezTo>
                <a:cubicBezTo>
                  <a:pt x="1296" y="951"/>
                  <a:pt x="1279" y="950"/>
                  <a:pt x="1261" y="950"/>
                </a:cubicBezTo>
                <a:cubicBezTo>
                  <a:pt x="1261" y="950"/>
                  <a:pt x="1261" y="950"/>
                  <a:pt x="1260" y="948"/>
                </a:cubicBezTo>
                <a:cubicBezTo>
                  <a:pt x="1235" y="948"/>
                  <a:pt x="1180" y="942"/>
                  <a:pt x="1164" y="946"/>
                </a:cubicBezTo>
                <a:cubicBezTo>
                  <a:pt x="1158" y="944"/>
                  <a:pt x="1129" y="945"/>
                  <a:pt x="1115" y="944"/>
                </a:cubicBezTo>
                <a:cubicBezTo>
                  <a:pt x="1115" y="944"/>
                  <a:pt x="1115" y="944"/>
                  <a:pt x="1111" y="945"/>
                </a:cubicBezTo>
                <a:cubicBezTo>
                  <a:pt x="1092" y="945"/>
                  <a:pt x="1080" y="945"/>
                  <a:pt x="1069" y="944"/>
                </a:cubicBezTo>
                <a:cubicBezTo>
                  <a:pt x="1031" y="946"/>
                  <a:pt x="995" y="942"/>
                  <a:pt x="962" y="941"/>
                </a:cubicBezTo>
                <a:cubicBezTo>
                  <a:pt x="962" y="941"/>
                  <a:pt x="962" y="941"/>
                  <a:pt x="961" y="941"/>
                </a:cubicBezTo>
                <a:cubicBezTo>
                  <a:pt x="961" y="941"/>
                  <a:pt x="961" y="941"/>
                  <a:pt x="927" y="939"/>
                </a:cubicBezTo>
                <a:cubicBezTo>
                  <a:pt x="936" y="941"/>
                  <a:pt x="921" y="938"/>
                  <a:pt x="910" y="938"/>
                </a:cubicBezTo>
                <a:cubicBezTo>
                  <a:pt x="900" y="937"/>
                  <a:pt x="882" y="937"/>
                  <a:pt x="869" y="938"/>
                </a:cubicBezTo>
                <a:cubicBezTo>
                  <a:pt x="869" y="938"/>
                  <a:pt x="869" y="938"/>
                  <a:pt x="848" y="937"/>
                </a:cubicBezTo>
                <a:cubicBezTo>
                  <a:pt x="872" y="939"/>
                  <a:pt x="846" y="939"/>
                  <a:pt x="844" y="941"/>
                </a:cubicBezTo>
                <a:cubicBezTo>
                  <a:pt x="844" y="941"/>
                  <a:pt x="844" y="941"/>
                  <a:pt x="831" y="939"/>
                </a:cubicBezTo>
                <a:cubicBezTo>
                  <a:pt x="825" y="940"/>
                  <a:pt x="839" y="941"/>
                  <a:pt x="829" y="941"/>
                </a:cubicBezTo>
                <a:cubicBezTo>
                  <a:pt x="820" y="940"/>
                  <a:pt x="793" y="939"/>
                  <a:pt x="784" y="937"/>
                </a:cubicBezTo>
                <a:cubicBezTo>
                  <a:pt x="785" y="936"/>
                  <a:pt x="789" y="936"/>
                  <a:pt x="793" y="936"/>
                </a:cubicBezTo>
                <a:cubicBezTo>
                  <a:pt x="792" y="936"/>
                  <a:pt x="790" y="935"/>
                  <a:pt x="789" y="935"/>
                </a:cubicBezTo>
                <a:cubicBezTo>
                  <a:pt x="774" y="935"/>
                  <a:pt x="777" y="935"/>
                  <a:pt x="778" y="934"/>
                </a:cubicBezTo>
                <a:cubicBezTo>
                  <a:pt x="759" y="936"/>
                  <a:pt x="748" y="934"/>
                  <a:pt x="733" y="936"/>
                </a:cubicBezTo>
                <a:cubicBezTo>
                  <a:pt x="754" y="933"/>
                  <a:pt x="688" y="935"/>
                  <a:pt x="701" y="932"/>
                </a:cubicBezTo>
                <a:cubicBezTo>
                  <a:pt x="687" y="934"/>
                  <a:pt x="691" y="932"/>
                  <a:pt x="682" y="934"/>
                </a:cubicBezTo>
                <a:cubicBezTo>
                  <a:pt x="702" y="934"/>
                  <a:pt x="723" y="937"/>
                  <a:pt x="739" y="939"/>
                </a:cubicBezTo>
                <a:cubicBezTo>
                  <a:pt x="739" y="939"/>
                  <a:pt x="739" y="939"/>
                  <a:pt x="723" y="940"/>
                </a:cubicBezTo>
                <a:cubicBezTo>
                  <a:pt x="733" y="943"/>
                  <a:pt x="759" y="940"/>
                  <a:pt x="769" y="941"/>
                </a:cubicBezTo>
                <a:cubicBezTo>
                  <a:pt x="763" y="940"/>
                  <a:pt x="748" y="941"/>
                  <a:pt x="747" y="941"/>
                </a:cubicBezTo>
                <a:cubicBezTo>
                  <a:pt x="747" y="941"/>
                  <a:pt x="747" y="941"/>
                  <a:pt x="752" y="939"/>
                </a:cubicBezTo>
                <a:cubicBezTo>
                  <a:pt x="775" y="939"/>
                  <a:pt x="793" y="941"/>
                  <a:pt x="810" y="943"/>
                </a:cubicBezTo>
                <a:cubicBezTo>
                  <a:pt x="794" y="943"/>
                  <a:pt x="829" y="945"/>
                  <a:pt x="817" y="946"/>
                </a:cubicBezTo>
                <a:cubicBezTo>
                  <a:pt x="817" y="946"/>
                  <a:pt x="817" y="946"/>
                  <a:pt x="805" y="946"/>
                </a:cubicBezTo>
                <a:cubicBezTo>
                  <a:pt x="799" y="946"/>
                  <a:pt x="811" y="948"/>
                  <a:pt x="818" y="949"/>
                </a:cubicBezTo>
                <a:cubicBezTo>
                  <a:pt x="857" y="949"/>
                  <a:pt x="928" y="952"/>
                  <a:pt x="942" y="951"/>
                </a:cubicBezTo>
                <a:cubicBezTo>
                  <a:pt x="934" y="951"/>
                  <a:pt x="919" y="950"/>
                  <a:pt x="912" y="949"/>
                </a:cubicBezTo>
                <a:cubicBezTo>
                  <a:pt x="912" y="949"/>
                  <a:pt x="912" y="949"/>
                  <a:pt x="931" y="949"/>
                </a:cubicBezTo>
                <a:cubicBezTo>
                  <a:pt x="916" y="948"/>
                  <a:pt x="904" y="950"/>
                  <a:pt x="882" y="949"/>
                </a:cubicBezTo>
                <a:cubicBezTo>
                  <a:pt x="886" y="946"/>
                  <a:pt x="870" y="944"/>
                  <a:pt x="887" y="942"/>
                </a:cubicBezTo>
                <a:cubicBezTo>
                  <a:pt x="929" y="941"/>
                  <a:pt x="921" y="948"/>
                  <a:pt x="971" y="949"/>
                </a:cubicBezTo>
                <a:cubicBezTo>
                  <a:pt x="976" y="949"/>
                  <a:pt x="961" y="945"/>
                  <a:pt x="988" y="948"/>
                </a:cubicBezTo>
                <a:cubicBezTo>
                  <a:pt x="1021" y="950"/>
                  <a:pt x="1046" y="954"/>
                  <a:pt x="1046" y="958"/>
                </a:cubicBezTo>
                <a:cubicBezTo>
                  <a:pt x="1032" y="956"/>
                  <a:pt x="1003" y="953"/>
                  <a:pt x="999" y="956"/>
                </a:cubicBezTo>
                <a:cubicBezTo>
                  <a:pt x="1013" y="957"/>
                  <a:pt x="1037" y="959"/>
                  <a:pt x="1039" y="960"/>
                </a:cubicBezTo>
                <a:cubicBezTo>
                  <a:pt x="1053" y="958"/>
                  <a:pt x="1012" y="959"/>
                  <a:pt x="1031" y="957"/>
                </a:cubicBezTo>
                <a:cubicBezTo>
                  <a:pt x="1041" y="957"/>
                  <a:pt x="1045" y="958"/>
                  <a:pt x="1050" y="959"/>
                </a:cubicBezTo>
                <a:cubicBezTo>
                  <a:pt x="1043" y="957"/>
                  <a:pt x="1059" y="957"/>
                  <a:pt x="1062" y="956"/>
                </a:cubicBezTo>
                <a:cubicBezTo>
                  <a:pt x="1094" y="957"/>
                  <a:pt x="1113" y="957"/>
                  <a:pt x="1147" y="957"/>
                </a:cubicBezTo>
                <a:cubicBezTo>
                  <a:pt x="1149" y="957"/>
                  <a:pt x="1153" y="956"/>
                  <a:pt x="1152" y="956"/>
                </a:cubicBezTo>
                <a:cubicBezTo>
                  <a:pt x="1169" y="957"/>
                  <a:pt x="1193" y="962"/>
                  <a:pt x="1186" y="963"/>
                </a:cubicBezTo>
                <a:cubicBezTo>
                  <a:pt x="1206" y="964"/>
                  <a:pt x="1207" y="963"/>
                  <a:pt x="1224" y="964"/>
                </a:cubicBezTo>
                <a:cubicBezTo>
                  <a:pt x="1197" y="966"/>
                  <a:pt x="1229" y="964"/>
                  <a:pt x="1232" y="966"/>
                </a:cubicBezTo>
                <a:cubicBezTo>
                  <a:pt x="1250" y="967"/>
                  <a:pt x="1238" y="965"/>
                  <a:pt x="1246" y="965"/>
                </a:cubicBezTo>
                <a:cubicBezTo>
                  <a:pt x="1249" y="965"/>
                  <a:pt x="1256" y="966"/>
                  <a:pt x="1256" y="967"/>
                </a:cubicBezTo>
                <a:cubicBezTo>
                  <a:pt x="1267" y="965"/>
                  <a:pt x="1236" y="961"/>
                  <a:pt x="1249" y="959"/>
                </a:cubicBezTo>
                <a:cubicBezTo>
                  <a:pt x="1257" y="958"/>
                  <a:pt x="1294" y="956"/>
                  <a:pt x="1297" y="956"/>
                </a:cubicBezTo>
                <a:cubicBezTo>
                  <a:pt x="1305" y="959"/>
                  <a:pt x="1302" y="968"/>
                  <a:pt x="1290" y="971"/>
                </a:cubicBezTo>
                <a:cubicBezTo>
                  <a:pt x="1291" y="972"/>
                  <a:pt x="1306" y="970"/>
                  <a:pt x="1314" y="970"/>
                </a:cubicBezTo>
                <a:cubicBezTo>
                  <a:pt x="1336" y="968"/>
                  <a:pt x="1347" y="973"/>
                  <a:pt x="1365" y="972"/>
                </a:cubicBezTo>
                <a:cubicBezTo>
                  <a:pt x="1365" y="972"/>
                  <a:pt x="1365" y="972"/>
                  <a:pt x="1352" y="970"/>
                </a:cubicBezTo>
                <a:cubicBezTo>
                  <a:pt x="1355" y="970"/>
                  <a:pt x="1381" y="971"/>
                  <a:pt x="1386" y="972"/>
                </a:cubicBezTo>
                <a:cubicBezTo>
                  <a:pt x="1386" y="971"/>
                  <a:pt x="1372" y="967"/>
                  <a:pt x="1380" y="966"/>
                </a:cubicBezTo>
                <a:cubicBezTo>
                  <a:pt x="1413" y="967"/>
                  <a:pt x="1444" y="973"/>
                  <a:pt x="1442" y="975"/>
                </a:cubicBezTo>
                <a:cubicBezTo>
                  <a:pt x="1442" y="975"/>
                  <a:pt x="1442" y="975"/>
                  <a:pt x="1392" y="971"/>
                </a:cubicBezTo>
                <a:cubicBezTo>
                  <a:pt x="1390" y="973"/>
                  <a:pt x="1427" y="974"/>
                  <a:pt x="1425" y="977"/>
                </a:cubicBezTo>
                <a:cubicBezTo>
                  <a:pt x="1425" y="977"/>
                  <a:pt x="1425" y="977"/>
                  <a:pt x="1471" y="978"/>
                </a:cubicBezTo>
                <a:cubicBezTo>
                  <a:pt x="1465" y="977"/>
                  <a:pt x="1448" y="976"/>
                  <a:pt x="1455" y="975"/>
                </a:cubicBezTo>
                <a:cubicBezTo>
                  <a:pt x="1474" y="976"/>
                  <a:pt x="1465" y="975"/>
                  <a:pt x="1478" y="974"/>
                </a:cubicBezTo>
                <a:cubicBezTo>
                  <a:pt x="1456" y="971"/>
                  <a:pt x="1414" y="962"/>
                  <a:pt x="1399" y="959"/>
                </a:cubicBezTo>
                <a:cubicBezTo>
                  <a:pt x="1399" y="959"/>
                  <a:pt x="1399" y="959"/>
                  <a:pt x="1423" y="961"/>
                </a:cubicBezTo>
                <a:cubicBezTo>
                  <a:pt x="1423" y="961"/>
                  <a:pt x="1423" y="961"/>
                  <a:pt x="1429" y="960"/>
                </a:cubicBezTo>
                <a:cubicBezTo>
                  <a:pt x="1460" y="962"/>
                  <a:pt x="1488" y="972"/>
                  <a:pt x="1496" y="974"/>
                </a:cubicBezTo>
                <a:cubicBezTo>
                  <a:pt x="1514" y="974"/>
                  <a:pt x="1508" y="969"/>
                  <a:pt x="1504" y="968"/>
                </a:cubicBezTo>
                <a:cubicBezTo>
                  <a:pt x="1539" y="969"/>
                  <a:pt x="1538" y="976"/>
                  <a:pt x="1573" y="976"/>
                </a:cubicBezTo>
                <a:cubicBezTo>
                  <a:pt x="1573" y="976"/>
                  <a:pt x="1573" y="976"/>
                  <a:pt x="1560" y="977"/>
                </a:cubicBezTo>
                <a:cubicBezTo>
                  <a:pt x="1568" y="978"/>
                  <a:pt x="1599" y="978"/>
                  <a:pt x="1596" y="979"/>
                </a:cubicBezTo>
                <a:cubicBezTo>
                  <a:pt x="1602" y="978"/>
                  <a:pt x="1608" y="975"/>
                  <a:pt x="1603" y="974"/>
                </a:cubicBezTo>
                <a:cubicBezTo>
                  <a:pt x="1603" y="974"/>
                  <a:pt x="1603" y="974"/>
                  <a:pt x="1633" y="979"/>
                </a:cubicBezTo>
                <a:cubicBezTo>
                  <a:pt x="1628" y="978"/>
                  <a:pt x="1631" y="975"/>
                  <a:pt x="1629" y="974"/>
                </a:cubicBezTo>
                <a:cubicBezTo>
                  <a:pt x="1641" y="974"/>
                  <a:pt x="1649" y="978"/>
                  <a:pt x="1644" y="979"/>
                </a:cubicBezTo>
                <a:cubicBezTo>
                  <a:pt x="1667" y="977"/>
                  <a:pt x="1662" y="979"/>
                  <a:pt x="1681" y="976"/>
                </a:cubicBezTo>
                <a:cubicBezTo>
                  <a:pt x="1688" y="976"/>
                  <a:pt x="1680" y="980"/>
                  <a:pt x="1675" y="980"/>
                </a:cubicBezTo>
                <a:cubicBezTo>
                  <a:pt x="1691" y="982"/>
                  <a:pt x="1701" y="982"/>
                  <a:pt x="1709" y="981"/>
                </a:cubicBezTo>
                <a:cubicBezTo>
                  <a:pt x="1682" y="979"/>
                  <a:pt x="1702" y="973"/>
                  <a:pt x="1696" y="969"/>
                </a:cubicBezTo>
                <a:cubicBezTo>
                  <a:pt x="1696" y="969"/>
                  <a:pt x="1696" y="969"/>
                  <a:pt x="1755" y="983"/>
                </a:cubicBezTo>
                <a:cubicBezTo>
                  <a:pt x="1753" y="982"/>
                  <a:pt x="1748" y="978"/>
                  <a:pt x="1748" y="978"/>
                </a:cubicBezTo>
                <a:cubicBezTo>
                  <a:pt x="1753" y="981"/>
                  <a:pt x="1814" y="984"/>
                  <a:pt x="1848" y="984"/>
                </a:cubicBezTo>
                <a:cubicBezTo>
                  <a:pt x="1842" y="983"/>
                  <a:pt x="1869" y="982"/>
                  <a:pt x="1881" y="984"/>
                </a:cubicBezTo>
                <a:cubicBezTo>
                  <a:pt x="1879" y="983"/>
                  <a:pt x="1876" y="983"/>
                  <a:pt x="1871" y="983"/>
                </a:cubicBezTo>
                <a:cubicBezTo>
                  <a:pt x="1893" y="981"/>
                  <a:pt x="1900" y="989"/>
                  <a:pt x="1922" y="987"/>
                </a:cubicBezTo>
                <a:cubicBezTo>
                  <a:pt x="1902" y="986"/>
                  <a:pt x="1898" y="985"/>
                  <a:pt x="1899" y="984"/>
                </a:cubicBezTo>
                <a:cubicBezTo>
                  <a:pt x="1915" y="985"/>
                  <a:pt x="1954" y="985"/>
                  <a:pt x="1946" y="989"/>
                </a:cubicBezTo>
                <a:cubicBezTo>
                  <a:pt x="1956" y="988"/>
                  <a:pt x="1966" y="989"/>
                  <a:pt x="1965" y="987"/>
                </a:cubicBezTo>
                <a:cubicBezTo>
                  <a:pt x="1965" y="987"/>
                  <a:pt x="1965" y="987"/>
                  <a:pt x="2005" y="991"/>
                </a:cubicBezTo>
                <a:cubicBezTo>
                  <a:pt x="2002" y="990"/>
                  <a:pt x="2000" y="989"/>
                  <a:pt x="2012" y="989"/>
                </a:cubicBezTo>
                <a:cubicBezTo>
                  <a:pt x="1989" y="989"/>
                  <a:pt x="1967" y="984"/>
                  <a:pt x="1955" y="987"/>
                </a:cubicBezTo>
                <a:cubicBezTo>
                  <a:pt x="1954" y="984"/>
                  <a:pt x="1963" y="983"/>
                  <a:pt x="1952" y="981"/>
                </a:cubicBezTo>
                <a:cubicBezTo>
                  <a:pt x="1996" y="983"/>
                  <a:pt x="2020" y="988"/>
                  <a:pt x="2048" y="992"/>
                </a:cubicBezTo>
                <a:cubicBezTo>
                  <a:pt x="2048" y="992"/>
                  <a:pt x="2048" y="992"/>
                  <a:pt x="2086" y="991"/>
                </a:cubicBezTo>
                <a:cubicBezTo>
                  <a:pt x="2086" y="991"/>
                  <a:pt x="2086" y="991"/>
                  <a:pt x="2088" y="992"/>
                </a:cubicBezTo>
                <a:cubicBezTo>
                  <a:pt x="2088" y="992"/>
                  <a:pt x="2088" y="992"/>
                  <a:pt x="2095" y="990"/>
                </a:cubicBezTo>
                <a:cubicBezTo>
                  <a:pt x="2100" y="990"/>
                  <a:pt x="2103" y="991"/>
                  <a:pt x="2104" y="991"/>
                </a:cubicBezTo>
                <a:cubicBezTo>
                  <a:pt x="2105" y="991"/>
                  <a:pt x="2103" y="990"/>
                  <a:pt x="2102" y="990"/>
                </a:cubicBezTo>
                <a:cubicBezTo>
                  <a:pt x="2106" y="990"/>
                  <a:pt x="2109" y="990"/>
                  <a:pt x="2111" y="991"/>
                </a:cubicBezTo>
                <a:cubicBezTo>
                  <a:pt x="2113" y="989"/>
                  <a:pt x="2106" y="987"/>
                  <a:pt x="2099" y="986"/>
                </a:cubicBezTo>
                <a:cubicBezTo>
                  <a:pt x="2095" y="986"/>
                  <a:pt x="2092" y="986"/>
                  <a:pt x="2088" y="987"/>
                </a:cubicBezTo>
                <a:cubicBezTo>
                  <a:pt x="2081" y="985"/>
                  <a:pt x="2075" y="984"/>
                  <a:pt x="2086" y="983"/>
                </a:cubicBezTo>
                <a:cubicBezTo>
                  <a:pt x="2087" y="983"/>
                  <a:pt x="2087" y="983"/>
                  <a:pt x="2087" y="983"/>
                </a:cubicBezTo>
                <a:cubicBezTo>
                  <a:pt x="2085" y="982"/>
                  <a:pt x="2085" y="982"/>
                  <a:pt x="2087" y="981"/>
                </a:cubicBezTo>
                <a:cubicBezTo>
                  <a:pt x="2087" y="981"/>
                  <a:pt x="2087" y="981"/>
                  <a:pt x="2116" y="983"/>
                </a:cubicBezTo>
                <a:cubicBezTo>
                  <a:pt x="2113" y="984"/>
                  <a:pt x="2108" y="984"/>
                  <a:pt x="2102" y="985"/>
                </a:cubicBezTo>
                <a:cubicBezTo>
                  <a:pt x="2121" y="988"/>
                  <a:pt x="2142" y="990"/>
                  <a:pt x="2125" y="992"/>
                </a:cubicBezTo>
                <a:cubicBezTo>
                  <a:pt x="2125" y="992"/>
                  <a:pt x="2125" y="992"/>
                  <a:pt x="2148" y="991"/>
                </a:cubicBezTo>
                <a:cubicBezTo>
                  <a:pt x="2174" y="994"/>
                  <a:pt x="2170" y="994"/>
                  <a:pt x="2202" y="997"/>
                </a:cubicBezTo>
                <a:cubicBezTo>
                  <a:pt x="2204" y="996"/>
                  <a:pt x="2195" y="995"/>
                  <a:pt x="2201" y="994"/>
                </a:cubicBezTo>
                <a:cubicBezTo>
                  <a:pt x="2224" y="998"/>
                  <a:pt x="2258" y="992"/>
                  <a:pt x="2263" y="995"/>
                </a:cubicBezTo>
                <a:cubicBezTo>
                  <a:pt x="2282" y="996"/>
                  <a:pt x="2271" y="998"/>
                  <a:pt x="2283" y="999"/>
                </a:cubicBezTo>
                <a:cubicBezTo>
                  <a:pt x="2283" y="999"/>
                  <a:pt x="2281" y="998"/>
                  <a:pt x="2285" y="998"/>
                </a:cubicBezTo>
                <a:cubicBezTo>
                  <a:pt x="2285" y="998"/>
                  <a:pt x="2285" y="998"/>
                  <a:pt x="2299" y="1000"/>
                </a:cubicBezTo>
                <a:cubicBezTo>
                  <a:pt x="2305" y="1000"/>
                  <a:pt x="2286" y="999"/>
                  <a:pt x="2302" y="998"/>
                </a:cubicBezTo>
                <a:cubicBezTo>
                  <a:pt x="2330" y="1001"/>
                  <a:pt x="2346" y="1002"/>
                  <a:pt x="2369" y="1002"/>
                </a:cubicBezTo>
                <a:cubicBezTo>
                  <a:pt x="2403" y="1003"/>
                  <a:pt x="2355" y="1005"/>
                  <a:pt x="2384" y="1006"/>
                </a:cubicBezTo>
                <a:cubicBezTo>
                  <a:pt x="2388" y="1004"/>
                  <a:pt x="2392" y="1002"/>
                  <a:pt x="2409" y="1003"/>
                </a:cubicBezTo>
                <a:cubicBezTo>
                  <a:pt x="2418" y="1004"/>
                  <a:pt x="2417" y="1005"/>
                  <a:pt x="2432" y="1007"/>
                </a:cubicBezTo>
                <a:cubicBezTo>
                  <a:pt x="2432" y="1007"/>
                  <a:pt x="2432" y="1007"/>
                  <a:pt x="2431" y="1004"/>
                </a:cubicBezTo>
                <a:cubicBezTo>
                  <a:pt x="2446" y="1004"/>
                  <a:pt x="2457" y="1005"/>
                  <a:pt x="2457" y="1003"/>
                </a:cubicBezTo>
                <a:cubicBezTo>
                  <a:pt x="2469" y="1005"/>
                  <a:pt x="2477" y="1005"/>
                  <a:pt x="2484" y="1005"/>
                </a:cubicBezTo>
                <a:cubicBezTo>
                  <a:pt x="2492" y="1004"/>
                  <a:pt x="2497" y="1003"/>
                  <a:pt x="2503" y="1006"/>
                </a:cubicBezTo>
                <a:cubicBezTo>
                  <a:pt x="2532" y="1005"/>
                  <a:pt x="2531" y="1011"/>
                  <a:pt x="2549" y="1006"/>
                </a:cubicBezTo>
                <a:cubicBezTo>
                  <a:pt x="2535" y="1006"/>
                  <a:pt x="2519" y="1004"/>
                  <a:pt x="2527" y="1003"/>
                </a:cubicBezTo>
                <a:cubicBezTo>
                  <a:pt x="2527" y="1003"/>
                  <a:pt x="2527" y="1003"/>
                  <a:pt x="2547" y="1005"/>
                </a:cubicBezTo>
                <a:cubicBezTo>
                  <a:pt x="2549" y="1004"/>
                  <a:pt x="2535" y="1004"/>
                  <a:pt x="2545" y="1004"/>
                </a:cubicBezTo>
                <a:cubicBezTo>
                  <a:pt x="2550" y="1004"/>
                  <a:pt x="2562" y="1006"/>
                  <a:pt x="2567" y="1007"/>
                </a:cubicBezTo>
                <a:cubicBezTo>
                  <a:pt x="2567" y="1007"/>
                  <a:pt x="2567" y="1007"/>
                  <a:pt x="2600" y="1008"/>
                </a:cubicBezTo>
                <a:cubicBezTo>
                  <a:pt x="2596" y="1008"/>
                  <a:pt x="2596" y="1007"/>
                  <a:pt x="2602" y="1007"/>
                </a:cubicBezTo>
                <a:cubicBezTo>
                  <a:pt x="2602" y="1007"/>
                  <a:pt x="2602" y="1007"/>
                  <a:pt x="2622" y="1009"/>
                </a:cubicBezTo>
                <a:cubicBezTo>
                  <a:pt x="2623" y="1009"/>
                  <a:pt x="2629" y="1008"/>
                  <a:pt x="2636" y="1008"/>
                </a:cubicBezTo>
                <a:cubicBezTo>
                  <a:pt x="2667" y="1008"/>
                  <a:pt x="2661" y="1014"/>
                  <a:pt x="2685" y="1012"/>
                </a:cubicBezTo>
                <a:cubicBezTo>
                  <a:pt x="2681" y="1012"/>
                  <a:pt x="2681" y="1012"/>
                  <a:pt x="2677" y="1012"/>
                </a:cubicBezTo>
                <a:cubicBezTo>
                  <a:pt x="2677" y="1012"/>
                  <a:pt x="2677" y="1012"/>
                  <a:pt x="2690" y="1011"/>
                </a:cubicBezTo>
                <a:cubicBezTo>
                  <a:pt x="2692" y="1017"/>
                  <a:pt x="2762" y="1014"/>
                  <a:pt x="2764" y="1019"/>
                </a:cubicBezTo>
                <a:cubicBezTo>
                  <a:pt x="2782" y="1018"/>
                  <a:pt x="2765" y="1018"/>
                  <a:pt x="2743" y="1015"/>
                </a:cubicBezTo>
                <a:cubicBezTo>
                  <a:pt x="2743" y="1015"/>
                  <a:pt x="2743" y="1015"/>
                  <a:pt x="2762" y="1014"/>
                </a:cubicBezTo>
                <a:cubicBezTo>
                  <a:pt x="2754" y="1013"/>
                  <a:pt x="2748" y="1014"/>
                  <a:pt x="2740" y="1013"/>
                </a:cubicBezTo>
                <a:cubicBezTo>
                  <a:pt x="2764" y="1011"/>
                  <a:pt x="2787" y="1015"/>
                  <a:pt x="2800" y="1017"/>
                </a:cubicBezTo>
                <a:cubicBezTo>
                  <a:pt x="2810" y="1016"/>
                  <a:pt x="2793" y="1012"/>
                  <a:pt x="2819" y="1014"/>
                </a:cubicBezTo>
                <a:cubicBezTo>
                  <a:pt x="2857" y="1016"/>
                  <a:pt x="2812" y="1018"/>
                  <a:pt x="2835" y="1019"/>
                </a:cubicBezTo>
                <a:cubicBezTo>
                  <a:pt x="2835" y="1019"/>
                  <a:pt x="2835" y="1019"/>
                  <a:pt x="2851" y="1017"/>
                </a:cubicBezTo>
                <a:cubicBezTo>
                  <a:pt x="2880" y="1020"/>
                  <a:pt x="2901" y="1018"/>
                  <a:pt x="2926" y="1019"/>
                </a:cubicBezTo>
                <a:cubicBezTo>
                  <a:pt x="2931" y="1019"/>
                  <a:pt x="2934" y="1020"/>
                  <a:pt x="2935" y="1020"/>
                </a:cubicBezTo>
                <a:cubicBezTo>
                  <a:pt x="2961" y="1019"/>
                  <a:pt x="2989" y="1024"/>
                  <a:pt x="3009" y="1024"/>
                </a:cubicBezTo>
                <a:cubicBezTo>
                  <a:pt x="3004" y="1023"/>
                  <a:pt x="3020" y="1022"/>
                  <a:pt x="3022" y="1022"/>
                </a:cubicBezTo>
                <a:cubicBezTo>
                  <a:pt x="3022" y="1022"/>
                  <a:pt x="3022" y="1022"/>
                  <a:pt x="3057" y="1024"/>
                </a:cubicBezTo>
                <a:cubicBezTo>
                  <a:pt x="3042" y="1023"/>
                  <a:pt x="3042" y="1022"/>
                  <a:pt x="3040" y="1020"/>
                </a:cubicBezTo>
                <a:cubicBezTo>
                  <a:pt x="3051" y="1021"/>
                  <a:pt x="3056" y="1022"/>
                  <a:pt x="3063" y="1022"/>
                </a:cubicBezTo>
                <a:cubicBezTo>
                  <a:pt x="3059" y="1021"/>
                  <a:pt x="3054" y="1021"/>
                  <a:pt x="3060" y="1020"/>
                </a:cubicBezTo>
                <a:cubicBezTo>
                  <a:pt x="3060" y="1020"/>
                  <a:pt x="3060" y="1020"/>
                  <a:pt x="3097" y="1024"/>
                </a:cubicBezTo>
                <a:cubicBezTo>
                  <a:pt x="3087" y="1024"/>
                  <a:pt x="3087" y="1024"/>
                  <a:pt x="3087" y="1024"/>
                </a:cubicBezTo>
                <a:cubicBezTo>
                  <a:pt x="3096" y="1024"/>
                  <a:pt x="3116" y="1026"/>
                  <a:pt x="3129" y="1025"/>
                </a:cubicBezTo>
                <a:cubicBezTo>
                  <a:pt x="3128" y="1024"/>
                  <a:pt x="3123" y="1024"/>
                  <a:pt x="3122" y="1023"/>
                </a:cubicBezTo>
                <a:cubicBezTo>
                  <a:pt x="3111" y="1024"/>
                  <a:pt x="3105" y="1023"/>
                  <a:pt x="3099" y="1021"/>
                </a:cubicBezTo>
                <a:cubicBezTo>
                  <a:pt x="3125" y="1022"/>
                  <a:pt x="3106" y="1021"/>
                  <a:pt x="3118" y="1020"/>
                </a:cubicBezTo>
                <a:cubicBezTo>
                  <a:pt x="3136" y="1021"/>
                  <a:pt x="3143" y="1023"/>
                  <a:pt x="3138" y="1024"/>
                </a:cubicBezTo>
                <a:cubicBezTo>
                  <a:pt x="3159" y="1024"/>
                  <a:pt x="3165" y="1024"/>
                  <a:pt x="3186" y="1026"/>
                </a:cubicBezTo>
                <a:cubicBezTo>
                  <a:pt x="3186" y="1026"/>
                  <a:pt x="3186" y="1026"/>
                  <a:pt x="3182" y="1024"/>
                </a:cubicBezTo>
                <a:cubicBezTo>
                  <a:pt x="3182" y="1024"/>
                  <a:pt x="3182" y="1024"/>
                  <a:pt x="3201" y="1025"/>
                </a:cubicBezTo>
                <a:cubicBezTo>
                  <a:pt x="3201" y="1025"/>
                  <a:pt x="3201" y="1025"/>
                  <a:pt x="3185" y="1022"/>
                </a:cubicBezTo>
                <a:cubicBezTo>
                  <a:pt x="3222" y="1022"/>
                  <a:pt x="3192" y="1026"/>
                  <a:pt x="3232" y="1026"/>
                </a:cubicBezTo>
                <a:cubicBezTo>
                  <a:pt x="3232" y="1026"/>
                  <a:pt x="3232" y="1026"/>
                  <a:pt x="3233" y="1024"/>
                </a:cubicBezTo>
                <a:cubicBezTo>
                  <a:pt x="3248" y="1025"/>
                  <a:pt x="3253" y="1029"/>
                  <a:pt x="3266" y="1027"/>
                </a:cubicBezTo>
                <a:cubicBezTo>
                  <a:pt x="3281" y="1028"/>
                  <a:pt x="3240" y="1029"/>
                  <a:pt x="3275" y="1030"/>
                </a:cubicBezTo>
                <a:cubicBezTo>
                  <a:pt x="3282" y="1029"/>
                  <a:pt x="3295" y="1029"/>
                  <a:pt x="3305" y="1029"/>
                </a:cubicBezTo>
                <a:cubicBezTo>
                  <a:pt x="3316" y="1030"/>
                  <a:pt x="3300" y="1031"/>
                  <a:pt x="3292" y="1031"/>
                </a:cubicBezTo>
                <a:cubicBezTo>
                  <a:pt x="3342" y="1033"/>
                  <a:pt x="3323" y="1025"/>
                  <a:pt x="3371" y="1029"/>
                </a:cubicBezTo>
                <a:cubicBezTo>
                  <a:pt x="3359" y="1030"/>
                  <a:pt x="3371" y="1032"/>
                  <a:pt x="3364" y="1033"/>
                </a:cubicBezTo>
                <a:cubicBezTo>
                  <a:pt x="3376" y="1032"/>
                  <a:pt x="3388" y="1032"/>
                  <a:pt x="3401" y="1033"/>
                </a:cubicBezTo>
                <a:cubicBezTo>
                  <a:pt x="3401" y="1033"/>
                  <a:pt x="3401" y="1033"/>
                  <a:pt x="3389" y="1030"/>
                </a:cubicBezTo>
                <a:cubicBezTo>
                  <a:pt x="3396" y="1030"/>
                  <a:pt x="3403" y="1031"/>
                  <a:pt x="3407" y="1031"/>
                </a:cubicBezTo>
                <a:cubicBezTo>
                  <a:pt x="3407" y="1031"/>
                  <a:pt x="3407" y="1031"/>
                  <a:pt x="3406" y="1030"/>
                </a:cubicBezTo>
                <a:cubicBezTo>
                  <a:pt x="3429" y="1035"/>
                  <a:pt x="3450" y="1029"/>
                  <a:pt x="3464" y="1035"/>
                </a:cubicBezTo>
                <a:cubicBezTo>
                  <a:pt x="3454" y="1030"/>
                  <a:pt x="3482" y="1036"/>
                  <a:pt x="3492" y="1035"/>
                </a:cubicBezTo>
                <a:cubicBezTo>
                  <a:pt x="3472" y="1031"/>
                  <a:pt x="3435" y="1032"/>
                  <a:pt x="3433" y="1029"/>
                </a:cubicBezTo>
                <a:cubicBezTo>
                  <a:pt x="3442" y="1028"/>
                  <a:pt x="3450" y="1030"/>
                  <a:pt x="3459" y="1029"/>
                </a:cubicBezTo>
                <a:cubicBezTo>
                  <a:pt x="3453" y="1029"/>
                  <a:pt x="3444" y="1028"/>
                  <a:pt x="3441" y="1027"/>
                </a:cubicBezTo>
                <a:cubicBezTo>
                  <a:pt x="3472" y="1026"/>
                  <a:pt x="3489" y="1030"/>
                  <a:pt x="3507" y="1031"/>
                </a:cubicBezTo>
                <a:cubicBezTo>
                  <a:pt x="3507" y="1031"/>
                  <a:pt x="3507" y="1031"/>
                  <a:pt x="3475" y="1030"/>
                </a:cubicBezTo>
                <a:cubicBezTo>
                  <a:pt x="3477" y="1033"/>
                  <a:pt x="3489" y="1031"/>
                  <a:pt x="3498" y="1033"/>
                </a:cubicBezTo>
                <a:cubicBezTo>
                  <a:pt x="3513" y="1033"/>
                  <a:pt x="3526" y="1035"/>
                  <a:pt x="3538" y="1035"/>
                </a:cubicBezTo>
                <a:cubicBezTo>
                  <a:pt x="3536" y="1035"/>
                  <a:pt x="3535" y="1035"/>
                  <a:pt x="3533" y="1035"/>
                </a:cubicBezTo>
                <a:cubicBezTo>
                  <a:pt x="3537" y="1035"/>
                  <a:pt x="3537" y="1035"/>
                  <a:pt x="3540" y="1035"/>
                </a:cubicBezTo>
                <a:cubicBezTo>
                  <a:pt x="3539" y="1035"/>
                  <a:pt x="3539" y="1035"/>
                  <a:pt x="3538" y="1035"/>
                </a:cubicBezTo>
                <a:cubicBezTo>
                  <a:pt x="3569" y="1035"/>
                  <a:pt x="3579" y="1030"/>
                  <a:pt x="3592" y="1030"/>
                </a:cubicBezTo>
                <a:cubicBezTo>
                  <a:pt x="3606" y="1030"/>
                  <a:pt x="3632" y="1033"/>
                  <a:pt x="3623" y="1035"/>
                </a:cubicBezTo>
                <a:cubicBezTo>
                  <a:pt x="3634" y="1036"/>
                  <a:pt x="3576" y="1032"/>
                  <a:pt x="3596" y="1037"/>
                </a:cubicBezTo>
                <a:cubicBezTo>
                  <a:pt x="3616" y="1032"/>
                  <a:pt x="3637" y="1040"/>
                  <a:pt x="3681" y="1038"/>
                </a:cubicBezTo>
                <a:cubicBezTo>
                  <a:pt x="3662" y="1036"/>
                  <a:pt x="3693" y="1036"/>
                  <a:pt x="3675" y="1033"/>
                </a:cubicBezTo>
                <a:cubicBezTo>
                  <a:pt x="3696" y="1035"/>
                  <a:pt x="3697" y="1036"/>
                  <a:pt x="3706" y="1038"/>
                </a:cubicBezTo>
                <a:cubicBezTo>
                  <a:pt x="3706" y="1038"/>
                  <a:pt x="3706" y="1038"/>
                  <a:pt x="3713" y="1036"/>
                </a:cubicBezTo>
                <a:cubicBezTo>
                  <a:pt x="3740" y="1040"/>
                  <a:pt x="3719" y="1039"/>
                  <a:pt x="3760" y="1042"/>
                </a:cubicBezTo>
                <a:cubicBezTo>
                  <a:pt x="3747" y="1041"/>
                  <a:pt x="3777" y="1041"/>
                  <a:pt x="3766" y="1039"/>
                </a:cubicBezTo>
                <a:cubicBezTo>
                  <a:pt x="3778" y="1040"/>
                  <a:pt x="3789" y="1040"/>
                  <a:pt x="3797" y="1042"/>
                </a:cubicBezTo>
                <a:cubicBezTo>
                  <a:pt x="3797" y="1042"/>
                  <a:pt x="3797" y="1042"/>
                  <a:pt x="3796" y="1041"/>
                </a:cubicBezTo>
                <a:cubicBezTo>
                  <a:pt x="3838" y="1043"/>
                  <a:pt x="3830" y="1040"/>
                  <a:pt x="3868" y="1043"/>
                </a:cubicBezTo>
                <a:cubicBezTo>
                  <a:pt x="3868" y="1043"/>
                  <a:pt x="3868" y="1043"/>
                  <a:pt x="3865" y="1044"/>
                </a:cubicBezTo>
                <a:cubicBezTo>
                  <a:pt x="3914" y="1048"/>
                  <a:pt x="3978" y="1048"/>
                  <a:pt x="4029" y="1051"/>
                </a:cubicBezTo>
                <a:cubicBezTo>
                  <a:pt x="4029" y="1051"/>
                  <a:pt x="4029" y="1051"/>
                  <a:pt x="4013" y="1051"/>
                </a:cubicBezTo>
                <a:cubicBezTo>
                  <a:pt x="4021" y="1051"/>
                  <a:pt x="4047" y="1053"/>
                  <a:pt x="4062" y="1052"/>
                </a:cubicBezTo>
                <a:cubicBezTo>
                  <a:pt x="4050" y="1052"/>
                  <a:pt x="4050" y="1052"/>
                  <a:pt x="4050" y="1052"/>
                </a:cubicBezTo>
                <a:cubicBezTo>
                  <a:pt x="4051" y="1051"/>
                  <a:pt x="4057" y="1049"/>
                  <a:pt x="4069" y="1049"/>
                </a:cubicBezTo>
                <a:cubicBezTo>
                  <a:pt x="4069" y="1049"/>
                  <a:pt x="4069" y="1049"/>
                  <a:pt x="4074" y="1051"/>
                </a:cubicBezTo>
                <a:cubicBezTo>
                  <a:pt x="4074" y="1051"/>
                  <a:pt x="4074" y="1051"/>
                  <a:pt x="4079" y="1050"/>
                </a:cubicBezTo>
                <a:cubicBezTo>
                  <a:pt x="4098" y="1051"/>
                  <a:pt x="4074" y="1052"/>
                  <a:pt x="4093" y="1053"/>
                </a:cubicBezTo>
                <a:cubicBezTo>
                  <a:pt x="4104" y="1049"/>
                  <a:pt x="4174" y="1054"/>
                  <a:pt x="4191" y="1051"/>
                </a:cubicBezTo>
                <a:cubicBezTo>
                  <a:pt x="4203" y="1055"/>
                  <a:pt x="4155" y="1050"/>
                  <a:pt x="4169" y="1054"/>
                </a:cubicBezTo>
                <a:cubicBezTo>
                  <a:pt x="4175" y="1053"/>
                  <a:pt x="4177" y="1053"/>
                  <a:pt x="4189" y="1053"/>
                </a:cubicBezTo>
                <a:cubicBezTo>
                  <a:pt x="4189" y="1053"/>
                  <a:pt x="4189" y="1053"/>
                  <a:pt x="4185" y="1055"/>
                </a:cubicBezTo>
                <a:cubicBezTo>
                  <a:pt x="4242" y="1055"/>
                  <a:pt x="4264" y="1054"/>
                  <a:pt x="4315" y="1056"/>
                </a:cubicBezTo>
                <a:cubicBezTo>
                  <a:pt x="4315" y="1056"/>
                  <a:pt x="4315" y="1056"/>
                  <a:pt x="4313" y="1056"/>
                </a:cubicBezTo>
                <a:cubicBezTo>
                  <a:pt x="4332" y="1056"/>
                  <a:pt x="4341" y="1056"/>
                  <a:pt x="4349" y="1058"/>
                </a:cubicBezTo>
                <a:cubicBezTo>
                  <a:pt x="4353" y="1057"/>
                  <a:pt x="4340" y="1056"/>
                  <a:pt x="4347" y="1056"/>
                </a:cubicBezTo>
                <a:cubicBezTo>
                  <a:pt x="4379" y="1062"/>
                  <a:pt x="4411" y="1054"/>
                  <a:pt x="4431" y="1058"/>
                </a:cubicBezTo>
                <a:cubicBezTo>
                  <a:pt x="4428" y="1054"/>
                  <a:pt x="4470" y="1052"/>
                  <a:pt x="4453" y="1048"/>
                </a:cubicBezTo>
                <a:cubicBezTo>
                  <a:pt x="4453" y="1048"/>
                  <a:pt x="4453" y="1048"/>
                  <a:pt x="4466" y="1049"/>
                </a:cubicBezTo>
                <a:cubicBezTo>
                  <a:pt x="4462" y="1046"/>
                  <a:pt x="4425" y="1048"/>
                  <a:pt x="4417" y="1045"/>
                </a:cubicBezTo>
                <a:close/>
                <a:moveTo>
                  <a:pt x="2061" y="988"/>
                </a:moveTo>
                <a:cubicBezTo>
                  <a:pt x="2068" y="987"/>
                  <a:pt x="2073" y="987"/>
                  <a:pt x="2078" y="988"/>
                </a:cubicBezTo>
                <a:lnTo>
                  <a:pt x="2061" y="988"/>
                </a:lnTo>
                <a:close/>
                <a:moveTo>
                  <a:pt x="3533" y="1019"/>
                </a:moveTo>
                <a:cubicBezTo>
                  <a:pt x="3533" y="1019"/>
                  <a:pt x="3533" y="1019"/>
                  <a:pt x="3538" y="1019"/>
                </a:cubicBezTo>
                <a:cubicBezTo>
                  <a:pt x="3541" y="1019"/>
                  <a:pt x="3544" y="1020"/>
                  <a:pt x="3533" y="1019"/>
                </a:cubicBezTo>
                <a:close/>
                <a:moveTo>
                  <a:pt x="2099" y="986"/>
                </a:moveTo>
                <a:cubicBezTo>
                  <a:pt x="2100" y="985"/>
                  <a:pt x="2101" y="985"/>
                  <a:pt x="2102" y="985"/>
                </a:cubicBezTo>
                <a:cubicBezTo>
                  <a:pt x="2098" y="985"/>
                  <a:pt x="2094" y="984"/>
                  <a:pt x="2091" y="984"/>
                </a:cubicBezTo>
                <a:cubicBezTo>
                  <a:pt x="2093" y="984"/>
                  <a:pt x="2096" y="985"/>
                  <a:pt x="2099" y="986"/>
                </a:cubicBezTo>
                <a:close/>
                <a:moveTo>
                  <a:pt x="1046" y="943"/>
                </a:moveTo>
                <a:cubicBezTo>
                  <a:pt x="1055" y="943"/>
                  <a:pt x="1062" y="943"/>
                  <a:pt x="1069" y="944"/>
                </a:cubicBezTo>
                <a:cubicBezTo>
                  <a:pt x="1071" y="944"/>
                  <a:pt x="1073" y="944"/>
                  <a:pt x="1074" y="943"/>
                </a:cubicBezTo>
                <a:cubicBezTo>
                  <a:pt x="1065" y="942"/>
                  <a:pt x="1055" y="942"/>
                  <a:pt x="1046" y="943"/>
                </a:cubicBezTo>
                <a:close/>
                <a:moveTo>
                  <a:pt x="1256" y="967"/>
                </a:moveTo>
                <a:cubicBezTo>
                  <a:pt x="1254" y="967"/>
                  <a:pt x="1252" y="968"/>
                  <a:pt x="1246" y="968"/>
                </a:cubicBezTo>
                <a:cubicBezTo>
                  <a:pt x="1254" y="968"/>
                  <a:pt x="1257" y="968"/>
                  <a:pt x="1256" y="967"/>
                </a:cubicBezTo>
                <a:close/>
                <a:moveTo>
                  <a:pt x="2567" y="1007"/>
                </a:moveTo>
                <a:cubicBezTo>
                  <a:pt x="2567" y="1007"/>
                  <a:pt x="2567" y="1007"/>
                  <a:pt x="2569" y="1008"/>
                </a:cubicBezTo>
                <a:cubicBezTo>
                  <a:pt x="2571" y="1008"/>
                  <a:pt x="2570" y="1008"/>
                  <a:pt x="2567" y="1007"/>
                </a:cubicBezTo>
                <a:close/>
                <a:moveTo>
                  <a:pt x="2504" y="1006"/>
                </a:moveTo>
                <a:cubicBezTo>
                  <a:pt x="2503" y="1006"/>
                  <a:pt x="2503" y="1006"/>
                  <a:pt x="2503" y="1006"/>
                </a:cubicBezTo>
                <a:cubicBezTo>
                  <a:pt x="2500" y="1006"/>
                  <a:pt x="2497" y="1006"/>
                  <a:pt x="2494" y="1006"/>
                </a:cubicBezTo>
                <a:cubicBezTo>
                  <a:pt x="2498" y="1006"/>
                  <a:pt x="2502" y="1007"/>
                  <a:pt x="2504" y="1006"/>
                </a:cubicBezTo>
                <a:close/>
                <a:moveTo>
                  <a:pt x="2626" y="1009"/>
                </a:moveTo>
                <a:cubicBezTo>
                  <a:pt x="2624" y="1009"/>
                  <a:pt x="2623" y="1009"/>
                  <a:pt x="2622" y="1009"/>
                </a:cubicBezTo>
                <a:cubicBezTo>
                  <a:pt x="2622" y="1009"/>
                  <a:pt x="2623" y="1009"/>
                  <a:pt x="2626" y="1009"/>
                </a:cubicBezTo>
                <a:close/>
                <a:moveTo>
                  <a:pt x="2462" y="1010"/>
                </a:moveTo>
                <a:cubicBezTo>
                  <a:pt x="2484" y="1009"/>
                  <a:pt x="2499" y="1010"/>
                  <a:pt x="2511" y="1008"/>
                </a:cubicBezTo>
                <a:cubicBezTo>
                  <a:pt x="2511" y="1008"/>
                  <a:pt x="2511" y="1008"/>
                  <a:pt x="2492" y="1006"/>
                </a:cubicBezTo>
                <a:cubicBezTo>
                  <a:pt x="2492" y="1006"/>
                  <a:pt x="2493" y="1006"/>
                  <a:pt x="2494" y="1006"/>
                </a:cubicBezTo>
                <a:cubicBezTo>
                  <a:pt x="2490" y="1006"/>
                  <a:pt x="2486" y="1005"/>
                  <a:pt x="2484" y="1005"/>
                </a:cubicBezTo>
                <a:cubicBezTo>
                  <a:pt x="2505" y="1007"/>
                  <a:pt x="2467" y="1009"/>
                  <a:pt x="2462" y="1010"/>
                </a:cubicBezTo>
                <a:close/>
                <a:moveTo>
                  <a:pt x="2125" y="992"/>
                </a:moveTo>
                <a:cubicBezTo>
                  <a:pt x="2122" y="992"/>
                  <a:pt x="2117" y="992"/>
                  <a:pt x="2110" y="993"/>
                </a:cubicBezTo>
                <a:lnTo>
                  <a:pt x="2125" y="992"/>
                </a:lnTo>
                <a:close/>
                <a:moveTo>
                  <a:pt x="1853" y="984"/>
                </a:moveTo>
                <a:cubicBezTo>
                  <a:pt x="1852" y="984"/>
                  <a:pt x="1850" y="984"/>
                  <a:pt x="1848" y="984"/>
                </a:cubicBezTo>
                <a:cubicBezTo>
                  <a:pt x="1848" y="984"/>
                  <a:pt x="1848" y="984"/>
                  <a:pt x="1848" y="984"/>
                </a:cubicBezTo>
                <a:cubicBezTo>
                  <a:pt x="1853" y="984"/>
                  <a:pt x="1853" y="984"/>
                  <a:pt x="1853" y="984"/>
                </a:cubicBezTo>
                <a:close/>
                <a:moveTo>
                  <a:pt x="1644" y="979"/>
                </a:moveTo>
                <a:cubicBezTo>
                  <a:pt x="1643" y="979"/>
                  <a:pt x="1643" y="979"/>
                  <a:pt x="1642" y="979"/>
                </a:cubicBezTo>
                <a:cubicBezTo>
                  <a:pt x="1643" y="979"/>
                  <a:pt x="1643" y="979"/>
                  <a:pt x="1644" y="979"/>
                </a:cubicBezTo>
                <a:close/>
                <a:moveTo>
                  <a:pt x="2111" y="991"/>
                </a:moveTo>
                <a:cubicBezTo>
                  <a:pt x="2111" y="991"/>
                  <a:pt x="2110" y="991"/>
                  <a:pt x="2109" y="992"/>
                </a:cubicBezTo>
                <a:cubicBezTo>
                  <a:pt x="2113" y="992"/>
                  <a:pt x="2113" y="991"/>
                  <a:pt x="2111" y="991"/>
                </a:cubicBezTo>
                <a:close/>
                <a:moveTo>
                  <a:pt x="411" y="925"/>
                </a:moveTo>
                <a:cubicBezTo>
                  <a:pt x="411" y="925"/>
                  <a:pt x="411" y="925"/>
                  <a:pt x="395" y="924"/>
                </a:cubicBezTo>
                <a:cubicBezTo>
                  <a:pt x="394" y="925"/>
                  <a:pt x="397" y="925"/>
                  <a:pt x="411" y="925"/>
                </a:cubicBezTo>
                <a:close/>
                <a:moveTo>
                  <a:pt x="319" y="922"/>
                </a:moveTo>
                <a:cubicBezTo>
                  <a:pt x="319" y="922"/>
                  <a:pt x="319" y="922"/>
                  <a:pt x="303" y="921"/>
                </a:cubicBezTo>
                <a:cubicBezTo>
                  <a:pt x="310" y="922"/>
                  <a:pt x="313" y="923"/>
                  <a:pt x="312" y="922"/>
                </a:cubicBezTo>
                <a:cubicBezTo>
                  <a:pt x="317" y="924"/>
                  <a:pt x="317" y="923"/>
                  <a:pt x="319" y="922"/>
                </a:cubicBezTo>
                <a:close/>
                <a:moveTo>
                  <a:pt x="319" y="922"/>
                </a:moveTo>
                <a:cubicBezTo>
                  <a:pt x="319" y="922"/>
                  <a:pt x="319" y="922"/>
                  <a:pt x="326" y="923"/>
                </a:cubicBezTo>
                <a:cubicBezTo>
                  <a:pt x="322" y="922"/>
                  <a:pt x="320" y="922"/>
                  <a:pt x="319" y="922"/>
                </a:cubicBezTo>
                <a:close/>
                <a:moveTo>
                  <a:pt x="1" y="911"/>
                </a:moveTo>
                <a:cubicBezTo>
                  <a:pt x="2" y="912"/>
                  <a:pt x="0" y="913"/>
                  <a:pt x="7" y="913"/>
                </a:cubicBezTo>
                <a:cubicBezTo>
                  <a:pt x="6" y="914"/>
                  <a:pt x="13" y="912"/>
                  <a:pt x="1" y="911"/>
                </a:cubicBezTo>
                <a:close/>
                <a:moveTo>
                  <a:pt x="558" y="930"/>
                </a:moveTo>
                <a:cubicBezTo>
                  <a:pt x="573" y="930"/>
                  <a:pt x="581" y="931"/>
                  <a:pt x="588" y="931"/>
                </a:cubicBezTo>
                <a:cubicBezTo>
                  <a:pt x="588" y="931"/>
                  <a:pt x="588" y="931"/>
                  <a:pt x="559" y="930"/>
                </a:cubicBezTo>
                <a:cubicBezTo>
                  <a:pt x="562" y="930"/>
                  <a:pt x="564" y="930"/>
                  <a:pt x="558" y="930"/>
                </a:cubicBezTo>
                <a:close/>
                <a:moveTo>
                  <a:pt x="114" y="920"/>
                </a:moveTo>
                <a:cubicBezTo>
                  <a:pt x="130" y="922"/>
                  <a:pt x="130" y="922"/>
                  <a:pt x="130" y="922"/>
                </a:cubicBezTo>
                <a:cubicBezTo>
                  <a:pt x="116" y="920"/>
                  <a:pt x="116" y="920"/>
                  <a:pt x="116" y="920"/>
                </a:cubicBezTo>
                <a:cubicBezTo>
                  <a:pt x="114" y="920"/>
                  <a:pt x="114" y="920"/>
                  <a:pt x="114" y="920"/>
                </a:cubicBezTo>
                <a:close/>
                <a:moveTo>
                  <a:pt x="274" y="919"/>
                </a:moveTo>
                <a:cubicBezTo>
                  <a:pt x="268" y="919"/>
                  <a:pt x="265" y="919"/>
                  <a:pt x="263" y="918"/>
                </a:cubicBezTo>
                <a:cubicBezTo>
                  <a:pt x="263" y="919"/>
                  <a:pt x="262" y="919"/>
                  <a:pt x="261" y="919"/>
                </a:cubicBezTo>
                <a:cubicBezTo>
                  <a:pt x="269" y="920"/>
                  <a:pt x="272" y="920"/>
                  <a:pt x="274" y="920"/>
                </a:cubicBezTo>
                <a:cubicBezTo>
                  <a:pt x="273" y="920"/>
                  <a:pt x="272" y="920"/>
                  <a:pt x="274" y="919"/>
                </a:cubicBezTo>
                <a:close/>
                <a:moveTo>
                  <a:pt x="385" y="923"/>
                </a:moveTo>
                <a:cubicBezTo>
                  <a:pt x="385" y="923"/>
                  <a:pt x="385" y="923"/>
                  <a:pt x="395" y="924"/>
                </a:cubicBezTo>
                <a:cubicBezTo>
                  <a:pt x="395" y="924"/>
                  <a:pt x="397" y="923"/>
                  <a:pt x="399" y="923"/>
                </a:cubicBezTo>
                <a:cubicBezTo>
                  <a:pt x="396" y="923"/>
                  <a:pt x="389" y="923"/>
                  <a:pt x="385" y="923"/>
                </a:cubicBezTo>
                <a:close/>
                <a:moveTo>
                  <a:pt x="213" y="927"/>
                </a:moveTo>
                <a:cubicBezTo>
                  <a:pt x="213" y="927"/>
                  <a:pt x="213" y="927"/>
                  <a:pt x="224" y="926"/>
                </a:cubicBezTo>
                <a:cubicBezTo>
                  <a:pt x="225" y="926"/>
                  <a:pt x="209" y="926"/>
                  <a:pt x="204" y="926"/>
                </a:cubicBezTo>
                <a:cubicBezTo>
                  <a:pt x="204" y="926"/>
                  <a:pt x="204" y="926"/>
                  <a:pt x="213" y="927"/>
                </a:cubicBezTo>
                <a:close/>
                <a:moveTo>
                  <a:pt x="219" y="923"/>
                </a:moveTo>
                <a:cubicBezTo>
                  <a:pt x="203" y="924"/>
                  <a:pt x="175" y="921"/>
                  <a:pt x="152" y="920"/>
                </a:cubicBezTo>
                <a:cubicBezTo>
                  <a:pt x="152" y="920"/>
                  <a:pt x="152" y="920"/>
                  <a:pt x="161" y="923"/>
                </a:cubicBezTo>
                <a:cubicBezTo>
                  <a:pt x="161" y="923"/>
                  <a:pt x="161" y="923"/>
                  <a:pt x="164" y="922"/>
                </a:cubicBezTo>
                <a:cubicBezTo>
                  <a:pt x="182" y="922"/>
                  <a:pt x="209" y="926"/>
                  <a:pt x="219" y="923"/>
                </a:cubicBezTo>
                <a:close/>
                <a:moveTo>
                  <a:pt x="643" y="932"/>
                </a:moveTo>
                <a:cubicBezTo>
                  <a:pt x="643" y="932"/>
                  <a:pt x="643" y="932"/>
                  <a:pt x="627" y="929"/>
                </a:cubicBezTo>
                <a:cubicBezTo>
                  <a:pt x="631" y="931"/>
                  <a:pt x="631" y="931"/>
                  <a:pt x="631" y="931"/>
                </a:cubicBezTo>
                <a:cubicBezTo>
                  <a:pt x="631" y="931"/>
                  <a:pt x="631" y="931"/>
                  <a:pt x="643" y="932"/>
                </a:cubicBezTo>
                <a:close/>
                <a:moveTo>
                  <a:pt x="823" y="936"/>
                </a:moveTo>
                <a:cubicBezTo>
                  <a:pt x="826" y="935"/>
                  <a:pt x="824" y="938"/>
                  <a:pt x="829" y="937"/>
                </a:cubicBezTo>
                <a:cubicBezTo>
                  <a:pt x="858" y="939"/>
                  <a:pt x="817" y="934"/>
                  <a:pt x="823" y="936"/>
                </a:cubicBezTo>
                <a:close/>
                <a:moveTo>
                  <a:pt x="501" y="925"/>
                </a:moveTo>
                <a:cubicBezTo>
                  <a:pt x="513" y="924"/>
                  <a:pt x="522" y="924"/>
                  <a:pt x="531" y="925"/>
                </a:cubicBezTo>
                <a:cubicBezTo>
                  <a:pt x="523" y="924"/>
                  <a:pt x="514" y="923"/>
                  <a:pt x="503" y="922"/>
                </a:cubicBezTo>
                <a:cubicBezTo>
                  <a:pt x="510" y="923"/>
                  <a:pt x="494" y="923"/>
                  <a:pt x="501" y="925"/>
                </a:cubicBezTo>
                <a:close/>
                <a:moveTo>
                  <a:pt x="815" y="936"/>
                </a:moveTo>
                <a:cubicBezTo>
                  <a:pt x="810" y="936"/>
                  <a:pt x="807" y="936"/>
                  <a:pt x="805" y="935"/>
                </a:cubicBezTo>
                <a:cubicBezTo>
                  <a:pt x="805" y="935"/>
                  <a:pt x="804" y="936"/>
                  <a:pt x="804" y="936"/>
                </a:cubicBezTo>
                <a:lnTo>
                  <a:pt x="815" y="936"/>
                </a:lnTo>
                <a:close/>
                <a:moveTo>
                  <a:pt x="4460" y="1043"/>
                </a:moveTo>
                <a:cubicBezTo>
                  <a:pt x="4460" y="1043"/>
                  <a:pt x="4460" y="1043"/>
                  <a:pt x="4445" y="1044"/>
                </a:cubicBezTo>
                <a:cubicBezTo>
                  <a:pt x="4450" y="1044"/>
                  <a:pt x="4450" y="1044"/>
                  <a:pt x="4450" y="1044"/>
                </a:cubicBezTo>
                <a:cubicBezTo>
                  <a:pt x="4450" y="1044"/>
                  <a:pt x="4450" y="1044"/>
                  <a:pt x="4460" y="1043"/>
                </a:cubicBezTo>
                <a:close/>
                <a:moveTo>
                  <a:pt x="805" y="935"/>
                </a:moveTo>
                <a:cubicBezTo>
                  <a:pt x="805" y="935"/>
                  <a:pt x="805" y="935"/>
                  <a:pt x="805" y="935"/>
                </a:cubicBezTo>
                <a:cubicBezTo>
                  <a:pt x="805" y="935"/>
                  <a:pt x="805" y="935"/>
                  <a:pt x="805" y="935"/>
                </a:cubicBezTo>
                <a:close/>
                <a:moveTo>
                  <a:pt x="557" y="929"/>
                </a:moveTo>
                <a:cubicBezTo>
                  <a:pt x="561" y="929"/>
                  <a:pt x="566" y="928"/>
                  <a:pt x="569" y="928"/>
                </a:cubicBezTo>
                <a:cubicBezTo>
                  <a:pt x="568" y="928"/>
                  <a:pt x="561" y="928"/>
                  <a:pt x="557" y="929"/>
                </a:cubicBezTo>
                <a:close/>
                <a:moveTo>
                  <a:pt x="745" y="933"/>
                </a:moveTo>
                <a:cubicBezTo>
                  <a:pt x="745" y="933"/>
                  <a:pt x="745" y="933"/>
                  <a:pt x="731" y="932"/>
                </a:cubicBezTo>
                <a:cubicBezTo>
                  <a:pt x="733" y="933"/>
                  <a:pt x="731" y="933"/>
                  <a:pt x="731" y="933"/>
                </a:cubicBezTo>
                <a:lnTo>
                  <a:pt x="745" y="933"/>
                </a:lnTo>
                <a:close/>
                <a:moveTo>
                  <a:pt x="531" y="925"/>
                </a:moveTo>
                <a:cubicBezTo>
                  <a:pt x="536" y="926"/>
                  <a:pt x="541" y="926"/>
                  <a:pt x="545" y="927"/>
                </a:cubicBezTo>
                <a:cubicBezTo>
                  <a:pt x="540" y="926"/>
                  <a:pt x="536" y="925"/>
                  <a:pt x="531" y="925"/>
                </a:cubicBezTo>
                <a:close/>
                <a:moveTo>
                  <a:pt x="274" y="920"/>
                </a:moveTo>
                <a:cubicBezTo>
                  <a:pt x="274" y="920"/>
                  <a:pt x="275" y="920"/>
                  <a:pt x="274" y="920"/>
                </a:cubicBezTo>
                <a:close/>
                <a:moveTo>
                  <a:pt x="400" y="922"/>
                </a:moveTo>
                <a:cubicBezTo>
                  <a:pt x="401" y="922"/>
                  <a:pt x="401" y="922"/>
                  <a:pt x="401" y="922"/>
                </a:cubicBezTo>
                <a:cubicBezTo>
                  <a:pt x="401" y="922"/>
                  <a:pt x="400" y="922"/>
                  <a:pt x="400" y="922"/>
                </a:cubicBezTo>
                <a:close/>
                <a:moveTo>
                  <a:pt x="444" y="926"/>
                </a:moveTo>
                <a:cubicBezTo>
                  <a:pt x="450" y="924"/>
                  <a:pt x="450" y="924"/>
                  <a:pt x="450" y="924"/>
                </a:cubicBezTo>
                <a:cubicBezTo>
                  <a:pt x="441" y="925"/>
                  <a:pt x="439" y="925"/>
                  <a:pt x="438" y="926"/>
                </a:cubicBezTo>
                <a:lnTo>
                  <a:pt x="444" y="926"/>
                </a:lnTo>
                <a:close/>
                <a:moveTo>
                  <a:pt x="583" y="940"/>
                </a:moveTo>
                <a:cubicBezTo>
                  <a:pt x="590" y="940"/>
                  <a:pt x="590" y="940"/>
                  <a:pt x="590" y="940"/>
                </a:cubicBezTo>
                <a:cubicBezTo>
                  <a:pt x="600" y="940"/>
                  <a:pt x="594" y="939"/>
                  <a:pt x="584" y="939"/>
                </a:cubicBezTo>
                <a:cubicBezTo>
                  <a:pt x="584" y="939"/>
                  <a:pt x="584" y="939"/>
                  <a:pt x="583" y="940"/>
                </a:cubicBezTo>
                <a:close/>
                <a:moveTo>
                  <a:pt x="498" y="934"/>
                </a:moveTo>
                <a:cubicBezTo>
                  <a:pt x="498" y="934"/>
                  <a:pt x="498" y="934"/>
                  <a:pt x="498" y="935"/>
                </a:cubicBezTo>
                <a:cubicBezTo>
                  <a:pt x="511" y="934"/>
                  <a:pt x="511" y="934"/>
                  <a:pt x="511" y="934"/>
                </a:cubicBezTo>
                <a:cubicBezTo>
                  <a:pt x="511" y="934"/>
                  <a:pt x="511" y="934"/>
                  <a:pt x="485" y="932"/>
                </a:cubicBezTo>
                <a:cubicBezTo>
                  <a:pt x="487" y="933"/>
                  <a:pt x="483" y="934"/>
                  <a:pt x="498" y="934"/>
                </a:cubicBezTo>
                <a:close/>
                <a:moveTo>
                  <a:pt x="510" y="929"/>
                </a:moveTo>
                <a:cubicBezTo>
                  <a:pt x="512" y="929"/>
                  <a:pt x="512" y="929"/>
                  <a:pt x="512" y="929"/>
                </a:cubicBezTo>
                <a:cubicBezTo>
                  <a:pt x="505" y="929"/>
                  <a:pt x="500" y="928"/>
                  <a:pt x="494" y="928"/>
                </a:cubicBezTo>
                <a:cubicBezTo>
                  <a:pt x="499" y="929"/>
                  <a:pt x="503" y="929"/>
                  <a:pt x="510" y="929"/>
                </a:cubicBezTo>
                <a:close/>
                <a:moveTo>
                  <a:pt x="452" y="922"/>
                </a:moveTo>
                <a:cubicBezTo>
                  <a:pt x="468" y="924"/>
                  <a:pt x="468" y="924"/>
                  <a:pt x="468" y="924"/>
                </a:cubicBezTo>
                <a:cubicBezTo>
                  <a:pt x="461" y="923"/>
                  <a:pt x="461" y="923"/>
                  <a:pt x="461" y="923"/>
                </a:cubicBezTo>
                <a:cubicBezTo>
                  <a:pt x="452" y="922"/>
                  <a:pt x="452" y="922"/>
                  <a:pt x="452" y="922"/>
                </a:cubicBezTo>
                <a:close/>
                <a:moveTo>
                  <a:pt x="544" y="932"/>
                </a:moveTo>
                <a:cubicBezTo>
                  <a:pt x="555" y="933"/>
                  <a:pt x="549" y="934"/>
                  <a:pt x="569" y="935"/>
                </a:cubicBezTo>
                <a:cubicBezTo>
                  <a:pt x="579" y="933"/>
                  <a:pt x="563" y="932"/>
                  <a:pt x="558" y="930"/>
                </a:cubicBezTo>
                <a:cubicBezTo>
                  <a:pt x="534" y="930"/>
                  <a:pt x="576" y="933"/>
                  <a:pt x="544" y="932"/>
                </a:cubicBezTo>
                <a:close/>
                <a:moveTo>
                  <a:pt x="556" y="929"/>
                </a:moveTo>
                <a:cubicBezTo>
                  <a:pt x="557" y="929"/>
                  <a:pt x="558" y="929"/>
                  <a:pt x="559" y="930"/>
                </a:cubicBezTo>
                <a:cubicBezTo>
                  <a:pt x="558" y="929"/>
                  <a:pt x="557" y="929"/>
                  <a:pt x="556" y="929"/>
                </a:cubicBezTo>
                <a:close/>
                <a:moveTo>
                  <a:pt x="555" y="929"/>
                </a:moveTo>
                <a:cubicBezTo>
                  <a:pt x="540" y="929"/>
                  <a:pt x="540" y="929"/>
                  <a:pt x="540" y="929"/>
                </a:cubicBezTo>
                <a:cubicBezTo>
                  <a:pt x="546" y="929"/>
                  <a:pt x="551" y="930"/>
                  <a:pt x="558" y="930"/>
                </a:cubicBezTo>
                <a:cubicBezTo>
                  <a:pt x="557" y="930"/>
                  <a:pt x="557" y="929"/>
                  <a:pt x="556" y="929"/>
                </a:cubicBezTo>
                <a:cubicBezTo>
                  <a:pt x="555" y="929"/>
                  <a:pt x="554" y="929"/>
                  <a:pt x="555" y="929"/>
                </a:cubicBezTo>
                <a:close/>
                <a:moveTo>
                  <a:pt x="484" y="927"/>
                </a:moveTo>
                <a:cubicBezTo>
                  <a:pt x="483" y="927"/>
                  <a:pt x="483" y="927"/>
                  <a:pt x="483" y="927"/>
                </a:cubicBezTo>
                <a:cubicBezTo>
                  <a:pt x="486" y="927"/>
                  <a:pt x="490" y="928"/>
                  <a:pt x="494" y="928"/>
                </a:cubicBezTo>
                <a:cubicBezTo>
                  <a:pt x="492" y="928"/>
                  <a:pt x="489" y="927"/>
                  <a:pt x="485" y="927"/>
                </a:cubicBezTo>
                <a:cubicBezTo>
                  <a:pt x="486" y="926"/>
                  <a:pt x="486" y="926"/>
                  <a:pt x="484" y="927"/>
                </a:cubicBezTo>
                <a:close/>
                <a:moveTo>
                  <a:pt x="512" y="929"/>
                </a:moveTo>
                <a:cubicBezTo>
                  <a:pt x="540" y="929"/>
                  <a:pt x="540" y="929"/>
                  <a:pt x="540" y="929"/>
                </a:cubicBezTo>
                <a:cubicBezTo>
                  <a:pt x="531" y="929"/>
                  <a:pt x="524" y="928"/>
                  <a:pt x="516" y="927"/>
                </a:cubicBezTo>
                <a:cubicBezTo>
                  <a:pt x="506" y="927"/>
                  <a:pt x="510" y="928"/>
                  <a:pt x="512" y="929"/>
                </a:cubicBezTo>
                <a:close/>
                <a:moveTo>
                  <a:pt x="291" y="923"/>
                </a:moveTo>
                <a:cubicBezTo>
                  <a:pt x="276" y="922"/>
                  <a:pt x="287" y="922"/>
                  <a:pt x="295" y="921"/>
                </a:cubicBezTo>
                <a:cubicBezTo>
                  <a:pt x="267" y="920"/>
                  <a:pt x="263" y="922"/>
                  <a:pt x="291" y="923"/>
                </a:cubicBezTo>
                <a:close/>
                <a:moveTo>
                  <a:pt x="329" y="926"/>
                </a:moveTo>
                <a:cubicBezTo>
                  <a:pt x="334" y="926"/>
                  <a:pt x="334" y="926"/>
                  <a:pt x="334" y="926"/>
                </a:cubicBezTo>
                <a:cubicBezTo>
                  <a:pt x="334" y="926"/>
                  <a:pt x="334" y="926"/>
                  <a:pt x="303" y="923"/>
                </a:cubicBezTo>
                <a:cubicBezTo>
                  <a:pt x="303" y="923"/>
                  <a:pt x="303" y="923"/>
                  <a:pt x="329" y="926"/>
                </a:cubicBezTo>
                <a:close/>
                <a:moveTo>
                  <a:pt x="380" y="930"/>
                </a:moveTo>
                <a:cubicBezTo>
                  <a:pt x="398" y="929"/>
                  <a:pt x="379" y="927"/>
                  <a:pt x="370" y="926"/>
                </a:cubicBezTo>
                <a:cubicBezTo>
                  <a:pt x="384" y="928"/>
                  <a:pt x="373" y="928"/>
                  <a:pt x="380" y="930"/>
                </a:cubicBezTo>
                <a:close/>
                <a:moveTo>
                  <a:pt x="410" y="933"/>
                </a:moveTo>
                <a:cubicBezTo>
                  <a:pt x="418" y="932"/>
                  <a:pt x="421" y="931"/>
                  <a:pt x="425" y="930"/>
                </a:cubicBezTo>
                <a:cubicBezTo>
                  <a:pt x="421" y="930"/>
                  <a:pt x="408" y="931"/>
                  <a:pt x="398" y="932"/>
                </a:cubicBezTo>
                <a:cubicBezTo>
                  <a:pt x="406" y="932"/>
                  <a:pt x="407" y="933"/>
                  <a:pt x="410" y="933"/>
                </a:cubicBezTo>
                <a:close/>
                <a:moveTo>
                  <a:pt x="299" y="919"/>
                </a:moveTo>
                <a:cubicBezTo>
                  <a:pt x="299" y="919"/>
                  <a:pt x="299" y="919"/>
                  <a:pt x="313" y="921"/>
                </a:cubicBezTo>
                <a:cubicBezTo>
                  <a:pt x="321" y="920"/>
                  <a:pt x="324" y="919"/>
                  <a:pt x="310" y="918"/>
                </a:cubicBezTo>
                <a:cubicBezTo>
                  <a:pt x="314" y="919"/>
                  <a:pt x="302" y="919"/>
                  <a:pt x="299" y="919"/>
                </a:cubicBezTo>
                <a:close/>
                <a:moveTo>
                  <a:pt x="426" y="929"/>
                </a:moveTo>
                <a:cubicBezTo>
                  <a:pt x="425" y="930"/>
                  <a:pt x="425" y="930"/>
                  <a:pt x="425" y="930"/>
                </a:cubicBezTo>
                <a:cubicBezTo>
                  <a:pt x="426" y="930"/>
                  <a:pt x="426" y="930"/>
                  <a:pt x="426" y="929"/>
                </a:cubicBezTo>
                <a:close/>
                <a:moveTo>
                  <a:pt x="398" y="933"/>
                </a:moveTo>
                <a:cubicBezTo>
                  <a:pt x="398" y="933"/>
                  <a:pt x="391" y="932"/>
                  <a:pt x="398" y="932"/>
                </a:cubicBezTo>
                <a:cubicBezTo>
                  <a:pt x="398" y="932"/>
                  <a:pt x="398" y="932"/>
                  <a:pt x="396" y="931"/>
                </a:cubicBezTo>
                <a:cubicBezTo>
                  <a:pt x="382" y="932"/>
                  <a:pt x="393" y="933"/>
                  <a:pt x="398" y="933"/>
                </a:cubicBezTo>
                <a:close/>
                <a:moveTo>
                  <a:pt x="412" y="928"/>
                </a:moveTo>
                <a:cubicBezTo>
                  <a:pt x="412" y="928"/>
                  <a:pt x="412" y="928"/>
                  <a:pt x="428" y="928"/>
                </a:cubicBezTo>
                <a:cubicBezTo>
                  <a:pt x="428" y="928"/>
                  <a:pt x="428" y="928"/>
                  <a:pt x="411" y="926"/>
                </a:cubicBezTo>
                <a:cubicBezTo>
                  <a:pt x="415" y="927"/>
                  <a:pt x="412" y="927"/>
                  <a:pt x="412" y="928"/>
                </a:cubicBezTo>
                <a:close/>
                <a:moveTo>
                  <a:pt x="397" y="934"/>
                </a:moveTo>
                <a:cubicBezTo>
                  <a:pt x="400" y="934"/>
                  <a:pt x="400" y="934"/>
                  <a:pt x="398" y="933"/>
                </a:cubicBezTo>
                <a:cubicBezTo>
                  <a:pt x="397" y="934"/>
                  <a:pt x="398" y="934"/>
                  <a:pt x="397" y="934"/>
                </a:cubicBezTo>
                <a:close/>
                <a:moveTo>
                  <a:pt x="4483" y="35"/>
                </a:moveTo>
                <a:cubicBezTo>
                  <a:pt x="0" y="161"/>
                  <a:pt x="0" y="161"/>
                  <a:pt x="0" y="161"/>
                </a:cubicBezTo>
                <a:cubicBezTo>
                  <a:pt x="0" y="904"/>
                  <a:pt x="0" y="904"/>
                  <a:pt x="0" y="904"/>
                </a:cubicBezTo>
                <a:cubicBezTo>
                  <a:pt x="4483" y="1030"/>
                  <a:pt x="4483" y="1030"/>
                  <a:pt x="4483" y="1030"/>
                </a:cubicBezTo>
                <a:lnTo>
                  <a:pt x="4483" y="35"/>
                </a:lnTo>
                <a:close/>
              </a:path>
            </a:pathLst>
          </a:custGeom>
          <a:blipFill>
            <a:blip r:embed="rId3"/>
            <a:srcRect/>
            <a:stretch>
              <a:fillRect l="-4693" r="-4693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27487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561602"/>
            <a:ext cx="6251002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/>
              <a:t>10/06/2019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8BE879-BCC1-4C76-8DD5-F8AC7E6C0411}"/>
              </a:ext>
            </a:extLst>
          </p:cNvPr>
          <p:cNvGrpSpPr/>
          <p:nvPr/>
        </p:nvGrpSpPr>
        <p:grpSpPr>
          <a:xfrm>
            <a:off x="754162" y="1624605"/>
            <a:ext cx="3636036" cy="4298083"/>
            <a:chOff x="3105306" y="1816540"/>
            <a:chExt cx="1752444" cy="1779176"/>
          </a:xfrm>
          <a:effectLst/>
        </p:grpSpPr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C2C2A47F-0EE7-4FE3-AE40-94FE80BE5C3B}"/>
                </a:ext>
              </a:extLst>
            </p:cNvPr>
            <p:cNvSpPr/>
            <p:nvPr/>
          </p:nvSpPr>
          <p:spPr>
            <a:xfrm>
              <a:off x="3105306" y="1816540"/>
              <a:ext cx="1752444" cy="1779176"/>
            </a:xfrm>
            <a:prstGeom prst="roundRect">
              <a:avLst>
                <a:gd name="adj" fmla="val 16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2">
                <a:defRPr/>
              </a:pPr>
              <a:endParaRPr lang="en-GB" sz="1000" kern="0" dirty="0">
                <a:solidFill>
                  <a:srgbClr val="767676"/>
                </a:solidFill>
              </a:endParaRPr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CE99C534-2654-4F08-9333-EA62552009C1}"/>
                </a:ext>
              </a:extLst>
            </p:cNvPr>
            <p:cNvSpPr/>
            <p:nvPr/>
          </p:nvSpPr>
          <p:spPr>
            <a:xfrm>
              <a:off x="3142490" y="1850025"/>
              <a:ext cx="1678077" cy="1712207"/>
            </a:xfrm>
            <a:prstGeom prst="roundRect">
              <a:avLst>
                <a:gd name="adj" fmla="val 0"/>
              </a:avLst>
            </a:pr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2">
                <a:defRPr/>
              </a:pPr>
              <a:endParaRPr lang="en-GB" sz="1000" kern="0">
                <a:solidFill>
                  <a:srgbClr val="767676"/>
                </a:solidFill>
              </a:endParaRPr>
            </a:p>
          </p:txBody>
        </p:sp>
      </p:grpSp>
      <p:sp>
        <p:nvSpPr>
          <p:cNvPr id="9" name="Oval 9">
            <a:extLst>
              <a:ext uri="{FF2B5EF4-FFF2-40B4-BE49-F238E27FC236}">
                <a16:creationId xmlns:a16="http://schemas.microsoft.com/office/drawing/2014/main" id="{4299DDD8-2AB0-47EC-B94E-AD9FE778E4AD}"/>
              </a:ext>
            </a:extLst>
          </p:cNvPr>
          <p:cNvSpPr/>
          <p:nvPr/>
        </p:nvSpPr>
        <p:spPr>
          <a:xfrm>
            <a:off x="4764187" y="1624605"/>
            <a:ext cx="3636036" cy="4298083"/>
          </a:xfrm>
          <a:prstGeom prst="roundRect">
            <a:avLst>
              <a:gd name="adj" fmla="val 16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2">
              <a:defRPr/>
            </a:pPr>
            <a:endParaRPr lang="en-GB" sz="1000" kern="0" dirty="0">
              <a:solidFill>
                <a:srgbClr val="767676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0B1BB4E-7BC9-4AB1-967F-B5757C3EAF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927" y="1803401"/>
            <a:ext cx="3305175" cy="3924300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defRPr sz="1500"/>
            </a:lvl1pPr>
            <a:lvl2pPr>
              <a:buClr>
                <a:schemeClr val="accent4"/>
              </a:buClr>
              <a:defRPr sz="1350"/>
            </a:lvl2pPr>
            <a:lvl3pPr>
              <a:buClr>
                <a:schemeClr val="accent4"/>
              </a:buClr>
              <a:defRPr sz="1200"/>
            </a:lvl3pPr>
            <a:lvl4pPr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D04F97B5-AC56-416D-8DCE-2D59A08505D1}"/>
              </a:ext>
            </a:extLst>
          </p:cNvPr>
          <p:cNvSpPr/>
          <p:nvPr/>
        </p:nvSpPr>
        <p:spPr>
          <a:xfrm>
            <a:off x="4841337" y="1705498"/>
            <a:ext cx="3481736" cy="4136301"/>
          </a:xfrm>
          <a:prstGeom prst="roundRect">
            <a:avLst>
              <a:gd name="adj" fmla="val 0"/>
            </a:avLst>
          </a:prstGeom>
          <a:noFill/>
          <a:ln w="158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2">
              <a:defRPr/>
            </a:pPr>
            <a:endParaRPr lang="en-GB" sz="1000" kern="0">
              <a:solidFill>
                <a:srgbClr val="767676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8BE879-BCC1-4C76-8DD5-F8AC7E6C0411}"/>
              </a:ext>
            </a:extLst>
          </p:cNvPr>
          <p:cNvGrpSpPr/>
          <p:nvPr userDrawn="1"/>
        </p:nvGrpSpPr>
        <p:grpSpPr>
          <a:xfrm>
            <a:off x="754162" y="1624605"/>
            <a:ext cx="3636036" cy="4298083"/>
            <a:chOff x="3105306" y="1816540"/>
            <a:chExt cx="1752444" cy="1779176"/>
          </a:xfrm>
          <a:effectLst/>
        </p:grpSpPr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C2C2A47F-0EE7-4FE3-AE40-94FE80BE5C3B}"/>
                </a:ext>
              </a:extLst>
            </p:cNvPr>
            <p:cNvSpPr/>
            <p:nvPr/>
          </p:nvSpPr>
          <p:spPr>
            <a:xfrm>
              <a:off x="3105306" y="1816540"/>
              <a:ext cx="1752444" cy="1779176"/>
            </a:xfrm>
            <a:prstGeom prst="roundRect">
              <a:avLst>
                <a:gd name="adj" fmla="val 16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56">
                <a:defRPr/>
              </a:pPr>
              <a:endParaRPr lang="en-GB" sz="1333" kern="0" dirty="0">
                <a:solidFill>
                  <a:srgbClr val="767676"/>
                </a:solidFill>
              </a:endParaRPr>
            </a:p>
          </p:txBody>
        </p:sp>
        <p:sp>
          <p:nvSpPr>
            <p:cNvPr id="15" name="Oval 10">
              <a:extLst>
                <a:ext uri="{FF2B5EF4-FFF2-40B4-BE49-F238E27FC236}">
                  <a16:creationId xmlns:a16="http://schemas.microsoft.com/office/drawing/2014/main" id="{CE99C534-2654-4F08-9333-EA62552009C1}"/>
                </a:ext>
              </a:extLst>
            </p:cNvPr>
            <p:cNvSpPr/>
            <p:nvPr/>
          </p:nvSpPr>
          <p:spPr>
            <a:xfrm>
              <a:off x="3142490" y="1850025"/>
              <a:ext cx="1678077" cy="1712207"/>
            </a:xfrm>
            <a:prstGeom prst="roundRect">
              <a:avLst>
                <a:gd name="adj" fmla="val 0"/>
              </a:avLst>
            </a:pr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56">
                <a:defRPr/>
              </a:pPr>
              <a:endParaRPr lang="en-GB" sz="1333" kern="0">
                <a:solidFill>
                  <a:srgbClr val="767676"/>
                </a:solidFill>
              </a:endParaRPr>
            </a:p>
          </p:txBody>
        </p:sp>
      </p:grpSp>
      <p:sp>
        <p:nvSpPr>
          <p:cNvPr id="16" name="Oval 9">
            <a:extLst>
              <a:ext uri="{FF2B5EF4-FFF2-40B4-BE49-F238E27FC236}">
                <a16:creationId xmlns:a16="http://schemas.microsoft.com/office/drawing/2014/main" id="{4299DDD8-2AB0-47EC-B94E-AD9FE778E4AD}"/>
              </a:ext>
            </a:extLst>
          </p:cNvPr>
          <p:cNvSpPr/>
          <p:nvPr userDrawn="1"/>
        </p:nvSpPr>
        <p:spPr>
          <a:xfrm>
            <a:off x="4764187" y="1624605"/>
            <a:ext cx="3636036" cy="4298083"/>
          </a:xfrm>
          <a:prstGeom prst="roundRect">
            <a:avLst>
              <a:gd name="adj" fmla="val 16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56">
              <a:defRPr/>
            </a:pPr>
            <a:endParaRPr lang="en-GB" sz="1333" kern="0" dirty="0">
              <a:solidFill>
                <a:srgbClr val="767676"/>
              </a:solidFill>
            </a:endParaRPr>
          </a:p>
        </p:txBody>
      </p:sp>
      <p:sp>
        <p:nvSpPr>
          <p:cNvPr id="17" name="Oval 10">
            <a:extLst>
              <a:ext uri="{FF2B5EF4-FFF2-40B4-BE49-F238E27FC236}">
                <a16:creationId xmlns:a16="http://schemas.microsoft.com/office/drawing/2014/main" id="{D04F97B5-AC56-416D-8DCE-2D59A08505D1}"/>
              </a:ext>
            </a:extLst>
          </p:cNvPr>
          <p:cNvSpPr/>
          <p:nvPr userDrawn="1"/>
        </p:nvSpPr>
        <p:spPr>
          <a:xfrm>
            <a:off x="4841337" y="1705497"/>
            <a:ext cx="3481736" cy="4136301"/>
          </a:xfrm>
          <a:prstGeom prst="roundRect">
            <a:avLst>
              <a:gd name="adj" fmla="val 0"/>
            </a:avLst>
          </a:prstGeom>
          <a:noFill/>
          <a:ln w="158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56">
              <a:defRPr/>
            </a:pPr>
            <a:endParaRPr lang="en-GB" sz="1333" kern="0">
              <a:solidFill>
                <a:srgbClr val="7676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3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9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561602"/>
            <a:ext cx="6251002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C302-F7CB-47D7-B427-D7FDE2210F2A}" type="datetime1">
              <a:rPr lang="en-GB" smtClean="0"/>
              <a:t>10/06/2019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9855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0DC6-64FD-4FB1-BA47-41D3EA341EF7}" type="datetime1">
              <a:rPr lang="en-GB" smtClean="0"/>
              <a:t>10/06/2019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20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-1190" y="1942248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8" y="2978887"/>
            <a:ext cx="5629275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/>
              <a:t>10/06/2019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508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-1190" y="1942248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8" y="2978887"/>
            <a:ext cx="5629275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/>
              <a:t>10/06/2019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51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-1190" y="1942248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8" y="2978887"/>
            <a:ext cx="5629275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/>
              <a:t>10/06/2019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027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561601"/>
            <a:ext cx="6251002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/>
              <a:t>10/06/2019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8BE879-BCC1-4C76-8DD5-F8AC7E6C0411}"/>
              </a:ext>
            </a:extLst>
          </p:cNvPr>
          <p:cNvGrpSpPr/>
          <p:nvPr userDrawn="1"/>
        </p:nvGrpSpPr>
        <p:grpSpPr>
          <a:xfrm>
            <a:off x="754162" y="1624605"/>
            <a:ext cx="3636036" cy="4298083"/>
            <a:chOff x="3105306" y="1816540"/>
            <a:chExt cx="1752444" cy="1779176"/>
          </a:xfrm>
          <a:effectLst/>
        </p:grpSpPr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C2C2A47F-0EE7-4FE3-AE40-94FE80BE5C3B}"/>
                </a:ext>
              </a:extLst>
            </p:cNvPr>
            <p:cNvSpPr/>
            <p:nvPr/>
          </p:nvSpPr>
          <p:spPr>
            <a:xfrm>
              <a:off x="3105306" y="1816540"/>
              <a:ext cx="1752444" cy="1779176"/>
            </a:xfrm>
            <a:prstGeom prst="roundRect">
              <a:avLst>
                <a:gd name="adj" fmla="val 16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56">
                <a:defRPr/>
              </a:pPr>
              <a:endParaRPr lang="en-GB" sz="1333" kern="0" dirty="0">
                <a:solidFill>
                  <a:srgbClr val="767676"/>
                </a:solidFill>
              </a:endParaRPr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CE99C534-2654-4F08-9333-EA62552009C1}"/>
                </a:ext>
              </a:extLst>
            </p:cNvPr>
            <p:cNvSpPr/>
            <p:nvPr/>
          </p:nvSpPr>
          <p:spPr>
            <a:xfrm>
              <a:off x="3142490" y="1850025"/>
              <a:ext cx="1678077" cy="1712207"/>
            </a:xfrm>
            <a:prstGeom prst="roundRect">
              <a:avLst>
                <a:gd name="adj" fmla="val 0"/>
              </a:avLst>
            </a:pr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56">
                <a:defRPr/>
              </a:pPr>
              <a:endParaRPr lang="en-GB" sz="1333" kern="0">
                <a:solidFill>
                  <a:srgbClr val="767676"/>
                </a:solidFill>
              </a:endParaRPr>
            </a:p>
          </p:txBody>
        </p:sp>
      </p:grpSp>
      <p:sp>
        <p:nvSpPr>
          <p:cNvPr id="9" name="Oval 9">
            <a:extLst>
              <a:ext uri="{FF2B5EF4-FFF2-40B4-BE49-F238E27FC236}">
                <a16:creationId xmlns:a16="http://schemas.microsoft.com/office/drawing/2014/main" id="{4299DDD8-2AB0-47EC-B94E-AD9FE778E4AD}"/>
              </a:ext>
            </a:extLst>
          </p:cNvPr>
          <p:cNvSpPr/>
          <p:nvPr userDrawn="1"/>
        </p:nvSpPr>
        <p:spPr>
          <a:xfrm>
            <a:off x="4764187" y="1624605"/>
            <a:ext cx="3636036" cy="4298083"/>
          </a:xfrm>
          <a:prstGeom prst="roundRect">
            <a:avLst>
              <a:gd name="adj" fmla="val 16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56">
              <a:defRPr/>
            </a:pPr>
            <a:endParaRPr lang="en-GB" sz="1333" kern="0" dirty="0">
              <a:solidFill>
                <a:srgbClr val="767676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0B1BB4E-7BC9-4AB1-967F-B5757C3EAF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925" y="1803400"/>
            <a:ext cx="3305175" cy="3924300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defRPr sz="2000"/>
            </a:lvl1pPr>
            <a:lvl2pPr>
              <a:buClr>
                <a:schemeClr val="accent4"/>
              </a:buClr>
              <a:defRPr sz="1800"/>
            </a:lvl2pPr>
            <a:lvl3pPr>
              <a:buClr>
                <a:schemeClr val="accent4"/>
              </a:buClr>
              <a:defRPr sz="1600"/>
            </a:lvl3pPr>
            <a:lvl4pPr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D04F97B5-AC56-416D-8DCE-2D59A08505D1}"/>
              </a:ext>
            </a:extLst>
          </p:cNvPr>
          <p:cNvSpPr/>
          <p:nvPr userDrawn="1"/>
        </p:nvSpPr>
        <p:spPr>
          <a:xfrm>
            <a:off x="4841337" y="1705497"/>
            <a:ext cx="3481736" cy="4136301"/>
          </a:xfrm>
          <a:prstGeom prst="roundRect">
            <a:avLst>
              <a:gd name="adj" fmla="val 0"/>
            </a:avLst>
          </a:prstGeom>
          <a:noFill/>
          <a:ln w="158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56">
              <a:defRPr/>
            </a:pPr>
            <a:endParaRPr lang="en-GB" sz="1333" kern="0">
              <a:solidFill>
                <a:srgbClr val="7676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9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561601"/>
            <a:ext cx="6251002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/>
              <a:t>10/06/2019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37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466532" y="491017"/>
            <a:ext cx="8210938" cy="587397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5" name="Rectangle 24"/>
          <p:cNvSpPr/>
          <p:nvPr userDrawn="1"/>
        </p:nvSpPr>
        <p:spPr>
          <a:xfrm>
            <a:off x="554255" y="578741"/>
            <a:ext cx="8035491" cy="5698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586331" lon="20993413" rev="19643163"/>
              </a:camera>
              <a:lightRig rig="threePt" dir="t"/>
            </a:scene3d>
          </a:bodyPr>
          <a:lstStyle/>
          <a:p>
            <a:pPr algn="ctr"/>
            <a:r>
              <a:rPr lang="en-US" sz="11500" dirty="0">
                <a:solidFill>
                  <a:schemeClr val="bg1">
                    <a:lumMod val="95000"/>
                  </a:schemeClr>
                </a:solidFill>
              </a:rPr>
              <a:t>Template</a:t>
            </a:r>
            <a:endParaRPr lang="en-GB" sz="115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Freeform: Shape 7"/>
          <p:cNvSpPr/>
          <p:nvPr userDrawn="1"/>
        </p:nvSpPr>
        <p:spPr>
          <a:xfrm rot="2700000">
            <a:off x="7994966" y="610142"/>
            <a:ext cx="895192" cy="231647"/>
          </a:xfrm>
          <a:custGeom>
            <a:avLst/>
            <a:gdLst>
              <a:gd name="connsiteX0" fmla="*/ 0 w 1112143"/>
              <a:gd name="connsiteY0" fmla="*/ 287787 h 287787"/>
              <a:gd name="connsiteX1" fmla="*/ 287788 w 1112143"/>
              <a:gd name="connsiteY1" fmla="*/ 0 h 287787"/>
              <a:gd name="connsiteX2" fmla="*/ 824356 w 1112143"/>
              <a:gd name="connsiteY2" fmla="*/ 0 h 287787"/>
              <a:gd name="connsiteX3" fmla="*/ 1112143 w 1112143"/>
              <a:gd name="connsiteY3" fmla="*/ 287787 h 28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143" h="287787">
                <a:moveTo>
                  <a:pt x="0" y="287787"/>
                </a:moveTo>
                <a:lnTo>
                  <a:pt x="287788" y="0"/>
                </a:lnTo>
                <a:lnTo>
                  <a:pt x="824356" y="0"/>
                </a:lnTo>
                <a:lnTo>
                  <a:pt x="1112143" y="2877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sz="9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0CCE-2559-4602-AC93-EBA39C84EF09}" type="datetime1">
              <a:rPr lang="en-GB" smtClean="0"/>
              <a:t>10/06/2019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A74B-8343-4691-89E8-1EAE6FB43F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45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/>
                <a:cs typeface="+mn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2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/>
        </p:nvGrpSpPr>
        <p:grpSpPr>
          <a:xfrm>
            <a:off x="-1189" y="1942249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40" y="2978889"/>
            <a:ext cx="5629275" cy="823913"/>
          </a:xfrm>
        </p:spPr>
        <p:txBody>
          <a:bodyPr anchor="ctr" anchorCtr="0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/>
              <a:t>10/06/2019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0" y="2069012"/>
            <a:ext cx="9144000" cy="2675173"/>
            <a:chOff x="0" y="1665210"/>
            <a:chExt cx="12192000" cy="2675173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1474769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72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047E2-268E-4673-9545-7860F437D078}" type="datetimeFigureOut">
              <a:rPr lang="en-GB"/>
              <a:pPr>
                <a:defRPr/>
              </a:pPr>
              <a:t>10/06/2019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5047F-0219-4A42-B3F4-2BECFDDF2A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348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60E6E-692F-489F-ACA2-ED95A78BA5B4}" type="datetimeFigureOut">
              <a:rPr lang="en-GB"/>
              <a:pPr>
                <a:defRPr/>
              </a:pPr>
              <a:t>10/06/2019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FD500-8054-4F87-A301-DFD2B0BB47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309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93A98-D478-40B7-8BEC-0C282E7B3FB3}" type="datetimeFigureOut">
              <a:rPr lang="en-GB"/>
              <a:pPr>
                <a:defRPr/>
              </a:pPr>
              <a:t>10/06/2019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2B78A-D6C6-4B9C-9230-2A18937399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936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424E2-CEBB-4450-BA2A-5D5ACD224B7D}" type="datetimeFigureOut">
              <a:rPr lang="en-GB"/>
              <a:pPr>
                <a:defRPr/>
              </a:pPr>
              <a:t>10/06/2019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2CCCD-9564-4989-8BCB-5493CF6DE4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2869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F191-4620-4EDF-B815-45CF601972A0}" type="datetimeFigureOut">
              <a:rPr lang="en-GB"/>
              <a:pPr>
                <a:defRPr/>
              </a:pPr>
              <a:t>10/06/2019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9B37D-09A7-41B5-B531-1E9A4D44A2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64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B969A-4D7D-48FC-9F1D-5354B86929C0}" type="datetimeFigureOut">
              <a:rPr lang="en-GB"/>
              <a:pPr>
                <a:defRPr/>
              </a:pPr>
              <a:t>10/06/2019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DD473-38F0-4D29-8ED5-9F7F18C6F9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642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ED84A-ED3E-42B1-9AB1-7850876FCBD2}" type="datetimeFigureOut">
              <a:rPr lang="en-GB"/>
              <a:pPr>
                <a:defRPr/>
              </a:pPr>
              <a:t>10/06/2019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1ACD5-F22B-430B-80D9-2EFDC9A86A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221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C9FE4-334C-4B31-915A-7CA1D8F01B83}" type="datetimeFigureOut">
              <a:rPr lang="en-GB"/>
              <a:pPr>
                <a:defRPr/>
              </a:pPr>
              <a:t>10/06/2019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7BFAF-81C5-4A4D-AF36-5361F6E7CF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0681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B282B-F1CF-40D2-A807-A02FD269827D}" type="datetimeFigureOut">
              <a:rPr lang="en-GB"/>
              <a:pPr>
                <a:defRPr/>
              </a:pPr>
              <a:t>10/06/2019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AC4CF-6015-400E-AF8F-98CF1EC117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28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/>
        </p:nvGrpSpPr>
        <p:grpSpPr>
          <a:xfrm>
            <a:off x="-1189" y="1942249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40" y="2978889"/>
            <a:ext cx="5629275" cy="823913"/>
          </a:xfrm>
        </p:spPr>
        <p:txBody>
          <a:bodyPr anchor="ctr" anchorCtr="0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/>
              <a:t>10/06/2019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0" y="2069012"/>
            <a:ext cx="9144000" cy="2675173"/>
            <a:chOff x="0" y="1665210"/>
            <a:chExt cx="12192000" cy="2675173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23818709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0955F-8AE5-4E7D-9213-5F078F740D2A}" type="datetimeFigureOut">
              <a:rPr lang="en-GB"/>
              <a:pPr>
                <a:defRPr/>
              </a:pPr>
              <a:t>10/06/2019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338FA-3C4B-4B2F-86A0-0B51779C51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0700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184DF-DAAB-4820-B42E-B5E99179146E}" type="datetimeFigureOut">
              <a:rPr lang="en-GB"/>
              <a:pPr>
                <a:defRPr/>
              </a:pPr>
              <a:t>10/06/2019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6C50-50A8-4FCC-9BA3-48D1F4FFEF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9592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251D1805-2EF8-4B6F-9C9D-A87449107E81}"/>
              </a:ext>
            </a:extLst>
          </p:cNvPr>
          <p:cNvSpPr/>
          <p:nvPr/>
        </p:nvSpPr>
        <p:spPr>
          <a:xfrm>
            <a:off x="0" y="1665213"/>
            <a:ext cx="9144000" cy="457087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D3AC8B5F-D32D-4ABC-8C14-425876D36D0D}"/>
              </a:ext>
            </a:extLst>
          </p:cNvPr>
          <p:cNvSpPr/>
          <p:nvPr/>
        </p:nvSpPr>
        <p:spPr>
          <a:xfrm flipV="1">
            <a:off x="0" y="3711285"/>
            <a:ext cx="9144000" cy="629103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41" y="4540245"/>
            <a:ext cx="5629275" cy="823913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dirty="0"/>
              <a:t>Insert 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9656F-C8D8-4413-B01D-0DEC64D33D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41" y="5481945"/>
            <a:ext cx="5629275" cy="57137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/ Presenter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6047E2-268E-4673-9545-7860F437D078}" type="datetimeFigureOut">
              <a:rPr lang="en-GB" smtClean="0"/>
              <a:pPr>
                <a:defRPr/>
              </a:pPr>
              <a:t>10/06/2019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5047F-0219-4A42-B3F4-2BECFDDF2A7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DB6237-EE53-4CAD-BD5F-0480459FBC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9" y="312771"/>
            <a:ext cx="3064669" cy="1069808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A3E97885-21A5-4A64-8073-D25BD17F77CE}"/>
              </a:ext>
            </a:extLst>
          </p:cNvPr>
          <p:cNvSpPr>
            <a:spLocks noEditPoints="1"/>
          </p:cNvSpPr>
          <p:nvPr/>
        </p:nvSpPr>
        <p:spPr bwMode="auto">
          <a:xfrm>
            <a:off x="-1185" y="1538447"/>
            <a:ext cx="9146381" cy="2897188"/>
          </a:xfrm>
          <a:custGeom>
            <a:avLst/>
            <a:gdLst>
              <a:gd name="T0" fmla="*/ 1983 w 4486"/>
              <a:gd name="T1" fmla="*/ 97 h 1062"/>
              <a:gd name="T2" fmla="*/ 1995 w 4486"/>
              <a:gd name="T3" fmla="*/ 97 h 1062"/>
              <a:gd name="T4" fmla="*/ 2376 w 4486"/>
              <a:gd name="T5" fmla="*/ 84 h 1062"/>
              <a:gd name="T6" fmla="*/ 2777 w 4486"/>
              <a:gd name="T7" fmla="*/ 71 h 1062"/>
              <a:gd name="T8" fmla="*/ 2388 w 4486"/>
              <a:gd name="T9" fmla="*/ 76 h 1062"/>
              <a:gd name="T10" fmla="*/ 425 w 4486"/>
              <a:gd name="T11" fmla="*/ 144 h 1062"/>
              <a:gd name="T12" fmla="*/ 989 w 4486"/>
              <a:gd name="T13" fmla="*/ 125 h 1062"/>
              <a:gd name="T14" fmla="*/ 1302 w 4486"/>
              <a:gd name="T15" fmla="*/ 114 h 1062"/>
              <a:gd name="T16" fmla="*/ 1652 w 4486"/>
              <a:gd name="T17" fmla="*/ 110 h 1062"/>
              <a:gd name="T18" fmla="*/ 2003 w 4486"/>
              <a:gd name="T19" fmla="*/ 96 h 1062"/>
              <a:gd name="T20" fmla="*/ 2401 w 4486"/>
              <a:gd name="T21" fmla="*/ 73 h 1062"/>
              <a:gd name="T22" fmla="*/ 2639 w 4486"/>
              <a:gd name="T23" fmla="*/ 74 h 1062"/>
              <a:gd name="T24" fmla="*/ 3032 w 4486"/>
              <a:gd name="T25" fmla="*/ 65 h 1062"/>
              <a:gd name="T26" fmla="*/ 3425 w 4486"/>
              <a:gd name="T27" fmla="*/ 45 h 1062"/>
              <a:gd name="T28" fmla="*/ 3764 w 4486"/>
              <a:gd name="T29" fmla="*/ 30 h 1062"/>
              <a:gd name="T30" fmla="*/ 3372 w 4486"/>
              <a:gd name="T31" fmla="*/ 34 h 1062"/>
              <a:gd name="T32" fmla="*/ 2849 w 4486"/>
              <a:gd name="T33" fmla="*/ 56 h 1062"/>
              <a:gd name="T34" fmla="*/ 2312 w 4486"/>
              <a:gd name="T35" fmla="*/ 72 h 1062"/>
              <a:gd name="T36" fmla="*/ 1692 w 4486"/>
              <a:gd name="T37" fmla="*/ 89 h 1062"/>
              <a:gd name="T38" fmla="*/ 994 w 4486"/>
              <a:gd name="T39" fmla="*/ 107 h 1062"/>
              <a:gd name="T40" fmla="*/ 109 w 4486"/>
              <a:gd name="T41" fmla="*/ 135 h 1062"/>
              <a:gd name="T42" fmla="*/ 3504 w 4486"/>
              <a:gd name="T43" fmla="*/ 46 h 1062"/>
              <a:gd name="T44" fmla="*/ 4102 w 4486"/>
              <a:gd name="T45" fmla="*/ 12 h 1062"/>
              <a:gd name="T46" fmla="*/ 4077 w 4486"/>
              <a:gd name="T47" fmla="*/ 22 h 1062"/>
              <a:gd name="T48" fmla="*/ 4086 w 4486"/>
              <a:gd name="T49" fmla="*/ 11 h 1062"/>
              <a:gd name="T50" fmla="*/ 1877 w 4486"/>
              <a:gd name="T51" fmla="*/ 82 h 1062"/>
              <a:gd name="T52" fmla="*/ 3798 w 4486"/>
              <a:gd name="T53" fmla="*/ 28 h 1062"/>
              <a:gd name="T54" fmla="*/ 3823 w 4486"/>
              <a:gd name="T55" fmla="*/ 19 h 1062"/>
              <a:gd name="T56" fmla="*/ 3682 w 4486"/>
              <a:gd name="T57" fmla="*/ 25 h 1062"/>
              <a:gd name="T58" fmla="*/ 3838 w 4486"/>
              <a:gd name="T59" fmla="*/ 27 h 1062"/>
              <a:gd name="T60" fmla="*/ 3918 w 4486"/>
              <a:gd name="T61" fmla="*/ 24 h 1062"/>
              <a:gd name="T62" fmla="*/ 2647 w 4486"/>
              <a:gd name="T63" fmla="*/ 1010 h 1062"/>
              <a:gd name="T64" fmla="*/ 2945 w 4486"/>
              <a:gd name="T65" fmla="*/ 1022 h 1062"/>
              <a:gd name="T66" fmla="*/ 620 w 4486"/>
              <a:gd name="T67" fmla="*/ 937 h 1062"/>
              <a:gd name="T68" fmla="*/ 756 w 4486"/>
              <a:gd name="T69" fmla="*/ 943 h 1062"/>
              <a:gd name="T70" fmla="*/ 1046 w 4486"/>
              <a:gd name="T71" fmla="*/ 943 h 1062"/>
              <a:gd name="T72" fmla="*/ 4020 w 4486"/>
              <a:gd name="T73" fmla="*/ 1036 h 1062"/>
              <a:gd name="T74" fmla="*/ 3436 w 4486"/>
              <a:gd name="T75" fmla="*/ 1018 h 1062"/>
              <a:gd name="T76" fmla="*/ 2541 w 4486"/>
              <a:gd name="T77" fmla="*/ 991 h 1062"/>
              <a:gd name="T78" fmla="*/ 2055 w 4486"/>
              <a:gd name="T79" fmla="*/ 973 h 1062"/>
              <a:gd name="T80" fmla="*/ 1538 w 4486"/>
              <a:gd name="T81" fmla="*/ 958 h 1062"/>
              <a:gd name="T82" fmla="*/ 927 w 4486"/>
              <a:gd name="T83" fmla="*/ 939 h 1062"/>
              <a:gd name="T84" fmla="*/ 817 w 4486"/>
              <a:gd name="T85" fmla="*/ 946 h 1062"/>
              <a:gd name="T86" fmla="*/ 1232 w 4486"/>
              <a:gd name="T87" fmla="*/ 966 h 1062"/>
              <a:gd name="T88" fmla="*/ 1496 w 4486"/>
              <a:gd name="T89" fmla="*/ 974 h 1062"/>
              <a:gd name="T90" fmla="*/ 1946 w 4486"/>
              <a:gd name="T91" fmla="*/ 989 h 1062"/>
              <a:gd name="T92" fmla="*/ 2125 w 4486"/>
              <a:gd name="T93" fmla="*/ 992 h 1062"/>
              <a:gd name="T94" fmla="*/ 2545 w 4486"/>
              <a:gd name="T95" fmla="*/ 1004 h 1062"/>
              <a:gd name="T96" fmla="*/ 3022 w 4486"/>
              <a:gd name="T97" fmla="*/ 1022 h 1062"/>
              <a:gd name="T98" fmla="*/ 3305 w 4486"/>
              <a:gd name="T99" fmla="*/ 1029 h 1062"/>
              <a:gd name="T100" fmla="*/ 3592 w 4486"/>
              <a:gd name="T101" fmla="*/ 1030 h 1062"/>
              <a:gd name="T102" fmla="*/ 4093 w 4486"/>
              <a:gd name="T103" fmla="*/ 1053 h 1062"/>
              <a:gd name="T104" fmla="*/ 2102 w 4486"/>
              <a:gd name="T105" fmla="*/ 985 h 1062"/>
              <a:gd name="T106" fmla="*/ 2462 w 4486"/>
              <a:gd name="T107" fmla="*/ 1010 h 1062"/>
              <a:gd name="T108" fmla="*/ 395 w 4486"/>
              <a:gd name="T109" fmla="*/ 924 h 1062"/>
              <a:gd name="T110" fmla="*/ 274 w 4486"/>
              <a:gd name="T111" fmla="*/ 919 h 1062"/>
              <a:gd name="T112" fmla="*/ 631 w 4486"/>
              <a:gd name="T113" fmla="*/ 931 h 1062"/>
              <a:gd name="T114" fmla="*/ 557 w 4486"/>
              <a:gd name="T115" fmla="*/ 929 h 1062"/>
              <a:gd name="T116" fmla="*/ 590 w 4486"/>
              <a:gd name="T117" fmla="*/ 940 h 1062"/>
              <a:gd name="T118" fmla="*/ 556 w 4486"/>
              <a:gd name="T119" fmla="*/ 929 h 1062"/>
              <a:gd name="T120" fmla="*/ 329 w 4486"/>
              <a:gd name="T121" fmla="*/ 926 h 1062"/>
              <a:gd name="T122" fmla="*/ 396 w 4486"/>
              <a:gd name="T123" fmla="*/ 931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486" h="1062">
                <a:moveTo>
                  <a:pt x="1864" y="100"/>
                </a:moveTo>
                <a:cubicBezTo>
                  <a:pt x="1863" y="100"/>
                  <a:pt x="1862" y="100"/>
                  <a:pt x="1861" y="100"/>
                </a:cubicBezTo>
                <a:cubicBezTo>
                  <a:pt x="1864" y="100"/>
                  <a:pt x="1865" y="100"/>
                  <a:pt x="1864" y="100"/>
                </a:cubicBezTo>
                <a:close/>
                <a:moveTo>
                  <a:pt x="1132" y="124"/>
                </a:moveTo>
                <a:cubicBezTo>
                  <a:pt x="1135" y="124"/>
                  <a:pt x="1139" y="124"/>
                  <a:pt x="1142" y="124"/>
                </a:cubicBezTo>
                <a:cubicBezTo>
                  <a:pt x="1138" y="124"/>
                  <a:pt x="1135" y="124"/>
                  <a:pt x="1132" y="124"/>
                </a:cubicBezTo>
                <a:close/>
                <a:moveTo>
                  <a:pt x="1861" y="100"/>
                </a:moveTo>
                <a:cubicBezTo>
                  <a:pt x="1854" y="101"/>
                  <a:pt x="1854" y="101"/>
                  <a:pt x="1854" y="101"/>
                </a:cubicBezTo>
                <a:cubicBezTo>
                  <a:pt x="1857" y="101"/>
                  <a:pt x="1860" y="101"/>
                  <a:pt x="1861" y="100"/>
                </a:cubicBezTo>
                <a:close/>
                <a:moveTo>
                  <a:pt x="1028" y="121"/>
                </a:moveTo>
                <a:cubicBezTo>
                  <a:pt x="1027" y="121"/>
                  <a:pt x="1027" y="121"/>
                  <a:pt x="1027" y="121"/>
                </a:cubicBezTo>
                <a:cubicBezTo>
                  <a:pt x="1019" y="122"/>
                  <a:pt x="1022" y="122"/>
                  <a:pt x="1028" y="121"/>
                </a:cubicBezTo>
                <a:close/>
                <a:moveTo>
                  <a:pt x="1132" y="124"/>
                </a:moveTo>
                <a:cubicBezTo>
                  <a:pt x="1129" y="124"/>
                  <a:pt x="1126" y="124"/>
                  <a:pt x="1123" y="124"/>
                </a:cubicBezTo>
                <a:cubicBezTo>
                  <a:pt x="1124" y="124"/>
                  <a:pt x="1127" y="124"/>
                  <a:pt x="1132" y="124"/>
                </a:cubicBezTo>
                <a:close/>
                <a:moveTo>
                  <a:pt x="3215" y="51"/>
                </a:moveTo>
                <a:cubicBezTo>
                  <a:pt x="3214" y="47"/>
                  <a:pt x="3214" y="47"/>
                  <a:pt x="3214" y="47"/>
                </a:cubicBezTo>
                <a:cubicBezTo>
                  <a:pt x="3210" y="51"/>
                  <a:pt x="3210" y="51"/>
                  <a:pt x="3210" y="51"/>
                </a:cubicBezTo>
                <a:cubicBezTo>
                  <a:pt x="3215" y="51"/>
                  <a:pt x="3215" y="51"/>
                  <a:pt x="3215" y="51"/>
                </a:cubicBezTo>
                <a:close/>
                <a:moveTo>
                  <a:pt x="1983" y="97"/>
                </a:moveTo>
                <a:cubicBezTo>
                  <a:pt x="1985" y="97"/>
                  <a:pt x="1989" y="97"/>
                  <a:pt x="1993" y="97"/>
                </a:cubicBezTo>
                <a:cubicBezTo>
                  <a:pt x="1990" y="97"/>
                  <a:pt x="1987" y="97"/>
                  <a:pt x="1984" y="97"/>
                </a:cubicBezTo>
                <a:cubicBezTo>
                  <a:pt x="1984" y="97"/>
                  <a:pt x="1984" y="97"/>
                  <a:pt x="1983" y="97"/>
                </a:cubicBezTo>
                <a:close/>
                <a:moveTo>
                  <a:pt x="3340" y="46"/>
                </a:moveTo>
                <a:cubicBezTo>
                  <a:pt x="3339" y="46"/>
                  <a:pt x="3339" y="46"/>
                  <a:pt x="3339" y="46"/>
                </a:cubicBezTo>
                <a:cubicBezTo>
                  <a:pt x="3341" y="47"/>
                  <a:pt x="3341" y="47"/>
                  <a:pt x="3340" y="46"/>
                </a:cubicBezTo>
                <a:close/>
                <a:moveTo>
                  <a:pt x="3241" y="58"/>
                </a:moveTo>
                <a:cubicBezTo>
                  <a:pt x="3235" y="58"/>
                  <a:pt x="3233" y="57"/>
                  <a:pt x="3231" y="57"/>
                </a:cubicBezTo>
                <a:cubicBezTo>
                  <a:pt x="3230" y="58"/>
                  <a:pt x="3233" y="58"/>
                  <a:pt x="3241" y="58"/>
                </a:cubicBezTo>
                <a:close/>
                <a:moveTo>
                  <a:pt x="3413" y="33"/>
                </a:moveTo>
                <a:cubicBezTo>
                  <a:pt x="3414" y="34"/>
                  <a:pt x="3416" y="34"/>
                  <a:pt x="3418" y="34"/>
                </a:cubicBezTo>
                <a:cubicBezTo>
                  <a:pt x="3425" y="33"/>
                  <a:pt x="3432" y="33"/>
                  <a:pt x="3441" y="33"/>
                </a:cubicBezTo>
                <a:cubicBezTo>
                  <a:pt x="3432" y="32"/>
                  <a:pt x="3422" y="32"/>
                  <a:pt x="3413" y="33"/>
                </a:cubicBezTo>
                <a:close/>
                <a:moveTo>
                  <a:pt x="2843" y="69"/>
                </a:moveTo>
                <a:cubicBezTo>
                  <a:pt x="2843" y="69"/>
                  <a:pt x="2844" y="69"/>
                  <a:pt x="2845" y="69"/>
                </a:cubicBezTo>
                <a:cubicBezTo>
                  <a:pt x="2844" y="69"/>
                  <a:pt x="2844" y="69"/>
                  <a:pt x="2843" y="69"/>
                </a:cubicBezTo>
                <a:close/>
                <a:moveTo>
                  <a:pt x="3466" y="33"/>
                </a:moveTo>
                <a:cubicBezTo>
                  <a:pt x="3441" y="33"/>
                  <a:pt x="3441" y="33"/>
                  <a:pt x="3441" y="33"/>
                </a:cubicBezTo>
                <a:cubicBezTo>
                  <a:pt x="3453" y="33"/>
                  <a:pt x="3463" y="35"/>
                  <a:pt x="3466" y="33"/>
                </a:cubicBezTo>
                <a:close/>
                <a:moveTo>
                  <a:pt x="1995" y="97"/>
                </a:moveTo>
                <a:cubicBezTo>
                  <a:pt x="1976" y="99"/>
                  <a:pt x="1976" y="99"/>
                  <a:pt x="1976" y="99"/>
                </a:cubicBezTo>
                <a:cubicBezTo>
                  <a:pt x="1988" y="101"/>
                  <a:pt x="2003" y="100"/>
                  <a:pt x="2025" y="101"/>
                </a:cubicBezTo>
                <a:cubicBezTo>
                  <a:pt x="2020" y="100"/>
                  <a:pt x="1982" y="98"/>
                  <a:pt x="2003" y="96"/>
                </a:cubicBezTo>
                <a:cubicBezTo>
                  <a:pt x="2001" y="96"/>
                  <a:pt x="1997" y="96"/>
                  <a:pt x="1993" y="97"/>
                </a:cubicBezTo>
                <a:cubicBezTo>
                  <a:pt x="1994" y="97"/>
                  <a:pt x="1994" y="97"/>
                  <a:pt x="1995" y="97"/>
                </a:cubicBezTo>
                <a:close/>
                <a:moveTo>
                  <a:pt x="2639" y="74"/>
                </a:moveTo>
                <a:cubicBezTo>
                  <a:pt x="2639" y="74"/>
                  <a:pt x="2639" y="74"/>
                  <a:pt x="2639" y="74"/>
                </a:cubicBezTo>
                <a:cubicBezTo>
                  <a:pt x="2637" y="74"/>
                  <a:pt x="2635" y="74"/>
                  <a:pt x="2634" y="74"/>
                </a:cubicBezTo>
                <a:cubicBezTo>
                  <a:pt x="2634" y="74"/>
                  <a:pt x="2634" y="74"/>
                  <a:pt x="2639" y="74"/>
                </a:cubicBezTo>
                <a:close/>
                <a:moveTo>
                  <a:pt x="2400" y="73"/>
                </a:moveTo>
                <a:cubicBezTo>
                  <a:pt x="2398" y="73"/>
                  <a:pt x="2397" y="73"/>
                  <a:pt x="2396" y="74"/>
                </a:cubicBezTo>
                <a:cubicBezTo>
                  <a:pt x="2397" y="74"/>
                  <a:pt x="2399" y="74"/>
                  <a:pt x="2400" y="73"/>
                </a:cubicBezTo>
                <a:close/>
                <a:moveTo>
                  <a:pt x="1918" y="99"/>
                </a:moveTo>
                <a:cubicBezTo>
                  <a:pt x="1920" y="98"/>
                  <a:pt x="1920" y="98"/>
                  <a:pt x="1920" y="98"/>
                </a:cubicBezTo>
                <a:cubicBezTo>
                  <a:pt x="1917" y="99"/>
                  <a:pt x="1916" y="99"/>
                  <a:pt x="1918" y="99"/>
                </a:cubicBezTo>
                <a:close/>
                <a:moveTo>
                  <a:pt x="2377" y="82"/>
                </a:moveTo>
                <a:cubicBezTo>
                  <a:pt x="2376" y="81"/>
                  <a:pt x="2375" y="81"/>
                  <a:pt x="2375" y="81"/>
                </a:cubicBezTo>
                <a:cubicBezTo>
                  <a:pt x="2373" y="81"/>
                  <a:pt x="2373" y="82"/>
                  <a:pt x="2377" y="82"/>
                </a:cubicBezTo>
                <a:close/>
                <a:moveTo>
                  <a:pt x="2361" y="82"/>
                </a:moveTo>
                <a:cubicBezTo>
                  <a:pt x="2376" y="84"/>
                  <a:pt x="2376" y="84"/>
                  <a:pt x="2376" y="84"/>
                </a:cubicBezTo>
                <a:cubicBezTo>
                  <a:pt x="2369" y="82"/>
                  <a:pt x="2364" y="82"/>
                  <a:pt x="2361" y="82"/>
                </a:cubicBezTo>
                <a:close/>
                <a:moveTo>
                  <a:pt x="3502" y="40"/>
                </a:moveTo>
                <a:cubicBezTo>
                  <a:pt x="3482" y="41"/>
                  <a:pt x="3482" y="41"/>
                  <a:pt x="3482" y="41"/>
                </a:cubicBezTo>
                <a:cubicBezTo>
                  <a:pt x="3480" y="41"/>
                  <a:pt x="3486" y="42"/>
                  <a:pt x="3493" y="41"/>
                </a:cubicBezTo>
                <a:cubicBezTo>
                  <a:pt x="3498" y="41"/>
                  <a:pt x="3505" y="40"/>
                  <a:pt x="3502" y="40"/>
                </a:cubicBezTo>
                <a:close/>
                <a:moveTo>
                  <a:pt x="1674" y="111"/>
                </a:moveTo>
                <a:cubicBezTo>
                  <a:pt x="1691" y="111"/>
                  <a:pt x="1691" y="111"/>
                  <a:pt x="1691" y="111"/>
                </a:cubicBezTo>
                <a:cubicBezTo>
                  <a:pt x="1679" y="111"/>
                  <a:pt x="1672" y="109"/>
                  <a:pt x="1674" y="111"/>
                </a:cubicBezTo>
                <a:close/>
                <a:moveTo>
                  <a:pt x="1542" y="114"/>
                </a:moveTo>
                <a:cubicBezTo>
                  <a:pt x="1556" y="114"/>
                  <a:pt x="1550" y="112"/>
                  <a:pt x="1551" y="111"/>
                </a:cubicBezTo>
                <a:cubicBezTo>
                  <a:pt x="1542" y="114"/>
                  <a:pt x="1542" y="114"/>
                  <a:pt x="1542" y="114"/>
                </a:cubicBezTo>
                <a:close/>
                <a:moveTo>
                  <a:pt x="1846" y="103"/>
                </a:moveTo>
                <a:cubicBezTo>
                  <a:pt x="1840" y="101"/>
                  <a:pt x="1840" y="101"/>
                  <a:pt x="1840" y="101"/>
                </a:cubicBezTo>
                <a:cubicBezTo>
                  <a:pt x="1843" y="103"/>
                  <a:pt x="1843" y="103"/>
                  <a:pt x="1843" y="103"/>
                </a:cubicBezTo>
                <a:cubicBezTo>
                  <a:pt x="1846" y="103"/>
                  <a:pt x="1846" y="103"/>
                  <a:pt x="1846" y="103"/>
                </a:cubicBezTo>
                <a:close/>
                <a:moveTo>
                  <a:pt x="13" y="139"/>
                </a:moveTo>
                <a:cubicBezTo>
                  <a:pt x="9" y="136"/>
                  <a:pt x="9" y="136"/>
                  <a:pt x="9" y="136"/>
                </a:cubicBezTo>
                <a:cubicBezTo>
                  <a:pt x="0" y="139"/>
                  <a:pt x="0" y="139"/>
                  <a:pt x="0" y="139"/>
                </a:cubicBezTo>
                <a:cubicBezTo>
                  <a:pt x="3" y="138"/>
                  <a:pt x="10" y="138"/>
                  <a:pt x="13" y="139"/>
                </a:cubicBezTo>
                <a:close/>
                <a:moveTo>
                  <a:pt x="2777" y="71"/>
                </a:moveTo>
                <a:cubicBezTo>
                  <a:pt x="2768" y="67"/>
                  <a:pt x="2768" y="67"/>
                  <a:pt x="2768" y="67"/>
                </a:cubicBezTo>
                <a:cubicBezTo>
                  <a:pt x="2751" y="74"/>
                  <a:pt x="2751" y="74"/>
                  <a:pt x="2751" y="74"/>
                </a:cubicBezTo>
                <a:cubicBezTo>
                  <a:pt x="2762" y="71"/>
                  <a:pt x="2769" y="71"/>
                  <a:pt x="2777" y="71"/>
                </a:cubicBezTo>
                <a:close/>
                <a:moveTo>
                  <a:pt x="2966" y="66"/>
                </a:moveTo>
                <a:cubicBezTo>
                  <a:pt x="2969" y="65"/>
                  <a:pt x="2971" y="65"/>
                  <a:pt x="2973" y="65"/>
                </a:cubicBezTo>
                <a:cubicBezTo>
                  <a:pt x="2969" y="65"/>
                  <a:pt x="2967" y="65"/>
                  <a:pt x="2966" y="66"/>
                </a:cubicBezTo>
                <a:close/>
                <a:moveTo>
                  <a:pt x="2966" y="66"/>
                </a:moveTo>
                <a:cubicBezTo>
                  <a:pt x="2952" y="67"/>
                  <a:pt x="2945" y="67"/>
                  <a:pt x="2952" y="69"/>
                </a:cubicBezTo>
                <a:cubicBezTo>
                  <a:pt x="2975" y="69"/>
                  <a:pt x="2957" y="67"/>
                  <a:pt x="2978" y="67"/>
                </a:cubicBezTo>
                <a:cubicBezTo>
                  <a:pt x="2983" y="66"/>
                  <a:pt x="2961" y="67"/>
                  <a:pt x="2966" y="66"/>
                </a:cubicBezTo>
                <a:close/>
                <a:moveTo>
                  <a:pt x="2044" y="100"/>
                </a:moveTo>
                <a:cubicBezTo>
                  <a:pt x="2045" y="99"/>
                  <a:pt x="2045" y="99"/>
                  <a:pt x="2045" y="99"/>
                </a:cubicBezTo>
                <a:cubicBezTo>
                  <a:pt x="2043" y="98"/>
                  <a:pt x="2040" y="98"/>
                  <a:pt x="2033" y="98"/>
                </a:cubicBezTo>
                <a:cubicBezTo>
                  <a:pt x="2044" y="100"/>
                  <a:pt x="2044" y="100"/>
                  <a:pt x="2044" y="100"/>
                </a:cubicBezTo>
                <a:close/>
                <a:moveTo>
                  <a:pt x="2946" y="46"/>
                </a:moveTo>
                <a:cubicBezTo>
                  <a:pt x="2949" y="47"/>
                  <a:pt x="2949" y="47"/>
                  <a:pt x="2949" y="47"/>
                </a:cubicBezTo>
                <a:cubicBezTo>
                  <a:pt x="2969" y="47"/>
                  <a:pt x="2969" y="47"/>
                  <a:pt x="2969" y="47"/>
                </a:cubicBezTo>
                <a:cubicBezTo>
                  <a:pt x="2957" y="46"/>
                  <a:pt x="2944" y="44"/>
                  <a:pt x="2946" y="46"/>
                </a:cubicBezTo>
                <a:close/>
                <a:moveTo>
                  <a:pt x="2385" y="75"/>
                </a:moveTo>
                <a:cubicBezTo>
                  <a:pt x="2386" y="75"/>
                  <a:pt x="2387" y="75"/>
                  <a:pt x="2388" y="76"/>
                </a:cubicBezTo>
                <a:cubicBezTo>
                  <a:pt x="2391" y="75"/>
                  <a:pt x="2394" y="74"/>
                  <a:pt x="2396" y="74"/>
                </a:cubicBezTo>
                <a:cubicBezTo>
                  <a:pt x="2393" y="74"/>
                  <a:pt x="2389" y="75"/>
                  <a:pt x="2385" y="75"/>
                </a:cubicBezTo>
                <a:close/>
                <a:moveTo>
                  <a:pt x="4479" y="2"/>
                </a:moveTo>
                <a:cubicBezTo>
                  <a:pt x="4486" y="2"/>
                  <a:pt x="4484" y="1"/>
                  <a:pt x="4485" y="0"/>
                </a:cubicBezTo>
                <a:cubicBezTo>
                  <a:pt x="4473" y="1"/>
                  <a:pt x="4480" y="3"/>
                  <a:pt x="4479" y="2"/>
                </a:cubicBezTo>
                <a:close/>
                <a:moveTo>
                  <a:pt x="55" y="150"/>
                </a:moveTo>
                <a:cubicBezTo>
                  <a:pt x="75" y="146"/>
                  <a:pt x="107" y="154"/>
                  <a:pt x="139" y="148"/>
                </a:cubicBezTo>
                <a:cubicBezTo>
                  <a:pt x="146" y="148"/>
                  <a:pt x="133" y="149"/>
                  <a:pt x="137" y="150"/>
                </a:cubicBezTo>
                <a:cubicBezTo>
                  <a:pt x="145" y="148"/>
                  <a:pt x="154" y="148"/>
                  <a:pt x="174" y="148"/>
                </a:cubicBezTo>
                <a:cubicBezTo>
                  <a:pt x="172" y="148"/>
                  <a:pt x="172" y="148"/>
                  <a:pt x="172" y="148"/>
                </a:cubicBezTo>
                <a:cubicBezTo>
                  <a:pt x="223" y="146"/>
                  <a:pt x="245" y="147"/>
                  <a:pt x="302" y="147"/>
                </a:cubicBezTo>
                <a:cubicBezTo>
                  <a:pt x="298" y="145"/>
                  <a:pt x="298" y="145"/>
                  <a:pt x="298" y="145"/>
                </a:cubicBezTo>
                <a:cubicBezTo>
                  <a:pt x="310" y="145"/>
                  <a:pt x="312" y="145"/>
                  <a:pt x="318" y="146"/>
                </a:cubicBezTo>
                <a:cubicBezTo>
                  <a:pt x="332" y="141"/>
                  <a:pt x="284" y="147"/>
                  <a:pt x="296" y="143"/>
                </a:cubicBezTo>
                <a:cubicBezTo>
                  <a:pt x="313" y="146"/>
                  <a:pt x="383" y="140"/>
                  <a:pt x="394" y="145"/>
                </a:cubicBezTo>
                <a:cubicBezTo>
                  <a:pt x="413" y="144"/>
                  <a:pt x="389" y="143"/>
                  <a:pt x="408" y="141"/>
                </a:cubicBezTo>
                <a:cubicBezTo>
                  <a:pt x="413" y="143"/>
                  <a:pt x="413" y="143"/>
                  <a:pt x="413" y="143"/>
                </a:cubicBezTo>
                <a:cubicBezTo>
                  <a:pt x="418" y="140"/>
                  <a:pt x="418" y="140"/>
                  <a:pt x="418" y="140"/>
                </a:cubicBezTo>
                <a:cubicBezTo>
                  <a:pt x="430" y="140"/>
                  <a:pt x="436" y="143"/>
                  <a:pt x="437" y="144"/>
                </a:cubicBezTo>
                <a:cubicBezTo>
                  <a:pt x="425" y="144"/>
                  <a:pt x="425" y="144"/>
                  <a:pt x="425" y="144"/>
                </a:cubicBezTo>
                <a:cubicBezTo>
                  <a:pt x="440" y="145"/>
                  <a:pt x="466" y="143"/>
                  <a:pt x="474" y="143"/>
                </a:cubicBezTo>
                <a:cubicBezTo>
                  <a:pt x="458" y="143"/>
                  <a:pt x="458" y="143"/>
                  <a:pt x="458" y="143"/>
                </a:cubicBezTo>
                <a:cubicBezTo>
                  <a:pt x="509" y="139"/>
                  <a:pt x="573" y="139"/>
                  <a:pt x="622" y="135"/>
                </a:cubicBezTo>
                <a:cubicBezTo>
                  <a:pt x="619" y="134"/>
                  <a:pt x="619" y="134"/>
                  <a:pt x="619" y="134"/>
                </a:cubicBezTo>
                <a:cubicBezTo>
                  <a:pt x="657" y="131"/>
                  <a:pt x="649" y="134"/>
                  <a:pt x="691" y="132"/>
                </a:cubicBezTo>
                <a:cubicBezTo>
                  <a:pt x="690" y="133"/>
                  <a:pt x="690" y="133"/>
                  <a:pt x="690" y="133"/>
                </a:cubicBezTo>
                <a:cubicBezTo>
                  <a:pt x="698" y="131"/>
                  <a:pt x="709" y="131"/>
                  <a:pt x="721" y="130"/>
                </a:cubicBezTo>
                <a:cubicBezTo>
                  <a:pt x="710" y="132"/>
                  <a:pt x="740" y="132"/>
                  <a:pt x="727" y="133"/>
                </a:cubicBezTo>
                <a:cubicBezTo>
                  <a:pt x="768" y="130"/>
                  <a:pt x="747" y="131"/>
                  <a:pt x="774" y="127"/>
                </a:cubicBezTo>
                <a:cubicBezTo>
                  <a:pt x="781" y="129"/>
                  <a:pt x="781" y="129"/>
                  <a:pt x="781" y="129"/>
                </a:cubicBezTo>
                <a:cubicBezTo>
                  <a:pt x="790" y="127"/>
                  <a:pt x="791" y="126"/>
                  <a:pt x="812" y="125"/>
                </a:cubicBezTo>
                <a:cubicBezTo>
                  <a:pt x="794" y="127"/>
                  <a:pt x="825" y="127"/>
                  <a:pt x="806" y="129"/>
                </a:cubicBezTo>
                <a:cubicBezTo>
                  <a:pt x="850" y="131"/>
                  <a:pt x="871" y="124"/>
                  <a:pt x="891" y="128"/>
                </a:cubicBezTo>
                <a:cubicBezTo>
                  <a:pt x="911" y="124"/>
                  <a:pt x="853" y="127"/>
                  <a:pt x="864" y="126"/>
                </a:cubicBezTo>
                <a:cubicBezTo>
                  <a:pt x="855" y="125"/>
                  <a:pt x="881" y="122"/>
                  <a:pt x="895" y="122"/>
                </a:cubicBezTo>
                <a:cubicBezTo>
                  <a:pt x="908" y="122"/>
                  <a:pt x="918" y="126"/>
                  <a:pt x="949" y="126"/>
                </a:cubicBezTo>
                <a:cubicBezTo>
                  <a:pt x="948" y="126"/>
                  <a:pt x="948" y="126"/>
                  <a:pt x="947" y="126"/>
                </a:cubicBezTo>
                <a:cubicBezTo>
                  <a:pt x="950" y="126"/>
                  <a:pt x="950" y="126"/>
                  <a:pt x="954" y="126"/>
                </a:cubicBezTo>
                <a:cubicBezTo>
                  <a:pt x="952" y="126"/>
                  <a:pt x="951" y="126"/>
                  <a:pt x="949" y="126"/>
                </a:cubicBezTo>
                <a:cubicBezTo>
                  <a:pt x="961" y="127"/>
                  <a:pt x="974" y="124"/>
                  <a:pt x="989" y="125"/>
                </a:cubicBezTo>
                <a:cubicBezTo>
                  <a:pt x="998" y="123"/>
                  <a:pt x="1010" y="125"/>
                  <a:pt x="1012" y="122"/>
                </a:cubicBezTo>
                <a:cubicBezTo>
                  <a:pt x="980" y="123"/>
                  <a:pt x="980" y="123"/>
                  <a:pt x="980" y="123"/>
                </a:cubicBezTo>
                <a:cubicBezTo>
                  <a:pt x="998" y="122"/>
                  <a:pt x="1015" y="118"/>
                  <a:pt x="1046" y="119"/>
                </a:cubicBezTo>
                <a:cubicBezTo>
                  <a:pt x="1043" y="120"/>
                  <a:pt x="1034" y="121"/>
                  <a:pt x="1028" y="121"/>
                </a:cubicBezTo>
                <a:cubicBezTo>
                  <a:pt x="1037" y="122"/>
                  <a:pt x="1045" y="120"/>
                  <a:pt x="1054" y="121"/>
                </a:cubicBezTo>
                <a:cubicBezTo>
                  <a:pt x="1052" y="124"/>
                  <a:pt x="1015" y="123"/>
                  <a:pt x="995" y="126"/>
                </a:cubicBezTo>
                <a:cubicBezTo>
                  <a:pt x="1005" y="127"/>
                  <a:pt x="1033" y="122"/>
                  <a:pt x="1023" y="126"/>
                </a:cubicBezTo>
                <a:cubicBezTo>
                  <a:pt x="1037" y="121"/>
                  <a:pt x="1058" y="126"/>
                  <a:pt x="1081" y="122"/>
                </a:cubicBezTo>
                <a:cubicBezTo>
                  <a:pt x="1080" y="123"/>
                  <a:pt x="1080" y="123"/>
                  <a:pt x="1080" y="123"/>
                </a:cubicBezTo>
                <a:cubicBezTo>
                  <a:pt x="1084" y="123"/>
                  <a:pt x="1091" y="122"/>
                  <a:pt x="1098" y="122"/>
                </a:cubicBezTo>
                <a:cubicBezTo>
                  <a:pt x="1086" y="125"/>
                  <a:pt x="1086" y="125"/>
                  <a:pt x="1086" y="125"/>
                </a:cubicBezTo>
                <a:cubicBezTo>
                  <a:pt x="1098" y="123"/>
                  <a:pt x="1110" y="124"/>
                  <a:pt x="1123" y="124"/>
                </a:cubicBezTo>
                <a:cubicBezTo>
                  <a:pt x="1116" y="123"/>
                  <a:pt x="1128" y="122"/>
                  <a:pt x="1116" y="121"/>
                </a:cubicBezTo>
                <a:cubicBezTo>
                  <a:pt x="1164" y="117"/>
                  <a:pt x="1145" y="125"/>
                  <a:pt x="1195" y="123"/>
                </a:cubicBezTo>
                <a:cubicBezTo>
                  <a:pt x="1187" y="123"/>
                  <a:pt x="1171" y="122"/>
                  <a:pt x="1182" y="121"/>
                </a:cubicBezTo>
                <a:cubicBezTo>
                  <a:pt x="1192" y="121"/>
                  <a:pt x="1205" y="121"/>
                  <a:pt x="1212" y="122"/>
                </a:cubicBezTo>
                <a:cubicBezTo>
                  <a:pt x="1247" y="121"/>
                  <a:pt x="1206" y="120"/>
                  <a:pt x="1221" y="119"/>
                </a:cubicBezTo>
                <a:cubicBezTo>
                  <a:pt x="1234" y="121"/>
                  <a:pt x="1239" y="117"/>
                  <a:pt x="1254" y="116"/>
                </a:cubicBezTo>
                <a:cubicBezTo>
                  <a:pt x="1255" y="118"/>
                  <a:pt x="1255" y="118"/>
                  <a:pt x="1255" y="118"/>
                </a:cubicBezTo>
                <a:cubicBezTo>
                  <a:pt x="1295" y="118"/>
                  <a:pt x="1265" y="114"/>
                  <a:pt x="1302" y="114"/>
                </a:cubicBezTo>
                <a:cubicBezTo>
                  <a:pt x="1286" y="117"/>
                  <a:pt x="1286" y="117"/>
                  <a:pt x="1286" y="117"/>
                </a:cubicBezTo>
                <a:cubicBezTo>
                  <a:pt x="1305" y="116"/>
                  <a:pt x="1305" y="116"/>
                  <a:pt x="1305" y="116"/>
                </a:cubicBezTo>
                <a:cubicBezTo>
                  <a:pt x="1301" y="118"/>
                  <a:pt x="1301" y="118"/>
                  <a:pt x="1301" y="118"/>
                </a:cubicBezTo>
                <a:cubicBezTo>
                  <a:pt x="1322" y="116"/>
                  <a:pt x="1328" y="116"/>
                  <a:pt x="1349" y="116"/>
                </a:cubicBezTo>
                <a:cubicBezTo>
                  <a:pt x="1344" y="115"/>
                  <a:pt x="1351" y="112"/>
                  <a:pt x="1369" y="111"/>
                </a:cubicBezTo>
                <a:cubicBezTo>
                  <a:pt x="1381" y="112"/>
                  <a:pt x="1362" y="114"/>
                  <a:pt x="1388" y="112"/>
                </a:cubicBezTo>
                <a:cubicBezTo>
                  <a:pt x="1382" y="115"/>
                  <a:pt x="1376" y="116"/>
                  <a:pt x="1365" y="115"/>
                </a:cubicBezTo>
                <a:cubicBezTo>
                  <a:pt x="1364" y="116"/>
                  <a:pt x="1359" y="116"/>
                  <a:pt x="1358" y="117"/>
                </a:cubicBezTo>
                <a:cubicBezTo>
                  <a:pt x="1371" y="118"/>
                  <a:pt x="1391" y="116"/>
                  <a:pt x="1400" y="116"/>
                </a:cubicBezTo>
                <a:cubicBezTo>
                  <a:pt x="1390" y="116"/>
                  <a:pt x="1390" y="116"/>
                  <a:pt x="1390" y="116"/>
                </a:cubicBezTo>
                <a:cubicBezTo>
                  <a:pt x="1427" y="111"/>
                  <a:pt x="1427" y="111"/>
                  <a:pt x="1427" y="111"/>
                </a:cubicBezTo>
                <a:cubicBezTo>
                  <a:pt x="1433" y="112"/>
                  <a:pt x="1428" y="112"/>
                  <a:pt x="1424" y="114"/>
                </a:cubicBezTo>
                <a:cubicBezTo>
                  <a:pt x="1431" y="114"/>
                  <a:pt x="1436" y="112"/>
                  <a:pt x="1447" y="111"/>
                </a:cubicBezTo>
                <a:cubicBezTo>
                  <a:pt x="1445" y="114"/>
                  <a:pt x="1445" y="115"/>
                  <a:pt x="1430" y="116"/>
                </a:cubicBezTo>
                <a:cubicBezTo>
                  <a:pt x="1465" y="114"/>
                  <a:pt x="1465" y="114"/>
                  <a:pt x="1465" y="114"/>
                </a:cubicBezTo>
                <a:cubicBezTo>
                  <a:pt x="1467" y="114"/>
                  <a:pt x="1483" y="115"/>
                  <a:pt x="1478" y="116"/>
                </a:cubicBezTo>
                <a:cubicBezTo>
                  <a:pt x="1498" y="116"/>
                  <a:pt x="1526" y="110"/>
                  <a:pt x="1552" y="111"/>
                </a:cubicBezTo>
                <a:cubicBezTo>
                  <a:pt x="1553" y="111"/>
                  <a:pt x="1556" y="110"/>
                  <a:pt x="1561" y="110"/>
                </a:cubicBezTo>
                <a:cubicBezTo>
                  <a:pt x="1586" y="109"/>
                  <a:pt x="1607" y="111"/>
                  <a:pt x="1636" y="108"/>
                </a:cubicBezTo>
                <a:cubicBezTo>
                  <a:pt x="1652" y="110"/>
                  <a:pt x="1652" y="110"/>
                  <a:pt x="1652" y="110"/>
                </a:cubicBezTo>
                <a:cubicBezTo>
                  <a:pt x="1675" y="109"/>
                  <a:pt x="1630" y="107"/>
                  <a:pt x="1668" y="105"/>
                </a:cubicBezTo>
                <a:cubicBezTo>
                  <a:pt x="1694" y="103"/>
                  <a:pt x="1677" y="107"/>
                  <a:pt x="1687" y="108"/>
                </a:cubicBezTo>
                <a:cubicBezTo>
                  <a:pt x="1700" y="106"/>
                  <a:pt x="1723" y="102"/>
                  <a:pt x="1747" y="104"/>
                </a:cubicBezTo>
                <a:cubicBezTo>
                  <a:pt x="1739" y="105"/>
                  <a:pt x="1733" y="104"/>
                  <a:pt x="1725" y="105"/>
                </a:cubicBezTo>
                <a:cubicBezTo>
                  <a:pt x="1744" y="106"/>
                  <a:pt x="1744" y="106"/>
                  <a:pt x="1744" y="106"/>
                </a:cubicBezTo>
                <a:cubicBezTo>
                  <a:pt x="1722" y="109"/>
                  <a:pt x="1705" y="109"/>
                  <a:pt x="1723" y="110"/>
                </a:cubicBezTo>
                <a:cubicBezTo>
                  <a:pt x="1725" y="105"/>
                  <a:pt x="1795" y="108"/>
                  <a:pt x="1797" y="102"/>
                </a:cubicBezTo>
                <a:cubicBezTo>
                  <a:pt x="1810" y="103"/>
                  <a:pt x="1810" y="103"/>
                  <a:pt x="1810" y="103"/>
                </a:cubicBezTo>
                <a:cubicBezTo>
                  <a:pt x="1806" y="103"/>
                  <a:pt x="1806" y="103"/>
                  <a:pt x="1802" y="103"/>
                </a:cubicBezTo>
                <a:cubicBezTo>
                  <a:pt x="1826" y="105"/>
                  <a:pt x="1820" y="99"/>
                  <a:pt x="1851" y="99"/>
                </a:cubicBezTo>
                <a:cubicBezTo>
                  <a:pt x="1858" y="99"/>
                  <a:pt x="1864" y="99"/>
                  <a:pt x="1864" y="100"/>
                </a:cubicBezTo>
                <a:cubicBezTo>
                  <a:pt x="1885" y="98"/>
                  <a:pt x="1885" y="98"/>
                  <a:pt x="1885" y="98"/>
                </a:cubicBezTo>
                <a:cubicBezTo>
                  <a:pt x="1891" y="98"/>
                  <a:pt x="1891" y="99"/>
                  <a:pt x="1887" y="99"/>
                </a:cubicBezTo>
                <a:cubicBezTo>
                  <a:pt x="1920" y="98"/>
                  <a:pt x="1920" y="98"/>
                  <a:pt x="1920" y="98"/>
                </a:cubicBezTo>
                <a:cubicBezTo>
                  <a:pt x="1925" y="97"/>
                  <a:pt x="1937" y="95"/>
                  <a:pt x="1942" y="95"/>
                </a:cubicBezTo>
                <a:cubicBezTo>
                  <a:pt x="1952" y="95"/>
                  <a:pt x="1938" y="95"/>
                  <a:pt x="1940" y="96"/>
                </a:cubicBezTo>
                <a:cubicBezTo>
                  <a:pt x="1960" y="94"/>
                  <a:pt x="1960" y="94"/>
                  <a:pt x="1960" y="94"/>
                </a:cubicBezTo>
                <a:cubicBezTo>
                  <a:pt x="1968" y="95"/>
                  <a:pt x="1952" y="97"/>
                  <a:pt x="1938" y="97"/>
                </a:cubicBezTo>
                <a:cubicBezTo>
                  <a:pt x="1955" y="102"/>
                  <a:pt x="1955" y="96"/>
                  <a:pt x="1984" y="97"/>
                </a:cubicBezTo>
                <a:cubicBezTo>
                  <a:pt x="1990" y="94"/>
                  <a:pt x="1995" y="95"/>
                  <a:pt x="2003" y="96"/>
                </a:cubicBezTo>
                <a:cubicBezTo>
                  <a:pt x="2010" y="96"/>
                  <a:pt x="2018" y="96"/>
                  <a:pt x="2030" y="94"/>
                </a:cubicBezTo>
                <a:cubicBezTo>
                  <a:pt x="2030" y="96"/>
                  <a:pt x="2041" y="95"/>
                  <a:pt x="2056" y="95"/>
                </a:cubicBezTo>
                <a:cubicBezTo>
                  <a:pt x="2055" y="98"/>
                  <a:pt x="2055" y="98"/>
                  <a:pt x="2055" y="98"/>
                </a:cubicBezTo>
                <a:cubicBezTo>
                  <a:pt x="2070" y="96"/>
                  <a:pt x="2069" y="95"/>
                  <a:pt x="2078" y="94"/>
                </a:cubicBezTo>
                <a:cubicBezTo>
                  <a:pt x="2095" y="93"/>
                  <a:pt x="2099" y="95"/>
                  <a:pt x="2103" y="97"/>
                </a:cubicBezTo>
                <a:cubicBezTo>
                  <a:pt x="2131" y="96"/>
                  <a:pt x="2084" y="94"/>
                  <a:pt x="2117" y="93"/>
                </a:cubicBezTo>
                <a:cubicBezTo>
                  <a:pt x="2140" y="93"/>
                  <a:pt x="2156" y="92"/>
                  <a:pt x="2184" y="89"/>
                </a:cubicBezTo>
                <a:cubicBezTo>
                  <a:pt x="2200" y="90"/>
                  <a:pt x="2181" y="91"/>
                  <a:pt x="2187" y="91"/>
                </a:cubicBezTo>
                <a:cubicBezTo>
                  <a:pt x="2201" y="89"/>
                  <a:pt x="2201" y="89"/>
                  <a:pt x="2201" y="89"/>
                </a:cubicBezTo>
                <a:cubicBezTo>
                  <a:pt x="2205" y="89"/>
                  <a:pt x="2203" y="90"/>
                  <a:pt x="2203" y="90"/>
                </a:cubicBezTo>
                <a:cubicBezTo>
                  <a:pt x="2215" y="89"/>
                  <a:pt x="2204" y="87"/>
                  <a:pt x="2223" y="86"/>
                </a:cubicBezTo>
                <a:cubicBezTo>
                  <a:pt x="2228" y="82"/>
                  <a:pt x="2262" y="89"/>
                  <a:pt x="2285" y="85"/>
                </a:cubicBezTo>
                <a:cubicBezTo>
                  <a:pt x="2291" y="86"/>
                  <a:pt x="2282" y="87"/>
                  <a:pt x="2284" y="88"/>
                </a:cubicBezTo>
                <a:cubicBezTo>
                  <a:pt x="2316" y="85"/>
                  <a:pt x="2312" y="85"/>
                  <a:pt x="2338" y="81"/>
                </a:cubicBezTo>
                <a:cubicBezTo>
                  <a:pt x="2361" y="82"/>
                  <a:pt x="2361" y="82"/>
                  <a:pt x="2361" y="82"/>
                </a:cubicBezTo>
                <a:cubicBezTo>
                  <a:pt x="2344" y="80"/>
                  <a:pt x="2365" y="78"/>
                  <a:pt x="2385" y="75"/>
                </a:cubicBezTo>
                <a:cubicBezTo>
                  <a:pt x="2379" y="74"/>
                  <a:pt x="2373" y="74"/>
                  <a:pt x="2370" y="73"/>
                </a:cubicBezTo>
                <a:cubicBezTo>
                  <a:pt x="2400" y="71"/>
                  <a:pt x="2400" y="71"/>
                  <a:pt x="2400" y="71"/>
                </a:cubicBezTo>
                <a:cubicBezTo>
                  <a:pt x="2402" y="72"/>
                  <a:pt x="2402" y="72"/>
                  <a:pt x="2400" y="73"/>
                </a:cubicBezTo>
                <a:cubicBezTo>
                  <a:pt x="2400" y="73"/>
                  <a:pt x="2400" y="73"/>
                  <a:pt x="2401" y="73"/>
                </a:cubicBezTo>
                <a:cubicBezTo>
                  <a:pt x="2412" y="74"/>
                  <a:pt x="2406" y="75"/>
                  <a:pt x="2399" y="77"/>
                </a:cubicBezTo>
                <a:cubicBezTo>
                  <a:pt x="2395" y="76"/>
                  <a:pt x="2392" y="76"/>
                  <a:pt x="2388" y="76"/>
                </a:cubicBezTo>
                <a:cubicBezTo>
                  <a:pt x="2381" y="77"/>
                  <a:pt x="2373" y="79"/>
                  <a:pt x="2375" y="81"/>
                </a:cubicBezTo>
                <a:cubicBezTo>
                  <a:pt x="2377" y="80"/>
                  <a:pt x="2381" y="80"/>
                  <a:pt x="2385" y="80"/>
                </a:cubicBezTo>
                <a:cubicBezTo>
                  <a:pt x="2384" y="80"/>
                  <a:pt x="2382" y="81"/>
                  <a:pt x="2383" y="81"/>
                </a:cubicBezTo>
                <a:cubicBezTo>
                  <a:pt x="2384" y="81"/>
                  <a:pt x="2387" y="80"/>
                  <a:pt x="2392" y="80"/>
                </a:cubicBezTo>
                <a:cubicBezTo>
                  <a:pt x="2399" y="82"/>
                  <a:pt x="2399" y="82"/>
                  <a:pt x="2399" y="82"/>
                </a:cubicBezTo>
                <a:cubicBezTo>
                  <a:pt x="2401" y="81"/>
                  <a:pt x="2401" y="81"/>
                  <a:pt x="2401" y="81"/>
                </a:cubicBezTo>
                <a:cubicBezTo>
                  <a:pt x="2439" y="82"/>
                  <a:pt x="2439" y="82"/>
                  <a:pt x="2439" y="82"/>
                </a:cubicBezTo>
                <a:cubicBezTo>
                  <a:pt x="2467" y="78"/>
                  <a:pt x="2491" y="73"/>
                  <a:pt x="2535" y="71"/>
                </a:cubicBezTo>
                <a:cubicBezTo>
                  <a:pt x="2524" y="73"/>
                  <a:pt x="2533" y="74"/>
                  <a:pt x="2532" y="77"/>
                </a:cubicBezTo>
                <a:cubicBezTo>
                  <a:pt x="2520" y="74"/>
                  <a:pt x="2498" y="79"/>
                  <a:pt x="2475" y="79"/>
                </a:cubicBezTo>
                <a:cubicBezTo>
                  <a:pt x="2487" y="79"/>
                  <a:pt x="2485" y="80"/>
                  <a:pt x="2482" y="81"/>
                </a:cubicBezTo>
                <a:cubicBezTo>
                  <a:pt x="2522" y="77"/>
                  <a:pt x="2522" y="77"/>
                  <a:pt x="2522" y="77"/>
                </a:cubicBezTo>
                <a:cubicBezTo>
                  <a:pt x="2521" y="79"/>
                  <a:pt x="2531" y="78"/>
                  <a:pt x="2541" y="79"/>
                </a:cubicBezTo>
                <a:cubicBezTo>
                  <a:pt x="2533" y="75"/>
                  <a:pt x="2572" y="75"/>
                  <a:pt x="2588" y="74"/>
                </a:cubicBezTo>
                <a:cubicBezTo>
                  <a:pt x="2589" y="75"/>
                  <a:pt x="2585" y="76"/>
                  <a:pt x="2565" y="77"/>
                </a:cubicBezTo>
                <a:cubicBezTo>
                  <a:pt x="2587" y="79"/>
                  <a:pt x="2594" y="71"/>
                  <a:pt x="2616" y="73"/>
                </a:cubicBezTo>
                <a:cubicBezTo>
                  <a:pt x="2611" y="73"/>
                  <a:pt x="2608" y="73"/>
                  <a:pt x="2606" y="74"/>
                </a:cubicBezTo>
                <a:cubicBezTo>
                  <a:pt x="2618" y="72"/>
                  <a:pt x="2645" y="73"/>
                  <a:pt x="2639" y="74"/>
                </a:cubicBezTo>
                <a:cubicBezTo>
                  <a:pt x="2673" y="74"/>
                  <a:pt x="2734" y="71"/>
                  <a:pt x="2739" y="68"/>
                </a:cubicBezTo>
                <a:cubicBezTo>
                  <a:pt x="2739" y="68"/>
                  <a:pt x="2734" y="72"/>
                  <a:pt x="2732" y="73"/>
                </a:cubicBezTo>
                <a:cubicBezTo>
                  <a:pt x="2791" y="59"/>
                  <a:pt x="2791" y="59"/>
                  <a:pt x="2791" y="59"/>
                </a:cubicBezTo>
                <a:cubicBezTo>
                  <a:pt x="2785" y="63"/>
                  <a:pt x="2805" y="69"/>
                  <a:pt x="2778" y="71"/>
                </a:cubicBezTo>
                <a:cubicBezTo>
                  <a:pt x="2786" y="72"/>
                  <a:pt x="2796" y="72"/>
                  <a:pt x="2812" y="70"/>
                </a:cubicBezTo>
                <a:cubicBezTo>
                  <a:pt x="2807" y="70"/>
                  <a:pt x="2799" y="66"/>
                  <a:pt x="2806" y="66"/>
                </a:cubicBezTo>
                <a:cubicBezTo>
                  <a:pt x="2825" y="69"/>
                  <a:pt x="2820" y="67"/>
                  <a:pt x="2843" y="69"/>
                </a:cubicBezTo>
                <a:cubicBezTo>
                  <a:pt x="2838" y="68"/>
                  <a:pt x="2846" y="64"/>
                  <a:pt x="2858" y="64"/>
                </a:cubicBezTo>
                <a:cubicBezTo>
                  <a:pt x="2856" y="65"/>
                  <a:pt x="2859" y="68"/>
                  <a:pt x="2854" y="69"/>
                </a:cubicBezTo>
                <a:cubicBezTo>
                  <a:pt x="2884" y="64"/>
                  <a:pt x="2884" y="64"/>
                  <a:pt x="2884" y="64"/>
                </a:cubicBezTo>
                <a:cubicBezTo>
                  <a:pt x="2879" y="65"/>
                  <a:pt x="2885" y="68"/>
                  <a:pt x="2891" y="69"/>
                </a:cubicBezTo>
                <a:cubicBezTo>
                  <a:pt x="2888" y="68"/>
                  <a:pt x="2919" y="68"/>
                  <a:pt x="2927" y="67"/>
                </a:cubicBezTo>
                <a:cubicBezTo>
                  <a:pt x="2914" y="66"/>
                  <a:pt x="2914" y="66"/>
                  <a:pt x="2914" y="66"/>
                </a:cubicBezTo>
                <a:cubicBezTo>
                  <a:pt x="2949" y="66"/>
                  <a:pt x="2948" y="59"/>
                  <a:pt x="2983" y="58"/>
                </a:cubicBezTo>
                <a:cubicBezTo>
                  <a:pt x="2979" y="59"/>
                  <a:pt x="2973" y="64"/>
                  <a:pt x="2991" y="64"/>
                </a:cubicBezTo>
                <a:cubicBezTo>
                  <a:pt x="2999" y="62"/>
                  <a:pt x="3027" y="51"/>
                  <a:pt x="3058" y="49"/>
                </a:cubicBezTo>
                <a:cubicBezTo>
                  <a:pt x="3064" y="50"/>
                  <a:pt x="3064" y="50"/>
                  <a:pt x="3064" y="50"/>
                </a:cubicBezTo>
                <a:cubicBezTo>
                  <a:pt x="3088" y="48"/>
                  <a:pt x="3088" y="48"/>
                  <a:pt x="3088" y="48"/>
                </a:cubicBezTo>
                <a:cubicBezTo>
                  <a:pt x="3073" y="51"/>
                  <a:pt x="3031" y="61"/>
                  <a:pt x="3009" y="64"/>
                </a:cubicBezTo>
                <a:cubicBezTo>
                  <a:pt x="3022" y="65"/>
                  <a:pt x="3013" y="66"/>
                  <a:pt x="3032" y="65"/>
                </a:cubicBezTo>
                <a:cubicBezTo>
                  <a:pt x="3039" y="66"/>
                  <a:pt x="3022" y="67"/>
                  <a:pt x="3016" y="68"/>
                </a:cubicBezTo>
                <a:cubicBezTo>
                  <a:pt x="3062" y="67"/>
                  <a:pt x="3062" y="67"/>
                  <a:pt x="3062" y="67"/>
                </a:cubicBezTo>
                <a:cubicBezTo>
                  <a:pt x="3060" y="64"/>
                  <a:pt x="3097" y="63"/>
                  <a:pt x="3095" y="61"/>
                </a:cubicBezTo>
                <a:cubicBezTo>
                  <a:pt x="3045" y="65"/>
                  <a:pt x="3045" y="65"/>
                  <a:pt x="3045" y="65"/>
                </a:cubicBezTo>
                <a:cubicBezTo>
                  <a:pt x="3043" y="63"/>
                  <a:pt x="3074" y="57"/>
                  <a:pt x="3107" y="56"/>
                </a:cubicBezTo>
                <a:cubicBezTo>
                  <a:pt x="3115" y="57"/>
                  <a:pt x="3101" y="61"/>
                  <a:pt x="3101" y="62"/>
                </a:cubicBezTo>
                <a:cubicBezTo>
                  <a:pt x="3106" y="61"/>
                  <a:pt x="3132" y="60"/>
                  <a:pt x="3135" y="60"/>
                </a:cubicBezTo>
                <a:cubicBezTo>
                  <a:pt x="3122" y="62"/>
                  <a:pt x="3122" y="62"/>
                  <a:pt x="3122" y="62"/>
                </a:cubicBezTo>
                <a:cubicBezTo>
                  <a:pt x="3140" y="63"/>
                  <a:pt x="3151" y="58"/>
                  <a:pt x="3173" y="60"/>
                </a:cubicBezTo>
                <a:cubicBezTo>
                  <a:pt x="3181" y="60"/>
                  <a:pt x="3196" y="62"/>
                  <a:pt x="3197" y="61"/>
                </a:cubicBezTo>
                <a:cubicBezTo>
                  <a:pt x="3185" y="58"/>
                  <a:pt x="3182" y="48"/>
                  <a:pt x="3190" y="45"/>
                </a:cubicBezTo>
                <a:cubicBezTo>
                  <a:pt x="3193" y="45"/>
                  <a:pt x="3230" y="47"/>
                  <a:pt x="3238" y="48"/>
                </a:cubicBezTo>
                <a:cubicBezTo>
                  <a:pt x="3251" y="50"/>
                  <a:pt x="3220" y="55"/>
                  <a:pt x="3231" y="57"/>
                </a:cubicBezTo>
                <a:cubicBezTo>
                  <a:pt x="3231" y="56"/>
                  <a:pt x="3238" y="55"/>
                  <a:pt x="3241" y="55"/>
                </a:cubicBezTo>
                <a:cubicBezTo>
                  <a:pt x="3249" y="55"/>
                  <a:pt x="3237" y="57"/>
                  <a:pt x="3255" y="56"/>
                </a:cubicBezTo>
                <a:cubicBezTo>
                  <a:pt x="3258" y="53"/>
                  <a:pt x="3290" y="56"/>
                  <a:pt x="3263" y="53"/>
                </a:cubicBezTo>
                <a:cubicBezTo>
                  <a:pt x="3280" y="52"/>
                  <a:pt x="3281" y="53"/>
                  <a:pt x="3301" y="52"/>
                </a:cubicBezTo>
                <a:cubicBezTo>
                  <a:pt x="3294" y="51"/>
                  <a:pt x="3318" y="46"/>
                  <a:pt x="3335" y="45"/>
                </a:cubicBezTo>
                <a:cubicBezTo>
                  <a:pt x="3334" y="45"/>
                  <a:pt x="3338" y="46"/>
                  <a:pt x="3340" y="46"/>
                </a:cubicBezTo>
                <a:cubicBezTo>
                  <a:pt x="3374" y="46"/>
                  <a:pt x="3393" y="46"/>
                  <a:pt x="3425" y="45"/>
                </a:cubicBezTo>
                <a:cubicBezTo>
                  <a:pt x="3428" y="46"/>
                  <a:pt x="3444" y="46"/>
                  <a:pt x="3437" y="48"/>
                </a:cubicBezTo>
                <a:cubicBezTo>
                  <a:pt x="3442" y="47"/>
                  <a:pt x="3446" y="46"/>
                  <a:pt x="3456" y="46"/>
                </a:cubicBezTo>
                <a:cubicBezTo>
                  <a:pt x="3475" y="48"/>
                  <a:pt x="3434" y="47"/>
                  <a:pt x="3448" y="49"/>
                </a:cubicBezTo>
                <a:cubicBezTo>
                  <a:pt x="3450" y="48"/>
                  <a:pt x="3474" y="46"/>
                  <a:pt x="3488" y="45"/>
                </a:cubicBezTo>
                <a:cubicBezTo>
                  <a:pt x="3484" y="42"/>
                  <a:pt x="3455" y="45"/>
                  <a:pt x="3441" y="47"/>
                </a:cubicBezTo>
                <a:cubicBezTo>
                  <a:pt x="3441" y="43"/>
                  <a:pt x="3466" y="39"/>
                  <a:pt x="3499" y="37"/>
                </a:cubicBezTo>
                <a:cubicBezTo>
                  <a:pt x="3526" y="35"/>
                  <a:pt x="3511" y="38"/>
                  <a:pt x="3516" y="38"/>
                </a:cubicBezTo>
                <a:cubicBezTo>
                  <a:pt x="3566" y="37"/>
                  <a:pt x="3558" y="31"/>
                  <a:pt x="3600" y="32"/>
                </a:cubicBezTo>
                <a:cubicBezTo>
                  <a:pt x="3617" y="34"/>
                  <a:pt x="3601" y="36"/>
                  <a:pt x="3605" y="38"/>
                </a:cubicBezTo>
                <a:cubicBezTo>
                  <a:pt x="3583" y="39"/>
                  <a:pt x="3571" y="37"/>
                  <a:pt x="3556" y="38"/>
                </a:cubicBezTo>
                <a:cubicBezTo>
                  <a:pt x="3575" y="38"/>
                  <a:pt x="3575" y="38"/>
                  <a:pt x="3575" y="38"/>
                </a:cubicBezTo>
                <a:cubicBezTo>
                  <a:pt x="3568" y="39"/>
                  <a:pt x="3553" y="40"/>
                  <a:pt x="3545" y="40"/>
                </a:cubicBezTo>
                <a:cubicBezTo>
                  <a:pt x="3559" y="41"/>
                  <a:pt x="3630" y="38"/>
                  <a:pt x="3669" y="38"/>
                </a:cubicBezTo>
                <a:cubicBezTo>
                  <a:pt x="3676" y="37"/>
                  <a:pt x="3688" y="36"/>
                  <a:pt x="3682" y="36"/>
                </a:cubicBezTo>
                <a:cubicBezTo>
                  <a:pt x="3670" y="36"/>
                  <a:pt x="3670" y="36"/>
                  <a:pt x="3670" y="36"/>
                </a:cubicBezTo>
                <a:cubicBezTo>
                  <a:pt x="3658" y="35"/>
                  <a:pt x="3693" y="33"/>
                  <a:pt x="3677" y="33"/>
                </a:cubicBezTo>
                <a:cubicBezTo>
                  <a:pt x="3694" y="31"/>
                  <a:pt x="3712" y="29"/>
                  <a:pt x="3735" y="29"/>
                </a:cubicBezTo>
                <a:cubicBezTo>
                  <a:pt x="3740" y="31"/>
                  <a:pt x="3740" y="31"/>
                  <a:pt x="3740" y="31"/>
                </a:cubicBezTo>
                <a:cubicBezTo>
                  <a:pt x="3739" y="31"/>
                  <a:pt x="3724" y="30"/>
                  <a:pt x="3718" y="31"/>
                </a:cubicBezTo>
                <a:cubicBezTo>
                  <a:pt x="3728" y="30"/>
                  <a:pt x="3754" y="33"/>
                  <a:pt x="3764" y="30"/>
                </a:cubicBezTo>
                <a:cubicBezTo>
                  <a:pt x="3748" y="29"/>
                  <a:pt x="3748" y="29"/>
                  <a:pt x="3748" y="29"/>
                </a:cubicBezTo>
                <a:cubicBezTo>
                  <a:pt x="3764" y="27"/>
                  <a:pt x="3785" y="23"/>
                  <a:pt x="3805" y="23"/>
                </a:cubicBezTo>
                <a:cubicBezTo>
                  <a:pt x="3796" y="21"/>
                  <a:pt x="3800" y="23"/>
                  <a:pt x="3786" y="21"/>
                </a:cubicBezTo>
                <a:cubicBezTo>
                  <a:pt x="3799" y="24"/>
                  <a:pt x="3733" y="22"/>
                  <a:pt x="3754" y="26"/>
                </a:cubicBezTo>
                <a:cubicBezTo>
                  <a:pt x="3739" y="23"/>
                  <a:pt x="3728" y="25"/>
                  <a:pt x="3709" y="24"/>
                </a:cubicBezTo>
                <a:cubicBezTo>
                  <a:pt x="3710" y="24"/>
                  <a:pt x="3713" y="24"/>
                  <a:pt x="3698" y="24"/>
                </a:cubicBezTo>
                <a:cubicBezTo>
                  <a:pt x="3697" y="24"/>
                  <a:pt x="3695" y="26"/>
                  <a:pt x="3694" y="26"/>
                </a:cubicBezTo>
                <a:cubicBezTo>
                  <a:pt x="3698" y="26"/>
                  <a:pt x="3702" y="26"/>
                  <a:pt x="3703" y="27"/>
                </a:cubicBezTo>
                <a:cubicBezTo>
                  <a:pt x="3694" y="29"/>
                  <a:pt x="3667" y="30"/>
                  <a:pt x="3658" y="31"/>
                </a:cubicBezTo>
                <a:cubicBezTo>
                  <a:pt x="3648" y="31"/>
                  <a:pt x="3662" y="30"/>
                  <a:pt x="3656" y="29"/>
                </a:cubicBezTo>
                <a:cubicBezTo>
                  <a:pt x="3643" y="31"/>
                  <a:pt x="3643" y="31"/>
                  <a:pt x="3643" y="31"/>
                </a:cubicBezTo>
                <a:cubicBezTo>
                  <a:pt x="3641" y="29"/>
                  <a:pt x="3615" y="29"/>
                  <a:pt x="3639" y="27"/>
                </a:cubicBezTo>
                <a:cubicBezTo>
                  <a:pt x="3618" y="28"/>
                  <a:pt x="3618" y="28"/>
                  <a:pt x="3618" y="28"/>
                </a:cubicBezTo>
                <a:cubicBezTo>
                  <a:pt x="3605" y="27"/>
                  <a:pt x="3587" y="27"/>
                  <a:pt x="3577" y="28"/>
                </a:cubicBezTo>
                <a:cubicBezTo>
                  <a:pt x="3566" y="28"/>
                  <a:pt x="3551" y="31"/>
                  <a:pt x="3560" y="29"/>
                </a:cubicBezTo>
                <a:cubicBezTo>
                  <a:pt x="3526" y="31"/>
                  <a:pt x="3526" y="31"/>
                  <a:pt x="3526" y="31"/>
                </a:cubicBezTo>
                <a:cubicBezTo>
                  <a:pt x="3525" y="31"/>
                  <a:pt x="3525" y="31"/>
                  <a:pt x="3525" y="31"/>
                </a:cubicBezTo>
                <a:cubicBezTo>
                  <a:pt x="3492" y="32"/>
                  <a:pt x="3456" y="36"/>
                  <a:pt x="3418" y="34"/>
                </a:cubicBezTo>
                <a:cubicBezTo>
                  <a:pt x="3407" y="35"/>
                  <a:pt x="3395" y="35"/>
                  <a:pt x="3376" y="35"/>
                </a:cubicBezTo>
                <a:cubicBezTo>
                  <a:pt x="3372" y="34"/>
                  <a:pt x="3372" y="34"/>
                  <a:pt x="3372" y="34"/>
                </a:cubicBezTo>
                <a:cubicBezTo>
                  <a:pt x="3358" y="35"/>
                  <a:pt x="3329" y="34"/>
                  <a:pt x="3323" y="36"/>
                </a:cubicBezTo>
                <a:cubicBezTo>
                  <a:pt x="3307" y="32"/>
                  <a:pt x="3252" y="37"/>
                  <a:pt x="3227" y="37"/>
                </a:cubicBezTo>
                <a:cubicBezTo>
                  <a:pt x="3226" y="39"/>
                  <a:pt x="3226" y="39"/>
                  <a:pt x="3226" y="39"/>
                </a:cubicBezTo>
                <a:cubicBezTo>
                  <a:pt x="3208" y="39"/>
                  <a:pt x="3191" y="40"/>
                  <a:pt x="3170" y="42"/>
                </a:cubicBezTo>
                <a:cubicBezTo>
                  <a:pt x="3171" y="43"/>
                  <a:pt x="3171" y="43"/>
                  <a:pt x="3171" y="43"/>
                </a:cubicBezTo>
                <a:cubicBezTo>
                  <a:pt x="3152" y="45"/>
                  <a:pt x="3123" y="43"/>
                  <a:pt x="3093" y="45"/>
                </a:cubicBezTo>
                <a:cubicBezTo>
                  <a:pt x="3095" y="44"/>
                  <a:pt x="3102" y="44"/>
                  <a:pt x="3108" y="44"/>
                </a:cubicBezTo>
                <a:cubicBezTo>
                  <a:pt x="3072" y="41"/>
                  <a:pt x="3033" y="49"/>
                  <a:pt x="3001" y="47"/>
                </a:cubicBezTo>
                <a:cubicBezTo>
                  <a:pt x="2993" y="48"/>
                  <a:pt x="2987" y="48"/>
                  <a:pt x="2981" y="48"/>
                </a:cubicBezTo>
                <a:cubicBezTo>
                  <a:pt x="2982" y="48"/>
                  <a:pt x="2983" y="48"/>
                  <a:pt x="2983" y="47"/>
                </a:cubicBezTo>
                <a:cubicBezTo>
                  <a:pt x="2982" y="47"/>
                  <a:pt x="2981" y="48"/>
                  <a:pt x="2980" y="48"/>
                </a:cubicBezTo>
                <a:cubicBezTo>
                  <a:pt x="2976" y="47"/>
                  <a:pt x="2973" y="47"/>
                  <a:pt x="2969" y="47"/>
                </a:cubicBezTo>
                <a:cubicBezTo>
                  <a:pt x="2972" y="47"/>
                  <a:pt x="2975" y="48"/>
                  <a:pt x="2978" y="48"/>
                </a:cubicBezTo>
                <a:cubicBezTo>
                  <a:pt x="2972" y="48"/>
                  <a:pt x="2962" y="48"/>
                  <a:pt x="2953" y="49"/>
                </a:cubicBezTo>
                <a:cubicBezTo>
                  <a:pt x="2949" y="47"/>
                  <a:pt x="2949" y="47"/>
                  <a:pt x="2949" y="47"/>
                </a:cubicBezTo>
                <a:cubicBezTo>
                  <a:pt x="2949" y="47"/>
                  <a:pt x="2948" y="47"/>
                  <a:pt x="2947" y="47"/>
                </a:cubicBezTo>
                <a:cubicBezTo>
                  <a:pt x="2938" y="47"/>
                  <a:pt x="2940" y="48"/>
                  <a:pt x="2945" y="50"/>
                </a:cubicBezTo>
                <a:cubicBezTo>
                  <a:pt x="2940" y="50"/>
                  <a:pt x="2936" y="51"/>
                  <a:pt x="2933" y="51"/>
                </a:cubicBezTo>
                <a:cubicBezTo>
                  <a:pt x="2925" y="48"/>
                  <a:pt x="2909" y="53"/>
                  <a:pt x="2898" y="50"/>
                </a:cubicBezTo>
                <a:cubicBezTo>
                  <a:pt x="2893" y="52"/>
                  <a:pt x="2858" y="52"/>
                  <a:pt x="2849" y="56"/>
                </a:cubicBezTo>
                <a:cubicBezTo>
                  <a:pt x="2848" y="57"/>
                  <a:pt x="2848" y="57"/>
                  <a:pt x="2847" y="57"/>
                </a:cubicBezTo>
                <a:cubicBezTo>
                  <a:pt x="2847" y="57"/>
                  <a:pt x="2845" y="57"/>
                  <a:pt x="2849" y="56"/>
                </a:cubicBezTo>
                <a:cubicBezTo>
                  <a:pt x="2839" y="56"/>
                  <a:pt x="2829" y="56"/>
                  <a:pt x="2820" y="57"/>
                </a:cubicBezTo>
                <a:cubicBezTo>
                  <a:pt x="2815" y="55"/>
                  <a:pt x="2815" y="55"/>
                  <a:pt x="2815" y="55"/>
                </a:cubicBezTo>
                <a:cubicBezTo>
                  <a:pt x="2793" y="59"/>
                  <a:pt x="2793" y="59"/>
                  <a:pt x="2793" y="59"/>
                </a:cubicBezTo>
                <a:cubicBezTo>
                  <a:pt x="2779" y="58"/>
                  <a:pt x="2774" y="57"/>
                  <a:pt x="2787" y="55"/>
                </a:cubicBezTo>
                <a:cubicBezTo>
                  <a:pt x="2755" y="59"/>
                  <a:pt x="2761" y="57"/>
                  <a:pt x="2733" y="60"/>
                </a:cubicBezTo>
                <a:cubicBezTo>
                  <a:pt x="2734" y="59"/>
                  <a:pt x="2734" y="59"/>
                  <a:pt x="2734" y="59"/>
                </a:cubicBezTo>
                <a:cubicBezTo>
                  <a:pt x="2724" y="59"/>
                  <a:pt x="2709" y="62"/>
                  <a:pt x="2703" y="61"/>
                </a:cubicBezTo>
                <a:cubicBezTo>
                  <a:pt x="2680" y="58"/>
                  <a:pt x="2593" y="63"/>
                  <a:pt x="2536" y="62"/>
                </a:cubicBezTo>
                <a:cubicBezTo>
                  <a:pt x="2547" y="67"/>
                  <a:pt x="2509" y="61"/>
                  <a:pt x="2507" y="65"/>
                </a:cubicBezTo>
                <a:cubicBezTo>
                  <a:pt x="2504" y="64"/>
                  <a:pt x="2496" y="63"/>
                  <a:pt x="2505" y="62"/>
                </a:cubicBezTo>
                <a:cubicBezTo>
                  <a:pt x="2476" y="64"/>
                  <a:pt x="2461" y="62"/>
                  <a:pt x="2441" y="65"/>
                </a:cubicBezTo>
                <a:cubicBezTo>
                  <a:pt x="2438" y="64"/>
                  <a:pt x="2447" y="63"/>
                  <a:pt x="2444" y="63"/>
                </a:cubicBezTo>
                <a:cubicBezTo>
                  <a:pt x="2442" y="63"/>
                  <a:pt x="2435" y="64"/>
                  <a:pt x="2432" y="63"/>
                </a:cubicBezTo>
                <a:cubicBezTo>
                  <a:pt x="2429" y="63"/>
                  <a:pt x="2433" y="62"/>
                  <a:pt x="2437" y="62"/>
                </a:cubicBezTo>
                <a:cubicBezTo>
                  <a:pt x="2410" y="63"/>
                  <a:pt x="2407" y="66"/>
                  <a:pt x="2406" y="70"/>
                </a:cubicBezTo>
                <a:cubicBezTo>
                  <a:pt x="2391" y="68"/>
                  <a:pt x="2384" y="69"/>
                  <a:pt x="2372" y="71"/>
                </a:cubicBezTo>
                <a:cubicBezTo>
                  <a:pt x="2367" y="70"/>
                  <a:pt x="2358" y="70"/>
                  <a:pt x="2376" y="69"/>
                </a:cubicBezTo>
                <a:cubicBezTo>
                  <a:pt x="2366" y="69"/>
                  <a:pt x="2313" y="69"/>
                  <a:pt x="2312" y="72"/>
                </a:cubicBezTo>
                <a:cubicBezTo>
                  <a:pt x="2309" y="71"/>
                  <a:pt x="2297" y="72"/>
                  <a:pt x="2295" y="72"/>
                </a:cubicBezTo>
                <a:cubicBezTo>
                  <a:pt x="2271" y="73"/>
                  <a:pt x="2269" y="73"/>
                  <a:pt x="2246" y="73"/>
                </a:cubicBezTo>
                <a:cubicBezTo>
                  <a:pt x="2253" y="74"/>
                  <a:pt x="2253" y="74"/>
                  <a:pt x="2253" y="74"/>
                </a:cubicBezTo>
                <a:cubicBezTo>
                  <a:pt x="2244" y="77"/>
                  <a:pt x="2234" y="75"/>
                  <a:pt x="2215" y="76"/>
                </a:cubicBezTo>
                <a:cubicBezTo>
                  <a:pt x="2216" y="75"/>
                  <a:pt x="2216" y="75"/>
                  <a:pt x="2216" y="75"/>
                </a:cubicBezTo>
                <a:cubicBezTo>
                  <a:pt x="2174" y="74"/>
                  <a:pt x="2198" y="77"/>
                  <a:pt x="2156" y="76"/>
                </a:cubicBezTo>
                <a:cubicBezTo>
                  <a:pt x="2158" y="78"/>
                  <a:pt x="2158" y="78"/>
                  <a:pt x="2158" y="78"/>
                </a:cubicBezTo>
                <a:cubicBezTo>
                  <a:pt x="2154" y="82"/>
                  <a:pt x="2121" y="76"/>
                  <a:pt x="2097" y="78"/>
                </a:cubicBezTo>
                <a:cubicBezTo>
                  <a:pt x="2106" y="79"/>
                  <a:pt x="2106" y="79"/>
                  <a:pt x="2106" y="79"/>
                </a:cubicBezTo>
                <a:cubicBezTo>
                  <a:pt x="2093" y="81"/>
                  <a:pt x="2069" y="75"/>
                  <a:pt x="2055" y="75"/>
                </a:cubicBezTo>
                <a:cubicBezTo>
                  <a:pt x="2052" y="74"/>
                  <a:pt x="2060" y="74"/>
                  <a:pt x="2064" y="74"/>
                </a:cubicBezTo>
                <a:cubicBezTo>
                  <a:pt x="2029" y="72"/>
                  <a:pt x="2060" y="76"/>
                  <a:pt x="2034" y="78"/>
                </a:cubicBezTo>
                <a:cubicBezTo>
                  <a:pt x="2029" y="76"/>
                  <a:pt x="2040" y="74"/>
                  <a:pt x="2022" y="74"/>
                </a:cubicBezTo>
                <a:cubicBezTo>
                  <a:pt x="2014" y="73"/>
                  <a:pt x="1972" y="80"/>
                  <a:pt x="1948" y="78"/>
                </a:cubicBezTo>
                <a:cubicBezTo>
                  <a:pt x="1953" y="79"/>
                  <a:pt x="1958" y="80"/>
                  <a:pt x="1946" y="81"/>
                </a:cubicBezTo>
                <a:cubicBezTo>
                  <a:pt x="1928" y="82"/>
                  <a:pt x="1897" y="79"/>
                  <a:pt x="1880" y="82"/>
                </a:cubicBezTo>
                <a:cubicBezTo>
                  <a:pt x="1878" y="82"/>
                  <a:pt x="1877" y="82"/>
                  <a:pt x="1877" y="82"/>
                </a:cubicBezTo>
                <a:cubicBezTo>
                  <a:pt x="1863" y="84"/>
                  <a:pt x="1831" y="85"/>
                  <a:pt x="1822" y="87"/>
                </a:cubicBezTo>
                <a:cubicBezTo>
                  <a:pt x="1809" y="80"/>
                  <a:pt x="1735" y="93"/>
                  <a:pt x="1735" y="87"/>
                </a:cubicBezTo>
                <a:cubicBezTo>
                  <a:pt x="1692" y="89"/>
                  <a:pt x="1692" y="89"/>
                  <a:pt x="1692" y="89"/>
                </a:cubicBezTo>
                <a:cubicBezTo>
                  <a:pt x="1693" y="88"/>
                  <a:pt x="1693" y="88"/>
                  <a:pt x="1693" y="88"/>
                </a:cubicBezTo>
                <a:cubicBezTo>
                  <a:pt x="1665" y="88"/>
                  <a:pt x="1655" y="90"/>
                  <a:pt x="1646" y="92"/>
                </a:cubicBezTo>
                <a:cubicBezTo>
                  <a:pt x="1639" y="92"/>
                  <a:pt x="1644" y="91"/>
                  <a:pt x="1644" y="91"/>
                </a:cubicBezTo>
                <a:cubicBezTo>
                  <a:pt x="1604" y="90"/>
                  <a:pt x="1600" y="91"/>
                  <a:pt x="1566" y="95"/>
                </a:cubicBezTo>
                <a:cubicBezTo>
                  <a:pt x="1562" y="93"/>
                  <a:pt x="1562" y="93"/>
                  <a:pt x="1562" y="93"/>
                </a:cubicBezTo>
                <a:cubicBezTo>
                  <a:pt x="1553" y="94"/>
                  <a:pt x="1504" y="92"/>
                  <a:pt x="1464" y="95"/>
                </a:cubicBezTo>
                <a:cubicBezTo>
                  <a:pt x="1464" y="95"/>
                  <a:pt x="1465" y="94"/>
                  <a:pt x="1466" y="94"/>
                </a:cubicBezTo>
                <a:cubicBezTo>
                  <a:pt x="1422" y="98"/>
                  <a:pt x="1361" y="92"/>
                  <a:pt x="1345" y="99"/>
                </a:cubicBezTo>
                <a:cubicBezTo>
                  <a:pt x="1316" y="102"/>
                  <a:pt x="1316" y="102"/>
                  <a:pt x="1316" y="102"/>
                </a:cubicBezTo>
                <a:cubicBezTo>
                  <a:pt x="1354" y="101"/>
                  <a:pt x="1310" y="105"/>
                  <a:pt x="1326" y="106"/>
                </a:cubicBezTo>
                <a:cubicBezTo>
                  <a:pt x="1311" y="107"/>
                  <a:pt x="1287" y="105"/>
                  <a:pt x="1305" y="104"/>
                </a:cubicBezTo>
                <a:cubicBezTo>
                  <a:pt x="1308" y="104"/>
                  <a:pt x="1308" y="104"/>
                  <a:pt x="1308" y="104"/>
                </a:cubicBezTo>
                <a:cubicBezTo>
                  <a:pt x="1315" y="100"/>
                  <a:pt x="1261" y="104"/>
                  <a:pt x="1262" y="102"/>
                </a:cubicBezTo>
                <a:cubicBezTo>
                  <a:pt x="1187" y="104"/>
                  <a:pt x="1113" y="104"/>
                  <a:pt x="1043" y="106"/>
                </a:cubicBezTo>
                <a:cubicBezTo>
                  <a:pt x="1051" y="109"/>
                  <a:pt x="1051" y="109"/>
                  <a:pt x="1051" y="109"/>
                </a:cubicBezTo>
                <a:cubicBezTo>
                  <a:pt x="1027" y="109"/>
                  <a:pt x="1027" y="109"/>
                  <a:pt x="1027" y="109"/>
                </a:cubicBezTo>
                <a:cubicBezTo>
                  <a:pt x="1020" y="109"/>
                  <a:pt x="1018" y="107"/>
                  <a:pt x="1036" y="107"/>
                </a:cubicBezTo>
                <a:cubicBezTo>
                  <a:pt x="1026" y="105"/>
                  <a:pt x="1006" y="109"/>
                  <a:pt x="1006" y="110"/>
                </a:cubicBezTo>
                <a:cubicBezTo>
                  <a:pt x="972" y="110"/>
                  <a:pt x="1019" y="106"/>
                  <a:pt x="1009" y="106"/>
                </a:cubicBezTo>
                <a:cubicBezTo>
                  <a:pt x="994" y="107"/>
                  <a:pt x="994" y="107"/>
                  <a:pt x="994" y="107"/>
                </a:cubicBezTo>
                <a:cubicBezTo>
                  <a:pt x="998" y="107"/>
                  <a:pt x="998" y="107"/>
                  <a:pt x="998" y="107"/>
                </a:cubicBezTo>
                <a:cubicBezTo>
                  <a:pt x="986" y="109"/>
                  <a:pt x="985" y="110"/>
                  <a:pt x="964" y="110"/>
                </a:cubicBezTo>
                <a:cubicBezTo>
                  <a:pt x="951" y="110"/>
                  <a:pt x="957" y="109"/>
                  <a:pt x="952" y="109"/>
                </a:cubicBezTo>
                <a:cubicBezTo>
                  <a:pt x="952" y="109"/>
                  <a:pt x="950" y="109"/>
                  <a:pt x="944" y="109"/>
                </a:cubicBezTo>
                <a:cubicBezTo>
                  <a:pt x="913" y="110"/>
                  <a:pt x="913" y="110"/>
                  <a:pt x="913" y="110"/>
                </a:cubicBezTo>
                <a:cubicBezTo>
                  <a:pt x="925" y="112"/>
                  <a:pt x="925" y="112"/>
                  <a:pt x="925" y="112"/>
                </a:cubicBezTo>
                <a:cubicBezTo>
                  <a:pt x="912" y="114"/>
                  <a:pt x="896" y="112"/>
                  <a:pt x="911" y="115"/>
                </a:cubicBezTo>
                <a:cubicBezTo>
                  <a:pt x="890" y="111"/>
                  <a:pt x="795" y="117"/>
                  <a:pt x="782" y="116"/>
                </a:cubicBezTo>
                <a:cubicBezTo>
                  <a:pt x="763" y="119"/>
                  <a:pt x="744" y="119"/>
                  <a:pt x="721" y="120"/>
                </a:cubicBezTo>
                <a:cubicBezTo>
                  <a:pt x="727" y="120"/>
                  <a:pt x="730" y="122"/>
                  <a:pt x="710" y="123"/>
                </a:cubicBezTo>
                <a:cubicBezTo>
                  <a:pt x="717" y="117"/>
                  <a:pt x="675" y="121"/>
                  <a:pt x="658" y="118"/>
                </a:cubicBezTo>
                <a:cubicBezTo>
                  <a:pt x="666" y="120"/>
                  <a:pt x="600" y="121"/>
                  <a:pt x="622" y="123"/>
                </a:cubicBezTo>
                <a:cubicBezTo>
                  <a:pt x="605" y="123"/>
                  <a:pt x="621" y="121"/>
                  <a:pt x="608" y="121"/>
                </a:cubicBezTo>
                <a:cubicBezTo>
                  <a:pt x="568" y="124"/>
                  <a:pt x="520" y="122"/>
                  <a:pt x="470" y="124"/>
                </a:cubicBezTo>
                <a:cubicBezTo>
                  <a:pt x="469" y="125"/>
                  <a:pt x="477" y="125"/>
                  <a:pt x="467" y="127"/>
                </a:cubicBezTo>
                <a:cubicBezTo>
                  <a:pt x="441" y="124"/>
                  <a:pt x="441" y="124"/>
                  <a:pt x="441" y="124"/>
                </a:cubicBezTo>
                <a:cubicBezTo>
                  <a:pt x="431" y="125"/>
                  <a:pt x="432" y="128"/>
                  <a:pt x="414" y="126"/>
                </a:cubicBezTo>
                <a:cubicBezTo>
                  <a:pt x="416" y="127"/>
                  <a:pt x="420" y="128"/>
                  <a:pt x="413" y="128"/>
                </a:cubicBezTo>
                <a:cubicBezTo>
                  <a:pt x="316" y="128"/>
                  <a:pt x="215" y="137"/>
                  <a:pt x="115" y="133"/>
                </a:cubicBezTo>
                <a:cubicBezTo>
                  <a:pt x="128" y="134"/>
                  <a:pt x="119" y="134"/>
                  <a:pt x="109" y="135"/>
                </a:cubicBezTo>
                <a:cubicBezTo>
                  <a:pt x="116" y="135"/>
                  <a:pt x="109" y="137"/>
                  <a:pt x="110" y="137"/>
                </a:cubicBezTo>
                <a:cubicBezTo>
                  <a:pt x="69" y="136"/>
                  <a:pt x="69" y="136"/>
                  <a:pt x="69" y="136"/>
                </a:cubicBezTo>
                <a:cubicBezTo>
                  <a:pt x="61" y="139"/>
                  <a:pt x="24" y="137"/>
                  <a:pt x="20" y="140"/>
                </a:cubicBezTo>
                <a:cubicBezTo>
                  <a:pt x="33" y="139"/>
                  <a:pt x="33" y="139"/>
                  <a:pt x="33" y="139"/>
                </a:cubicBezTo>
                <a:cubicBezTo>
                  <a:pt x="16" y="144"/>
                  <a:pt x="58" y="146"/>
                  <a:pt x="55" y="150"/>
                </a:cubicBezTo>
                <a:close/>
                <a:moveTo>
                  <a:pt x="2426" y="78"/>
                </a:moveTo>
                <a:cubicBezTo>
                  <a:pt x="2409" y="78"/>
                  <a:pt x="2409" y="78"/>
                  <a:pt x="2409" y="78"/>
                </a:cubicBezTo>
                <a:cubicBezTo>
                  <a:pt x="2414" y="77"/>
                  <a:pt x="2419" y="77"/>
                  <a:pt x="2426" y="78"/>
                </a:cubicBezTo>
                <a:close/>
                <a:moveTo>
                  <a:pt x="949" y="110"/>
                </a:moveTo>
                <a:cubicBezTo>
                  <a:pt x="954" y="110"/>
                  <a:pt x="954" y="110"/>
                  <a:pt x="954" y="110"/>
                </a:cubicBezTo>
                <a:cubicBezTo>
                  <a:pt x="943" y="111"/>
                  <a:pt x="946" y="110"/>
                  <a:pt x="949" y="110"/>
                </a:cubicBezTo>
                <a:close/>
                <a:moveTo>
                  <a:pt x="4370" y="9"/>
                </a:moveTo>
                <a:cubicBezTo>
                  <a:pt x="4356" y="11"/>
                  <a:pt x="4356" y="11"/>
                  <a:pt x="4356" y="11"/>
                </a:cubicBezTo>
                <a:cubicBezTo>
                  <a:pt x="4356" y="11"/>
                  <a:pt x="4356" y="11"/>
                  <a:pt x="4372" y="9"/>
                </a:cubicBezTo>
                <a:cubicBezTo>
                  <a:pt x="4372" y="9"/>
                  <a:pt x="4372" y="9"/>
                  <a:pt x="4370" y="9"/>
                </a:cubicBezTo>
                <a:close/>
                <a:moveTo>
                  <a:pt x="3793" y="28"/>
                </a:moveTo>
                <a:cubicBezTo>
                  <a:pt x="3797" y="26"/>
                  <a:pt x="3785" y="27"/>
                  <a:pt x="3773" y="28"/>
                </a:cubicBezTo>
                <a:cubicBezTo>
                  <a:pt x="3774" y="30"/>
                  <a:pt x="3784" y="29"/>
                  <a:pt x="3795" y="28"/>
                </a:cubicBezTo>
                <a:cubicBezTo>
                  <a:pt x="3795" y="28"/>
                  <a:pt x="3794" y="28"/>
                  <a:pt x="3793" y="28"/>
                </a:cubicBezTo>
                <a:close/>
                <a:moveTo>
                  <a:pt x="3504" y="46"/>
                </a:moveTo>
                <a:cubicBezTo>
                  <a:pt x="3502" y="46"/>
                  <a:pt x="3476" y="48"/>
                  <a:pt x="3501" y="48"/>
                </a:cubicBezTo>
                <a:cubicBezTo>
                  <a:pt x="3502" y="47"/>
                  <a:pt x="3522" y="46"/>
                  <a:pt x="3504" y="46"/>
                </a:cubicBezTo>
                <a:close/>
                <a:moveTo>
                  <a:pt x="3731" y="33"/>
                </a:moveTo>
                <a:cubicBezTo>
                  <a:pt x="3728" y="33"/>
                  <a:pt x="3721" y="33"/>
                  <a:pt x="3716" y="34"/>
                </a:cubicBezTo>
                <a:cubicBezTo>
                  <a:pt x="3722" y="34"/>
                  <a:pt x="3728" y="33"/>
                  <a:pt x="3731" y="33"/>
                </a:cubicBezTo>
                <a:close/>
                <a:moveTo>
                  <a:pt x="3782" y="33"/>
                </a:moveTo>
                <a:cubicBezTo>
                  <a:pt x="3778" y="31"/>
                  <a:pt x="3778" y="31"/>
                  <a:pt x="3778" y="31"/>
                </a:cubicBezTo>
                <a:cubicBezTo>
                  <a:pt x="3772" y="33"/>
                  <a:pt x="3772" y="33"/>
                  <a:pt x="3772" y="33"/>
                </a:cubicBezTo>
                <a:cubicBezTo>
                  <a:pt x="3782" y="33"/>
                  <a:pt x="3782" y="33"/>
                  <a:pt x="3782" y="33"/>
                </a:cubicBezTo>
                <a:close/>
                <a:moveTo>
                  <a:pt x="3552" y="45"/>
                </a:moveTo>
                <a:cubicBezTo>
                  <a:pt x="3561" y="43"/>
                  <a:pt x="3561" y="43"/>
                  <a:pt x="3561" y="43"/>
                </a:cubicBezTo>
                <a:cubicBezTo>
                  <a:pt x="3556" y="43"/>
                  <a:pt x="3555" y="43"/>
                  <a:pt x="3552" y="42"/>
                </a:cubicBezTo>
                <a:lnTo>
                  <a:pt x="3552" y="45"/>
                </a:lnTo>
                <a:close/>
                <a:moveTo>
                  <a:pt x="3758" y="35"/>
                </a:moveTo>
                <a:cubicBezTo>
                  <a:pt x="3752" y="34"/>
                  <a:pt x="3752" y="34"/>
                  <a:pt x="3752" y="34"/>
                </a:cubicBezTo>
                <a:cubicBezTo>
                  <a:pt x="3740" y="35"/>
                  <a:pt x="3740" y="35"/>
                  <a:pt x="3740" y="35"/>
                </a:cubicBezTo>
                <a:cubicBezTo>
                  <a:pt x="3758" y="35"/>
                  <a:pt x="3758" y="35"/>
                  <a:pt x="3758" y="35"/>
                </a:cubicBezTo>
                <a:close/>
                <a:moveTo>
                  <a:pt x="4088" y="12"/>
                </a:moveTo>
                <a:cubicBezTo>
                  <a:pt x="4090" y="12"/>
                  <a:pt x="4092" y="13"/>
                  <a:pt x="4092" y="13"/>
                </a:cubicBezTo>
                <a:cubicBezTo>
                  <a:pt x="4102" y="12"/>
                  <a:pt x="4102" y="12"/>
                  <a:pt x="4102" y="12"/>
                </a:cubicBezTo>
                <a:cubicBezTo>
                  <a:pt x="4098" y="12"/>
                  <a:pt x="4091" y="12"/>
                  <a:pt x="4088" y="12"/>
                </a:cubicBezTo>
                <a:close/>
                <a:moveTo>
                  <a:pt x="4091" y="20"/>
                </a:moveTo>
                <a:cubicBezTo>
                  <a:pt x="4089" y="21"/>
                  <a:pt x="4089" y="21"/>
                  <a:pt x="4089" y="21"/>
                </a:cubicBezTo>
                <a:cubicBezTo>
                  <a:pt x="4096" y="21"/>
                  <a:pt x="4089" y="22"/>
                  <a:pt x="4089" y="22"/>
                </a:cubicBezTo>
                <a:cubicBezTo>
                  <a:pt x="4094" y="22"/>
                  <a:pt x="4105" y="21"/>
                  <a:pt x="4091" y="20"/>
                </a:cubicBezTo>
                <a:close/>
                <a:moveTo>
                  <a:pt x="4076" y="15"/>
                </a:moveTo>
                <a:cubicBezTo>
                  <a:pt x="4059" y="17"/>
                  <a:pt x="4059" y="17"/>
                  <a:pt x="4059" y="17"/>
                </a:cubicBezTo>
                <a:cubicBezTo>
                  <a:pt x="4075" y="17"/>
                  <a:pt x="4075" y="17"/>
                  <a:pt x="4075" y="17"/>
                </a:cubicBezTo>
                <a:cubicBezTo>
                  <a:pt x="4075" y="16"/>
                  <a:pt x="4072" y="16"/>
                  <a:pt x="4076" y="15"/>
                </a:cubicBezTo>
                <a:close/>
                <a:moveTo>
                  <a:pt x="4062" y="19"/>
                </a:moveTo>
                <a:cubicBezTo>
                  <a:pt x="4062" y="19"/>
                  <a:pt x="4062" y="19"/>
                  <a:pt x="4061" y="18"/>
                </a:cubicBezTo>
                <a:cubicBezTo>
                  <a:pt x="4061" y="19"/>
                  <a:pt x="4061" y="19"/>
                  <a:pt x="4062" y="19"/>
                </a:cubicBezTo>
                <a:close/>
                <a:moveTo>
                  <a:pt x="4049" y="15"/>
                </a:moveTo>
                <a:cubicBezTo>
                  <a:pt x="4048" y="14"/>
                  <a:pt x="4046" y="14"/>
                  <a:pt x="4037" y="13"/>
                </a:cubicBezTo>
                <a:cubicBezTo>
                  <a:pt x="4043" y="15"/>
                  <a:pt x="4043" y="15"/>
                  <a:pt x="4043" y="15"/>
                </a:cubicBezTo>
                <a:lnTo>
                  <a:pt x="4049" y="15"/>
                </a:lnTo>
                <a:close/>
                <a:moveTo>
                  <a:pt x="4090" y="23"/>
                </a:moveTo>
                <a:cubicBezTo>
                  <a:pt x="4089" y="23"/>
                  <a:pt x="4090" y="23"/>
                  <a:pt x="4089" y="22"/>
                </a:cubicBezTo>
                <a:cubicBezTo>
                  <a:pt x="4087" y="23"/>
                  <a:pt x="4087" y="23"/>
                  <a:pt x="4090" y="23"/>
                </a:cubicBezTo>
                <a:close/>
                <a:moveTo>
                  <a:pt x="4077" y="22"/>
                </a:moveTo>
                <a:cubicBezTo>
                  <a:pt x="4080" y="22"/>
                  <a:pt x="4081" y="21"/>
                  <a:pt x="4089" y="21"/>
                </a:cubicBezTo>
                <a:cubicBezTo>
                  <a:pt x="4079" y="20"/>
                  <a:pt x="4066" y="19"/>
                  <a:pt x="4062" y="19"/>
                </a:cubicBezTo>
                <a:cubicBezTo>
                  <a:pt x="4066" y="20"/>
                  <a:pt x="4069" y="21"/>
                  <a:pt x="4077" y="22"/>
                </a:cubicBezTo>
                <a:close/>
                <a:moveTo>
                  <a:pt x="3918" y="17"/>
                </a:moveTo>
                <a:cubicBezTo>
                  <a:pt x="3921" y="17"/>
                  <a:pt x="3926" y="18"/>
                  <a:pt x="3930" y="18"/>
                </a:cubicBezTo>
                <a:cubicBezTo>
                  <a:pt x="3926" y="17"/>
                  <a:pt x="3919" y="17"/>
                  <a:pt x="3918" y="17"/>
                </a:cubicBezTo>
                <a:close/>
                <a:moveTo>
                  <a:pt x="3986" y="14"/>
                </a:moveTo>
                <a:cubicBezTo>
                  <a:pt x="3993" y="12"/>
                  <a:pt x="3977" y="12"/>
                  <a:pt x="3984" y="11"/>
                </a:cubicBezTo>
                <a:cubicBezTo>
                  <a:pt x="3973" y="12"/>
                  <a:pt x="3964" y="13"/>
                  <a:pt x="3956" y="14"/>
                </a:cubicBezTo>
                <a:cubicBezTo>
                  <a:pt x="3965" y="13"/>
                  <a:pt x="3974" y="13"/>
                  <a:pt x="3986" y="14"/>
                </a:cubicBezTo>
                <a:close/>
                <a:moveTo>
                  <a:pt x="3942" y="16"/>
                </a:moveTo>
                <a:cubicBezTo>
                  <a:pt x="3946" y="15"/>
                  <a:pt x="3951" y="15"/>
                  <a:pt x="3956" y="14"/>
                </a:cubicBezTo>
                <a:cubicBezTo>
                  <a:pt x="3951" y="14"/>
                  <a:pt x="3947" y="15"/>
                  <a:pt x="3942" y="16"/>
                </a:cubicBezTo>
                <a:close/>
                <a:moveTo>
                  <a:pt x="4026" y="12"/>
                </a:moveTo>
                <a:cubicBezTo>
                  <a:pt x="4026" y="12"/>
                  <a:pt x="4026" y="12"/>
                  <a:pt x="4019" y="13"/>
                </a:cubicBezTo>
                <a:cubicBezTo>
                  <a:pt x="4035" y="11"/>
                  <a:pt x="4035" y="11"/>
                  <a:pt x="4035" y="11"/>
                </a:cubicBezTo>
                <a:cubicBezTo>
                  <a:pt x="4035" y="11"/>
                  <a:pt x="4035" y="11"/>
                  <a:pt x="4026" y="12"/>
                </a:cubicBezTo>
                <a:close/>
                <a:moveTo>
                  <a:pt x="4086" y="11"/>
                </a:moveTo>
                <a:cubicBezTo>
                  <a:pt x="4086" y="11"/>
                  <a:pt x="4086" y="11"/>
                  <a:pt x="4087" y="11"/>
                </a:cubicBezTo>
                <a:cubicBezTo>
                  <a:pt x="4087" y="11"/>
                  <a:pt x="4086" y="11"/>
                  <a:pt x="4086" y="11"/>
                </a:cubicBezTo>
                <a:close/>
                <a:moveTo>
                  <a:pt x="4161" y="12"/>
                </a:moveTo>
                <a:cubicBezTo>
                  <a:pt x="4168" y="11"/>
                  <a:pt x="4168" y="11"/>
                  <a:pt x="4168" y="11"/>
                </a:cubicBezTo>
                <a:cubicBezTo>
                  <a:pt x="4167" y="11"/>
                  <a:pt x="4165" y="11"/>
                  <a:pt x="4161" y="12"/>
                </a:cubicBezTo>
                <a:close/>
                <a:moveTo>
                  <a:pt x="4174" y="10"/>
                </a:moveTo>
                <a:cubicBezTo>
                  <a:pt x="4188" y="8"/>
                  <a:pt x="4188" y="8"/>
                  <a:pt x="4188" y="8"/>
                </a:cubicBezTo>
                <a:cubicBezTo>
                  <a:pt x="4185" y="8"/>
                  <a:pt x="4173" y="8"/>
                  <a:pt x="4177" y="7"/>
                </a:cubicBezTo>
                <a:cubicBezTo>
                  <a:pt x="4163" y="8"/>
                  <a:pt x="4166" y="9"/>
                  <a:pt x="4174" y="10"/>
                </a:cubicBezTo>
                <a:close/>
                <a:moveTo>
                  <a:pt x="4196" y="12"/>
                </a:moveTo>
                <a:cubicBezTo>
                  <a:pt x="4224" y="11"/>
                  <a:pt x="4220" y="9"/>
                  <a:pt x="4192" y="10"/>
                </a:cubicBezTo>
                <a:cubicBezTo>
                  <a:pt x="4200" y="11"/>
                  <a:pt x="4211" y="11"/>
                  <a:pt x="4196" y="12"/>
                </a:cubicBezTo>
                <a:close/>
                <a:moveTo>
                  <a:pt x="4092" y="13"/>
                </a:moveTo>
                <a:cubicBezTo>
                  <a:pt x="4076" y="14"/>
                  <a:pt x="4076" y="14"/>
                  <a:pt x="4076" y="14"/>
                </a:cubicBezTo>
                <a:cubicBezTo>
                  <a:pt x="4090" y="14"/>
                  <a:pt x="4093" y="14"/>
                  <a:pt x="4092" y="13"/>
                </a:cubicBezTo>
                <a:close/>
                <a:moveTo>
                  <a:pt x="4224" y="7"/>
                </a:moveTo>
                <a:cubicBezTo>
                  <a:pt x="4222" y="8"/>
                  <a:pt x="4219" y="8"/>
                  <a:pt x="4213" y="8"/>
                </a:cubicBezTo>
                <a:cubicBezTo>
                  <a:pt x="4215" y="8"/>
                  <a:pt x="4214" y="9"/>
                  <a:pt x="4213" y="9"/>
                </a:cubicBezTo>
                <a:cubicBezTo>
                  <a:pt x="4215" y="9"/>
                  <a:pt x="4218" y="8"/>
                  <a:pt x="4226" y="8"/>
                </a:cubicBezTo>
                <a:cubicBezTo>
                  <a:pt x="4225" y="8"/>
                  <a:pt x="4224" y="8"/>
                  <a:pt x="4224" y="7"/>
                </a:cubicBezTo>
                <a:close/>
                <a:moveTo>
                  <a:pt x="1883" y="80"/>
                </a:moveTo>
                <a:cubicBezTo>
                  <a:pt x="1878" y="81"/>
                  <a:pt x="1876" y="81"/>
                  <a:pt x="1877" y="82"/>
                </a:cubicBezTo>
                <a:cubicBezTo>
                  <a:pt x="1882" y="81"/>
                  <a:pt x="1884" y="81"/>
                  <a:pt x="1883" y="80"/>
                </a:cubicBezTo>
                <a:close/>
                <a:moveTo>
                  <a:pt x="3860" y="18"/>
                </a:moveTo>
                <a:cubicBezTo>
                  <a:pt x="3844" y="21"/>
                  <a:pt x="3844" y="21"/>
                  <a:pt x="3844" y="21"/>
                </a:cubicBezTo>
                <a:cubicBezTo>
                  <a:pt x="3856" y="20"/>
                  <a:pt x="3856" y="20"/>
                  <a:pt x="3856" y="20"/>
                </a:cubicBezTo>
                <a:lnTo>
                  <a:pt x="3860" y="18"/>
                </a:lnTo>
                <a:close/>
                <a:moveTo>
                  <a:pt x="4117" y="15"/>
                </a:moveTo>
                <a:cubicBezTo>
                  <a:pt x="4108" y="16"/>
                  <a:pt x="4089" y="18"/>
                  <a:pt x="4107" y="19"/>
                </a:cubicBezTo>
                <a:cubicBezTo>
                  <a:pt x="4114" y="17"/>
                  <a:pt x="4103" y="17"/>
                  <a:pt x="4117" y="15"/>
                </a:cubicBezTo>
                <a:close/>
                <a:moveTo>
                  <a:pt x="4175" y="11"/>
                </a:moveTo>
                <a:cubicBezTo>
                  <a:pt x="4174" y="12"/>
                  <a:pt x="4177" y="11"/>
                  <a:pt x="4184" y="10"/>
                </a:cubicBezTo>
                <a:cubicBezTo>
                  <a:pt x="4168" y="11"/>
                  <a:pt x="4168" y="11"/>
                  <a:pt x="4168" y="11"/>
                </a:cubicBezTo>
                <a:cubicBezTo>
                  <a:pt x="4170" y="12"/>
                  <a:pt x="4170" y="13"/>
                  <a:pt x="4175" y="11"/>
                </a:cubicBezTo>
                <a:close/>
                <a:moveTo>
                  <a:pt x="4184" y="12"/>
                </a:moveTo>
                <a:cubicBezTo>
                  <a:pt x="4153" y="15"/>
                  <a:pt x="4153" y="15"/>
                  <a:pt x="4153" y="15"/>
                </a:cubicBezTo>
                <a:cubicBezTo>
                  <a:pt x="4158" y="15"/>
                  <a:pt x="4158" y="15"/>
                  <a:pt x="4158" y="15"/>
                </a:cubicBezTo>
                <a:cubicBezTo>
                  <a:pt x="4184" y="12"/>
                  <a:pt x="4184" y="12"/>
                  <a:pt x="4184" y="12"/>
                </a:cubicBezTo>
                <a:close/>
                <a:moveTo>
                  <a:pt x="4213" y="9"/>
                </a:moveTo>
                <a:cubicBezTo>
                  <a:pt x="4212" y="9"/>
                  <a:pt x="4212" y="9"/>
                  <a:pt x="4213" y="9"/>
                </a:cubicBezTo>
                <a:close/>
                <a:moveTo>
                  <a:pt x="3808" y="28"/>
                </a:moveTo>
                <a:cubicBezTo>
                  <a:pt x="3810" y="27"/>
                  <a:pt x="3804" y="28"/>
                  <a:pt x="3798" y="28"/>
                </a:cubicBezTo>
                <a:lnTo>
                  <a:pt x="3808" y="28"/>
                </a:lnTo>
                <a:close/>
                <a:moveTo>
                  <a:pt x="3756" y="21"/>
                </a:moveTo>
                <a:cubicBezTo>
                  <a:pt x="3742" y="22"/>
                  <a:pt x="3742" y="22"/>
                  <a:pt x="3742" y="22"/>
                </a:cubicBezTo>
                <a:cubicBezTo>
                  <a:pt x="3756" y="22"/>
                  <a:pt x="3756" y="22"/>
                  <a:pt x="3756" y="22"/>
                </a:cubicBezTo>
                <a:cubicBezTo>
                  <a:pt x="3756" y="22"/>
                  <a:pt x="3754" y="22"/>
                  <a:pt x="3756" y="21"/>
                </a:cubicBezTo>
                <a:close/>
                <a:moveTo>
                  <a:pt x="3989" y="24"/>
                </a:moveTo>
                <a:cubicBezTo>
                  <a:pt x="3989" y="23"/>
                  <a:pt x="3989" y="23"/>
                  <a:pt x="3989" y="23"/>
                </a:cubicBezTo>
                <a:cubicBezTo>
                  <a:pt x="4004" y="23"/>
                  <a:pt x="4000" y="22"/>
                  <a:pt x="4002" y="21"/>
                </a:cubicBezTo>
                <a:cubicBezTo>
                  <a:pt x="3976" y="23"/>
                  <a:pt x="3976" y="23"/>
                  <a:pt x="3976" y="23"/>
                </a:cubicBezTo>
                <a:lnTo>
                  <a:pt x="3989" y="24"/>
                </a:lnTo>
                <a:close/>
                <a:moveTo>
                  <a:pt x="4323" y="11"/>
                </a:moveTo>
                <a:cubicBezTo>
                  <a:pt x="4326" y="12"/>
                  <a:pt x="4326" y="12"/>
                  <a:pt x="4326" y="12"/>
                </a:cubicBezTo>
                <a:cubicBezTo>
                  <a:pt x="4334" y="9"/>
                  <a:pt x="4334" y="9"/>
                  <a:pt x="4334" y="9"/>
                </a:cubicBezTo>
                <a:cubicBezTo>
                  <a:pt x="4312" y="10"/>
                  <a:pt x="4284" y="13"/>
                  <a:pt x="4268" y="12"/>
                </a:cubicBezTo>
                <a:cubicBezTo>
                  <a:pt x="4278" y="15"/>
                  <a:pt x="4305" y="11"/>
                  <a:pt x="4323" y="11"/>
                </a:cubicBezTo>
                <a:close/>
                <a:moveTo>
                  <a:pt x="3897" y="30"/>
                </a:moveTo>
                <a:cubicBezTo>
                  <a:pt x="3904" y="30"/>
                  <a:pt x="3904" y="30"/>
                  <a:pt x="3904" y="30"/>
                </a:cubicBezTo>
                <a:cubicBezTo>
                  <a:pt x="3903" y="29"/>
                  <a:pt x="3903" y="29"/>
                  <a:pt x="3903" y="29"/>
                </a:cubicBezTo>
                <a:cubicBezTo>
                  <a:pt x="3893" y="29"/>
                  <a:pt x="3887" y="30"/>
                  <a:pt x="3897" y="30"/>
                </a:cubicBezTo>
                <a:close/>
                <a:moveTo>
                  <a:pt x="3823" y="19"/>
                </a:moveTo>
                <a:cubicBezTo>
                  <a:pt x="3814" y="21"/>
                  <a:pt x="3814" y="21"/>
                  <a:pt x="3814" y="21"/>
                </a:cubicBezTo>
                <a:cubicBezTo>
                  <a:pt x="3822" y="21"/>
                  <a:pt x="3822" y="21"/>
                  <a:pt x="3822" y="21"/>
                </a:cubicBezTo>
                <a:lnTo>
                  <a:pt x="3823" y="19"/>
                </a:lnTo>
                <a:close/>
                <a:moveTo>
                  <a:pt x="41" y="135"/>
                </a:moveTo>
                <a:cubicBezTo>
                  <a:pt x="26" y="134"/>
                  <a:pt x="26" y="134"/>
                  <a:pt x="26" y="134"/>
                </a:cubicBezTo>
                <a:cubicBezTo>
                  <a:pt x="36" y="135"/>
                  <a:pt x="36" y="135"/>
                  <a:pt x="36" y="135"/>
                </a:cubicBezTo>
                <a:lnTo>
                  <a:pt x="41" y="135"/>
                </a:lnTo>
                <a:close/>
                <a:moveTo>
                  <a:pt x="3682" y="25"/>
                </a:moveTo>
                <a:cubicBezTo>
                  <a:pt x="3682" y="25"/>
                  <a:pt x="3682" y="24"/>
                  <a:pt x="3682" y="24"/>
                </a:cubicBezTo>
                <a:cubicBezTo>
                  <a:pt x="3682" y="24"/>
                  <a:pt x="3682" y="25"/>
                  <a:pt x="3682" y="25"/>
                </a:cubicBezTo>
                <a:close/>
                <a:moveTo>
                  <a:pt x="3658" y="27"/>
                </a:moveTo>
                <a:cubicBezTo>
                  <a:pt x="3663" y="28"/>
                  <a:pt x="3661" y="24"/>
                  <a:pt x="3664" y="26"/>
                </a:cubicBezTo>
                <a:cubicBezTo>
                  <a:pt x="3670" y="23"/>
                  <a:pt x="3629" y="29"/>
                  <a:pt x="3658" y="27"/>
                </a:cubicBezTo>
                <a:close/>
                <a:moveTo>
                  <a:pt x="3928" y="19"/>
                </a:moveTo>
                <a:cubicBezTo>
                  <a:pt x="3929" y="18"/>
                  <a:pt x="3930" y="18"/>
                  <a:pt x="3931" y="18"/>
                </a:cubicBezTo>
                <a:cubicBezTo>
                  <a:pt x="3930" y="18"/>
                  <a:pt x="3929" y="18"/>
                  <a:pt x="3928" y="19"/>
                </a:cubicBezTo>
                <a:close/>
                <a:moveTo>
                  <a:pt x="3682" y="25"/>
                </a:moveTo>
                <a:cubicBezTo>
                  <a:pt x="3680" y="25"/>
                  <a:pt x="3677" y="26"/>
                  <a:pt x="3672" y="26"/>
                </a:cubicBezTo>
                <a:cubicBezTo>
                  <a:pt x="3683" y="26"/>
                  <a:pt x="3683" y="26"/>
                  <a:pt x="3683" y="26"/>
                </a:cubicBezTo>
                <a:cubicBezTo>
                  <a:pt x="3682" y="25"/>
                  <a:pt x="3682" y="25"/>
                  <a:pt x="3682" y="25"/>
                </a:cubicBezTo>
                <a:close/>
                <a:moveTo>
                  <a:pt x="4003" y="16"/>
                </a:moveTo>
                <a:cubicBezTo>
                  <a:pt x="4001" y="15"/>
                  <a:pt x="4001" y="15"/>
                  <a:pt x="4002" y="16"/>
                </a:cubicBezTo>
                <a:cubicBezTo>
                  <a:pt x="3998" y="16"/>
                  <a:pt x="3995" y="17"/>
                  <a:pt x="3993" y="17"/>
                </a:cubicBezTo>
                <a:cubicBezTo>
                  <a:pt x="3997" y="17"/>
                  <a:pt x="4001" y="16"/>
                  <a:pt x="4004" y="16"/>
                </a:cubicBezTo>
                <a:cubicBezTo>
                  <a:pt x="4004" y="16"/>
                  <a:pt x="4004" y="16"/>
                  <a:pt x="4003" y="16"/>
                </a:cubicBezTo>
                <a:close/>
                <a:moveTo>
                  <a:pt x="3993" y="17"/>
                </a:moveTo>
                <a:cubicBezTo>
                  <a:pt x="3987" y="17"/>
                  <a:pt x="3982" y="18"/>
                  <a:pt x="3975" y="18"/>
                </a:cubicBezTo>
                <a:cubicBezTo>
                  <a:pt x="3975" y="18"/>
                  <a:pt x="3975" y="18"/>
                  <a:pt x="3977" y="18"/>
                </a:cubicBezTo>
                <a:cubicBezTo>
                  <a:pt x="3984" y="18"/>
                  <a:pt x="3988" y="18"/>
                  <a:pt x="3993" y="17"/>
                </a:cubicBezTo>
                <a:close/>
                <a:moveTo>
                  <a:pt x="3947" y="18"/>
                </a:moveTo>
                <a:cubicBezTo>
                  <a:pt x="3932" y="18"/>
                  <a:pt x="3932" y="18"/>
                  <a:pt x="3932" y="18"/>
                </a:cubicBezTo>
                <a:cubicBezTo>
                  <a:pt x="3932" y="18"/>
                  <a:pt x="3932" y="18"/>
                  <a:pt x="3931" y="18"/>
                </a:cubicBezTo>
                <a:cubicBezTo>
                  <a:pt x="3930" y="18"/>
                  <a:pt x="3930" y="19"/>
                  <a:pt x="3929" y="19"/>
                </a:cubicBezTo>
                <a:cubicBezTo>
                  <a:pt x="3936" y="19"/>
                  <a:pt x="3941" y="18"/>
                  <a:pt x="3947" y="18"/>
                </a:cubicBezTo>
                <a:close/>
                <a:moveTo>
                  <a:pt x="3971" y="16"/>
                </a:moveTo>
                <a:cubicBezTo>
                  <a:pt x="3963" y="17"/>
                  <a:pt x="3956" y="18"/>
                  <a:pt x="3947" y="18"/>
                </a:cubicBezTo>
                <a:cubicBezTo>
                  <a:pt x="3975" y="18"/>
                  <a:pt x="3975" y="18"/>
                  <a:pt x="3975" y="18"/>
                </a:cubicBezTo>
                <a:cubicBezTo>
                  <a:pt x="3977" y="17"/>
                  <a:pt x="3981" y="16"/>
                  <a:pt x="3971" y="16"/>
                </a:cubicBezTo>
                <a:close/>
                <a:moveTo>
                  <a:pt x="3867" y="27"/>
                </a:moveTo>
                <a:cubicBezTo>
                  <a:pt x="3845" y="29"/>
                  <a:pt x="3849" y="27"/>
                  <a:pt x="3838" y="27"/>
                </a:cubicBezTo>
                <a:cubicBezTo>
                  <a:pt x="3847" y="29"/>
                  <a:pt x="3810" y="31"/>
                  <a:pt x="3815" y="33"/>
                </a:cubicBezTo>
                <a:cubicBezTo>
                  <a:pt x="3834" y="32"/>
                  <a:pt x="3834" y="32"/>
                  <a:pt x="3834" y="32"/>
                </a:cubicBezTo>
                <a:cubicBezTo>
                  <a:pt x="3835" y="32"/>
                  <a:pt x="3828" y="33"/>
                  <a:pt x="3833" y="33"/>
                </a:cubicBezTo>
                <a:cubicBezTo>
                  <a:pt x="3834" y="32"/>
                  <a:pt x="3853" y="30"/>
                  <a:pt x="3869" y="31"/>
                </a:cubicBezTo>
                <a:cubicBezTo>
                  <a:pt x="3885" y="29"/>
                  <a:pt x="3875" y="23"/>
                  <a:pt x="3861" y="21"/>
                </a:cubicBezTo>
                <a:cubicBezTo>
                  <a:pt x="3860" y="22"/>
                  <a:pt x="3860" y="22"/>
                  <a:pt x="3844" y="24"/>
                </a:cubicBezTo>
                <a:cubicBezTo>
                  <a:pt x="3850" y="24"/>
                  <a:pt x="3880" y="26"/>
                  <a:pt x="3867" y="27"/>
                </a:cubicBezTo>
                <a:close/>
                <a:moveTo>
                  <a:pt x="3899" y="20"/>
                </a:moveTo>
                <a:cubicBezTo>
                  <a:pt x="3891" y="20"/>
                  <a:pt x="3886" y="19"/>
                  <a:pt x="3875" y="18"/>
                </a:cubicBezTo>
                <a:cubicBezTo>
                  <a:pt x="3864" y="19"/>
                  <a:pt x="3862" y="20"/>
                  <a:pt x="3861" y="21"/>
                </a:cubicBezTo>
                <a:cubicBezTo>
                  <a:pt x="3894" y="20"/>
                  <a:pt x="3894" y="20"/>
                  <a:pt x="3894" y="20"/>
                </a:cubicBezTo>
                <a:cubicBezTo>
                  <a:pt x="3899" y="20"/>
                  <a:pt x="3899" y="20"/>
                  <a:pt x="3899" y="20"/>
                </a:cubicBezTo>
                <a:close/>
                <a:moveTo>
                  <a:pt x="4283" y="15"/>
                </a:moveTo>
                <a:cubicBezTo>
                  <a:pt x="4278" y="15"/>
                  <a:pt x="4262" y="15"/>
                  <a:pt x="4263" y="15"/>
                </a:cubicBezTo>
                <a:cubicBezTo>
                  <a:pt x="4274" y="16"/>
                  <a:pt x="4274" y="16"/>
                  <a:pt x="4274" y="16"/>
                </a:cubicBezTo>
                <a:cubicBezTo>
                  <a:pt x="4283" y="15"/>
                  <a:pt x="4283" y="15"/>
                  <a:pt x="4283" y="15"/>
                </a:cubicBezTo>
                <a:close/>
                <a:moveTo>
                  <a:pt x="3918" y="24"/>
                </a:moveTo>
                <a:cubicBezTo>
                  <a:pt x="3938" y="23"/>
                  <a:pt x="3932" y="22"/>
                  <a:pt x="3943" y="21"/>
                </a:cubicBezTo>
                <a:cubicBezTo>
                  <a:pt x="3911" y="22"/>
                  <a:pt x="3953" y="19"/>
                  <a:pt x="3929" y="19"/>
                </a:cubicBezTo>
                <a:cubicBezTo>
                  <a:pt x="3924" y="21"/>
                  <a:pt x="3908" y="22"/>
                  <a:pt x="3918" y="24"/>
                </a:cubicBezTo>
                <a:close/>
                <a:moveTo>
                  <a:pt x="3928" y="19"/>
                </a:moveTo>
                <a:cubicBezTo>
                  <a:pt x="3899" y="20"/>
                  <a:pt x="3899" y="20"/>
                  <a:pt x="3899" y="20"/>
                </a:cubicBezTo>
                <a:cubicBezTo>
                  <a:pt x="3906" y="20"/>
                  <a:pt x="3914" y="19"/>
                  <a:pt x="3929" y="19"/>
                </a:cubicBezTo>
                <a:cubicBezTo>
                  <a:pt x="3923" y="19"/>
                  <a:pt x="3925" y="19"/>
                  <a:pt x="3928" y="19"/>
                </a:cubicBezTo>
                <a:close/>
                <a:moveTo>
                  <a:pt x="679" y="938"/>
                </a:moveTo>
                <a:cubicBezTo>
                  <a:pt x="689" y="938"/>
                  <a:pt x="689" y="938"/>
                  <a:pt x="689" y="938"/>
                </a:cubicBezTo>
                <a:cubicBezTo>
                  <a:pt x="683" y="938"/>
                  <a:pt x="677" y="937"/>
                  <a:pt x="679" y="938"/>
                </a:cubicBezTo>
                <a:close/>
                <a:moveTo>
                  <a:pt x="1710" y="981"/>
                </a:moveTo>
                <a:cubicBezTo>
                  <a:pt x="1718" y="981"/>
                  <a:pt x="1725" y="981"/>
                  <a:pt x="1736" y="984"/>
                </a:cubicBezTo>
                <a:cubicBezTo>
                  <a:pt x="1719" y="977"/>
                  <a:pt x="1719" y="977"/>
                  <a:pt x="1719" y="977"/>
                </a:cubicBezTo>
                <a:cubicBezTo>
                  <a:pt x="1719" y="977"/>
                  <a:pt x="1719" y="977"/>
                  <a:pt x="1710" y="981"/>
                </a:cubicBezTo>
                <a:close/>
                <a:moveTo>
                  <a:pt x="2443" y="1009"/>
                </a:moveTo>
                <a:cubicBezTo>
                  <a:pt x="2443" y="1009"/>
                  <a:pt x="2443" y="1009"/>
                  <a:pt x="2454" y="1007"/>
                </a:cubicBezTo>
                <a:cubicBezTo>
                  <a:pt x="2447" y="1007"/>
                  <a:pt x="2444" y="1007"/>
                  <a:pt x="2442" y="1008"/>
                </a:cubicBezTo>
                <a:cubicBezTo>
                  <a:pt x="2442" y="1008"/>
                  <a:pt x="2442" y="1008"/>
                  <a:pt x="2443" y="1009"/>
                </a:cubicBezTo>
                <a:close/>
                <a:moveTo>
                  <a:pt x="1521" y="976"/>
                </a:moveTo>
                <a:cubicBezTo>
                  <a:pt x="1520" y="975"/>
                  <a:pt x="1518" y="975"/>
                  <a:pt x="1514" y="975"/>
                </a:cubicBezTo>
                <a:cubicBezTo>
                  <a:pt x="1516" y="975"/>
                  <a:pt x="1518" y="975"/>
                  <a:pt x="1521" y="976"/>
                </a:cubicBezTo>
                <a:close/>
                <a:moveTo>
                  <a:pt x="2644" y="1012"/>
                </a:moveTo>
                <a:cubicBezTo>
                  <a:pt x="2647" y="1010"/>
                  <a:pt x="2647" y="1010"/>
                  <a:pt x="2647" y="1010"/>
                </a:cubicBezTo>
                <a:cubicBezTo>
                  <a:pt x="2647" y="1010"/>
                  <a:pt x="2647" y="1010"/>
                  <a:pt x="2641" y="1012"/>
                </a:cubicBezTo>
                <a:cubicBezTo>
                  <a:pt x="2641" y="1012"/>
                  <a:pt x="2641" y="1012"/>
                  <a:pt x="2644" y="1012"/>
                </a:cubicBezTo>
                <a:close/>
                <a:moveTo>
                  <a:pt x="1521" y="976"/>
                </a:moveTo>
                <a:cubicBezTo>
                  <a:pt x="1526" y="977"/>
                  <a:pt x="1504" y="976"/>
                  <a:pt x="1509" y="977"/>
                </a:cubicBezTo>
                <a:cubicBezTo>
                  <a:pt x="1530" y="977"/>
                  <a:pt x="1512" y="979"/>
                  <a:pt x="1535" y="979"/>
                </a:cubicBezTo>
                <a:cubicBezTo>
                  <a:pt x="1542" y="977"/>
                  <a:pt x="1535" y="977"/>
                  <a:pt x="1521" y="976"/>
                </a:cubicBezTo>
                <a:close/>
                <a:moveTo>
                  <a:pt x="3460" y="1029"/>
                </a:moveTo>
                <a:cubicBezTo>
                  <a:pt x="3459" y="1029"/>
                  <a:pt x="3459" y="1029"/>
                  <a:pt x="3459" y="1029"/>
                </a:cubicBezTo>
                <a:cubicBezTo>
                  <a:pt x="3465" y="1030"/>
                  <a:pt x="3468" y="1030"/>
                  <a:pt x="3460" y="1029"/>
                </a:cubicBezTo>
                <a:close/>
                <a:moveTo>
                  <a:pt x="2796" y="1020"/>
                </a:moveTo>
                <a:cubicBezTo>
                  <a:pt x="2813" y="1020"/>
                  <a:pt x="2813" y="1020"/>
                  <a:pt x="2813" y="1020"/>
                </a:cubicBezTo>
                <a:cubicBezTo>
                  <a:pt x="2815" y="1018"/>
                  <a:pt x="2808" y="1020"/>
                  <a:pt x="2796" y="1020"/>
                </a:cubicBezTo>
                <a:close/>
                <a:moveTo>
                  <a:pt x="3364" y="1033"/>
                </a:moveTo>
                <a:cubicBezTo>
                  <a:pt x="3361" y="1033"/>
                  <a:pt x="3358" y="1033"/>
                  <a:pt x="3355" y="1033"/>
                </a:cubicBezTo>
                <a:cubicBezTo>
                  <a:pt x="3360" y="1033"/>
                  <a:pt x="3363" y="1033"/>
                  <a:pt x="3364" y="1033"/>
                </a:cubicBezTo>
                <a:close/>
                <a:moveTo>
                  <a:pt x="1272" y="962"/>
                </a:moveTo>
                <a:cubicBezTo>
                  <a:pt x="1272" y="962"/>
                  <a:pt x="1272" y="962"/>
                  <a:pt x="1277" y="962"/>
                </a:cubicBezTo>
                <a:cubicBezTo>
                  <a:pt x="1273" y="958"/>
                  <a:pt x="1273" y="958"/>
                  <a:pt x="1273" y="958"/>
                </a:cubicBezTo>
                <a:cubicBezTo>
                  <a:pt x="1273" y="958"/>
                  <a:pt x="1273" y="958"/>
                  <a:pt x="1272" y="962"/>
                </a:cubicBezTo>
                <a:close/>
                <a:moveTo>
                  <a:pt x="2945" y="1022"/>
                </a:moveTo>
                <a:cubicBezTo>
                  <a:pt x="2945" y="1022"/>
                  <a:pt x="2945" y="1022"/>
                  <a:pt x="2936" y="1020"/>
                </a:cubicBezTo>
                <a:cubicBezTo>
                  <a:pt x="2937" y="1021"/>
                  <a:pt x="2931" y="1022"/>
                  <a:pt x="2945" y="1022"/>
                </a:cubicBezTo>
                <a:close/>
                <a:moveTo>
                  <a:pt x="588" y="931"/>
                </a:moveTo>
                <a:cubicBezTo>
                  <a:pt x="588" y="931"/>
                  <a:pt x="588" y="931"/>
                  <a:pt x="593" y="931"/>
                </a:cubicBezTo>
                <a:cubicBezTo>
                  <a:pt x="593" y="931"/>
                  <a:pt x="593" y="931"/>
                  <a:pt x="626" y="932"/>
                </a:cubicBezTo>
                <a:cubicBezTo>
                  <a:pt x="625" y="931"/>
                  <a:pt x="623" y="930"/>
                  <a:pt x="612" y="929"/>
                </a:cubicBezTo>
                <a:cubicBezTo>
                  <a:pt x="601" y="930"/>
                  <a:pt x="596" y="931"/>
                  <a:pt x="588" y="931"/>
                </a:cubicBezTo>
                <a:close/>
                <a:moveTo>
                  <a:pt x="705" y="943"/>
                </a:moveTo>
                <a:cubicBezTo>
                  <a:pt x="705" y="943"/>
                  <a:pt x="705" y="943"/>
                  <a:pt x="715" y="943"/>
                </a:cubicBezTo>
                <a:cubicBezTo>
                  <a:pt x="709" y="941"/>
                  <a:pt x="709" y="941"/>
                  <a:pt x="709" y="941"/>
                </a:cubicBezTo>
                <a:cubicBezTo>
                  <a:pt x="709" y="941"/>
                  <a:pt x="709" y="941"/>
                  <a:pt x="705" y="943"/>
                </a:cubicBezTo>
                <a:close/>
                <a:moveTo>
                  <a:pt x="714" y="938"/>
                </a:moveTo>
                <a:cubicBezTo>
                  <a:pt x="702" y="937"/>
                  <a:pt x="690" y="936"/>
                  <a:pt x="694" y="938"/>
                </a:cubicBezTo>
                <a:cubicBezTo>
                  <a:pt x="693" y="938"/>
                  <a:pt x="692" y="938"/>
                  <a:pt x="692" y="938"/>
                </a:cubicBezTo>
                <a:cubicBezTo>
                  <a:pt x="703" y="939"/>
                  <a:pt x="713" y="940"/>
                  <a:pt x="714" y="938"/>
                </a:cubicBezTo>
                <a:close/>
                <a:moveTo>
                  <a:pt x="3355" y="1033"/>
                </a:moveTo>
                <a:cubicBezTo>
                  <a:pt x="3352" y="1033"/>
                  <a:pt x="3348" y="1033"/>
                  <a:pt x="3345" y="1032"/>
                </a:cubicBezTo>
                <a:cubicBezTo>
                  <a:pt x="3349" y="1033"/>
                  <a:pt x="3352" y="1033"/>
                  <a:pt x="3355" y="1033"/>
                </a:cubicBezTo>
                <a:close/>
                <a:moveTo>
                  <a:pt x="649" y="937"/>
                </a:moveTo>
                <a:cubicBezTo>
                  <a:pt x="638" y="937"/>
                  <a:pt x="642" y="939"/>
                  <a:pt x="620" y="937"/>
                </a:cubicBezTo>
                <a:cubicBezTo>
                  <a:pt x="607" y="936"/>
                  <a:pt x="637" y="935"/>
                  <a:pt x="643" y="935"/>
                </a:cubicBezTo>
                <a:cubicBezTo>
                  <a:pt x="627" y="933"/>
                  <a:pt x="627" y="933"/>
                  <a:pt x="626" y="932"/>
                </a:cubicBezTo>
                <a:cubicBezTo>
                  <a:pt x="612" y="934"/>
                  <a:pt x="602" y="939"/>
                  <a:pt x="618" y="941"/>
                </a:cubicBezTo>
                <a:cubicBezTo>
                  <a:pt x="634" y="940"/>
                  <a:pt x="653" y="942"/>
                  <a:pt x="654" y="943"/>
                </a:cubicBezTo>
                <a:cubicBezTo>
                  <a:pt x="659" y="943"/>
                  <a:pt x="652" y="942"/>
                  <a:pt x="653" y="942"/>
                </a:cubicBezTo>
                <a:cubicBezTo>
                  <a:pt x="653" y="942"/>
                  <a:pt x="653" y="942"/>
                  <a:pt x="672" y="943"/>
                </a:cubicBezTo>
                <a:cubicBezTo>
                  <a:pt x="677" y="941"/>
                  <a:pt x="640" y="939"/>
                  <a:pt x="649" y="937"/>
                </a:cubicBezTo>
                <a:close/>
                <a:moveTo>
                  <a:pt x="983" y="957"/>
                </a:moveTo>
                <a:cubicBezTo>
                  <a:pt x="965" y="957"/>
                  <a:pt x="985" y="958"/>
                  <a:pt x="986" y="959"/>
                </a:cubicBezTo>
                <a:cubicBezTo>
                  <a:pt x="1011" y="959"/>
                  <a:pt x="985" y="957"/>
                  <a:pt x="983" y="957"/>
                </a:cubicBezTo>
                <a:close/>
                <a:moveTo>
                  <a:pt x="1005" y="952"/>
                </a:moveTo>
                <a:cubicBezTo>
                  <a:pt x="1005" y="952"/>
                  <a:pt x="1005" y="952"/>
                  <a:pt x="985" y="951"/>
                </a:cubicBezTo>
                <a:cubicBezTo>
                  <a:pt x="982" y="951"/>
                  <a:pt x="989" y="952"/>
                  <a:pt x="994" y="952"/>
                </a:cubicBezTo>
                <a:cubicBezTo>
                  <a:pt x="1001" y="953"/>
                  <a:pt x="1007" y="952"/>
                  <a:pt x="1005" y="952"/>
                </a:cubicBezTo>
                <a:close/>
                <a:moveTo>
                  <a:pt x="935" y="956"/>
                </a:moveTo>
                <a:cubicBezTo>
                  <a:pt x="935" y="953"/>
                  <a:pt x="935" y="953"/>
                  <a:pt x="935" y="953"/>
                </a:cubicBezTo>
                <a:cubicBezTo>
                  <a:pt x="932" y="954"/>
                  <a:pt x="931" y="954"/>
                  <a:pt x="926" y="954"/>
                </a:cubicBezTo>
                <a:cubicBezTo>
                  <a:pt x="926" y="954"/>
                  <a:pt x="926" y="954"/>
                  <a:pt x="935" y="956"/>
                </a:cubicBezTo>
                <a:close/>
                <a:moveTo>
                  <a:pt x="771" y="944"/>
                </a:moveTo>
                <a:cubicBezTo>
                  <a:pt x="766" y="943"/>
                  <a:pt x="759" y="943"/>
                  <a:pt x="756" y="943"/>
                </a:cubicBezTo>
                <a:cubicBezTo>
                  <a:pt x="759" y="943"/>
                  <a:pt x="765" y="944"/>
                  <a:pt x="771" y="944"/>
                </a:cubicBezTo>
                <a:close/>
                <a:moveTo>
                  <a:pt x="729" y="945"/>
                </a:moveTo>
                <a:cubicBezTo>
                  <a:pt x="729" y="945"/>
                  <a:pt x="729" y="945"/>
                  <a:pt x="747" y="945"/>
                </a:cubicBezTo>
                <a:cubicBezTo>
                  <a:pt x="735" y="944"/>
                  <a:pt x="735" y="944"/>
                  <a:pt x="735" y="944"/>
                </a:cubicBezTo>
                <a:cubicBezTo>
                  <a:pt x="735" y="944"/>
                  <a:pt x="735" y="944"/>
                  <a:pt x="729" y="945"/>
                </a:cubicBezTo>
                <a:close/>
                <a:moveTo>
                  <a:pt x="665" y="932"/>
                </a:moveTo>
                <a:cubicBezTo>
                  <a:pt x="665" y="932"/>
                  <a:pt x="665" y="932"/>
                  <a:pt x="673" y="932"/>
                </a:cubicBezTo>
                <a:cubicBezTo>
                  <a:pt x="673" y="932"/>
                  <a:pt x="673" y="932"/>
                  <a:pt x="664" y="930"/>
                </a:cubicBezTo>
                <a:lnTo>
                  <a:pt x="665" y="932"/>
                </a:lnTo>
                <a:close/>
                <a:moveTo>
                  <a:pt x="1541" y="957"/>
                </a:moveTo>
                <a:cubicBezTo>
                  <a:pt x="1543" y="955"/>
                  <a:pt x="1530" y="957"/>
                  <a:pt x="1518" y="958"/>
                </a:cubicBezTo>
                <a:cubicBezTo>
                  <a:pt x="1538" y="958"/>
                  <a:pt x="1538" y="958"/>
                  <a:pt x="1538" y="958"/>
                </a:cubicBezTo>
                <a:cubicBezTo>
                  <a:pt x="1538" y="958"/>
                  <a:pt x="1538" y="958"/>
                  <a:pt x="1541" y="957"/>
                </a:cubicBezTo>
                <a:close/>
                <a:moveTo>
                  <a:pt x="2604" y="990"/>
                </a:moveTo>
                <a:cubicBezTo>
                  <a:pt x="2603" y="991"/>
                  <a:pt x="2605" y="991"/>
                  <a:pt x="2610" y="992"/>
                </a:cubicBezTo>
                <a:cubicBezTo>
                  <a:pt x="2611" y="991"/>
                  <a:pt x="2609" y="991"/>
                  <a:pt x="2604" y="990"/>
                </a:cubicBezTo>
                <a:close/>
                <a:moveTo>
                  <a:pt x="2626" y="1009"/>
                </a:moveTo>
                <a:cubicBezTo>
                  <a:pt x="2627" y="1010"/>
                  <a:pt x="2630" y="1010"/>
                  <a:pt x="2633" y="1010"/>
                </a:cubicBezTo>
                <a:cubicBezTo>
                  <a:pt x="2633" y="1010"/>
                  <a:pt x="2633" y="1010"/>
                  <a:pt x="2626" y="1009"/>
                </a:cubicBezTo>
                <a:close/>
                <a:moveTo>
                  <a:pt x="1046" y="943"/>
                </a:moveTo>
                <a:cubicBezTo>
                  <a:pt x="1021" y="943"/>
                  <a:pt x="1021" y="943"/>
                  <a:pt x="1021" y="943"/>
                </a:cubicBezTo>
                <a:cubicBezTo>
                  <a:pt x="1024" y="945"/>
                  <a:pt x="1034" y="943"/>
                  <a:pt x="1046" y="943"/>
                </a:cubicBezTo>
                <a:close/>
                <a:moveTo>
                  <a:pt x="2087" y="983"/>
                </a:moveTo>
                <a:cubicBezTo>
                  <a:pt x="2088" y="983"/>
                  <a:pt x="2090" y="984"/>
                  <a:pt x="2091" y="984"/>
                </a:cubicBezTo>
                <a:cubicBezTo>
                  <a:pt x="2090" y="983"/>
                  <a:pt x="2088" y="983"/>
                  <a:pt x="2087" y="983"/>
                </a:cubicBezTo>
                <a:close/>
                <a:moveTo>
                  <a:pt x="4477" y="1045"/>
                </a:moveTo>
                <a:cubicBezTo>
                  <a:pt x="4477" y="1045"/>
                  <a:pt x="4477" y="1045"/>
                  <a:pt x="4473" y="1048"/>
                </a:cubicBezTo>
                <a:cubicBezTo>
                  <a:pt x="4476" y="1047"/>
                  <a:pt x="4483" y="1047"/>
                  <a:pt x="4486" y="1048"/>
                </a:cubicBezTo>
                <a:lnTo>
                  <a:pt x="4477" y="1045"/>
                </a:lnTo>
                <a:close/>
                <a:moveTo>
                  <a:pt x="1148" y="957"/>
                </a:moveTo>
                <a:cubicBezTo>
                  <a:pt x="1148" y="957"/>
                  <a:pt x="1148" y="957"/>
                  <a:pt x="1147" y="957"/>
                </a:cubicBezTo>
                <a:cubicBezTo>
                  <a:pt x="1146" y="958"/>
                  <a:pt x="1146" y="958"/>
                  <a:pt x="1148" y="957"/>
                </a:cubicBezTo>
                <a:close/>
                <a:moveTo>
                  <a:pt x="4417" y="1045"/>
                </a:moveTo>
                <a:cubicBezTo>
                  <a:pt x="4417" y="1045"/>
                  <a:pt x="4417" y="1045"/>
                  <a:pt x="4376" y="1046"/>
                </a:cubicBezTo>
                <a:cubicBezTo>
                  <a:pt x="4377" y="1046"/>
                  <a:pt x="4370" y="1044"/>
                  <a:pt x="4377" y="1044"/>
                </a:cubicBezTo>
                <a:cubicBezTo>
                  <a:pt x="4367" y="1043"/>
                  <a:pt x="4358" y="1043"/>
                  <a:pt x="4371" y="1042"/>
                </a:cubicBezTo>
                <a:cubicBezTo>
                  <a:pt x="4272" y="1046"/>
                  <a:pt x="4171" y="1037"/>
                  <a:pt x="4074" y="1037"/>
                </a:cubicBezTo>
                <a:cubicBezTo>
                  <a:pt x="4067" y="1037"/>
                  <a:pt x="4071" y="1036"/>
                  <a:pt x="4073" y="1035"/>
                </a:cubicBezTo>
                <a:cubicBezTo>
                  <a:pt x="4055" y="1037"/>
                  <a:pt x="4056" y="1033"/>
                  <a:pt x="4046" y="1032"/>
                </a:cubicBezTo>
                <a:cubicBezTo>
                  <a:pt x="4046" y="1032"/>
                  <a:pt x="4046" y="1032"/>
                  <a:pt x="4020" y="1036"/>
                </a:cubicBezTo>
                <a:cubicBezTo>
                  <a:pt x="4010" y="1033"/>
                  <a:pt x="4018" y="1033"/>
                  <a:pt x="4017" y="1032"/>
                </a:cubicBezTo>
                <a:cubicBezTo>
                  <a:pt x="3967" y="1030"/>
                  <a:pt x="3919" y="1032"/>
                  <a:pt x="3879" y="1029"/>
                </a:cubicBezTo>
                <a:cubicBezTo>
                  <a:pt x="3866" y="1029"/>
                  <a:pt x="3882" y="1031"/>
                  <a:pt x="3865" y="1031"/>
                </a:cubicBezTo>
                <a:cubicBezTo>
                  <a:pt x="3887" y="1029"/>
                  <a:pt x="3821" y="1028"/>
                  <a:pt x="3829" y="1026"/>
                </a:cubicBezTo>
                <a:cubicBezTo>
                  <a:pt x="3812" y="1029"/>
                  <a:pt x="3770" y="1025"/>
                  <a:pt x="3777" y="1031"/>
                </a:cubicBezTo>
                <a:cubicBezTo>
                  <a:pt x="3757" y="1030"/>
                  <a:pt x="3760" y="1028"/>
                  <a:pt x="3766" y="1028"/>
                </a:cubicBezTo>
                <a:cubicBezTo>
                  <a:pt x="3743" y="1027"/>
                  <a:pt x="3724" y="1027"/>
                  <a:pt x="3705" y="1024"/>
                </a:cubicBezTo>
                <a:cubicBezTo>
                  <a:pt x="3692" y="1025"/>
                  <a:pt x="3597" y="1020"/>
                  <a:pt x="3576" y="1023"/>
                </a:cubicBezTo>
                <a:cubicBezTo>
                  <a:pt x="3591" y="1021"/>
                  <a:pt x="3575" y="1022"/>
                  <a:pt x="3562" y="1021"/>
                </a:cubicBezTo>
                <a:cubicBezTo>
                  <a:pt x="3562" y="1021"/>
                  <a:pt x="3562" y="1021"/>
                  <a:pt x="3574" y="1019"/>
                </a:cubicBezTo>
                <a:cubicBezTo>
                  <a:pt x="3574" y="1019"/>
                  <a:pt x="3574" y="1019"/>
                  <a:pt x="3543" y="1018"/>
                </a:cubicBezTo>
                <a:cubicBezTo>
                  <a:pt x="3537" y="1018"/>
                  <a:pt x="3535" y="1018"/>
                  <a:pt x="3535" y="1018"/>
                </a:cubicBezTo>
                <a:cubicBezTo>
                  <a:pt x="3530" y="1018"/>
                  <a:pt x="3536" y="1019"/>
                  <a:pt x="3523" y="1019"/>
                </a:cubicBezTo>
                <a:cubicBezTo>
                  <a:pt x="3502" y="1019"/>
                  <a:pt x="3501" y="1018"/>
                  <a:pt x="3489" y="1016"/>
                </a:cubicBezTo>
                <a:cubicBezTo>
                  <a:pt x="3489" y="1016"/>
                  <a:pt x="3489" y="1016"/>
                  <a:pt x="3493" y="1016"/>
                </a:cubicBezTo>
                <a:cubicBezTo>
                  <a:pt x="3493" y="1016"/>
                  <a:pt x="3493" y="1016"/>
                  <a:pt x="3478" y="1015"/>
                </a:cubicBezTo>
                <a:cubicBezTo>
                  <a:pt x="3468" y="1015"/>
                  <a:pt x="3515" y="1019"/>
                  <a:pt x="3481" y="1019"/>
                </a:cubicBezTo>
                <a:cubicBezTo>
                  <a:pt x="3481" y="1018"/>
                  <a:pt x="3461" y="1014"/>
                  <a:pt x="3451" y="1016"/>
                </a:cubicBezTo>
                <a:cubicBezTo>
                  <a:pt x="3469" y="1016"/>
                  <a:pt x="3467" y="1018"/>
                  <a:pt x="3460" y="1018"/>
                </a:cubicBezTo>
                <a:cubicBezTo>
                  <a:pt x="3460" y="1018"/>
                  <a:pt x="3460" y="1018"/>
                  <a:pt x="3436" y="1018"/>
                </a:cubicBezTo>
                <a:cubicBezTo>
                  <a:pt x="3436" y="1018"/>
                  <a:pt x="3436" y="1018"/>
                  <a:pt x="3444" y="1015"/>
                </a:cubicBezTo>
                <a:cubicBezTo>
                  <a:pt x="3374" y="1013"/>
                  <a:pt x="3300" y="1013"/>
                  <a:pt x="3225" y="1011"/>
                </a:cubicBezTo>
                <a:cubicBezTo>
                  <a:pt x="3226" y="1013"/>
                  <a:pt x="3172" y="1009"/>
                  <a:pt x="3179" y="1013"/>
                </a:cubicBezTo>
                <a:cubicBezTo>
                  <a:pt x="3179" y="1013"/>
                  <a:pt x="3179" y="1013"/>
                  <a:pt x="3182" y="1013"/>
                </a:cubicBezTo>
                <a:cubicBezTo>
                  <a:pt x="3200" y="1014"/>
                  <a:pt x="3176" y="1016"/>
                  <a:pt x="3161" y="1015"/>
                </a:cubicBezTo>
                <a:cubicBezTo>
                  <a:pt x="3177" y="1014"/>
                  <a:pt x="3133" y="1010"/>
                  <a:pt x="3171" y="1011"/>
                </a:cubicBezTo>
                <a:cubicBezTo>
                  <a:pt x="3171" y="1011"/>
                  <a:pt x="3171" y="1011"/>
                  <a:pt x="3142" y="1008"/>
                </a:cubicBezTo>
                <a:cubicBezTo>
                  <a:pt x="3126" y="1001"/>
                  <a:pt x="3065" y="1007"/>
                  <a:pt x="3021" y="1003"/>
                </a:cubicBezTo>
                <a:cubicBezTo>
                  <a:pt x="3022" y="1004"/>
                  <a:pt x="3023" y="1004"/>
                  <a:pt x="3023" y="1004"/>
                </a:cubicBezTo>
                <a:cubicBezTo>
                  <a:pt x="2983" y="1001"/>
                  <a:pt x="2934" y="1003"/>
                  <a:pt x="2925" y="1002"/>
                </a:cubicBezTo>
                <a:cubicBezTo>
                  <a:pt x="2925" y="1002"/>
                  <a:pt x="2925" y="1002"/>
                  <a:pt x="2921" y="1004"/>
                </a:cubicBezTo>
                <a:cubicBezTo>
                  <a:pt x="2887" y="1000"/>
                  <a:pt x="2883" y="999"/>
                  <a:pt x="2843" y="1000"/>
                </a:cubicBezTo>
                <a:cubicBezTo>
                  <a:pt x="2843" y="1000"/>
                  <a:pt x="2848" y="1001"/>
                  <a:pt x="2841" y="1001"/>
                </a:cubicBezTo>
                <a:cubicBezTo>
                  <a:pt x="2832" y="999"/>
                  <a:pt x="2822" y="997"/>
                  <a:pt x="2794" y="997"/>
                </a:cubicBezTo>
                <a:cubicBezTo>
                  <a:pt x="2794" y="997"/>
                  <a:pt x="2794" y="997"/>
                  <a:pt x="2795" y="998"/>
                </a:cubicBezTo>
                <a:cubicBezTo>
                  <a:pt x="2795" y="998"/>
                  <a:pt x="2795" y="998"/>
                  <a:pt x="2752" y="996"/>
                </a:cubicBezTo>
                <a:cubicBezTo>
                  <a:pt x="2752" y="1002"/>
                  <a:pt x="2678" y="990"/>
                  <a:pt x="2665" y="996"/>
                </a:cubicBezTo>
                <a:cubicBezTo>
                  <a:pt x="2656" y="994"/>
                  <a:pt x="2624" y="993"/>
                  <a:pt x="2610" y="992"/>
                </a:cubicBezTo>
                <a:cubicBezTo>
                  <a:pt x="2610" y="992"/>
                  <a:pt x="2609" y="992"/>
                  <a:pt x="2607" y="992"/>
                </a:cubicBezTo>
                <a:cubicBezTo>
                  <a:pt x="2590" y="989"/>
                  <a:pt x="2559" y="992"/>
                  <a:pt x="2541" y="991"/>
                </a:cubicBezTo>
                <a:cubicBezTo>
                  <a:pt x="2529" y="990"/>
                  <a:pt x="2534" y="989"/>
                  <a:pt x="2539" y="988"/>
                </a:cubicBezTo>
                <a:cubicBezTo>
                  <a:pt x="2515" y="990"/>
                  <a:pt x="2473" y="983"/>
                  <a:pt x="2465" y="984"/>
                </a:cubicBezTo>
                <a:cubicBezTo>
                  <a:pt x="2447" y="984"/>
                  <a:pt x="2458" y="986"/>
                  <a:pt x="2453" y="988"/>
                </a:cubicBezTo>
                <a:cubicBezTo>
                  <a:pt x="2427" y="986"/>
                  <a:pt x="2458" y="982"/>
                  <a:pt x="2423" y="984"/>
                </a:cubicBezTo>
                <a:cubicBezTo>
                  <a:pt x="2427" y="984"/>
                  <a:pt x="2435" y="984"/>
                  <a:pt x="2432" y="985"/>
                </a:cubicBezTo>
                <a:cubicBezTo>
                  <a:pt x="2418" y="985"/>
                  <a:pt x="2394" y="991"/>
                  <a:pt x="2381" y="989"/>
                </a:cubicBezTo>
                <a:cubicBezTo>
                  <a:pt x="2381" y="989"/>
                  <a:pt x="2381" y="989"/>
                  <a:pt x="2390" y="988"/>
                </a:cubicBezTo>
                <a:cubicBezTo>
                  <a:pt x="2365" y="986"/>
                  <a:pt x="2332" y="992"/>
                  <a:pt x="2328" y="988"/>
                </a:cubicBezTo>
                <a:cubicBezTo>
                  <a:pt x="2328" y="988"/>
                  <a:pt x="2328" y="988"/>
                  <a:pt x="2330" y="986"/>
                </a:cubicBezTo>
                <a:cubicBezTo>
                  <a:pt x="2288" y="987"/>
                  <a:pt x="2312" y="984"/>
                  <a:pt x="2270" y="985"/>
                </a:cubicBezTo>
                <a:cubicBezTo>
                  <a:pt x="2270" y="985"/>
                  <a:pt x="2270" y="985"/>
                  <a:pt x="2271" y="986"/>
                </a:cubicBezTo>
                <a:cubicBezTo>
                  <a:pt x="2252" y="985"/>
                  <a:pt x="2242" y="987"/>
                  <a:pt x="2233" y="984"/>
                </a:cubicBezTo>
                <a:cubicBezTo>
                  <a:pt x="2233" y="984"/>
                  <a:pt x="2233" y="984"/>
                  <a:pt x="2240" y="983"/>
                </a:cubicBezTo>
                <a:cubicBezTo>
                  <a:pt x="2217" y="983"/>
                  <a:pt x="2215" y="983"/>
                  <a:pt x="2191" y="982"/>
                </a:cubicBezTo>
                <a:cubicBezTo>
                  <a:pt x="2189" y="982"/>
                  <a:pt x="2177" y="981"/>
                  <a:pt x="2174" y="982"/>
                </a:cubicBezTo>
                <a:cubicBezTo>
                  <a:pt x="2173" y="979"/>
                  <a:pt x="2120" y="979"/>
                  <a:pt x="2110" y="979"/>
                </a:cubicBezTo>
                <a:cubicBezTo>
                  <a:pt x="2128" y="980"/>
                  <a:pt x="2119" y="980"/>
                  <a:pt x="2114" y="981"/>
                </a:cubicBezTo>
                <a:cubicBezTo>
                  <a:pt x="2103" y="979"/>
                  <a:pt x="2096" y="978"/>
                  <a:pt x="2081" y="980"/>
                </a:cubicBezTo>
                <a:cubicBezTo>
                  <a:pt x="2079" y="976"/>
                  <a:pt x="2077" y="973"/>
                  <a:pt x="2050" y="972"/>
                </a:cubicBezTo>
                <a:cubicBezTo>
                  <a:pt x="2054" y="972"/>
                  <a:pt x="2058" y="973"/>
                  <a:pt x="2055" y="973"/>
                </a:cubicBezTo>
                <a:cubicBezTo>
                  <a:pt x="2052" y="974"/>
                  <a:pt x="2045" y="973"/>
                  <a:pt x="2043" y="973"/>
                </a:cubicBezTo>
                <a:cubicBezTo>
                  <a:pt x="2040" y="973"/>
                  <a:pt x="2049" y="974"/>
                  <a:pt x="2046" y="975"/>
                </a:cubicBezTo>
                <a:cubicBezTo>
                  <a:pt x="2026" y="972"/>
                  <a:pt x="2011" y="974"/>
                  <a:pt x="1982" y="972"/>
                </a:cubicBezTo>
                <a:cubicBezTo>
                  <a:pt x="1991" y="973"/>
                  <a:pt x="1983" y="974"/>
                  <a:pt x="1980" y="975"/>
                </a:cubicBezTo>
                <a:cubicBezTo>
                  <a:pt x="1978" y="971"/>
                  <a:pt x="1940" y="977"/>
                  <a:pt x="1951" y="972"/>
                </a:cubicBezTo>
                <a:cubicBezTo>
                  <a:pt x="1894" y="973"/>
                  <a:pt x="1807" y="968"/>
                  <a:pt x="1784" y="971"/>
                </a:cubicBezTo>
                <a:cubicBezTo>
                  <a:pt x="1778" y="972"/>
                  <a:pt x="1763" y="969"/>
                  <a:pt x="1753" y="969"/>
                </a:cubicBezTo>
                <a:cubicBezTo>
                  <a:pt x="1753" y="969"/>
                  <a:pt x="1753" y="969"/>
                  <a:pt x="1754" y="970"/>
                </a:cubicBezTo>
                <a:cubicBezTo>
                  <a:pt x="1726" y="967"/>
                  <a:pt x="1732" y="969"/>
                  <a:pt x="1700" y="965"/>
                </a:cubicBezTo>
                <a:cubicBezTo>
                  <a:pt x="1713" y="967"/>
                  <a:pt x="1708" y="968"/>
                  <a:pt x="1694" y="969"/>
                </a:cubicBezTo>
                <a:cubicBezTo>
                  <a:pt x="1694" y="969"/>
                  <a:pt x="1694" y="969"/>
                  <a:pt x="1672" y="965"/>
                </a:cubicBezTo>
                <a:cubicBezTo>
                  <a:pt x="1672" y="965"/>
                  <a:pt x="1672" y="965"/>
                  <a:pt x="1667" y="967"/>
                </a:cubicBezTo>
                <a:cubicBezTo>
                  <a:pt x="1658" y="966"/>
                  <a:pt x="1648" y="966"/>
                  <a:pt x="1638" y="966"/>
                </a:cubicBezTo>
                <a:cubicBezTo>
                  <a:pt x="1642" y="967"/>
                  <a:pt x="1640" y="967"/>
                  <a:pt x="1640" y="967"/>
                </a:cubicBezTo>
                <a:cubicBezTo>
                  <a:pt x="1639" y="967"/>
                  <a:pt x="1639" y="967"/>
                  <a:pt x="1638" y="966"/>
                </a:cubicBezTo>
                <a:cubicBezTo>
                  <a:pt x="1629" y="963"/>
                  <a:pt x="1594" y="963"/>
                  <a:pt x="1589" y="961"/>
                </a:cubicBezTo>
                <a:cubicBezTo>
                  <a:pt x="1578" y="964"/>
                  <a:pt x="1562" y="959"/>
                  <a:pt x="1554" y="962"/>
                </a:cubicBezTo>
                <a:cubicBezTo>
                  <a:pt x="1551" y="962"/>
                  <a:pt x="1547" y="961"/>
                  <a:pt x="1542" y="961"/>
                </a:cubicBezTo>
                <a:cubicBezTo>
                  <a:pt x="1547" y="959"/>
                  <a:pt x="1549" y="958"/>
                  <a:pt x="1540" y="958"/>
                </a:cubicBezTo>
                <a:cubicBezTo>
                  <a:pt x="1539" y="958"/>
                  <a:pt x="1538" y="958"/>
                  <a:pt x="1538" y="958"/>
                </a:cubicBezTo>
                <a:cubicBezTo>
                  <a:pt x="1538" y="958"/>
                  <a:pt x="1538" y="958"/>
                  <a:pt x="1534" y="960"/>
                </a:cubicBezTo>
                <a:cubicBezTo>
                  <a:pt x="1525" y="959"/>
                  <a:pt x="1515" y="959"/>
                  <a:pt x="1509" y="959"/>
                </a:cubicBezTo>
                <a:cubicBezTo>
                  <a:pt x="1512" y="959"/>
                  <a:pt x="1515" y="958"/>
                  <a:pt x="1518" y="958"/>
                </a:cubicBezTo>
                <a:cubicBezTo>
                  <a:pt x="1514" y="958"/>
                  <a:pt x="1511" y="958"/>
                  <a:pt x="1507" y="959"/>
                </a:cubicBezTo>
                <a:cubicBezTo>
                  <a:pt x="1506" y="959"/>
                  <a:pt x="1505" y="958"/>
                  <a:pt x="1504" y="958"/>
                </a:cubicBezTo>
                <a:cubicBezTo>
                  <a:pt x="1504" y="959"/>
                  <a:pt x="1505" y="959"/>
                  <a:pt x="1506" y="959"/>
                </a:cubicBezTo>
                <a:cubicBezTo>
                  <a:pt x="1500" y="959"/>
                  <a:pt x="1494" y="959"/>
                  <a:pt x="1486" y="958"/>
                </a:cubicBezTo>
                <a:cubicBezTo>
                  <a:pt x="1454" y="960"/>
                  <a:pt x="1415" y="952"/>
                  <a:pt x="1379" y="955"/>
                </a:cubicBezTo>
                <a:cubicBezTo>
                  <a:pt x="1385" y="955"/>
                  <a:pt x="1392" y="955"/>
                  <a:pt x="1394" y="956"/>
                </a:cubicBezTo>
                <a:cubicBezTo>
                  <a:pt x="1364" y="954"/>
                  <a:pt x="1335" y="956"/>
                  <a:pt x="1316" y="954"/>
                </a:cubicBezTo>
                <a:cubicBezTo>
                  <a:pt x="1316" y="954"/>
                  <a:pt x="1316" y="954"/>
                  <a:pt x="1317" y="953"/>
                </a:cubicBezTo>
                <a:cubicBezTo>
                  <a:pt x="1296" y="951"/>
                  <a:pt x="1279" y="950"/>
                  <a:pt x="1261" y="950"/>
                </a:cubicBezTo>
                <a:cubicBezTo>
                  <a:pt x="1261" y="950"/>
                  <a:pt x="1261" y="950"/>
                  <a:pt x="1260" y="948"/>
                </a:cubicBezTo>
                <a:cubicBezTo>
                  <a:pt x="1235" y="948"/>
                  <a:pt x="1180" y="942"/>
                  <a:pt x="1164" y="946"/>
                </a:cubicBezTo>
                <a:cubicBezTo>
                  <a:pt x="1158" y="944"/>
                  <a:pt x="1129" y="945"/>
                  <a:pt x="1115" y="944"/>
                </a:cubicBezTo>
                <a:cubicBezTo>
                  <a:pt x="1115" y="944"/>
                  <a:pt x="1115" y="944"/>
                  <a:pt x="1111" y="945"/>
                </a:cubicBezTo>
                <a:cubicBezTo>
                  <a:pt x="1092" y="945"/>
                  <a:pt x="1080" y="945"/>
                  <a:pt x="1069" y="944"/>
                </a:cubicBezTo>
                <a:cubicBezTo>
                  <a:pt x="1031" y="946"/>
                  <a:pt x="995" y="942"/>
                  <a:pt x="962" y="941"/>
                </a:cubicBezTo>
                <a:cubicBezTo>
                  <a:pt x="962" y="941"/>
                  <a:pt x="962" y="941"/>
                  <a:pt x="961" y="941"/>
                </a:cubicBezTo>
                <a:cubicBezTo>
                  <a:pt x="961" y="941"/>
                  <a:pt x="961" y="941"/>
                  <a:pt x="927" y="939"/>
                </a:cubicBezTo>
                <a:cubicBezTo>
                  <a:pt x="936" y="941"/>
                  <a:pt x="921" y="938"/>
                  <a:pt x="910" y="938"/>
                </a:cubicBezTo>
                <a:cubicBezTo>
                  <a:pt x="900" y="937"/>
                  <a:pt x="882" y="937"/>
                  <a:pt x="869" y="938"/>
                </a:cubicBezTo>
                <a:cubicBezTo>
                  <a:pt x="869" y="938"/>
                  <a:pt x="869" y="938"/>
                  <a:pt x="848" y="937"/>
                </a:cubicBezTo>
                <a:cubicBezTo>
                  <a:pt x="872" y="939"/>
                  <a:pt x="846" y="939"/>
                  <a:pt x="844" y="941"/>
                </a:cubicBezTo>
                <a:cubicBezTo>
                  <a:pt x="844" y="941"/>
                  <a:pt x="844" y="941"/>
                  <a:pt x="831" y="939"/>
                </a:cubicBezTo>
                <a:cubicBezTo>
                  <a:pt x="825" y="940"/>
                  <a:pt x="839" y="941"/>
                  <a:pt x="829" y="941"/>
                </a:cubicBezTo>
                <a:cubicBezTo>
                  <a:pt x="820" y="940"/>
                  <a:pt x="793" y="939"/>
                  <a:pt x="784" y="937"/>
                </a:cubicBezTo>
                <a:cubicBezTo>
                  <a:pt x="785" y="936"/>
                  <a:pt x="789" y="936"/>
                  <a:pt x="793" y="936"/>
                </a:cubicBezTo>
                <a:cubicBezTo>
                  <a:pt x="792" y="936"/>
                  <a:pt x="790" y="935"/>
                  <a:pt x="789" y="935"/>
                </a:cubicBezTo>
                <a:cubicBezTo>
                  <a:pt x="774" y="935"/>
                  <a:pt x="777" y="935"/>
                  <a:pt x="778" y="934"/>
                </a:cubicBezTo>
                <a:cubicBezTo>
                  <a:pt x="759" y="936"/>
                  <a:pt x="748" y="934"/>
                  <a:pt x="733" y="936"/>
                </a:cubicBezTo>
                <a:cubicBezTo>
                  <a:pt x="754" y="933"/>
                  <a:pt x="688" y="935"/>
                  <a:pt x="701" y="932"/>
                </a:cubicBezTo>
                <a:cubicBezTo>
                  <a:pt x="687" y="934"/>
                  <a:pt x="691" y="932"/>
                  <a:pt x="682" y="934"/>
                </a:cubicBezTo>
                <a:cubicBezTo>
                  <a:pt x="702" y="934"/>
                  <a:pt x="723" y="937"/>
                  <a:pt x="739" y="939"/>
                </a:cubicBezTo>
                <a:cubicBezTo>
                  <a:pt x="739" y="939"/>
                  <a:pt x="739" y="939"/>
                  <a:pt x="723" y="940"/>
                </a:cubicBezTo>
                <a:cubicBezTo>
                  <a:pt x="733" y="943"/>
                  <a:pt x="759" y="940"/>
                  <a:pt x="769" y="941"/>
                </a:cubicBezTo>
                <a:cubicBezTo>
                  <a:pt x="763" y="940"/>
                  <a:pt x="748" y="941"/>
                  <a:pt x="747" y="941"/>
                </a:cubicBezTo>
                <a:cubicBezTo>
                  <a:pt x="747" y="941"/>
                  <a:pt x="747" y="941"/>
                  <a:pt x="752" y="939"/>
                </a:cubicBezTo>
                <a:cubicBezTo>
                  <a:pt x="775" y="939"/>
                  <a:pt x="793" y="941"/>
                  <a:pt x="810" y="943"/>
                </a:cubicBezTo>
                <a:cubicBezTo>
                  <a:pt x="794" y="943"/>
                  <a:pt x="829" y="945"/>
                  <a:pt x="817" y="946"/>
                </a:cubicBezTo>
                <a:cubicBezTo>
                  <a:pt x="817" y="946"/>
                  <a:pt x="817" y="946"/>
                  <a:pt x="805" y="946"/>
                </a:cubicBezTo>
                <a:cubicBezTo>
                  <a:pt x="799" y="946"/>
                  <a:pt x="811" y="948"/>
                  <a:pt x="818" y="949"/>
                </a:cubicBezTo>
                <a:cubicBezTo>
                  <a:pt x="857" y="949"/>
                  <a:pt x="928" y="952"/>
                  <a:pt x="942" y="951"/>
                </a:cubicBezTo>
                <a:cubicBezTo>
                  <a:pt x="934" y="951"/>
                  <a:pt x="919" y="950"/>
                  <a:pt x="912" y="949"/>
                </a:cubicBezTo>
                <a:cubicBezTo>
                  <a:pt x="912" y="949"/>
                  <a:pt x="912" y="949"/>
                  <a:pt x="931" y="949"/>
                </a:cubicBezTo>
                <a:cubicBezTo>
                  <a:pt x="916" y="948"/>
                  <a:pt x="904" y="950"/>
                  <a:pt x="882" y="949"/>
                </a:cubicBezTo>
                <a:cubicBezTo>
                  <a:pt x="886" y="946"/>
                  <a:pt x="870" y="944"/>
                  <a:pt x="887" y="942"/>
                </a:cubicBezTo>
                <a:cubicBezTo>
                  <a:pt x="929" y="941"/>
                  <a:pt x="921" y="948"/>
                  <a:pt x="971" y="949"/>
                </a:cubicBezTo>
                <a:cubicBezTo>
                  <a:pt x="976" y="949"/>
                  <a:pt x="961" y="945"/>
                  <a:pt x="988" y="948"/>
                </a:cubicBezTo>
                <a:cubicBezTo>
                  <a:pt x="1021" y="950"/>
                  <a:pt x="1046" y="954"/>
                  <a:pt x="1046" y="958"/>
                </a:cubicBezTo>
                <a:cubicBezTo>
                  <a:pt x="1032" y="956"/>
                  <a:pt x="1003" y="953"/>
                  <a:pt x="999" y="956"/>
                </a:cubicBezTo>
                <a:cubicBezTo>
                  <a:pt x="1013" y="957"/>
                  <a:pt x="1037" y="959"/>
                  <a:pt x="1039" y="960"/>
                </a:cubicBezTo>
                <a:cubicBezTo>
                  <a:pt x="1053" y="958"/>
                  <a:pt x="1012" y="959"/>
                  <a:pt x="1031" y="957"/>
                </a:cubicBezTo>
                <a:cubicBezTo>
                  <a:pt x="1041" y="957"/>
                  <a:pt x="1045" y="958"/>
                  <a:pt x="1050" y="959"/>
                </a:cubicBezTo>
                <a:cubicBezTo>
                  <a:pt x="1043" y="957"/>
                  <a:pt x="1059" y="957"/>
                  <a:pt x="1062" y="956"/>
                </a:cubicBezTo>
                <a:cubicBezTo>
                  <a:pt x="1094" y="957"/>
                  <a:pt x="1113" y="957"/>
                  <a:pt x="1147" y="957"/>
                </a:cubicBezTo>
                <a:cubicBezTo>
                  <a:pt x="1149" y="957"/>
                  <a:pt x="1153" y="956"/>
                  <a:pt x="1152" y="956"/>
                </a:cubicBezTo>
                <a:cubicBezTo>
                  <a:pt x="1169" y="957"/>
                  <a:pt x="1193" y="962"/>
                  <a:pt x="1186" y="963"/>
                </a:cubicBezTo>
                <a:cubicBezTo>
                  <a:pt x="1206" y="964"/>
                  <a:pt x="1207" y="963"/>
                  <a:pt x="1224" y="964"/>
                </a:cubicBezTo>
                <a:cubicBezTo>
                  <a:pt x="1197" y="966"/>
                  <a:pt x="1229" y="964"/>
                  <a:pt x="1232" y="966"/>
                </a:cubicBezTo>
                <a:cubicBezTo>
                  <a:pt x="1250" y="967"/>
                  <a:pt x="1238" y="965"/>
                  <a:pt x="1246" y="965"/>
                </a:cubicBezTo>
                <a:cubicBezTo>
                  <a:pt x="1249" y="965"/>
                  <a:pt x="1256" y="966"/>
                  <a:pt x="1256" y="967"/>
                </a:cubicBezTo>
                <a:cubicBezTo>
                  <a:pt x="1267" y="965"/>
                  <a:pt x="1236" y="961"/>
                  <a:pt x="1249" y="959"/>
                </a:cubicBezTo>
                <a:cubicBezTo>
                  <a:pt x="1257" y="958"/>
                  <a:pt x="1294" y="956"/>
                  <a:pt x="1297" y="956"/>
                </a:cubicBezTo>
                <a:cubicBezTo>
                  <a:pt x="1305" y="959"/>
                  <a:pt x="1302" y="968"/>
                  <a:pt x="1290" y="971"/>
                </a:cubicBezTo>
                <a:cubicBezTo>
                  <a:pt x="1291" y="972"/>
                  <a:pt x="1306" y="970"/>
                  <a:pt x="1314" y="970"/>
                </a:cubicBezTo>
                <a:cubicBezTo>
                  <a:pt x="1336" y="968"/>
                  <a:pt x="1347" y="973"/>
                  <a:pt x="1365" y="972"/>
                </a:cubicBezTo>
                <a:cubicBezTo>
                  <a:pt x="1365" y="972"/>
                  <a:pt x="1365" y="972"/>
                  <a:pt x="1352" y="970"/>
                </a:cubicBezTo>
                <a:cubicBezTo>
                  <a:pt x="1355" y="970"/>
                  <a:pt x="1381" y="971"/>
                  <a:pt x="1386" y="972"/>
                </a:cubicBezTo>
                <a:cubicBezTo>
                  <a:pt x="1386" y="971"/>
                  <a:pt x="1372" y="967"/>
                  <a:pt x="1380" y="966"/>
                </a:cubicBezTo>
                <a:cubicBezTo>
                  <a:pt x="1413" y="967"/>
                  <a:pt x="1444" y="973"/>
                  <a:pt x="1442" y="975"/>
                </a:cubicBezTo>
                <a:cubicBezTo>
                  <a:pt x="1442" y="975"/>
                  <a:pt x="1442" y="975"/>
                  <a:pt x="1392" y="971"/>
                </a:cubicBezTo>
                <a:cubicBezTo>
                  <a:pt x="1390" y="973"/>
                  <a:pt x="1427" y="974"/>
                  <a:pt x="1425" y="977"/>
                </a:cubicBezTo>
                <a:cubicBezTo>
                  <a:pt x="1425" y="977"/>
                  <a:pt x="1425" y="977"/>
                  <a:pt x="1471" y="978"/>
                </a:cubicBezTo>
                <a:cubicBezTo>
                  <a:pt x="1465" y="977"/>
                  <a:pt x="1448" y="976"/>
                  <a:pt x="1455" y="975"/>
                </a:cubicBezTo>
                <a:cubicBezTo>
                  <a:pt x="1474" y="976"/>
                  <a:pt x="1465" y="975"/>
                  <a:pt x="1478" y="974"/>
                </a:cubicBezTo>
                <a:cubicBezTo>
                  <a:pt x="1456" y="971"/>
                  <a:pt x="1414" y="962"/>
                  <a:pt x="1399" y="959"/>
                </a:cubicBezTo>
                <a:cubicBezTo>
                  <a:pt x="1399" y="959"/>
                  <a:pt x="1399" y="959"/>
                  <a:pt x="1423" y="961"/>
                </a:cubicBezTo>
                <a:cubicBezTo>
                  <a:pt x="1423" y="961"/>
                  <a:pt x="1423" y="961"/>
                  <a:pt x="1429" y="960"/>
                </a:cubicBezTo>
                <a:cubicBezTo>
                  <a:pt x="1460" y="962"/>
                  <a:pt x="1488" y="972"/>
                  <a:pt x="1496" y="974"/>
                </a:cubicBezTo>
                <a:cubicBezTo>
                  <a:pt x="1514" y="974"/>
                  <a:pt x="1508" y="969"/>
                  <a:pt x="1504" y="968"/>
                </a:cubicBezTo>
                <a:cubicBezTo>
                  <a:pt x="1539" y="969"/>
                  <a:pt x="1538" y="976"/>
                  <a:pt x="1573" y="976"/>
                </a:cubicBezTo>
                <a:cubicBezTo>
                  <a:pt x="1573" y="976"/>
                  <a:pt x="1573" y="976"/>
                  <a:pt x="1560" y="977"/>
                </a:cubicBezTo>
                <a:cubicBezTo>
                  <a:pt x="1568" y="978"/>
                  <a:pt x="1599" y="978"/>
                  <a:pt x="1596" y="979"/>
                </a:cubicBezTo>
                <a:cubicBezTo>
                  <a:pt x="1602" y="978"/>
                  <a:pt x="1608" y="975"/>
                  <a:pt x="1603" y="974"/>
                </a:cubicBezTo>
                <a:cubicBezTo>
                  <a:pt x="1603" y="974"/>
                  <a:pt x="1603" y="974"/>
                  <a:pt x="1633" y="979"/>
                </a:cubicBezTo>
                <a:cubicBezTo>
                  <a:pt x="1628" y="978"/>
                  <a:pt x="1631" y="975"/>
                  <a:pt x="1629" y="974"/>
                </a:cubicBezTo>
                <a:cubicBezTo>
                  <a:pt x="1641" y="974"/>
                  <a:pt x="1649" y="978"/>
                  <a:pt x="1644" y="979"/>
                </a:cubicBezTo>
                <a:cubicBezTo>
                  <a:pt x="1667" y="977"/>
                  <a:pt x="1662" y="979"/>
                  <a:pt x="1681" y="976"/>
                </a:cubicBezTo>
                <a:cubicBezTo>
                  <a:pt x="1688" y="976"/>
                  <a:pt x="1680" y="980"/>
                  <a:pt x="1675" y="980"/>
                </a:cubicBezTo>
                <a:cubicBezTo>
                  <a:pt x="1691" y="982"/>
                  <a:pt x="1701" y="982"/>
                  <a:pt x="1709" y="981"/>
                </a:cubicBezTo>
                <a:cubicBezTo>
                  <a:pt x="1682" y="979"/>
                  <a:pt x="1702" y="973"/>
                  <a:pt x="1696" y="969"/>
                </a:cubicBezTo>
                <a:cubicBezTo>
                  <a:pt x="1696" y="969"/>
                  <a:pt x="1696" y="969"/>
                  <a:pt x="1755" y="983"/>
                </a:cubicBezTo>
                <a:cubicBezTo>
                  <a:pt x="1753" y="982"/>
                  <a:pt x="1748" y="978"/>
                  <a:pt x="1748" y="978"/>
                </a:cubicBezTo>
                <a:cubicBezTo>
                  <a:pt x="1753" y="981"/>
                  <a:pt x="1814" y="984"/>
                  <a:pt x="1848" y="984"/>
                </a:cubicBezTo>
                <a:cubicBezTo>
                  <a:pt x="1842" y="983"/>
                  <a:pt x="1869" y="982"/>
                  <a:pt x="1881" y="984"/>
                </a:cubicBezTo>
                <a:cubicBezTo>
                  <a:pt x="1879" y="983"/>
                  <a:pt x="1876" y="983"/>
                  <a:pt x="1871" y="983"/>
                </a:cubicBezTo>
                <a:cubicBezTo>
                  <a:pt x="1893" y="981"/>
                  <a:pt x="1900" y="989"/>
                  <a:pt x="1922" y="987"/>
                </a:cubicBezTo>
                <a:cubicBezTo>
                  <a:pt x="1902" y="986"/>
                  <a:pt x="1898" y="985"/>
                  <a:pt x="1899" y="984"/>
                </a:cubicBezTo>
                <a:cubicBezTo>
                  <a:pt x="1915" y="985"/>
                  <a:pt x="1954" y="985"/>
                  <a:pt x="1946" y="989"/>
                </a:cubicBezTo>
                <a:cubicBezTo>
                  <a:pt x="1956" y="988"/>
                  <a:pt x="1966" y="989"/>
                  <a:pt x="1965" y="987"/>
                </a:cubicBezTo>
                <a:cubicBezTo>
                  <a:pt x="1965" y="987"/>
                  <a:pt x="1965" y="987"/>
                  <a:pt x="2005" y="991"/>
                </a:cubicBezTo>
                <a:cubicBezTo>
                  <a:pt x="2002" y="990"/>
                  <a:pt x="2000" y="989"/>
                  <a:pt x="2012" y="989"/>
                </a:cubicBezTo>
                <a:cubicBezTo>
                  <a:pt x="1989" y="989"/>
                  <a:pt x="1967" y="984"/>
                  <a:pt x="1955" y="987"/>
                </a:cubicBezTo>
                <a:cubicBezTo>
                  <a:pt x="1954" y="984"/>
                  <a:pt x="1963" y="983"/>
                  <a:pt x="1952" y="981"/>
                </a:cubicBezTo>
                <a:cubicBezTo>
                  <a:pt x="1996" y="983"/>
                  <a:pt x="2020" y="988"/>
                  <a:pt x="2048" y="992"/>
                </a:cubicBezTo>
                <a:cubicBezTo>
                  <a:pt x="2048" y="992"/>
                  <a:pt x="2048" y="992"/>
                  <a:pt x="2086" y="991"/>
                </a:cubicBezTo>
                <a:cubicBezTo>
                  <a:pt x="2086" y="991"/>
                  <a:pt x="2086" y="991"/>
                  <a:pt x="2088" y="992"/>
                </a:cubicBezTo>
                <a:cubicBezTo>
                  <a:pt x="2088" y="992"/>
                  <a:pt x="2088" y="992"/>
                  <a:pt x="2095" y="990"/>
                </a:cubicBezTo>
                <a:cubicBezTo>
                  <a:pt x="2100" y="990"/>
                  <a:pt x="2103" y="991"/>
                  <a:pt x="2104" y="991"/>
                </a:cubicBezTo>
                <a:cubicBezTo>
                  <a:pt x="2105" y="991"/>
                  <a:pt x="2103" y="990"/>
                  <a:pt x="2102" y="990"/>
                </a:cubicBezTo>
                <a:cubicBezTo>
                  <a:pt x="2106" y="990"/>
                  <a:pt x="2109" y="990"/>
                  <a:pt x="2111" y="991"/>
                </a:cubicBezTo>
                <a:cubicBezTo>
                  <a:pt x="2113" y="989"/>
                  <a:pt x="2106" y="987"/>
                  <a:pt x="2099" y="986"/>
                </a:cubicBezTo>
                <a:cubicBezTo>
                  <a:pt x="2095" y="986"/>
                  <a:pt x="2092" y="986"/>
                  <a:pt x="2088" y="987"/>
                </a:cubicBezTo>
                <a:cubicBezTo>
                  <a:pt x="2081" y="985"/>
                  <a:pt x="2075" y="984"/>
                  <a:pt x="2086" y="983"/>
                </a:cubicBezTo>
                <a:cubicBezTo>
                  <a:pt x="2087" y="983"/>
                  <a:pt x="2087" y="983"/>
                  <a:pt x="2087" y="983"/>
                </a:cubicBezTo>
                <a:cubicBezTo>
                  <a:pt x="2085" y="982"/>
                  <a:pt x="2085" y="982"/>
                  <a:pt x="2087" y="981"/>
                </a:cubicBezTo>
                <a:cubicBezTo>
                  <a:pt x="2087" y="981"/>
                  <a:pt x="2087" y="981"/>
                  <a:pt x="2116" y="983"/>
                </a:cubicBezTo>
                <a:cubicBezTo>
                  <a:pt x="2113" y="984"/>
                  <a:pt x="2108" y="984"/>
                  <a:pt x="2102" y="985"/>
                </a:cubicBezTo>
                <a:cubicBezTo>
                  <a:pt x="2121" y="988"/>
                  <a:pt x="2142" y="990"/>
                  <a:pt x="2125" y="992"/>
                </a:cubicBezTo>
                <a:cubicBezTo>
                  <a:pt x="2125" y="992"/>
                  <a:pt x="2125" y="992"/>
                  <a:pt x="2148" y="991"/>
                </a:cubicBezTo>
                <a:cubicBezTo>
                  <a:pt x="2174" y="994"/>
                  <a:pt x="2170" y="994"/>
                  <a:pt x="2202" y="997"/>
                </a:cubicBezTo>
                <a:cubicBezTo>
                  <a:pt x="2204" y="996"/>
                  <a:pt x="2195" y="995"/>
                  <a:pt x="2201" y="994"/>
                </a:cubicBezTo>
                <a:cubicBezTo>
                  <a:pt x="2224" y="998"/>
                  <a:pt x="2258" y="992"/>
                  <a:pt x="2263" y="995"/>
                </a:cubicBezTo>
                <a:cubicBezTo>
                  <a:pt x="2282" y="996"/>
                  <a:pt x="2271" y="998"/>
                  <a:pt x="2283" y="999"/>
                </a:cubicBezTo>
                <a:cubicBezTo>
                  <a:pt x="2283" y="999"/>
                  <a:pt x="2281" y="998"/>
                  <a:pt x="2285" y="998"/>
                </a:cubicBezTo>
                <a:cubicBezTo>
                  <a:pt x="2285" y="998"/>
                  <a:pt x="2285" y="998"/>
                  <a:pt x="2299" y="1000"/>
                </a:cubicBezTo>
                <a:cubicBezTo>
                  <a:pt x="2305" y="1000"/>
                  <a:pt x="2286" y="999"/>
                  <a:pt x="2302" y="998"/>
                </a:cubicBezTo>
                <a:cubicBezTo>
                  <a:pt x="2330" y="1001"/>
                  <a:pt x="2346" y="1002"/>
                  <a:pt x="2369" y="1002"/>
                </a:cubicBezTo>
                <a:cubicBezTo>
                  <a:pt x="2403" y="1003"/>
                  <a:pt x="2355" y="1005"/>
                  <a:pt x="2384" y="1006"/>
                </a:cubicBezTo>
                <a:cubicBezTo>
                  <a:pt x="2388" y="1004"/>
                  <a:pt x="2392" y="1002"/>
                  <a:pt x="2409" y="1003"/>
                </a:cubicBezTo>
                <a:cubicBezTo>
                  <a:pt x="2418" y="1004"/>
                  <a:pt x="2417" y="1005"/>
                  <a:pt x="2432" y="1007"/>
                </a:cubicBezTo>
                <a:cubicBezTo>
                  <a:pt x="2432" y="1007"/>
                  <a:pt x="2432" y="1007"/>
                  <a:pt x="2431" y="1004"/>
                </a:cubicBezTo>
                <a:cubicBezTo>
                  <a:pt x="2446" y="1004"/>
                  <a:pt x="2457" y="1005"/>
                  <a:pt x="2457" y="1003"/>
                </a:cubicBezTo>
                <a:cubicBezTo>
                  <a:pt x="2469" y="1005"/>
                  <a:pt x="2477" y="1005"/>
                  <a:pt x="2484" y="1005"/>
                </a:cubicBezTo>
                <a:cubicBezTo>
                  <a:pt x="2492" y="1004"/>
                  <a:pt x="2497" y="1003"/>
                  <a:pt x="2503" y="1006"/>
                </a:cubicBezTo>
                <a:cubicBezTo>
                  <a:pt x="2532" y="1005"/>
                  <a:pt x="2531" y="1011"/>
                  <a:pt x="2549" y="1006"/>
                </a:cubicBezTo>
                <a:cubicBezTo>
                  <a:pt x="2535" y="1006"/>
                  <a:pt x="2519" y="1004"/>
                  <a:pt x="2527" y="1003"/>
                </a:cubicBezTo>
                <a:cubicBezTo>
                  <a:pt x="2527" y="1003"/>
                  <a:pt x="2527" y="1003"/>
                  <a:pt x="2547" y="1005"/>
                </a:cubicBezTo>
                <a:cubicBezTo>
                  <a:pt x="2549" y="1004"/>
                  <a:pt x="2535" y="1004"/>
                  <a:pt x="2545" y="1004"/>
                </a:cubicBezTo>
                <a:cubicBezTo>
                  <a:pt x="2550" y="1004"/>
                  <a:pt x="2562" y="1006"/>
                  <a:pt x="2567" y="1007"/>
                </a:cubicBezTo>
                <a:cubicBezTo>
                  <a:pt x="2567" y="1007"/>
                  <a:pt x="2567" y="1007"/>
                  <a:pt x="2600" y="1008"/>
                </a:cubicBezTo>
                <a:cubicBezTo>
                  <a:pt x="2596" y="1008"/>
                  <a:pt x="2596" y="1007"/>
                  <a:pt x="2602" y="1007"/>
                </a:cubicBezTo>
                <a:cubicBezTo>
                  <a:pt x="2602" y="1007"/>
                  <a:pt x="2602" y="1007"/>
                  <a:pt x="2622" y="1009"/>
                </a:cubicBezTo>
                <a:cubicBezTo>
                  <a:pt x="2623" y="1009"/>
                  <a:pt x="2629" y="1008"/>
                  <a:pt x="2636" y="1008"/>
                </a:cubicBezTo>
                <a:cubicBezTo>
                  <a:pt x="2667" y="1008"/>
                  <a:pt x="2661" y="1014"/>
                  <a:pt x="2685" y="1012"/>
                </a:cubicBezTo>
                <a:cubicBezTo>
                  <a:pt x="2681" y="1012"/>
                  <a:pt x="2681" y="1012"/>
                  <a:pt x="2677" y="1012"/>
                </a:cubicBezTo>
                <a:cubicBezTo>
                  <a:pt x="2677" y="1012"/>
                  <a:pt x="2677" y="1012"/>
                  <a:pt x="2690" y="1011"/>
                </a:cubicBezTo>
                <a:cubicBezTo>
                  <a:pt x="2692" y="1017"/>
                  <a:pt x="2762" y="1014"/>
                  <a:pt x="2764" y="1019"/>
                </a:cubicBezTo>
                <a:cubicBezTo>
                  <a:pt x="2782" y="1018"/>
                  <a:pt x="2765" y="1018"/>
                  <a:pt x="2743" y="1015"/>
                </a:cubicBezTo>
                <a:cubicBezTo>
                  <a:pt x="2743" y="1015"/>
                  <a:pt x="2743" y="1015"/>
                  <a:pt x="2762" y="1014"/>
                </a:cubicBezTo>
                <a:cubicBezTo>
                  <a:pt x="2754" y="1013"/>
                  <a:pt x="2748" y="1014"/>
                  <a:pt x="2740" y="1013"/>
                </a:cubicBezTo>
                <a:cubicBezTo>
                  <a:pt x="2764" y="1011"/>
                  <a:pt x="2787" y="1015"/>
                  <a:pt x="2800" y="1017"/>
                </a:cubicBezTo>
                <a:cubicBezTo>
                  <a:pt x="2810" y="1016"/>
                  <a:pt x="2793" y="1012"/>
                  <a:pt x="2819" y="1014"/>
                </a:cubicBezTo>
                <a:cubicBezTo>
                  <a:pt x="2857" y="1016"/>
                  <a:pt x="2812" y="1018"/>
                  <a:pt x="2835" y="1019"/>
                </a:cubicBezTo>
                <a:cubicBezTo>
                  <a:pt x="2835" y="1019"/>
                  <a:pt x="2835" y="1019"/>
                  <a:pt x="2851" y="1017"/>
                </a:cubicBezTo>
                <a:cubicBezTo>
                  <a:pt x="2880" y="1020"/>
                  <a:pt x="2901" y="1018"/>
                  <a:pt x="2926" y="1019"/>
                </a:cubicBezTo>
                <a:cubicBezTo>
                  <a:pt x="2931" y="1019"/>
                  <a:pt x="2934" y="1020"/>
                  <a:pt x="2935" y="1020"/>
                </a:cubicBezTo>
                <a:cubicBezTo>
                  <a:pt x="2961" y="1019"/>
                  <a:pt x="2989" y="1024"/>
                  <a:pt x="3009" y="1024"/>
                </a:cubicBezTo>
                <a:cubicBezTo>
                  <a:pt x="3004" y="1023"/>
                  <a:pt x="3020" y="1022"/>
                  <a:pt x="3022" y="1022"/>
                </a:cubicBezTo>
                <a:cubicBezTo>
                  <a:pt x="3022" y="1022"/>
                  <a:pt x="3022" y="1022"/>
                  <a:pt x="3057" y="1024"/>
                </a:cubicBezTo>
                <a:cubicBezTo>
                  <a:pt x="3042" y="1023"/>
                  <a:pt x="3042" y="1022"/>
                  <a:pt x="3040" y="1020"/>
                </a:cubicBezTo>
                <a:cubicBezTo>
                  <a:pt x="3051" y="1021"/>
                  <a:pt x="3056" y="1022"/>
                  <a:pt x="3063" y="1022"/>
                </a:cubicBezTo>
                <a:cubicBezTo>
                  <a:pt x="3059" y="1021"/>
                  <a:pt x="3054" y="1021"/>
                  <a:pt x="3060" y="1020"/>
                </a:cubicBezTo>
                <a:cubicBezTo>
                  <a:pt x="3060" y="1020"/>
                  <a:pt x="3060" y="1020"/>
                  <a:pt x="3097" y="1024"/>
                </a:cubicBezTo>
                <a:cubicBezTo>
                  <a:pt x="3087" y="1024"/>
                  <a:pt x="3087" y="1024"/>
                  <a:pt x="3087" y="1024"/>
                </a:cubicBezTo>
                <a:cubicBezTo>
                  <a:pt x="3096" y="1024"/>
                  <a:pt x="3116" y="1026"/>
                  <a:pt x="3129" y="1025"/>
                </a:cubicBezTo>
                <a:cubicBezTo>
                  <a:pt x="3128" y="1024"/>
                  <a:pt x="3123" y="1024"/>
                  <a:pt x="3122" y="1023"/>
                </a:cubicBezTo>
                <a:cubicBezTo>
                  <a:pt x="3111" y="1024"/>
                  <a:pt x="3105" y="1023"/>
                  <a:pt x="3099" y="1021"/>
                </a:cubicBezTo>
                <a:cubicBezTo>
                  <a:pt x="3125" y="1022"/>
                  <a:pt x="3106" y="1021"/>
                  <a:pt x="3118" y="1020"/>
                </a:cubicBezTo>
                <a:cubicBezTo>
                  <a:pt x="3136" y="1021"/>
                  <a:pt x="3143" y="1023"/>
                  <a:pt x="3138" y="1024"/>
                </a:cubicBezTo>
                <a:cubicBezTo>
                  <a:pt x="3159" y="1024"/>
                  <a:pt x="3165" y="1024"/>
                  <a:pt x="3186" y="1026"/>
                </a:cubicBezTo>
                <a:cubicBezTo>
                  <a:pt x="3186" y="1026"/>
                  <a:pt x="3186" y="1026"/>
                  <a:pt x="3182" y="1024"/>
                </a:cubicBezTo>
                <a:cubicBezTo>
                  <a:pt x="3182" y="1024"/>
                  <a:pt x="3182" y="1024"/>
                  <a:pt x="3201" y="1025"/>
                </a:cubicBezTo>
                <a:cubicBezTo>
                  <a:pt x="3201" y="1025"/>
                  <a:pt x="3201" y="1025"/>
                  <a:pt x="3185" y="1022"/>
                </a:cubicBezTo>
                <a:cubicBezTo>
                  <a:pt x="3222" y="1022"/>
                  <a:pt x="3192" y="1026"/>
                  <a:pt x="3232" y="1026"/>
                </a:cubicBezTo>
                <a:cubicBezTo>
                  <a:pt x="3232" y="1026"/>
                  <a:pt x="3232" y="1026"/>
                  <a:pt x="3233" y="1024"/>
                </a:cubicBezTo>
                <a:cubicBezTo>
                  <a:pt x="3248" y="1025"/>
                  <a:pt x="3253" y="1029"/>
                  <a:pt x="3266" y="1027"/>
                </a:cubicBezTo>
                <a:cubicBezTo>
                  <a:pt x="3281" y="1028"/>
                  <a:pt x="3240" y="1029"/>
                  <a:pt x="3275" y="1030"/>
                </a:cubicBezTo>
                <a:cubicBezTo>
                  <a:pt x="3282" y="1029"/>
                  <a:pt x="3295" y="1029"/>
                  <a:pt x="3305" y="1029"/>
                </a:cubicBezTo>
                <a:cubicBezTo>
                  <a:pt x="3316" y="1030"/>
                  <a:pt x="3300" y="1031"/>
                  <a:pt x="3292" y="1031"/>
                </a:cubicBezTo>
                <a:cubicBezTo>
                  <a:pt x="3342" y="1033"/>
                  <a:pt x="3323" y="1025"/>
                  <a:pt x="3371" y="1029"/>
                </a:cubicBezTo>
                <a:cubicBezTo>
                  <a:pt x="3359" y="1030"/>
                  <a:pt x="3371" y="1032"/>
                  <a:pt x="3364" y="1033"/>
                </a:cubicBezTo>
                <a:cubicBezTo>
                  <a:pt x="3376" y="1032"/>
                  <a:pt x="3388" y="1032"/>
                  <a:pt x="3401" y="1033"/>
                </a:cubicBezTo>
                <a:cubicBezTo>
                  <a:pt x="3401" y="1033"/>
                  <a:pt x="3401" y="1033"/>
                  <a:pt x="3389" y="1030"/>
                </a:cubicBezTo>
                <a:cubicBezTo>
                  <a:pt x="3396" y="1030"/>
                  <a:pt x="3403" y="1031"/>
                  <a:pt x="3407" y="1031"/>
                </a:cubicBezTo>
                <a:cubicBezTo>
                  <a:pt x="3407" y="1031"/>
                  <a:pt x="3407" y="1031"/>
                  <a:pt x="3406" y="1030"/>
                </a:cubicBezTo>
                <a:cubicBezTo>
                  <a:pt x="3429" y="1035"/>
                  <a:pt x="3450" y="1029"/>
                  <a:pt x="3464" y="1035"/>
                </a:cubicBezTo>
                <a:cubicBezTo>
                  <a:pt x="3454" y="1030"/>
                  <a:pt x="3482" y="1036"/>
                  <a:pt x="3492" y="1035"/>
                </a:cubicBezTo>
                <a:cubicBezTo>
                  <a:pt x="3472" y="1031"/>
                  <a:pt x="3435" y="1032"/>
                  <a:pt x="3433" y="1029"/>
                </a:cubicBezTo>
                <a:cubicBezTo>
                  <a:pt x="3442" y="1028"/>
                  <a:pt x="3450" y="1030"/>
                  <a:pt x="3459" y="1029"/>
                </a:cubicBezTo>
                <a:cubicBezTo>
                  <a:pt x="3453" y="1029"/>
                  <a:pt x="3444" y="1028"/>
                  <a:pt x="3441" y="1027"/>
                </a:cubicBezTo>
                <a:cubicBezTo>
                  <a:pt x="3472" y="1026"/>
                  <a:pt x="3489" y="1030"/>
                  <a:pt x="3507" y="1031"/>
                </a:cubicBezTo>
                <a:cubicBezTo>
                  <a:pt x="3507" y="1031"/>
                  <a:pt x="3507" y="1031"/>
                  <a:pt x="3475" y="1030"/>
                </a:cubicBezTo>
                <a:cubicBezTo>
                  <a:pt x="3477" y="1033"/>
                  <a:pt x="3489" y="1031"/>
                  <a:pt x="3498" y="1033"/>
                </a:cubicBezTo>
                <a:cubicBezTo>
                  <a:pt x="3513" y="1033"/>
                  <a:pt x="3526" y="1035"/>
                  <a:pt x="3538" y="1035"/>
                </a:cubicBezTo>
                <a:cubicBezTo>
                  <a:pt x="3536" y="1035"/>
                  <a:pt x="3535" y="1035"/>
                  <a:pt x="3533" y="1035"/>
                </a:cubicBezTo>
                <a:cubicBezTo>
                  <a:pt x="3537" y="1035"/>
                  <a:pt x="3537" y="1035"/>
                  <a:pt x="3540" y="1035"/>
                </a:cubicBezTo>
                <a:cubicBezTo>
                  <a:pt x="3539" y="1035"/>
                  <a:pt x="3539" y="1035"/>
                  <a:pt x="3538" y="1035"/>
                </a:cubicBezTo>
                <a:cubicBezTo>
                  <a:pt x="3569" y="1035"/>
                  <a:pt x="3579" y="1030"/>
                  <a:pt x="3592" y="1030"/>
                </a:cubicBezTo>
                <a:cubicBezTo>
                  <a:pt x="3606" y="1030"/>
                  <a:pt x="3632" y="1033"/>
                  <a:pt x="3623" y="1035"/>
                </a:cubicBezTo>
                <a:cubicBezTo>
                  <a:pt x="3634" y="1036"/>
                  <a:pt x="3576" y="1032"/>
                  <a:pt x="3596" y="1037"/>
                </a:cubicBezTo>
                <a:cubicBezTo>
                  <a:pt x="3616" y="1032"/>
                  <a:pt x="3637" y="1040"/>
                  <a:pt x="3681" y="1038"/>
                </a:cubicBezTo>
                <a:cubicBezTo>
                  <a:pt x="3662" y="1036"/>
                  <a:pt x="3693" y="1036"/>
                  <a:pt x="3675" y="1033"/>
                </a:cubicBezTo>
                <a:cubicBezTo>
                  <a:pt x="3696" y="1035"/>
                  <a:pt x="3697" y="1036"/>
                  <a:pt x="3706" y="1038"/>
                </a:cubicBezTo>
                <a:cubicBezTo>
                  <a:pt x="3706" y="1038"/>
                  <a:pt x="3706" y="1038"/>
                  <a:pt x="3713" y="1036"/>
                </a:cubicBezTo>
                <a:cubicBezTo>
                  <a:pt x="3740" y="1040"/>
                  <a:pt x="3719" y="1039"/>
                  <a:pt x="3760" y="1042"/>
                </a:cubicBezTo>
                <a:cubicBezTo>
                  <a:pt x="3747" y="1041"/>
                  <a:pt x="3777" y="1041"/>
                  <a:pt x="3766" y="1039"/>
                </a:cubicBezTo>
                <a:cubicBezTo>
                  <a:pt x="3778" y="1040"/>
                  <a:pt x="3789" y="1040"/>
                  <a:pt x="3797" y="1042"/>
                </a:cubicBezTo>
                <a:cubicBezTo>
                  <a:pt x="3797" y="1042"/>
                  <a:pt x="3797" y="1042"/>
                  <a:pt x="3796" y="1041"/>
                </a:cubicBezTo>
                <a:cubicBezTo>
                  <a:pt x="3838" y="1043"/>
                  <a:pt x="3830" y="1040"/>
                  <a:pt x="3868" y="1043"/>
                </a:cubicBezTo>
                <a:cubicBezTo>
                  <a:pt x="3868" y="1043"/>
                  <a:pt x="3868" y="1043"/>
                  <a:pt x="3865" y="1044"/>
                </a:cubicBezTo>
                <a:cubicBezTo>
                  <a:pt x="3914" y="1048"/>
                  <a:pt x="3978" y="1048"/>
                  <a:pt x="4029" y="1051"/>
                </a:cubicBezTo>
                <a:cubicBezTo>
                  <a:pt x="4029" y="1051"/>
                  <a:pt x="4029" y="1051"/>
                  <a:pt x="4013" y="1051"/>
                </a:cubicBezTo>
                <a:cubicBezTo>
                  <a:pt x="4021" y="1051"/>
                  <a:pt x="4047" y="1053"/>
                  <a:pt x="4062" y="1052"/>
                </a:cubicBezTo>
                <a:cubicBezTo>
                  <a:pt x="4050" y="1052"/>
                  <a:pt x="4050" y="1052"/>
                  <a:pt x="4050" y="1052"/>
                </a:cubicBezTo>
                <a:cubicBezTo>
                  <a:pt x="4051" y="1051"/>
                  <a:pt x="4057" y="1049"/>
                  <a:pt x="4069" y="1049"/>
                </a:cubicBezTo>
                <a:cubicBezTo>
                  <a:pt x="4069" y="1049"/>
                  <a:pt x="4069" y="1049"/>
                  <a:pt x="4074" y="1051"/>
                </a:cubicBezTo>
                <a:cubicBezTo>
                  <a:pt x="4074" y="1051"/>
                  <a:pt x="4074" y="1051"/>
                  <a:pt x="4079" y="1050"/>
                </a:cubicBezTo>
                <a:cubicBezTo>
                  <a:pt x="4098" y="1051"/>
                  <a:pt x="4074" y="1052"/>
                  <a:pt x="4093" y="1053"/>
                </a:cubicBezTo>
                <a:cubicBezTo>
                  <a:pt x="4104" y="1049"/>
                  <a:pt x="4174" y="1054"/>
                  <a:pt x="4191" y="1051"/>
                </a:cubicBezTo>
                <a:cubicBezTo>
                  <a:pt x="4203" y="1055"/>
                  <a:pt x="4155" y="1050"/>
                  <a:pt x="4169" y="1054"/>
                </a:cubicBezTo>
                <a:cubicBezTo>
                  <a:pt x="4175" y="1053"/>
                  <a:pt x="4177" y="1053"/>
                  <a:pt x="4189" y="1053"/>
                </a:cubicBezTo>
                <a:cubicBezTo>
                  <a:pt x="4189" y="1053"/>
                  <a:pt x="4189" y="1053"/>
                  <a:pt x="4185" y="1055"/>
                </a:cubicBezTo>
                <a:cubicBezTo>
                  <a:pt x="4242" y="1055"/>
                  <a:pt x="4264" y="1054"/>
                  <a:pt x="4315" y="1056"/>
                </a:cubicBezTo>
                <a:cubicBezTo>
                  <a:pt x="4315" y="1056"/>
                  <a:pt x="4315" y="1056"/>
                  <a:pt x="4313" y="1056"/>
                </a:cubicBezTo>
                <a:cubicBezTo>
                  <a:pt x="4332" y="1056"/>
                  <a:pt x="4341" y="1056"/>
                  <a:pt x="4349" y="1058"/>
                </a:cubicBezTo>
                <a:cubicBezTo>
                  <a:pt x="4353" y="1057"/>
                  <a:pt x="4340" y="1056"/>
                  <a:pt x="4347" y="1056"/>
                </a:cubicBezTo>
                <a:cubicBezTo>
                  <a:pt x="4379" y="1062"/>
                  <a:pt x="4411" y="1054"/>
                  <a:pt x="4431" y="1058"/>
                </a:cubicBezTo>
                <a:cubicBezTo>
                  <a:pt x="4428" y="1054"/>
                  <a:pt x="4470" y="1052"/>
                  <a:pt x="4453" y="1048"/>
                </a:cubicBezTo>
                <a:cubicBezTo>
                  <a:pt x="4453" y="1048"/>
                  <a:pt x="4453" y="1048"/>
                  <a:pt x="4466" y="1049"/>
                </a:cubicBezTo>
                <a:cubicBezTo>
                  <a:pt x="4462" y="1046"/>
                  <a:pt x="4425" y="1048"/>
                  <a:pt x="4417" y="1045"/>
                </a:cubicBezTo>
                <a:close/>
                <a:moveTo>
                  <a:pt x="2061" y="988"/>
                </a:moveTo>
                <a:cubicBezTo>
                  <a:pt x="2068" y="987"/>
                  <a:pt x="2073" y="987"/>
                  <a:pt x="2078" y="988"/>
                </a:cubicBezTo>
                <a:lnTo>
                  <a:pt x="2061" y="988"/>
                </a:lnTo>
                <a:close/>
                <a:moveTo>
                  <a:pt x="3533" y="1019"/>
                </a:moveTo>
                <a:cubicBezTo>
                  <a:pt x="3533" y="1019"/>
                  <a:pt x="3533" y="1019"/>
                  <a:pt x="3538" y="1019"/>
                </a:cubicBezTo>
                <a:cubicBezTo>
                  <a:pt x="3541" y="1019"/>
                  <a:pt x="3544" y="1020"/>
                  <a:pt x="3533" y="1019"/>
                </a:cubicBezTo>
                <a:close/>
                <a:moveTo>
                  <a:pt x="2099" y="986"/>
                </a:moveTo>
                <a:cubicBezTo>
                  <a:pt x="2100" y="985"/>
                  <a:pt x="2101" y="985"/>
                  <a:pt x="2102" y="985"/>
                </a:cubicBezTo>
                <a:cubicBezTo>
                  <a:pt x="2098" y="985"/>
                  <a:pt x="2094" y="984"/>
                  <a:pt x="2091" y="984"/>
                </a:cubicBezTo>
                <a:cubicBezTo>
                  <a:pt x="2093" y="984"/>
                  <a:pt x="2096" y="985"/>
                  <a:pt x="2099" y="986"/>
                </a:cubicBezTo>
                <a:close/>
                <a:moveTo>
                  <a:pt x="1046" y="943"/>
                </a:moveTo>
                <a:cubicBezTo>
                  <a:pt x="1055" y="943"/>
                  <a:pt x="1062" y="943"/>
                  <a:pt x="1069" y="944"/>
                </a:cubicBezTo>
                <a:cubicBezTo>
                  <a:pt x="1071" y="944"/>
                  <a:pt x="1073" y="944"/>
                  <a:pt x="1074" y="943"/>
                </a:cubicBezTo>
                <a:cubicBezTo>
                  <a:pt x="1065" y="942"/>
                  <a:pt x="1055" y="942"/>
                  <a:pt x="1046" y="943"/>
                </a:cubicBezTo>
                <a:close/>
                <a:moveTo>
                  <a:pt x="1256" y="967"/>
                </a:moveTo>
                <a:cubicBezTo>
                  <a:pt x="1254" y="967"/>
                  <a:pt x="1252" y="968"/>
                  <a:pt x="1246" y="968"/>
                </a:cubicBezTo>
                <a:cubicBezTo>
                  <a:pt x="1254" y="968"/>
                  <a:pt x="1257" y="968"/>
                  <a:pt x="1256" y="967"/>
                </a:cubicBezTo>
                <a:close/>
                <a:moveTo>
                  <a:pt x="2567" y="1007"/>
                </a:moveTo>
                <a:cubicBezTo>
                  <a:pt x="2567" y="1007"/>
                  <a:pt x="2567" y="1007"/>
                  <a:pt x="2569" y="1008"/>
                </a:cubicBezTo>
                <a:cubicBezTo>
                  <a:pt x="2571" y="1008"/>
                  <a:pt x="2570" y="1008"/>
                  <a:pt x="2567" y="1007"/>
                </a:cubicBezTo>
                <a:close/>
                <a:moveTo>
                  <a:pt x="2504" y="1006"/>
                </a:moveTo>
                <a:cubicBezTo>
                  <a:pt x="2503" y="1006"/>
                  <a:pt x="2503" y="1006"/>
                  <a:pt x="2503" y="1006"/>
                </a:cubicBezTo>
                <a:cubicBezTo>
                  <a:pt x="2500" y="1006"/>
                  <a:pt x="2497" y="1006"/>
                  <a:pt x="2494" y="1006"/>
                </a:cubicBezTo>
                <a:cubicBezTo>
                  <a:pt x="2498" y="1006"/>
                  <a:pt x="2502" y="1007"/>
                  <a:pt x="2504" y="1006"/>
                </a:cubicBezTo>
                <a:close/>
                <a:moveTo>
                  <a:pt x="2626" y="1009"/>
                </a:moveTo>
                <a:cubicBezTo>
                  <a:pt x="2624" y="1009"/>
                  <a:pt x="2623" y="1009"/>
                  <a:pt x="2622" y="1009"/>
                </a:cubicBezTo>
                <a:cubicBezTo>
                  <a:pt x="2622" y="1009"/>
                  <a:pt x="2623" y="1009"/>
                  <a:pt x="2626" y="1009"/>
                </a:cubicBezTo>
                <a:close/>
                <a:moveTo>
                  <a:pt x="2462" y="1010"/>
                </a:moveTo>
                <a:cubicBezTo>
                  <a:pt x="2484" y="1009"/>
                  <a:pt x="2499" y="1010"/>
                  <a:pt x="2511" y="1008"/>
                </a:cubicBezTo>
                <a:cubicBezTo>
                  <a:pt x="2511" y="1008"/>
                  <a:pt x="2511" y="1008"/>
                  <a:pt x="2492" y="1006"/>
                </a:cubicBezTo>
                <a:cubicBezTo>
                  <a:pt x="2492" y="1006"/>
                  <a:pt x="2493" y="1006"/>
                  <a:pt x="2494" y="1006"/>
                </a:cubicBezTo>
                <a:cubicBezTo>
                  <a:pt x="2490" y="1006"/>
                  <a:pt x="2486" y="1005"/>
                  <a:pt x="2484" y="1005"/>
                </a:cubicBezTo>
                <a:cubicBezTo>
                  <a:pt x="2505" y="1007"/>
                  <a:pt x="2467" y="1009"/>
                  <a:pt x="2462" y="1010"/>
                </a:cubicBezTo>
                <a:close/>
                <a:moveTo>
                  <a:pt x="2125" y="992"/>
                </a:moveTo>
                <a:cubicBezTo>
                  <a:pt x="2122" y="992"/>
                  <a:pt x="2117" y="992"/>
                  <a:pt x="2110" y="993"/>
                </a:cubicBezTo>
                <a:lnTo>
                  <a:pt x="2125" y="992"/>
                </a:lnTo>
                <a:close/>
                <a:moveTo>
                  <a:pt x="1853" y="984"/>
                </a:moveTo>
                <a:cubicBezTo>
                  <a:pt x="1852" y="984"/>
                  <a:pt x="1850" y="984"/>
                  <a:pt x="1848" y="984"/>
                </a:cubicBezTo>
                <a:cubicBezTo>
                  <a:pt x="1848" y="984"/>
                  <a:pt x="1848" y="984"/>
                  <a:pt x="1848" y="984"/>
                </a:cubicBezTo>
                <a:cubicBezTo>
                  <a:pt x="1853" y="984"/>
                  <a:pt x="1853" y="984"/>
                  <a:pt x="1853" y="984"/>
                </a:cubicBezTo>
                <a:close/>
                <a:moveTo>
                  <a:pt x="1644" y="979"/>
                </a:moveTo>
                <a:cubicBezTo>
                  <a:pt x="1643" y="979"/>
                  <a:pt x="1643" y="979"/>
                  <a:pt x="1642" y="979"/>
                </a:cubicBezTo>
                <a:cubicBezTo>
                  <a:pt x="1643" y="979"/>
                  <a:pt x="1643" y="979"/>
                  <a:pt x="1644" y="979"/>
                </a:cubicBezTo>
                <a:close/>
                <a:moveTo>
                  <a:pt x="2111" y="991"/>
                </a:moveTo>
                <a:cubicBezTo>
                  <a:pt x="2111" y="991"/>
                  <a:pt x="2110" y="991"/>
                  <a:pt x="2109" y="992"/>
                </a:cubicBezTo>
                <a:cubicBezTo>
                  <a:pt x="2113" y="992"/>
                  <a:pt x="2113" y="991"/>
                  <a:pt x="2111" y="991"/>
                </a:cubicBezTo>
                <a:close/>
                <a:moveTo>
                  <a:pt x="411" y="925"/>
                </a:moveTo>
                <a:cubicBezTo>
                  <a:pt x="411" y="925"/>
                  <a:pt x="411" y="925"/>
                  <a:pt x="395" y="924"/>
                </a:cubicBezTo>
                <a:cubicBezTo>
                  <a:pt x="394" y="925"/>
                  <a:pt x="397" y="925"/>
                  <a:pt x="411" y="925"/>
                </a:cubicBezTo>
                <a:close/>
                <a:moveTo>
                  <a:pt x="319" y="922"/>
                </a:moveTo>
                <a:cubicBezTo>
                  <a:pt x="319" y="922"/>
                  <a:pt x="319" y="922"/>
                  <a:pt x="303" y="921"/>
                </a:cubicBezTo>
                <a:cubicBezTo>
                  <a:pt x="310" y="922"/>
                  <a:pt x="313" y="923"/>
                  <a:pt x="312" y="922"/>
                </a:cubicBezTo>
                <a:cubicBezTo>
                  <a:pt x="317" y="924"/>
                  <a:pt x="317" y="923"/>
                  <a:pt x="319" y="922"/>
                </a:cubicBezTo>
                <a:close/>
                <a:moveTo>
                  <a:pt x="319" y="922"/>
                </a:moveTo>
                <a:cubicBezTo>
                  <a:pt x="319" y="922"/>
                  <a:pt x="319" y="922"/>
                  <a:pt x="326" y="923"/>
                </a:cubicBezTo>
                <a:cubicBezTo>
                  <a:pt x="322" y="922"/>
                  <a:pt x="320" y="922"/>
                  <a:pt x="319" y="922"/>
                </a:cubicBezTo>
                <a:close/>
                <a:moveTo>
                  <a:pt x="1" y="911"/>
                </a:moveTo>
                <a:cubicBezTo>
                  <a:pt x="2" y="912"/>
                  <a:pt x="0" y="913"/>
                  <a:pt x="7" y="913"/>
                </a:cubicBezTo>
                <a:cubicBezTo>
                  <a:pt x="6" y="914"/>
                  <a:pt x="13" y="912"/>
                  <a:pt x="1" y="911"/>
                </a:cubicBezTo>
                <a:close/>
                <a:moveTo>
                  <a:pt x="558" y="930"/>
                </a:moveTo>
                <a:cubicBezTo>
                  <a:pt x="573" y="930"/>
                  <a:pt x="581" y="931"/>
                  <a:pt x="588" y="931"/>
                </a:cubicBezTo>
                <a:cubicBezTo>
                  <a:pt x="588" y="931"/>
                  <a:pt x="588" y="931"/>
                  <a:pt x="559" y="930"/>
                </a:cubicBezTo>
                <a:cubicBezTo>
                  <a:pt x="562" y="930"/>
                  <a:pt x="564" y="930"/>
                  <a:pt x="558" y="930"/>
                </a:cubicBezTo>
                <a:close/>
                <a:moveTo>
                  <a:pt x="114" y="920"/>
                </a:moveTo>
                <a:cubicBezTo>
                  <a:pt x="130" y="922"/>
                  <a:pt x="130" y="922"/>
                  <a:pt x="130" y="922"/>
                </a:cubicBezTo>
                <a:cubicBezTo>
                  <a:pt x="116" y="920"/>
                  <a:pt x="116" y="920"/>
                  <a:pt x="116" y="920"/>
                </a:cubicBezTo>
                <a:cubicBezTo>
                  <a:pt x="114" y="920"/>
                  <a:pt x="114" y="920"/>
                  <a:pt x="114" y="920"/>
                </a:cubicBezTo>
                <a:close/>
                <a:moveTo>
                  <a:pt x="274" y="919"/>
                </a:moveTo>
                <a:cubicBezTo>
                  <a:pt x="268" y="919"/>
                  <a:pt x="265" y="919"/>
                  <a:pt x="263" y="918"/>
                </a:cubicBezTo>
                <a:cubicBezTo>
                  <a:pt x="263" y="919"/>
                  <a:pt x="262" y="919"/>
                  <a:pt x="261" y="919"/>
                </a:cubicBezTo>
                <a:cubicBezTo>
                  <a:pt x="269" y="920"/>
                  <a:pt x="272" y="920"/>
                  <a:pt x="274" y="920"/>
                </a:cubicBezTo>
                <a:cubicBezTo>
                  <a:pt x="273" y="920"/>
                  <a:pt x="272" y="920"/>
                  <a:pt x="274" y="919"/>
                </a:cubicBezTo>
                <a:close/>
                <a:moveTo>
                  <a:pt x="385" y="923"/>
                </a:moveTo>
                <a:cubicBezTo>
                  <a:pt x="385" y="923"/>
                  <a:pt x="385" y="923"/>
                  <a:pt x="395" y="924"/>
                </a:cubicBezTo>
                <a:cubicBezTo>
                  <a:pt x="395" y="924"/>
                  <a:pt x="397" y="923"/>
                  <a:pt x="399" y="923"/>
                </a:cubicBezTo>
                <a:cubicBezTo>
                  <a:pt x="396" y="923"/>
                  <a:pt x="389" y="923"/>
                  <a:pt x="385" y="923"/>
                </a:cubicBezTo>
                <a:close/>
                <a:moveTo>
                  <a:pt x="213" y="927"/>
                </a:moveTo>
                <a:cubicBezTo>
                  <a:pt x="213" y="927"/>
                  <a:pt x="213" y="927"/>
                  <a:pt x="224" y="926"/>
                </a:cubicBezTo>
                <a:cubicBezTo>
                  <a:pt x="225" y="926"/>
                  <a:pt x="209" y="926"/>
                  <a:pt x="204" y="926"/>
                </a:cubicBezTo>
                <a:cubicBezTo>
                  <a:pt x="204" y="926"/>
                  <a:pt x="204" y="926"/>
                  <a:pt x="213" y="927"/>
                </a:cubicBezTo>
                <a:close/>
                <a:moveTo>
                  <a:pt x="219" y="923"/>
                </a:moveTo>
                <a:cubicBezTo>
                  <a:pt x="203" y="924"/>
                  <a:pt x="175" y="921"/>
                  <a:pt x="152" y="920"/>
                </a:cubicBezTo>
                <a:cubicBezTo>
                  <a:pt x="152" y="920"/>
                  <a:pt x="152" y="920"/>
                  <a:pt x="161" y="923"/>
                </a:cubicBezTo>
                <a:cubicBezTo>
                  <a:pt x="161" y="923"/>
                  <a:pt x="161" y="923"/>
                  <a:pt x="164" y="922"/>
                </a:cubicBezTo>
                <a:cubicBezTo>
                  <a:pt x="182" y="922"/>
                  <a:pt x="209" y="926"/>
                  <a:pt x="219" y="923"/>
                </a:cubicBezTo>
                <a:close/>
                <a:moveTo>
                  <a:pt x="643" y="932"/>
                </a:moveTo>
                <a:cubicBezTo>
                  <a:pt x="643" y="932"/>
                  <a:pt x="643" y="932"/>
                  <a:pt x="627" y="929"/>
                </a:cubicBezTo>
                <a:cubicBezTo>
                  <a:pt x="631" y="931"/>
                  <a:pt x="631" y="931"/>
                  <a:pt x="631" y="931"/>
                </a:cubicBezTo>
                <a:cubicBezTo>
                  <a:pt x="631" y="931"/>
                  <a:pt x="631" y="931"/>
                  <a:pt x="643" y="932"/>
                </a:cubicBezTo>
                <a:close/>
                <a:moveTo>
                  <a:pt x="823" y="936"/>
                </a:moveTo>
                <a:cubicBezTo>
                  <a:pt x="826" y="935"/>
                  <a:pt x="824" y="938"/>
                  <a:pt x="829" y="937"/>
                </a:cubicBezTo>
                <a:cubicBezTo>
                  <a:pt x="858" y="939"/>
                  <a:pt x="817" y="934"/>
                  <a:pt x="823" y="936"/>
                </a:cubicBezTo>
                <a:close/>
                <a:moveTo>
                  <a:pt x="501" y="925"/>
                </a:moveTo>
                <a:cubicBezTo>
                  <a:pt x="513" y="924"/>
                  <a:pt x="522" y="924"/>
                  <a:pt x="531" y="925"/>
                </a:cubicBezTo>
                <a:cubicBezTo>
                  <a:pt x="523" y="924"/>
                  <a:pt x="514" y="923"/>
                  <a:pt x="503" y="922"/>
                </a:cubicBezTo>
                <a:cubicBezTo>
                  <a:pt x="510" y="923"/>
                  <a:pt x="494" y="923"/>
                  <a:pt x="501" y="925"/>
                </a:cubicBezTo>
                <a:close/>
                <a:moveTo>
                  <a:pt x="815" y="936"/>
                </a:moveTo>
                <a:cubicBezTo>
                  <a:pt x="810" y="936"/>
                  <a:pt x="807" y="936"/>
                  <a:pt x="805" y="935"/>
                </a:cubicBezTo>
                <a:cubicBezTo>
                  <a:pt x="805" y="935"/>
                  <a:pt x="804" y="936"/>
                  <a:pt x="804" y="936"/>
                </a:cubicBezTo>
                <a:lnTo>
                  <a:pt x="815" y="936"/>
                </a:lnTo>
                <a:close/>
                <a:moveTo>
                  <a:pt x="4460" y="1043"/>
                </a:moveTo>
                <a:cubicBezTo>
                  <a:pt x="4460" y="1043"/>
                  <a:pt x="4460" y="1043"/>
                  <a:pt x="4445" y="1044"/>
                </a:cubicBezTo>
                <a:cubicBezTo>
                  <a:pt x="4450" y="1044"/>
                  <a:pt x="4450" y="1044"/>
                  <a:pt x="4450" y="1044"/>
                </a:cubicBezTo>
                <a:cubicBezTo>
                  <a:pt x="4450" y="1044"/>
                  <a:pt x="4450" y="1044"/>
                  <a:pt x="4460" y="1043"/>
                </a:cubicBezTo>
                <a:close/>
                <a:moveTo>
                  <a:pt x="805" y="935"/>
                </a:moveTo>
                <a:cubicBezTo>
                  <a:pt x="805" y="935"/>
                  <a:pt x="805" y="935"/>
                  <a:pt x="805" y="935"/>
                </a:cubicBezTo>
                <a:cubicBezTo>
                  <a:pt x="805" y="935"/>
                  <a:pt x="805" y="935"/>
                  <a:pt x="805" y="935"/>
                </a:cubicBezTo>
                <a:close/>
                <a:moveTo>
                  <a:pt x="557" y="929"/>
                </a:moveTo>
                <a:cubicBezTo>
                  <a:pt x="561" y="929"/>
                  <a:pt x="566" y="928"/>
                  <a:pt x="569" y="928"/>
                </a:cubicBezTo>
                <a:cubicBezTo>
                  <a:pt x="568" y="928"/>
                  <a:pt x="561" y="928"/>
                  <a:pt x="557" y="929"/>
                </a:cubicBezTo>
                <a:close/>
                <a:moveTo>
                  <a:pt x="745" y="933"/>
                </a:moveTo>
                <a:cubicBezTo>
                  <a:pt x="745" y="933"/>
                  <a:pt x="745" y="933"/>
                  <a:pt x="731" y="932"/>
                </a:cubicBezTo>
                <a:cubicBezTo>
                  <a:pt x="733" y="933"/>
                  <a:pt x="731" y="933"/>
                  <a:pt x="731" y="933"/>
                </a:cubicBezTo>
                <a:lnTo>
                  <a:pt x="745" y="933"/>
                </a:lnTo>
                <a:close/>
                <a:moveTo>
                  <a:pt x="531" y="925"/>
                </a:moveTo>
                <a:cubicBezTo>
                  <a:pt x="536" y="926"/>
                  <a:pt x="541" y="926"/>
                  <a:pt x="545" y="927"/>
                </a:cubicBezTo>
                <a:cubicBezTo>
                  <a:pt x="540" y="926"/>
                  <a:pt x="536" y="925"/>
                  <a:pt x="531" y="925"/>
                </a:cubicBezTo>
                <a:close/>
                <a:moveTo>
                  <a:pt x="274" y="920"/>
                </a:moveTo>
                <a:cubicBezTo>
                  <a:pt x="274" y="920"/>
                  <a:pt x="275" y="920"/>
                  <a:pt x="274" y="920"/>
                </a:cubicBezTo>
                <a:close/>
                <a:moveTo>
                  <a:pt x="400" y="922"/>
                </a:moveTo>
                <a:cubicBezTo>
                  <a:pt x="401" y="922"/>
                  <a:pt x="401" y="922"/>
                  <a:pt x="401" y="922"/>
                </a:cubicBezTo>
                <a:cubicBezTo>
                  <a:pt x="401" y="922"/>
                  <a:pt x="400" y="922"/>
                  <a:pt x="400" y="922"/>
                </a:cubicBezTo>
                <a:close/>
                <a:moveTo>
                  <a:pt x="444" y="926"/>
                </a:moveTo>
                <a:cubicBezTo>
                  <a:pt x="450" y="924"/>
                  <a:pt x="450" y="924"/>
                  <a:pt x="450" y="924"/>
                </a:cubicBezTo>
                <a:cubicBezTo>
                  <a:pt x="441" y="925"/>
                  <a:pt x="439" y="925"/>
                  <a:pt x="438" y="926"/>
                </a:cubicBezTo>
                <a:lnTo>
                  <a:pt x="444" y="926"/>
                </a:lnTo>
                <a:close/>
                <a:moveTo>
                  <a:pt x="583" y="940"/>
                </a:moveTo>
                <a:cubicBezTo>
                  <a:pt x="590" y="940"/>
                  <a:pt x="590" y="940"/>
                  <a:pt x="590" y="940"/>
                </a:cubicBezTo>
                <a:cubicBezTo>
                  <a:pt x="600" y="940"/>
                  <a:pt x="594" y="939"/>
                  <a:pt x="584" y="939"/>
                </a:cubicBezTo>
                <a:cubicBezTo>
                  <a:pt x="584" y="939"/>
                  <a:pt x="584" y="939"/>
                  <a:pt x="583" y="940"/>
                </a:cubicBezTo>
                <a:close/>
                <a:moveTo>
                  <a:pt x="498" y="934"/>
                </a:moveTo>
                <a:cubicBezTo>
                  <a:pt x="498" y="934"/>
                  <a:pt x="498" y="934"/>
                  <a:pt x="498" y="935"/>
                </a:cubicBezTo>
                <a:cubicBezTo>
                  <a:pt x="511" y="934"/>
                  <a:pt x="511" y="934"/>
                  <a:pt x="511" y="934"/>
                </a:cubicBezTo>
                <a:cubicBezTo>
                  <a:pt x="511" y="934"/>
                  <a:pt x="511" y="934"/>
                  <a:pt x="485" y="932"/>
                </a:cubicBezTo>
                <a:cubicBezTo>
                  <a:pt x="487" y="933"/>
                  <a:pt x="483" y="934"/>
                  <a:pt x="498" y="934"/>
                </a:cubicBezTo>
                <a:close/>
                <a:moveTo>
                  <a:pt x="510" y="929"/>
                </a:moveTo>
                <a:cubicBezTo>
                  <a:pt x="512" y="929"/>
                  <a:pt x="512" y="929"/>
                  <a:pt x="512" y="929"/>
                </a:cubicBezTo>
                <a:cubicBezTo>
                  <a:pt x="505" y="929"/>
                  <a:pt x="500" y="928"/>
                  <a:pt x="494" y="928"/>
                </a:cubicBezTo>
                <a:cubicBezTo>
                  <a:pt x="499" y="929"/>
                  <a:pt x="503" y="929"/>
                  <a:pt x="510" y="929"/>
                </a:cubicBezTo>
                <a:close/>
                <a:moveTo>
                  <a:pt x="452" y="922"/>
                </a:moveTo>
                <a:cubicBezTo>
                  <a:pt x="468" y="924"/>
                  <a:pt x="468" y="924"/>
                  <a:pt x="468" y="924"/>
                </a:cubicBezTo>
                <a:cubicBezTo>
                  <a:pt x="461" y="923"/>
                  <a:pt x="461" y="923"/>
                  <a:pt x="461" y="923"/>
                </a:cubicBezTo>
                <a:cubicBezTo>
                  <a:pt x="452" y="922"/>
                  <a:pt x="452" y="922"/>
                  <a:pt x="452" y="922"/>
                </a:cubicBezTo>
                <a:close/>
                <a:moveTo>
                  <a:pt x="544" y="932"/>
                </a:moveTo>
                <a:cubicBezTo>
                  <a:pt x="555" y="933"/>
                  <a:pt x="549" y="934"/>
                  <a:pt x="569" y="935"/>
                </a:cubicBezTo>
                <a:cubicBezTo>
                  <a:pt x="579" y="933"/>
                  <a:pt x="563" y="932"/>
                  <a:pt x="558" y="930"/>
                </a:cubicBezTo>
                <a:cubicBezTo>
                  <a:pt x="534" y="930"/>
                  <a:pt x="576" y="933"/>
                  <a:pt x="544" y="932"/>
                </a:cubicBezTo>
                <a:close/>
                <a:moveTo>
                  <a:pt x="556" y="929"/>
                </a:moveTo>
                <a:cubicBezTo>
                  <a:pt x="557" y="929"/>
                  <a:pt x="558" y="929"/>
                  <a:pt x="559" y="930"/>
                </a:cubicBezTo>
                <a:cubicBezTo>
                  <a:pt x="558" y="929"/>
                  <a:pt x="557" y="929"/>
                  <a:pt x="556" y="929"/>
                </a:cubicBezTo>
                <a:close/>
                <a:moveTo>
                  <a:pt x="555" y="929"/>
                </a:moveTo>
                <a:cubicBezTo>
                  <a:pt x="540" y="929"/>
                  <a:pt x="540" y="929"/>
                  <a:pt x="540" y="929"/>
                </a:cubicBezTo>
                <a:cubicBezTo>
                  <a:pt x="546" y="929"/>
                  <a:pt x="551" y="930"/>
                  <a:pt x="558" y="930"/>
                </a:cubicBezTo>
                <a:cubicBezTo>
                  <a:pt x="557" y="930"/>
                  <a:pt x="557" y="929"/>
                  <a:pt x="556" y="929"/>
                </a:cubicBezTo>
                <a:cubicBezTo>
                  <a:pt x="555" y="929"/>
                  <a:pt x="554" y="929"/>
                  <a:pt x="555" y="929"/>
                </a:cubicBezTo>
                <a:close/>
                <a:moveTo>
                  <a:pt x="484" y="927"/>
                </a:moveTo>
                <a:cubicBezTo>
                  <a:pt x="483" y="927"/>
                  <a:pt x="483" y="927"/>
                  <a:pt x="483" y="927"/>
                </a:cubicBezTo>
                <a:cubicBezTo>
                  <a:pt x="486" y="927"/>
                  <a:pt x="490" y="928"/>
                  <a:pt x="494" y="928"/>
                </a:cubicBezTo>
                <a:cubicBezTo>
                  <a:pt x="492" y="928"/>
                  <a:pt x="489" y="927"/>
                  <a:pt x="485" y="927"/>
                </a:cubicBezTo>
                <a:cubicBezTo>
                  <a:pt x="486" y="926"/>
                  <a:pt x="486" y="926"/>
                  <a:pt x="484" y="927"/>
                </a:cubicBezTo>
                <a:close/>
                <a:moveTo>
                  <a:pt x="512" y="929"/>
                </a:moveTo>
                <a:cubicBezTo>
                  <a:pt x="540" y="929"/>
                  <a:pt x="540" y="929"/>
                  <a:pt x="540" y="929"/>
                </a:cubicBezTo>
                <a:cubicBezTo>
                  <a:pt x="531" y="929"/>
                  <a:pt x="524" y="928"/>
                  <a:pt x="516" y="927"/>
                </a:cubicBezTo>
                <a:cubicBezTo>
                  <a:pt x="506" y="927"/>
                  <a:pt x="510" y="928"/>
                  <a:pt x="512" y="929"/>
                </a:cubicBezTo>
                <a:close/>
                <a:moveTo>
                  <a:pt x="291" y="923"/>
                </a:moveTo>
                <a:cubicBezTo>
                  <a:pt x="276" y="922"/>
                  <a:pt x="287" y="922"/>
                  <a:pt x="295" y="921"/>
                </a:cubicBezTo>
                <a:cubicBezTo>
                  <a:pt x="267" y="920"/>
                  <a:pt x="263" y="922"/>
                  <a:pt x="291" y="923"/>
                </a:cubicBezTo>
                <a:close/>
                <a:moveTo>
                  <a:pt x="329" y="926"/>
                </a:moveTo>
                <a:cubicBezTo>
                  <a:pt x="334" y="926"/>
                  <a:pt x="334" y="926"/>
                  <a:pt x="334" y="926"/>
                </a:cubicBezTo>
                <a:cubicBezTo>
                  <a:pt x="334" y="926"/>
                  <a:pt x="334" y="926"/>
                  <a:pt x="303" y="923"/>
                </a:cubicBezTo>
                <a:cubicBezTo>
                  <a:pt x="303" y="923"/>
                  <a:pt x="303" y="923"/>
                  <a:pt x="329" y="926"/>
                </a:cubicBezTo>
                <a:close/>
                <a:moveTo>
                  <a:pt x="380" y="930"/>
                </a:moveTo>
                <a:cubicBezTo>
                  <a:pt x="398" y="929"/>
                  <a:pt x="379" y="927"/>
                  <a:pt x="370" y="926"/>
                </a:cubicBezTo>
                <a:cubicBezTo>
                  <a:pt x="384" y="928"/>
                  <a:pt x="373" y="928"/>
                  <a:pt x="380" y="930"/>
                </a:cubicBezTo>
                <a:close/>
                <a:moveTo>
                  <a:pt x="410" y="933"/>
                </a:moveTo>
                <a:cubicBezTo>
                  <a:pt x="418" y="932"/>
                  <a:pt x="421" y="931"/>
                  <a:pt x="425" y="930"/>
                </a:cubicBezTo>
                <a:cubicBezTo>
                  <a:pt x="421" y="930"/>
                  <a:pt x="408" y="931"/>
                  <a:pt x="398" y="932"/>
                </a:cubicBezTo>
                <a:cubicBezTo>
                  <a:pt x="406" y="932"/>
                  <a:pt x="407" y="933"/>
                  <a:pt x="410" y="933"/>
                </a:cubicBezTo>
                <a:close/>
                <a:moveTo>
                  <a:pt x="299" y="919"/>
                </a:moveTo>
                <a:cubicBezTo>
                  <a:pt x="299" y="919"/>
                  <a:pt x="299" y="919"/>
                  <a:pt x="313" y="921"/>
                </a:cubicBezTo>
                <a:cubicBezTo>
                  <a:pt x="321" y="920"/>
                  <a:pt x="324" y="919"/>
                  <a:pt x="310" y="918"/>
                </a:cubicBezTo>
                <a:cubicBezTo>
                  <a:pt x="314" y="919"/>
                  <a:pt x="302" y="919"/>
                  <a:pt x="299" y="919"/>
                </a:cubicBezTo>
                <a:close/>
                <a:moveTo>
                  <a:pt x="426" y="929"/>
                </a:moveTo>
                <a:cubicBezTo>
                  <a:pt x="425" y="930"/>
                  <a:pt x="425" y="930"/>
                  <a:pt x="425" y="930"/>
                </a:cubicBezTo>
                <a:cubicBezTo>
                  <a:pt x="426" y="930"/>
                  <a:pt x="426" y="930"/>
                  <a:pt x="426" y="929"/>
                </a:cubicBezTo>
                <a:close/>
                <a:moveTo>
                  <a:pt x="398" y="933"/>
                </a:moveTo>
                <a:cubicBezTo>
                  <a:pt x="398" y="933"/>
                  <a:pt x="391" y="932"/>
                  <a:pt x="398" y="932"/>
                </a:cubicBezTo>
                <a:cubicBezTo>
                  <a:pt x="398" y="932"/>
                  <a:pt x="398" y="932"/>
                  <a:pt x="396" y="931"/>
                </a:cubicBezTo>
                <a:cubicBezTo>
                  <a:pt x="382" y="932"/>
                  <a:pt x="393" y="933"/>
                  <a:pt x="398" y="933"/>
                </a:cubicBezTo>
                <a:close/>
                <a:moveTo>
                  <a:pt x="412" y="928"/>
                </a:moveTo>
                <a:cubicBezTo>
                  <a:pt x="412" y="928"/>
                  <a:pt x="412" y="928"/>
                  <a:pt x="428" y="928"/>
                </a:cubicBezTo>
                <a:cubicBezTo>
                  <a:pt x="428" y="928"/>
                  <a:pt x="428" y="928"/>
                  <a:pt x="411" y="926"/>
                </a:cubicBezTo>
                <a:cubicBezTo>
                  <a:pt x="415" y="927"/>
                  <a:pt x="412" y="927"/>
                  <a:pt x="412" y="928"/>
                </a:cubicBezTo>
                <a:close/>
                <a:moveTo>
                  <a:pt x="397" y="934"/>
                </a:moveTo>
                <a:cubicBezTo>
                  <a:pt x="400" y="934"/>
                  <a:pt x="400" y="934"/>
                  <a:pt x="398" y="933"/>
                </a:cubicBezTo>
                <a:cubicBezTo>
                  <a:pt x="397" y="934"/>
                  <a:pt x="398" y="934"/>
                  <a:pt x="397" y="934"/>
                </a:cubicBezTo>
                <a:close/>
                <a:moveTo>
                  <a:pt x="4483" y="35"/>
                </a:moveTo>
                <a:cubicBezTo>
                  <a:pt x="0" y="161"/>
                  <a:pt x="0" y="161"/>
                  <a:pt x="0" y="161"/>
                </a:cubicBezTo>
                <a:cubicBezTo>
                  <a:pt x="0" y="904"/>
                  <a:pt x="0" y="904"/>
                  <a:pt x="0" y="904"/>
                </a:cubicBezTo>
                <a:cubicBezTo>
                  <a:pt x="4483" y="1030"/>
                  <a:pt x="4483" y="1030"/>
                  <a:pt x="4483" y="1030"/>
                </a:cubicBezTo>
                <a:lnTo>
                  <a:pt x="4483" y="35"/>
                </a:lnTo>
                <a:close/>
              </a:path>
            </a:pathLst>
          </a:custGeom>
          <a:blipFill>
            <a:blip r:embed="rId3"/>
            <a:srcRect/>
            <a:stretch>
              <a:fillRect l="-4693" r="-4693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51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/>
        </p:nvGrpSpPr>
        <p:grpSpPr>
          <a:xfrm>
            <a:off x="-1185" y="1942251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41" y="2978901"/>
            <a:ext cx="5629275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C77C1E-02CF-4949-A288-1F51B7803074}" type="datetimeFigureOut">
              <a:rPr lang="en-GB" smtClean="0"/>
              <a:pPr>
                <a:defRPr/>
              </a:pPr>
              <a:t>10/06/2019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8BF48-8B7A-4B12-AD3C-3827B205FB2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1411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/>
        </p:nvGrpSpPr>
        <p:grpSpPr>
          <a:xfrm>
            <a:off x="-1185" y="1942251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41" y="2978901"/>
            <a:ext cx="5629275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C77C1E-02CF-4949-A288-1F51B7803074}" type="datetimeFigureOut">
              <a:rPr lang="en-GB" smtClean="0"/>
              <a:pPr>
                <a:defRPr/>
              </a:pPr>
              <a:t>10/06/2019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8BF48-8B7A-4B12-AD3C-3827B205FB2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4460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/>
        </p:nvGrpSpPr>
        <p:grpSpPr>
          <a:xfrm>
            <a:off x="-1185" y="1942251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41" y="2978901"/>
            <a:ext cx="5629275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C77C1E-02CF-4949-A288-1F51B7803074}" type="datetimeFigureOut">
              <a:rPr lang="en-GB" smtClean="0"/>
              <a:pPr>
                <a:defRPr/>
              </a:pPr>
              <a:t>10/06/2019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8BF48-8B7A-4B12-AD3C-3827B205FB2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63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EA48F-3AC3-4337-ABC5-41B965C25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4C388-6389-434E-9EFF-0E5BE82D2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FE56F-1083-4443-A6EA-8AB1DA18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160E6E-692F-489F-ACA2-ED95A78BA5B4}" type="datetimeFigureOut">
              <a:rPr lang="en-GB" smtClean="0"/>
              <a:pPr>
                <a:defRPr/>
              </a:pPr>
              <a:t>10/06/2019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9CAC2-83A7-422D-867B-A0B02DFA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E3A35-D1C4-480A-BC8B-2788498B4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8186" y="6191089"/>
            <a:ext cx="890587" cy="425763"/>
          </a:xfrm>
        </p:spPr>
        <p:txBody>
          <a:bodyPr/>
          <a:lstStyle/>
          <a:p>
            <a:pPr>
              <a:defRPr/>
            </a:pPr>
            <a:fld id="{3CEFD500-8054-4F87-A301-DFD2B0BB47B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0726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B31BE-893B-4F2C-B13A-65DDAE14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1AB79-2906-49CC-A8E9-6284A37ED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E2F71-06E9-4AE1-A641-A510FAC00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393A98-D478-40B7-8BEC-0C282E7B3FB3}" type="datetimeFigureOut">
              <a:rPr lang="en-GB" smtClean="0"/>
              <a:pPr>
                <a:defRPr/>
              </a:pPr>
              <a:t>10/06/2019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16F18-64FC-4159-8267-F2A376C6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A5956-EB9B-473A-B73D-5B96FD7A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2B78A-D6C6-4B9C-9230-2A189373996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3246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D058D-7964-4475-98B0-5BBAA83B7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DF71E-6048-4112-887F-2E6C8500A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63B39-7FCF-419F-B01A-D387BDC8E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04C63-CB48-440F-8915-9EC6414D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424E2-CEBB-4450-BA2A-5D5ACD224B7D}" type="datetimeFigureOut">
              <a:rPr lang="en-GB" smtClean="0"/>
              <a:pPr>
                <a:defRPr/>
              </a:pPr>
              <a:t>10/06/2019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53624-CAD7-4088-8196-6682186E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666BF-667F-43E0-BB40-74A35F65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2CCCD-9564-4989-8BCB-5493CF6DE44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2871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BEA64-4C17-403C-8754-E69941A7B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92506-EC19-4453-9044-9E665A831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CD278-602C-4215-9A12-66C2936F4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5E21B-6BA0-48C0-99C8-6A59B022E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A1F68D-733A-496B-99EF-A4EC91D68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17564-3DCB-412A-9F2D-AC889F937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43F191-4620-4EDF-B815-45CF601972A0}" type="datetimeFigureOut">
              <a:rPr lang="en-GB" smtClean="0"/>
              <a:pPr>
                <a:defRPr/>
              </a:pPr>
              <a:t>10/06/2019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6612F-09F3-48EC-B314-87E46C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392EB7-9DD7-4B1A-8EE7-43493F641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39B37D-09A7-41B5-B531-1E9A4D44A23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59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/>
        </p:nvGrpSpPr>
        <p:grpSpPr>
          <a:xfrm>
            <a:off x="-1189" y="1942249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40" y="2978889"/>
            <a:ext cx="5629275" cy="823913"/>
          </a:xfrm>
        </p:spPr>
        <p:txBody>
          <a:bodyPr anchor="ctr" anchorCtr="0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/>
              <a:t>10/06/2019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-1190" y="1942248"/>
            <a:ext cx="9146381" cy="2897188"/>
            <a:chOff x="-1587" y="1538446"/>
            <a:chExt cx="12195175" cy="2897188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12894667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7" y="561612"/>
            <a:ext cx="6251002" cy="568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EB969A-4D7D-48FC-9F1D-5354B86929C0}" type="datetimeFigureOut">
              <a:rPr lang="en-GB" smtClean="0"/>
              <a:pPr>
                <a:defRPr/>
              </a:pPr>
              <a:t>10/06/2019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DD473-38F0-4D29-8ED5-9F7F18C6F93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38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561612"/>
            <a:ext cx="6251002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C77C1E-02CF-4949-A288-1F51B7803074}" type="datetimeFigureOut">
              <a:rPr lang="en-GB" smtClean="0"/>
              <a:pPr>
                <a:defRPr/>
              </a:pPr>
              <a:t>10/06/2019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8BF48-8B7A-4B12-AD3C-3827B205FB2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8BE879-BCC1-4C76-8DD5-F8AC7E6C0411}"/>
              </a:ext>
            </a:extLst>
          </p:cNvPr>
          <p:cNvGrpSpPr/>
          <p:nvPr/>
        </p:nvGrpSpPr>
        <p:grpSpPr>
          <a:xfrm>
            <a:off x="754162" y="1624608"/>
            <a:ext cx="3636036" cy="4298083"/>
            <a:chOff x="3105306" y="1816540"/>
            <a:chExt cx="1752444" cy="1779176"/>
          </a:xfrm>
          <a:effectLst/>
        </p:grpSpPr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C2C2A47F-0EE7-4FE3-AE40-94FE80BE5C3B}"/>
                </a:ext>
              </a:extLst>
            </p:cNvPr>
            <p:cNvSpPr/>
            <p:nvPr/>
          </p:nvSpPr>
          <p:spPr>
            <a:xfrm>
              <a:off x="3105306" y="1816540"/>
              <a:ext cx="1752444" cy="1779176"/>
            </a:xfrm>
            <a:prstGeom prst="roundRect">
              <a:avLst>
                <a:gd name="adj" fmla="val 16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56">
                <a:defRPr/>
              </a:pPr>
              <a:endParaRPr lang="en-GB" sz="1333" kern="0" dirty="0">
                <a:solidFill>
                  <a:srgbClr val="767676"/>
                </a:solidFill>
              </a:endParaRPr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CE99C534-2654-4F08-9333-EA62552009C1}"/>
                </a:ext>
              </a:extLst>
            </p:cNvPr>
            <p:cNvSpPr/>
            <p:nvPr/>
          </p:nvSpPr>
          <p:spPr>
            <a:xfrm>
              <a:off x="3142490" y="1850025"/>
              <a:ext cx="1678077" cy="1712207"/>
            </a:xfrm>
            <a:prstGeom prst="roundRect">
              <a:avLst>
                <a:gd name="adj" fmla="val 0"/>
              </a:avLst>
            </a:pr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56">
                <a:defRPr/>
              </a:pPr>
              <a:endParaRPr lang="en-GB" sz="1333" kern="0">
                <a:solidFill>
                  <a:srgbClr val="767676"/>
                </a:solidFill>
              </a:endParaRPr>
            </a:p>
          </p:txBody>
        </p:sp>
      </p:grpSp>
      <p:sp>
        <p:nvSpPr>
          <p:cNvPr id="9" name="Oval 9">
            <a:extLst>
              <a:ext uri="{FF2B5EF4-FFF2-40B4-BE49-F238E27FC236}">
                <a16:creationId xmlns:a16="http://schemas.microsoft.com/office/drawing/2014/main" id="{4299DDD8-2AB0-47EC-B94E-AD9FE778E4AD}"/>
              </a:ext>
            </a:extLst>
          </p:cNvPr>
          <p:cNvSpPr/>
          <p:nvPr/>
        </p:nvSpPr>
        <p:spPr>
          <a:xfrm>
            <a:off x="4764187" y="1624608"/>
            <a:ext cx="3636036" cy="4298083"/>
          </a:xfrm>
          <a:prstGeom prst="roundRect">
            <a:avLst>
              <a:gd name="adj" fmla="val 16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56">
              <a:defRPr/>
            </a:pPr>
            <a:endParaRPr lang="en-GB" sz="1333" kern="0" dirty="0">
              <a:solidFill>
                <a:srgbClr val="767676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0B1BB4E-7BC9-4AB1-967F-B5757C3EAF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933" y="1803402"/>
            <a:ext cx="3305175" cy="3924300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defRPr sz="2000"/>
            </a:lvl1pPr>
            <a:lvl2pPr>
              <a:buClr>
                <a:schemeClr val="accent4"/>
              </a:buClr>
              <a:defRPr sz="1800"/>
            </a:lvl2pPr>
            <a:lvl3pPr>
              <a:buClr>
                <a:schemeClr val="accent4"/>
              </a:buClr>
              <a:defRPr sz="1600"/>
            </a:lvl3pPr>
            <a:lvl4pPr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D04F97B5-AC56-416D-8DCE-2D59A08505D1}"/>
              </a:ext>
            </a:extLst>
          </p:cNvPr>
          <p:cNvSpPr/>
          <p:nvPr/>
        </p:nvSpPr>
        <p:spPr>
          <a:xfrm>
            <a:off x="4841338" y="1705499"/>
            <a:ext cx="3481736" cy="4136301"/>
          </a:xfrm>
          <a:prstGeom prst="roundRect">
            <a:avLst>
              <a:gd name="adj" fmla="val 0"/>
            </a:avLst>
          </a:prstGeom>
          <a:noFill/>
          <a:ln w="158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56">
              <a:defRPr/>
            </a:pPr>
            <a:endParaRPr lang="en-GB" sz="1333" kern="0">
              <a:solidFill>
                <a:srgbClr val="7676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9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561612"/>
            <a:ext cx="6251002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C77C1E-02CF-4949-A288-1F51B7803074}" type="datetimeFigureOut">
              <a:rPr lang="en-GB" smtClean="0"/>
              <a:pPr>
                <a:defRPr/>
              </a:pPr>
              <a:t>10/06/2019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8BF48-8B7A-4B12-AD3C-3827B205FB2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43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561612"/>
            <a:ext cx="6251002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C77C1E-02CF-4949-A288-1F51B7803074}" type="datetimeFigureOut">
              <a:rPr lang="en-GB" smtClean="0"/>
              <a:pPr>
                <a:defRPr/>
              </a:pPr>
              <a:t>10/06/2019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8BF48-8B7A-4B12-AD3C-3827B205FB2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9975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FED547-2175-48D9-9F7B-7C06ACED5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9ED84A-ED3E-42B1-9AB1-7850876FCBD2}" type="datetimeFigureOut">
              <a:rPr lang="en-GB" smtClean="0"/>
              <a:pPr>
                <a:defRPr/>
              </a:pPr>
              <a:t>10/06/2019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6069DD-369C-4CEA-A044-A767DBDF6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26A27-FC8C-44F8-A1FD-DC4EBB25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1ACD5-F22B-430B-80D9-2EFDC9A86A3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6394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EEAD2-EE45-4129-A1DF-1143D59B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02180-A611-406D-AF38-3C572E927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0A033-B4DE-4699-8881-E38D073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2A369-E7E2-4240-95FF-8F638B73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C9FE4-334C-4B31-915A-7CA1D8F01B83}" type="datetimeFigureOut">
              <a:rPr lang="en-GB" smtClean="0"/>
              <a:pPr>
                <a:defRPr/>
              </a:pPr>
              <a:t>10/06/2019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3A1AE-DE53-468C-8AC1-05B10B734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1A48E-F5AC-41E4-86E8-76BC11F7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BFAF-81C5-4A4D-AF36-5361F6E7CFC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0575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45FDF-B80E-404E-9863-74429505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A9009C-2471-4C8C-9A2F-0A53D4C05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20695-0135-4603-9EB2-6A68BCE79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49A6C-1C43-4846-8665-C223D11C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3B282B-F1CF-40D2-A807-A02FD269827D}" type="datetimeFigureOut">
              <a:rPr lang="en-GB" smtClean="0"/>
              <a:pPr>
                <a:defRPr/>
              </a:pPr>
              <a:t>10/06/2019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8D455-537A-4FCE-9808-CE81BC345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D7E1E-89E9-4C8B-BBED-72732279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AC4CF-6015-400E-AF8F-98CF1EC1170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8272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1990B-8988-4707-A096-6D387ACD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D3F10F-3327-4171-AE3E-5D98D2717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72BF9-EF0E-447B-AE2A-9CC7CC82D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50955F-8AE5-4E7D-9213-5F078F740D2A}" type="datetimeFigureOut">
              <a:rPr lang="en-GB" smtClean="0"/>
              <a:pPr>
                <a:defRPr/>
              </a:pPr>
              <a:t>10/06/2019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0CC13-245D-4D48-A6B2-66623550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0B237-E9B0-4708-9206-EF4028C6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E338FA-3C4B-4B2F-86A0-0B51779C51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6151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A78D88-E44C-406F-888C-AD9AD740C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9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37F38-3343-4EA0-93EF-40D1E7B14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5" y="365129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37726-5238-4847-9C75-84CC360F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F184DF-DAAB-4820-B42E-B5E99179146E}" type="datetimeFigureOut">
              <a:rPr lang="en-GB" smtClean="0"/>
              <a:pPr>
                <a:defRPr/>
              </a:pPr>
              <a:t>10/06/2019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94F1A-F81B-48B1-A0A1-1A476482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8437B-AD72-4D8D-9348-44E12F3C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86C50-50A8-4FCC-9BA3-48D1F4FFEF6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3378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66533" y="491017"/>
            <a:ext cx="8210938" cy="587397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4259" y="578741"/>
            <a:ext cx="8035491" cy="5698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586331" lon="20993413" rev="19643163"/>
              </a:camera>
              <a:lightRig rig="threePt" dir="t"/>
            </a:scene3d>
          </a:bodyPr>
          <a:lstStyle/>
          <a:p>
            <a:pPr algn="ctr"/>
            <a:r>
              <a:rPr lang="en-US" sz="11500" dirty="0">
                <a:solidFill>
                  <a:prstClr val="white">
                    <a:lumMod val="95000"/>
                  </a:prstClr>
                </a:solidFill>
              </a:rPr>
              <a:t>Template</a:t>
            </a:r>
            <a:endParaRPr lang="en-GB" sz="115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" name="Freeform: Shape 7"/>
          <p:cNvSpPr/>
          <p:nvPr/>
        </p:nvSpPr>
        <p:spPr>
          <a:xfrm rot="2700000">
            <a:off x="7994966" y="610157"/>
            <a:ext cx="895192" cy="231647"/>
          </a:xfrm>
          <a:custGeom>
            <a:avLst/>
            <a:gdLst>
              <a:gd name="connsiteX0" fmla="*/ 0 w 1112143"/>
              <a:gd name="connsiteY0" fmla="*/ 287787 h 287787"/>
              <a:gd name="connsiteX1" fmla="*/ 287788 w 1112143"/>
              <a:gd name="connsiteY1" fmla="*/ 0 h 287787"/>
              <a:gd name="connsiteX2" fmla="*/ 824356 w 1112143"/>
              <a:gd name="connsiteY2" fmla="*/ 0 h 287787"/>
              <a:gd name="connsiteX3" fmla="*/ 1112143 w 1112143"/>
              <a:gd name="connsiteY3" fmla="*/ 287787 h 28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143" h="287787">
                <a:moveTo>
                  <a:pt x="0" y="287787"/>
                </a:moveTo>
                <a:lnTo>
                  <a:pt x="287788" y="0"/>
                </a:lnTo>
                <a:lnTo>
                  <a:pt x="824356" y="0"/>
                </a:lnTo>
                <a:lnTo>
                  <a:pt x="1112143" y="2877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9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C77C1E-02CF-4949-A288-1F51B7803074}" type="datetimeFigureOut">
              <a:rPr lang="en-GB" smtClean="0"/>
              <a:pPr>
                <a:defRPr/>
              </a:pPr>
              <a:t>10/06/2019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8BF48-8B7A-4B12-AD3C-3827B205FB2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76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EA48F-3AC3-4337-ABC5-41B965C25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4C388-6389-434E-9EFF-0E5BE82D2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FE56F-1083-4443-A6EA-8AB1DA18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6BCE-D9BE-439E-848F-0809A0487330}" type="datetime1">
              <a:rPr lang="en-GB" smtClean="0"/>
              <a:t>10/06/2019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9CAC2-83A7-422D-867B-A0B02DFA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7D3412-72AE-4098-8035-24F0B104E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8209" y="6234111"/>
            <a:ext cx="640555" cy="425763"/>
          </a:xfrm>
        </p:spPr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8970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742D1-0626-42C1-ABEE-70B8080896C0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9DA7-1919-47E4-8F63-405B2323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94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742D1-0626-42C1-ABEE-70B8080896C0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9DA7-1919-47E4-8F63-405B2323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160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742D1-0626-42C1-ABEE-70B8080896C0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9DA7-1919-47E4-8F63-405B2323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274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742D1-0626-42C1-ABEE-70B8080896C0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9DA7-1919-47E4-8F63-405B2323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376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742D1-0626-42C1-ABEE-70B8080896C0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9DA7-1919-47E4-8F63-405B2323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615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742D1-0626-42C1-ABEE-70B8080896C0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9DA7-1919-47E4-8F63-405B2323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867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742D1-0626-42C1-ABEE-70B8080896C0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9DA7-1919-47E4-8F63-405B2323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915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742D1-0626-42C1-ABEE-70B8080896C0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9DA7-1919-47E4-8F63-405B2323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041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742D1-0626-42C1-ABEE-70B8080896C0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9DA7-1919-47E4-8F63-405B2323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365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742D1-0626-42C1-ABEE-70B8080896C0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9DA7-1919-47E4-8F63-405B2323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88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B31BE-893B-4F2C-B13A-65DDAE14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1AB79-2906-49CC-A8E9-6284A37ED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E2F71-06E9-4AE1-A641-A510FAC00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AC86-01E6-43F0-A011-A35FF8723FFF}" type="datetime1">
              <a:rPr lang="en-GB" smtClean="0"/>
              <a:t>10/06/2019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16F18-64FC-4159-8267-F2A376C6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A5956-EB9B-473A-B73D-5B96FD7A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8477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742D1-0626-42C1-ABEE-70B8080896C0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9DA7-1919-47E4-8F63-405B2323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777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fld id="{04414A3A-579E-47EB-B1A5-6551AD0FD798}" type="datetimeFigureOut">
              <a:rPr lang="en-GB"/>
              <a:pPr>
                <a:defRPr/>
              </a:pPr>
              <a:t>10/06/2019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fld id="{686EFFEA-425E-403C-954B-8103228656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2340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251D1805-2EF8-4B6F-9C9D-A87449107E81}"/>
              </a:ext>
            </a:extLst>
          </p:cNvPr>
          <p:cNvSpPr/>
          <p:nvPr userDrawn="1"/>
        </p:nvSpPr>
        <p:spPr>
          <a:xfrm>
            <a:off x="0" y="1665218"/>
            <a:ext cx="9144000" cy="457087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D3AC8B5F-D32D-4ABC-8C14-425876D36D0D}"/>
              </a:ext>
            </a:extLst>
          </p:cNvPr>
          <p:cNvSpPr/>
          <p:nvPr userDrawn="1"/>
        </p:nvSpPr>
        <p:spPr>
          <a:xfrm flipV="1">
            <a:off x="0" y="3711290"/>
            <a:ext cx="9144000" cy="629103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48" y="4540245"/>
            <a:ext cx="5629275" cy="823913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dirty="0"/>
              <a:t>Insert 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9656F-C8D8-4413-B01D-0DEC64D33D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48" y="5481945"/>
            <a:ext cx="5629275" cy="57137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/ Presenter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DB6237-EE53-4CAD-BD5F-0480459FBC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2" y="312771"/>
            <a:ext cx="3064669" cy="1069808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A3E97885-21A5-4A64-8073-D25BD17F77C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-1187" y="1538447"/>
            <a:ext cx="9146381" cy="2897188"/>
          </a:xfrm>
          <a:custGeom>
            <a:avLst/>
            <a:gdLst>
              <a:gd name="T0" fmla="*/ 1983 w 4486"/>
              <a:gd name="T1" fmla="*/ 97 h 1062"/>
              <a:gd name="T2" fmla="*/ 1995 w 4486"/>
              <a:gd name="T3" fmla="*/ 97 h 1062"/>
              <a:gd name="T4" fmla="*/ 2376 w 4486"/>
              <a:gd name="T5" fmla="*/ 84 h 1062"/>
              <a:gd name="T6" fmla="*/ 2777 w 4486"/>
              <a:gd name="T7" fmla="*/ 71 h 1062"/>
              <a:gd name="T8" fmla="*/ 2388 w 4486"/>
              <a:gd name="T9" fmla="*/ 76 h 1062"/>
              <a:gd name="T10" fmla="*/ 425 w 4486"/>
              <a:gd name="T11" fmla="*/ 144 h 1062"/>
              <a:gd name="T12" fmla="*/ 989 w 4486"/>
              <a:gd name="T13" fmla="*/ 125 h 1062"/>
              <a:gd name="T14" fmla="*/ 1302 w 4486"/>
              <a:gd name="T15" fmla="*/ 114 h 1062"/>
              <a:gd name="T16" fmla="*/ 1652 w 4486"/>
              <a:gd name="T17" fmla="*/ 110 h 1062"/>
              <a:gd name="T18" fmla="*/ 2003 w 4486"/>
              <a:gd name="T19" fmla="*/ 96 h 1062"/>
              <a:gd name="T20" fmla="*/ 2401 w 4486"/>
              <a:gd name="T21" fmla="*/ 73 h 1062"/>
              <a:gd name="T22" fmla="*/ 2639 w 4486"/>
              <a:gd name="T23" fmla="*/ 74 h 1062"/>
              <a:gd name="T24" fmla="*/ 3032 w 4486"/>
              <a:gd name="T25" fmla="*/ 65 h 1062"/>
              <a:gd name="T26" fmla="*/ 3425 w 4486"/>
              <a:gd name="T27" fmla="*/ 45 h 1062"/>
              <a:gd name="T28" fmla="*/ 3764 w 4486"/>
              <a:gd name="T29" fmla="*/ 30 h 1062"/>
              <a:gd name="T30" fmla="*/ 3372 w 4486"/>
              <a:gd name="T31" fmla="*/ 34 h 1062"/>
              <a:gd name="T32" fmla="*/ 2849 w 4486"/>
              <a:gd name="T33" fmla="*/ 56 h 1062"/>
              <a:gd name="T34" fmla="*/ 2312 w 4486"/>
              <a:gd name="T35" fmla="*/ 72 h 1062"/>
              <a:gd name="T36" fmla="*/ 1692 w 4486"/>
              <a:gd name="T37" fmla="*/ 89 h 1062"/>
              <a:gd name="T38" fmla="*/ 994 w 4486"/>
              <a:gd name="T39" fmla="*/ 107 h 1062"/>
              <a:gd name="T40" fmla="*/ 109 w 4486"/>
              <a:gd name="T41" fmla="*/ 135 h 1062"/>
              <a:gd name="T42" fmla="*/ 3504 w 4486"/>
              <a:gd name="T43" fmla="*/ 46 h 1062"/>
              <a:gd name="T44" fmla="*/ 4102 w 4486"/>
              <a:gd name="T45" fmla="*/ 12 h 1062"/>
              <a:gd name="T46" fmla="*/ 4077 w 4486"/>
              <a:gd name="T47" fmla="*/ 22 h 1062"/>
              <a:gd name="T48" fmla="*/ 4086 w 4486"/>
              <a:gd name="T49" fmla="*/ 11 h 1062"/>
              <a:gd name="T50" fmla="*/ 1877 w 4486"/>
              <a:gd name="T51" fmla="*/ 82 h 1062"/>
              <a:gd name="T52" fmla="*/ 3798 w 4486"/>
              <a:gd name="T53" fmla="*/ 28 h 1062"/>
              <a:gd name="T54" fmla="*/ 3823 w 4486"/>
              <a:gd name="T55" fmla="*/ 19 h 1062"/>
              <a:gd name="T56" fmla="*/ 3682 w 4486"/>
              <a:gd name="T57" fmla="*/ 25 h 1062"/>
              <a:gd name="T58" fmla="*/ 3838 w 4486"/>
              <a:gd name="T59" fmla="*/ 27 h 1062"/>
              <a:gd name="T60" fmla="*/ 3918 w 4486"/>
              <a:gd name="T61" fmla="*/ 24 h 1062"/>
              <a:gd name="T62" fmla="*/ 2647 w 4486"/>
              <a:gd name="T63" fmla="*/ 1010 h 1062"/>
              <a:gd name="T64" fmla="*/ 2945 w 4486"/>
              <a:gd name="T65" fmla="*/ 1022 h 1062"/>
              <a:gd name="T66" fmla="*/ 620 w 4486"/>
              <a:gd name="T67" fmla="*/ 937 h 1062"/>
              <a:gd name="T68" fmla="*/ 756 w 4486"/>
              <a:gd name="T69" fmla="*/ 943 h 1062"/>
              <a:gd name="T70" fmla="*/ 1046 w 4486"/>
              <a:gd name="T71" fmla="*/ 943 h 1062"/>
              <a:gd name="T72" fmla="*/ 4020 w 4486"/>
              <a:gd name="T73" fmla="*/ 1036 h 1062"/>
              <a:gd name="T74" fmla="*/ 3436 w 4486"/>
              <a:gd name="T75" fmla="*/ 1018 h 1062"/>
              <a:gd name="T76" fmla="*/ 2541 w 4486"/>
              <a:gd name="T77" fmla="*/ 991 h 1062"/>
              <a:gd name="T78" fmla="*/ 2055 w 4486"/>
              <a:gd name="T79" fmla="*/ 973 h 1062"/>
              <a:gd name="T80" fmla="*/ 1538 w 4486"/>
              <a:gd name="T81" fmla="*/ 958 h 1062"/>
              <a:gd name="T82" fmla="*/ 927 w 4486"/>
              <a:gd name="T83" fmla="*/ 939 h 1062"/>
              <a:gd name="T84" fmla="*/ 817 w 4486"/>
              <a:gd name="T85" fmla="*/ 946 h 1062"/>
              <a:gd name="T86" fmla="*/ 1232 w 4486"/>
              <a:gd name="T87" fmla="*/ 966 h 1062"/>
              <a:gd name="T88" fmla="*/ 1496 w 4486"/>
              <a:gd name="T89" fmla="*/ 974 h 1062"/>
              <a:gd name="T90" fmla="*/ 1946 w 4486"/>
              <a:gd name="T91" fmla="*/ 989 h 1062"/>
              <a:gd name="T92" fmla="*/ 2125 w 4486"/>
              <a:gd name="T93" fmla="*/ 992 h 1062"/>
              <a:gd name="T94" fmla="*/ 2545 w 4486"/>
              <a:gd name="T95" fmla="*/ 1004 h 1062"/>
              <a:gd name="T96" fmla="*/ 3022 w 4486"/>
              <a:gd name="T97" fmla="*/ 1022 h 1062"/>
              <a:gd name="T98" fmla="*/ 3305 w 4486"/>
              <a:gd name="T99" fmla="*/ 1029 h 1062"/>
              <a:gd name="T100" fmla="*/ 3592 w 4486"/>
              <a:gd name="T101" fmla="*/ 1030 h 1062"/>
              <a:gd name="T102" fmla="*/ 4093 w 4486"/>
              <a:gd name="T103" fmla="*/ 1053 h 1062"/>
              <a:gd name="T104" fmla="*/ 2102 w 4486"/>
              <a:gd name="T105" fmla="*/ 985 h 1062"/>
              <a:gd name="T106" fmla="*/ 2462 w 4486"/>
              <a:gd name="T107" fmla="*/ 1010 h 1062"/>
              <a:gd name="T108" fmla="*/ 395 w 4486"/>
              <a:gd name="T109" fmla="*/ 924 h 1062"/>
              <a:gd name="T110" fmla="*/ 274 w 4486"/>
              <a:gd name="T111" fmla="*/ 919 h 1062"/>
              <a:gd name="T112" fmla="*/ 631 w 4486"/>
              <a:gd name="T113" fmla="*/ 931 h 1062"/>
              <a:gd name="T114" fmla="*/ 557 w 4486"/>
              <a:gd name="T115" fmla="*/ 929 h 1062"/>
              <a:gd name="T116" fmla="*/ 590 w 4486"/>
              <a:gd name="T117" fmla="*/ 940 h 1062"/>
              <a:gd name="T118" fmla="*/ 556 w 4486"/>
              <a:gd name="T119" fmla="*/ 929 h 1062"/>
              <a:gd name="T120" fmla="*/ 329 w 4486"/>
              <a:gd name="T121" fmla="*/ 926 h 1062"/>
              <a:gd name="T122" fmla="*/ 396 w 4486"/>
              <a:gd name="T123" fmla="*/ 931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486" h="1062">
                <a:moveTo>
                  <a:pt x="1864" y="100"/>
                </a:moveTo>
                <a:cubicBezTo>
                  <a:pt x="1863" y="100"/>
                  <a:pt x="1862" y="100"/>
                  <a:pt x="1861" y="100"/>
                </a:cubicBezTo>
                <a:cubicBezTo>
                  <a:pt x="1864" y="100"/>
                  <a:pt x="1865" y="100"/>
                  <a:pt x="1864" y="100"/>
                </a:cubicBezTo>
                <a:close/>
                <a:moveTo>
                  <a:pt x="1132" y="124"/>
                </a:moveTo>
                <a:cubicBezTo>
                  <a:pt x="1135" y="124"/>
                  <a:pt x="1139" y="124"/>
                  <a:pt x="1142" y="124"/>
                </a:cubicBezTo>
                <a:cubicBezTo>
                  <a:pt x="1138" y="124"/>
                  <a:pt x="1135" y="124"/>
                  <a:pt x="1132" y="124"/>
                </a:cubicBezTo>
                <a:close/>
                <a:moveTo>
                  <a:pt x="1861" y="100"/>
                </a:moveTo>
                <a:cubicBezTo>
                  <a:pt x="1854" y="101"/>
                  <a:pt x="1854" y="101"/>
                  <a:pt x="1854" y="101"/>
                </a:cubicBezTo>
                <a:cubicBezTo>
                  <a:pt x="1857" y="101"/>
                  <a:pt x="1860" y="101"/>
                  <a:pt x="1861" y="100"/>
                </a:cubicBezTo>
                <a:close/>
                <a:moveTo>
                  <a:pt x="1028" y="121"/>
                </a:moveTo>
                <a:cubicBezTo>
                  <a:pt x="1027" y="121"/>
                  <a:pt x="1027" y="121"/>
                  <a:pt x="1027" y="121"/>
                </a:cubicBezTo>
                <a:cubicBezTo>
                  <a:pt x="1019" y="122"/>
                  <a:pt x="1022" y="122"/>
                  <a:pt x="1028" y="121"/>
                </a:cubicBezTo>
                <a:close/>
                <a:moveTo>
                  <a:pt x="1132" y="124"/>
                </a:moveTo>
                <a:cubicBezTo>
                  <a:pt x="1129" y="124"/>
                  <a:pt x="1126" y="124"/>
                  <a:pt x="1123" y="124"/>
                </a:cubicBezTo>
                <a:cubicBezTo>
                  <a:pt x="1124" y="124"/>
                  <a:pt x="1127" y="124"/>
                  <a:pt x="1132" y="124"/>
                </a:cubicBezTo>
                <a:close/>
                <a:moveTo>
                  <a:pt x="3215" y="51"/>
                </a:moveTo>
                <a:cubicBezTo>
                  <a:pt x="3214" y="47"/>
                  <a:pt x="3214" y="47"/>
                  <a:pt x="3214" y="47"/>
                </a:cubicBezTo>
                <a:cubicBezTo>
                  <a:pt x="3210" y="51"/>
                  <a:pt x="3210" y="51"/>
                  <a:pt x="3210" y="51"/>
                </a:cubicBezTo>
                <a:cubicBezTo>
                  <a:pt x="3215" y="51"/>
                  <a:pt x="3215" y="51"/>
                  <a:pt x="3215" y="51"/>
                </a:cubicBezTo>
                <a:close/>
                <a:moveTo>
                  <a:pt x="1983" y="97"/>
                </a:moveTo>
                <a:cubicBezTo>
                  <a:pt x="1985" y="97"/>
                  <a:pt x="1989" y="97"/>
                  <a:pt x="1993" y="97"/>
                </a:cubicBezTo>
                <a:cubicBezTo>
                  <a:pt x="1990" y="97"/>
                  <a:pt x="1987" y="97"/>
                  <a:pt x="1984" y="97"/>
                </a:cubicBezTo>
                <a:cubicBezTo>
                  <a:pt x="1984" y="97"/>
                  <a:pt x="1984" y="97"/>
                  <a:pt x="1983" y="97"/>
                </a:cubicBezTo>
                <a:close/>
                <a:moveTo>
                  <a:pt x="3340" y="46"/>
                </a:moveTo>
                <a:cubicBezTo>
                  <a:pt x="3339" y="46"/>
                  <a:pt x="3339" y="46"/>
                  <a:pt x="3339" y="46"/>
                </a:cubicBezTo>
                <a:cubicBezTo>
                  <a:pt x="3341" y="47"/>
                  <a:pt x="3341" y="47"/>
                  <a:pt x="3340" y="46"/>
                </a:cubicBezTo>
                <a:close/>
                <a:moveTo>
                  <a:pt x="3241" y="58"/>
                </a:moveTo>
                <a:cubicBezTo>
                  <a:pt x="3235" y="58"/>
                  <a:pt x="3233" y="57"/>
                  <a:pt x="3231" y="57"/>
                </a:cubicBezTo>
                <a:cubicBezTo>
                  <a:pt x="3230" y="58"/>
                  <a:pt x="3233" y="58"/>
                  <a:pt x="3241" y="58"/>
                </a:cubicBezTo>
                <a:close/>
                <a:moveTo>
                  <a:pt x="3413" y="33"/>
                </a:moveTo>
                <a:cubicBezTo>
                  <a:pt x="3414" y="34"/>
                  <a:pt x="3416" y="34"/>
                  <a:pt x="3418" y="34"/>
                </a:cubicBezTo>
                <a:cubicBezTo>
                  <a:pt x="3425" y="33"/>
                  <a:pt x="3432" y="33"/>
                  <a:pt x="3441" y="33"/>
                </a:cubicBezTo>
                <a:cubicBezTo>
                  <a:pt x="3432" y="32"/>
                  <a:pt x="3422" y="32"/>
                  <a:pt x="3413" y="33"/>
                </a:cubicBezTo>
                <a:close/>
                <a:moveTo>
                  <a:pt x="2843" y="69"/>
                </a:moveTo>
                <a:cubicBezTo>
                  <a:pt x="2843" y="69"/>
                  <a:pt x="2844" y="69"/>
                  <a:pt x="2845" y="69"/>
                </a:cubicBezTo>
                <a:cubicBezTo>
                  <a:pt x="2844" y="69"/>
                  <a:pt x="2844" y="69"/>
                  <a:pt x="2843" y="69"/>
                </a:cubicBezTo>
                <a:close/>
                <a:moveTo>
                  <a:pt x="3466" y="33"/>
                </a:moveTo>
                <a:cubicBezTo>
                  <a:pt x="3441" y="33"/>
                  <a:pt x="3441" y="33"/>
                  <a:pt x="3441" y="33"/>
                </a:cubicBezTo>
                <a:cubicBezTo>
                  <a:pt x="3453" y="33"/>
                  <a:pt x="3463" y="35"/>
                  <a:pt x="3466" y="33"/>
                </a:cubicBezTo>
                <a:close/>
                <a:moveTo>
                  <a:pt x="1995" y="97"/>
                </a:moveTo>
                <a:cubicBezTo>
                  <a:pt x="1976" y="99"/>
                  <a:pt x="1976" y="99"/>
                  <a:pt x="1976" y="99"/>
                </a:cubicBezTo>
                <a:cubicBezTo>
                  <a:pt x="1988" y="101"/>
                  <a:pt x="2003" y="100"/>
                  <a:pt x="2025" y="101"/>
                </a:cubicBezTo>
                <a:cubicBezTo>
                  <a:pt x="2020" y="100"/>
                  <a:pt x="1982" y="98"/>
                  <a:pt x="2003" y="96"/>
                </a:cubicBezTo>
                <a:cubicBezTo>
                  <a:pt x="2001" y="96"/>
                  <a:pt x="1997" y="96"/>
                  <a:pt x="1993" y="97"/>
                </a:cubicBezTo>
                <a:cubicBezTo>
                  <a:pt x="1994" y="97"/>
                  <a:pt x="1994" y="97"/>
                  <a:pt x="1995" y="97"/>
                </a:cubicBezTo>
                <a:close/>
                <a:moveTo>
                  <a:pt x="2639" y="74"/>
                </a:moveTo>
                <a:cubicBezTo>
                  <a:pt x="2639" y="74"/>
                  <a:pt x="2639" y="74"/>
                  <a:pt x="2639" y="74"/>
                </a:cubicBezTo>
                <a:cubicBezTo>
                  <a:pt x="2637" y="74"/>
                  <a:pt x="2635" y="74"/>
                  <a:pt x="2634" y="74"/>
                </a:cubicBezTo>
                <a:cubicBezTo>
                  <a:pt x="2634" y="74"/>
                  <a:pt x="2634" y="74"/>
                  <a:pt x="2639" y="74"/>
                </a:cubicBezTo>
                <a:close/>
                <a:moveTo>
                  <a:pt x="2400" y="73"/>
                </a:moveTo>
                <a:cubicBezTo>
                  <a:pt x="2398" y="73"/>
                  <a:pt x="2397" y="73"/>
                  <a:pt x="2396" y="74"/>
                </a:cubicBezTo>
                <a:cubicBezTo>
                  <a:pt x="2397" y="74"/>
                  <a:pt x="2399" y="74"/>
                  <a:pt x="2400" y="73"/>
                </a:cubicBezTo>
                <a:close/>
                <a:moveTo>
                  <a:pt x="1918" y="99"/>
                </a:moveTo>
                <a:cubicBezTo>
                  <a:pt x="1920" y="98"/>
                  <a:pt x="1920" y="98"/>
                  <a:pt x="1920" y="98"/>
                </a:cubicBezTo>
                <a:cubicBezTo>
                  <a:pt x="1917" y="99"/>
                  <a:pt x="1916" y="99"/>
                  <a:pt x="1918" y="99"/>
                </a:cubicBezTo>
                <a:close/>
                <a:moveTo>
                  <a:pt x="2377" y="82"/>
                </a:moveTo>
                <a:cubicBezTo>
                  <a:pt x="2376" y="81"/>
                  <a:pt x="2375" y="81"/>
                  <a:pt x="2375" y="81"/>
                </a:cubicBezTo>
                <a:cubicBezTo>
                  <a:pt x="2373" y="81"/>
                  <a:pt x="2373" y="82"/>
                  <a:pt x="2377" y="82"/>
                </a:cubicBezTo>
                <a:close/>
                <a:moveTo>
                  <a:pt x="2361" y="82"/>
                </a:moveTo>
                <a:cubicBezTo>
                  <a:pt x="2376" y="84"/>
                  <a:pt x="2376" y="84"/>
                  <a:pt x="2376" y="84"/>
                </a:cubicBezTo>
                <a:cubicBezTo>
                  <a:pt x="2369" y="82"/>
                  <a:pt x="2364" y="82"/>
                  <a:pt x="2361" y="82"/>
                </a:cubicBezTo>
                <a:close/>
                <a:moveTo>
                  <a:pt x="3502" y="40"/>
                </a:moveTo>
                <a:cubicBezTo>
                  <a:pt x="3482" y="41"/>
                  <a:pt x="3482" y="41"/>
                  <a:pt x="3482" y="41"/>
                </a:cubicBezTo>
                <a:cubicBezTo>
                  <a:pt x="3480" y="41"/>
                  <a:pt x="3486" y="42"/>
                  <a:pt x="3493" y="41"/>
                </a:cubicBezTo>
                <a:cubicBezTo>
                  <a:pt x="3498" y="41"/>
                  <a:pt x="3505" y="40"/>
                  <a:pt x="3502" y="40"/>
                </a:cubicBezTo>
                <a:close/>
                <a:moveTo>
                  <a:pt x="1674" y="111"/>
                </a:moveTo>
                <a:cubicBezTo>
                  <a:pt x="1691" y="111"/>
                  <a:pt x="1691" y="111"/>
                  <a:pt x="1691" y="111"/>
                </a:cubicBezTo>
                <a:cubicBezTo>
                  <a:pt x="1679" y="111"/>
                  <a:pt x="1672" y="109"/>
                  <a:pt x="1674" y="111"/>
                </a:cubicBezTo>
                <a:close/>
                <a:moveTo>
                  <a:pt x="1542" y="114"/>
                </a:moveTo>
                <a:cubicBezTo>
                  <a:pt x="1556" y="114"/>
                  <a:pt x="1550" y="112"/>
                  <a:pt x="1551" y="111"/>
                </a:cubicBezTo>
                <a:cubicBezTo>
                  <a:pt x="1542" y="114"/>
                  <a:pt x="1542" y="114"/>
                  <a:pt x="1542" y="114"/>
                </a:cubicBezTo>
                <a:close/>
                <a:moveTo>
                  <a:pt x="1846" y="103"/>
                </a:moveTo>
                <a:cubicBezTo>
                  <a:pt x="1840" y="101"/>
                  <a:pt x="1840" y="101"/>
                  <a:pt x="1840" y="101"/>
                </a:cubicBezTo>
                <a:cubicBezTo>
                  <a:pt x="1843" y="103"/>
                  <a:pt x="1843" y="103"/>
                  <a:pt x="1843" y="103"/>
                </a:cubicBezTo>
                <a:cubicBezTo>
                  <a:pt x="1846" y="103"/>
                  <a:pt x="1846" y="103"/>
                  <a:pt x="1846" y="103"/>
                </a:cubicBezTo>
                <a:close/>
                <a:moveTo>
                  <a:pt x="13" y="139"/>
                </a:moveTo>
                <a:cubicBezTo>
                  <a:pt x="9" y="136"/>
                  <a:pt x="9" y="136"/>
                  <a:pt x="9" y="136"/>
                </a:cubicBezTo>
                <a:cubicBezTo>
                  <a:pt x="0" y="139"/>
                  <a:pt x="0" y="139"/>
                  <a:pt x="0" y="139"/>
                </a:cubicBezTo>
                <a:cubicBezTo>
                  <a:pt x="3" y="138"/>
                  <a:pt x="10" y="138"/>
                  <a:pt x="13" y="139"/>
                </a:cubicBezTo>
                <a:close/>
                <a:moveTo>
                  <a:pt x="2777" y="71"/>
                </a:moveTo>
                <a:cubicBezTo>
                  <a:pt x="2768" y="67"/>
                  <a:pt x="2768" y="67"/>
                  <a:pt x="2768" y="67"/>
                </a:cubicBezTo>
                <a:cubicBezTo>
                  <a:pt x="2751" y="74"/>
                  <a:pt x="2751" y="74"/>
                  <a:pt x="2751" y="74"/>
                </a:cubicBezTo>
                <a:cubicBezTo>
                  <a:pt x="2762" y="71"/>
                  <a:pt x="2769" y="71"/>
                  <a:pt x="2777" y="71"/>
                </a:cubicBezTo>
                <a:close/>
                <a:moveTo>
                  <a:pt x="2966" y="66"/>
                </a:moveTo>
                <a:cubicBezTo>
                  <a:pt x="2969" y="65"/>
                  <a:pt x="2971" y="65"/>
                  <a:pt x="2973" y="65"/>
                </a:cubicBezTo>
                <a:cubicBezTo>
                  <a:pt x="2969" y="65"/>
                  <a:pt x="2967" y="65"/>
                  <a:pt x="2966" y="66"/>
                </a:cubicBezTo>
                <a:close/>
                <a:moveTo>
                  <a:pt x="2966" y="66"/>
                </a:moveTo>
                <a:cubicBezTo>
                  <a:pt x="2952" y="67"/>
                  <a:pt x="2945" y="67"/>
                  <a:pt x="2952" y="69"/>
                </a:cubicBezTo>
                <a:cubicBezTo>
                  <a:pt x="2975" y="69"/>
                  <a:pt x="2957" y="67"/>
                  <a:pt x="2978" y="67"/>
                </a:cubicBezTo>
                <a:cubicBezTo>
                  <a:pt x="2983" y="66"/>
                  <a:pt x="2961" y="67"/>
                  <a:pt x="2966" y="66"/>
                </a:cubicBezTo>
                <a:close/>
                <a:moveTo>
                  <a:pt x="2044" y="100"/>
                </a:moveTo>
                <a:cubicBezTo>
                  <a:pt x="2045" y="99"/>
                  <a:pt x="2045" y="99"/>
                  <a:pt x="2045" y="99"/>
                </a:cubicBezTo>
                <a:cubicBezTo>
                  <a:pt x="2043" y="98"/>
                  <a:pt x="2040" y="98"/>
                  <a:pt x="2033" y="98"/>
                </a:cubicBezTo>
                <a:cubicBezTo>
                  <a:pt x="2044" y="100"/>
                  <a:pt x="2044" y="100"/>
                  <a:pt x="2044" y="100"/>
                </a:cubicBezTo>
                <a:close/>
                <a:moveTo>
                  <a:pt x="2946" y="46"/>
                </a:moveTo>
                <a:cubicBezTo>
                  <a:pt x="2949" y="47"/>
                  <a:pt x="2949" y="47"/>
                  <a:pt x="2949" y="47"/>
                </a:cubicBezTo>
                <a:cubicBezTo>
                  <a:pt x="2969" y="47"/>
                  <a:pt x="2969" y="47"/>
                  <a:pt x="2969" y="47"/>
                </a:cubicBezTo>
                <a:cubicBezTo>
                  <a:pt x="2957" y="46"/>
                  <a:pt x="2944" y="44"/>
                  <a:pt x="2946" y="46"/>
                </a:cubicBezTo>
                <a:close/>
                <a:moveTo>
                  <a:pt x="2385" y="75"/>
                </a:moveTo>
                <a:cubicBezTo>
                  <a:pt x="2386" y="75"/>
                  <a:pt x="2387" y="75"/>
                  <a:pt x="2388" y="76"/>
                </a:cubicBezTo>
                <a:cubicBezTo>
                  <a:pt x="2391" y="75"/>
                  <a:pt x="2394" y="74"/>
                  <a:pt x="2396" y="74"/>
                </a:cubicBezTo>
                <a:cubicBezTo>
                  <a:pt x="2393" y="74"/>
                  <a:pt x="2389" y="75"/>
                  <a:pt x="2385" y="75"/>
                </a:cubicBezTo>
                <a:close/>
                <a:moveTo>
                  <a:pt x="4479" y="2"/>
                </a:moveTo>
                <a:cubicBezTo>
                  <a:pt x="4486" y="2"/>
                  <a:pt x="4484" y="1"/>
                  <a:pt x="4485" y="0"/>
                </a:cubicBezTo>
                <a:cubicBezTo>
                  <a:pt x="4473" y="1"/>
                  <a:pt x="4480" y="3"/>
                  <a:pt x="4479" y="2"/>
                </a:cubicBezTo>
                <a:close/>
                <a:moveTo>
                  <a:pt x="55" y="150"/>
                </a:moveTo>
                <a:cubicBezTo>
                  <a:pt x="75" y="146"/>
                  <a:pt x="107" y="154"/>
                  <a:pt x="139" y="148"/>
                </a:cubicBezTo>
                <a:cubicBezTo>
                  <a:pt x="146" y="148"/>
                  <a:pt x="133" y="149"/>
                  <a:pt x="137" y="150"/>
                </a:cubicBezTo>
                <a:cubicBezTo>
                  <a:pt x="145" y="148"/>
                  <a:pt x="154" y="148"/>
                  <a:pt x="174" y="148"/>
                </a:cubicBezTo>
                <a:cubicBezTo>
                  <a:pt x="172" y="148"/>
                  <a:pt x="172" y="148"/>
                  <a:pt x="172" y="148"/>
                </a:cubicBezTo>
                <a:cubicBezTo>
                  <a:pt x="223" y="146"/>
                  <a:pt x="245" y="147"/>
                  <a:pt x="302" y="147"/>
                </a:cubicBezTo>
                <a:cubicBezTo>
                  <a:pt x="298" y="145"/>
                  <a:pt x="298" y="145"/>
                  <a:pt x="298" y="145"/>
                </a:cubicBezTo>
                <a:cubicBezTo>
                  <a:pt x="310" y="145"/>
                  <a:pt x="312" y="145"/>
                  <a:pt x="318" y="146"/>
                </a:cubicBezTo>
                <a:cubicBezTo>
                  <a:pt x="332" y="141"/>
                  <a:pt x="284" y="147"/>
                  <a:pt x="296" y="143"/>
                </a:cubicBezTo>
                <a:cubicBezTo>
                  <a:pt x="313" y="146"/>
                  <a:pt x="383" y="140"/>
                  <a:pt x="394" y="145"/>
                </a:cubicBezTo>
                <a:cubicBezTo>
                  <a:pt x="413" y="144"/>
                  <a:pt x="389" y="143"/>
                  <a:pt x="408" y="141"/>
                </a:cubicBezTo>
                <a:cubicBezTo>
                  <a:pt x="413" y="143"/>
                  <a:pt x="413" y="143"/>
                  <a:pt x="413" y="143"/>
                </a:cubicBezTo>
                <a:cubicBezTo>
                  <a:pt x="418" y="140"/>
                  <a:pt x="418" y="140"/>
                  <a:pt x="418" y="140"/>
                </a:cubicBezTo>
                <a:cubicBezTo>
                  <a:pt x="430" y="140"/>
                  <a:pt x="436" y="143"/>
                  <a:pt x="437" y="144"/>
                </a:cubicBezTo>
                <a:cubicBezTo>
                  <a:pt x="425" y="144"/>
                  <a:pt x="425" y="144"/>
                  <a:pt x="425" y="144"/>
                </a:cubicBezTo>
                <a:cubicBezTo>
                  <a:pt x="440" y="145"/>
                  <a:pt x="466" y="143"/>
                  <a:pt x="474" y="143"/>
                </a:cubicBezTo>
                <a:cubicBezTo>
                  <a:pt x="458" y="143"/>
                  <a:pt x="458" y="143"/>
                  <a:pt x="458" y="143"/>
                </a:cubicBezTo>
                <a:cubicBezTo>
                  <a:pt x="509" y="139"/>
                  <a:pt x="573" y="139"/>
                  <a:pt x="622" y="135"/>
                </a:cubicBezTo>
                <a:cubicBezTo>
                  <a:pt x="619" y="134"/>
                  <a:pt x="619" y="134"/>
                  <a:pt x="619" y="134"/>
                </a:cubicBezTo>
                <a:cubicBezTo>
                  <a:pt x="657" y="131"/>
                  <a:pt x="649" y="134"/>
                  <a:pt x="691" y="132"/>
                </a:cubicBezTo>
                <a:cubicBezTo>
                  <a:pt x="690" y="133"/>
                  <a:pt x="690" y="133"/>
                  <a:pt x="690" y="133"/>
                </a:cubicBezTo>
                <a:cubicBezTo>
                  <a:pt x="698" y="131"/>
                  <a:pt x="709" y="131"/>
                  <a:pt x="721" y="130"/>
                </a:cubicBezTo>
                <a:cubicBezTo>
                  <a:pt x="710" y="132"/>
                  <a:pt x="740" y="132"/>
                  <a:pt x="727" y="133"/>
                </a:cubicBezTo>
                <a:cubicBezTo>
                  <a:pt x="768" y="130"/>
                  <a:pt x="747" y="131"/>
                  <a:pt x="774" y="127"/>
                </a:cubicBezTo>
                <a:cubicBezTo>
                  <a:pt x="781" y="129"/>
                  <a:pt x="781" y="129"/>
                  <a:pt x="781" y="129"/>
                </a:cubicBezTo>
                <a:cubicBezTo>
                  <a:pt x="790" y="127"/>
                  <a:pt x="791" y="126"/>
                  <a:pt x="812" y="125"/>
                </a:cubicBezTo>
                <a:cubicBezTo>
                  <a:pt x="794" y="127"/>
                  <a:pt x="825" y="127"/>
                  <a:pt x="806" y="129"/>
                </a:cubicBezTo>
                <a:cubicBezTo>
                  <a:pt x="850" y="131"/>
                  <a:pt x="871" y="124"/>
                  <a:pt x="891" y="128"/>
                </a:cubicBezTo>
                <a:cubicBezTo>
                  <a:pt x="911" y="124"/>
                  <a:pt x="853" y="127"/>
                  <a:pt x="864" y="126"/>
                </a:cubicBezTo>
                <a:cubicBezTo>
                  <a:pt x="855" y="125"/>
                  <a:pt x="881" y="122"/>
                  <a:pt x="895" y="122"/>
                </a:cubicBezTo>
                <a:cubicBezTo>
                  <a:pt x="908" y="122"/>
                  <a:pt x="918" y="126"/>
                  <a:pt x="949" y="126"/>
                </a:cubicBezTo>
                <a:cubicBezTo>
                  <a:pt x="948" y="126"/>
                  <a:pt x="948" y="126"/>
                  <a:pt x="947" y="126"/>
                </a:cubicBezTo>
                <a:cubicBezTo>
                  <a:pt x="950" y="126"/>
                  <a:pt x="950" y="126"/>
                  <a:pt x="954" y="126"/>
                </a:cubicBezTo>
                <a:cubicBezTo>
                  <a:pt x="952" y="126"/>
                  <a:pt x="951" y="126"/>
                  <a:pt x="949" y="126"/>
                </a:cubicBezTo>
                <a:cubicBezTo>
                  <a:pt x="961" y="127"/>
                  <a:pt x="974" y="124"/>
                  <a:pt x="989" y="125"/>
                </a:cubicBezTo>
                <a:cubicBezTo>
                  <a:pt x="998" y="123"/>
                  <a:pt x="1010" y="125"/>
                  <a:pt x="1012" y="122"/>
                </a:cubicBezTo>
                <a:cubicBezTo>
                  <a:pt x="980" y="123"/>
                  <a:pt x="980" y="123"/>
                  <a:pt x="980" y="123"/>
                </a:cubicBezTo>
                <a:cubicBezTo>
                  <a:pt x="998" y="122"/>
                  <a:pt x="1015" y="118"/>
                  <a:pt x="1046" y="119"/>
                </a:cubicBezTo>
                <a:cubicBezTo>
                  <a:pt x="1043" y="120"/>
                  <a:pt x="1034" y="121"/>
                  <a:pt x="1028" y="121"/>
                </a:cubicBezTo>
                <a:cubicBezTo>
                  <a:pt x="1037" y="122"/>
                  <a:pt x="1045" y="120"/>
                  <a:pt x="1054" y="121"/>
                </a:cubicBezTo>
                <a:cubicBezTo>
                  <a:pt x="1052" y="124"/>
                  <a:pt x="1015" y="123"/>
                  <a:pt x="995" y="126"/>
                </a:cubicBezTo>
                <a:cubicBezTo>
                  <a:pt x="1005" y="127"/>
                  <a:pt x="1033" y="122"/>
                  <a:pt x="1023" y="126"/>
                </a:cubicBezTo>
                <a:cubicBezTo>
                  <a:pt x="1037" y="121"/>
                  <a:pt x="1058" y="126"/>
                  <a:pt x="1081" y="122"/>
                </a:cubicBezTo>
                <a:cubicBezTo>
                  <a:pt x="1080" y="123"/>
                  <a:pt x="1080" y="123"/>
                  <a:pt x="1080" y="123"/>
                </a:cubicBezTo>
                <a:cubicBezTo>
                  <a:pt x="1084" y="123"/>
                  <a:pt x="1091" y="122"/>
                  <a:pt x="1098" y="122"/>
                </a:cubicBezTo>
                <a:cubicBezTo>
                  <a:pt x="1086" y="125"/>
                  <a:pt x="1086" y="125"/>
                  <a:pt x="1086" y="125"/>
                </a:cubicBezTo>
                <a:cubicBezTo>
                  <a:pt x="1098" y="123"/>
                  <a:pt x="1110" y="124"/>
                  <a:pt x="1123" y="124"/>
                </a:cubicBezTo>
                <a:cubicBezTo>
                  <a:pt x="1116" y="123"/>
                  <a:pt x="1128" y="122"/>
                  <a:pt x="1116" y="121"/>
                </a:cubicBezTo>
                <a:cubicBezTo>
                  <a:pt x="1164" y="117"/>
                  <a:pt x="1145" y="125"/>
                  <a:pt x="1195" y="123"/>
                </a:cubicBezTo>
                <a:cubicBezTo>
                  <a:pt x="1187" y="123"/>
                  <a:pt x="1171" y="122"/>
                  <a:pt x="1182" y="121"/>
                </a:cubicBezTo>
                <a:cubicBezTo>
                  <a:pt x="1192" y="121"/>
                  <a:pt x="1205" y="121"/>
                  <a:pt x="1212" y="122"/>
                </a:cubicBezTo>
                <a:cubicBezTo>
                  <a:pt x="1247" y="121"/>
                  <a:pt x="1206" y="120"/>
                  <a:pt x="1221" y="119"/>
                </a:cubicBezTo>
                <a:cubicBezTo>
                  <a:pt x="1234" y="121"/>
                  <a:pt x="1239" y="117"/>
                  <a:pt x="1254" y="116"/>
                </a:cubicBezTo>
                <a:cubicBezTo>
                  <a:pt x="1255" y="118"/>
                  <a:pt x="1255" y="118"/>
                  <a:pt x="1255" y="118"/>
                </a:cubicBezTo>
                <a:cubicBezTo>
                  <a:pt x="1295" y="118"/>
                  <a:pt x="1265" y="114"/>
                  <a:pt x="1302" y="114"/>
                </a:cubicBezTo>
                <a:cubicBezTo>
                  <a:pt x="1286" y="117"/>
                  <a:pt x="1286" y="117"/>
                  <a:pt x="1286" y="117"/>
                </a:cubicBezTo>
                <a:cubicBezTo>
                  <a:pt x="1305" y="116"/>
                  <a:pt x="1305" y="116"/>
                  <a:pt x="1305" y="116"/>
                </a:cubicBezTo>
                <a:cubicBezTo>
                  <a:pt x="1301" y="118"/>
                  <a:pt x="1301" y="118"/>
                  <a:pt x="1301" y="118"/>
                </a:cubicBezTo>
                <a:cubicBezTo>
                  <a:pt x="1322" y="116"/>
                  <a:pt x="1328" y="116"/>
                  <a:pt x="1349" y="116"/>
                </a:cubicBezTo>
                <a:cubicBezTo>
                  <a:pt x="1344" y="115"/>
                  <a:pt x="1351" y="112"/>
                  <a:pt x="1369" y="111"/>
                </a:cubicBezTo>
                <a:cubicBezTo>
                  <a:pt x="1381" y="112"/>
                  <a:pt x="1362" y="114"/>
                  <a:pt x="1388" y="112"/>
                </a:cubicBezTo>
                <a:cubicBezTo>
                  <a:pt x="1382" y="115"/>
                  <a:pt x="1376" y="116"/>
                  <a:pt x="1365" y="115"/>
                </a:cubicBezTo>
                <a:cubicBezTo>
                  <a:pt x="1364" y="116"/>
                  <a:pt x="1359" y="116"/>
                  <a:pt x="1358" y="117"/>
                </a:cubicBezTo>
                <a:cubicBezTo>
                  <a:pt x="1371" y="118"/>
                  <a:pt x="1391" y="116"/>
                  <a:pt x="1400" y="116"/>
                </a:cubicBezTo>
                <a:cubicBezTo>
                  <a:pt x="1390" y="116"/>
                  <a:pt x="1390" y="116"/>
                  <a:pt x="1390" y="116"/>
                </a:cubicBezTo>
                <a:cubicBezTo>
                  <a:pt x="1427" y="111"/>
                  <a:pt x="1427" y="111"/>
                  <a:pt x="1427" y="111"/>
                </a:cubicBezTo>
                <a:cubicBezTo>
                  <a:pt x="1433" y="112"/>
                  <a:pt x="1428" y="112"/>
                  <a:pt x="1424" y="114"/>
                </a:cubicBezTo>
                <a:cubicBezTo>
                  <a:pt x="1431" y="114"/>
                  <a:pt x="1436" y="112"/>
                  <a:pt x="1447" y="111"/>
                </a:cubicBezTo>
                <a:cubicBezTo>
                  <a:pt x="1445" y="114"/>
                  <a:pt x="1445" y="115"/>
                  <a:pt x="1430" y="116"/>
                </a:cubicBezTo>
                <a:cubicBezTo>
                  <a:pt x="1465" y="114"/>
                  <a:pt x="1465" y="114"/>
                  <a:pt x="1465" y="114"/>
                </a:cubicBezTo>
                <a:cubicBezTo>
                  <a:pt x="1467" y="114"/>
                  <a:pt x="1483" y="115"/>
                  <a:pt x="1478" y="116"/>
                </a:cubicBezTo>
                <a:cubicBezTo>
                  <a:pt x="1498" y="116"/>
                  <a:pt x="1526" y="110"/>
                  <a:pt x="1552" y="111"/>
                </a:cubicBezTo>
                <a:cubicBezTo>
                  <a:pt x="1553" y="111"/>
                  <a:pt x="1556" y="110"/>
                  <a:pt x="1561" y="110"/>
                </a:cubicBezTo>
                <a:cubicBezTo>
                  <a:pt x="1586" y="109"/>
                  <a:pt x="1607" y="111"/>
                  <a:pt x="1636" y="108"/>
                </a:cubicBezTo>
                <a:cubicBezTo>
                  <a:pt x="1652" y="110"/>
                  <a:pt x="1652" y="110"/>
                  <a:pt x="1652" y="110"/>
                </a:cubicBezTo>
                <a:cubicBezTo>
                  <a:pt x="1675" y="109"/>
                  <a:pt x="1630" y="107"/>
                  <a:pt x="1668" y="105"/>
                </a:cubicBezTo>
                <a:cubicBezTo>
                  <a:pt x="1694" y="103"/>
                  <a:pt x="1677" y="107"/>
                  <a:pt x="1687" y="108"/>
                </a:cubicBezTo>
                <a:cubicBezTo>
                  <a:pt x="1700" y="106"/>
                  <a:pt x="1723" y="102"/>
                  <a:pt x="1747" y="104"/>
                </a:cubicBezTo>
                <a:cubicBezTo>
                  <a:pt x="1739" y="105"/>
                  <a:pt x="1733" y="104"/>
                  <a:pt x="1725" y="105"/>
                </a:cubicBezTo>
                <a:cubicBezTo>
                  <a:pt x="1744" y="106"/>
                  <a:pt x="1744" y="106"/>
                  <a:pt x="1744" y="106"/>
                </a:cubicBezTo>
                <a:cubicBezTo>
                  <a:pt x="1722" y="109"/>
                  <a:pt x="1705" y="109"/>
                  <a:pt x="1723" y="110"/>
                </a:cubicBezTo>
                <a:cubicBezTo>
                  <a:pt x="1725" y="105"/>
                  <a:pt x="1795" y="108"/>
                  <a:pt x="1797" y="102"/>
                </a:cubicBezTo>
                <a:cubicBezTo>
                  <a:pt x="1810" y="103"/>
                  <a:pt x="1810" y="103"/>
                  <a:pt x="1810" y="103"/>
                </a:cubicBezTo>
                <a:cubicBezTo>
                  <a:pt x="1806" y="103"/>
                  <a:pt x="1806" y="103"/>
                  <a:pt x="1802" y="103"/>
                </a:cubicBezTo>
                <a:cubicBezTo>
                  <a:pt x="1826" y="105"/>
                  <a:pt x="1820" y="99"/>
                  <a:pt x="1851" y="99"/>
                </a:cubicBezTo>
                <a:cubicBezTo>
                  <a:pt x="1858" y="99"/>
                  <a:pt x="1864" y="99"/>
                  <a:pt x="1864" y="100"/>
                </a:cubicBezTo>
                <a:cubicBezTo>
                  <a:pt x="1885" y="98"/>
                  <a:pt x="1885" y="98"/>
                  <a:pt x="1885" y="98"/>
                </a:cubicBezTo>
                <a:cubicBezTo>
                  <a:pt x="1891" y="98"/>
                  <a:pt x="1891" y="99"/>
                  <a:pt x="1887" y="99"/>
                </a:cubicBezTo>
                <a:cubicBezTo>
                  <a:pt x="1920" y="98"/>
                  <a:pt x="1920" y="98"/>
                  <a:pt x="1920" y="98"/>
                </a:cubicBezTo>
                <a:cubicBezTo>
                  <a:pt x="1925" y="97"/>
                  <a:pt x="1937" y="95"/>
                  <a:pt x="1942" y="95"/>
                </a:cubicBezTo>
                <a:cubicBezTo>
                  <a:pt x="1952" y="95"/>
                  <a:pt x="1938" y="95"/>
                  <a:pt x="1940" y="96"/>
                </a:cubicBezTo>
                <a:cubicBezTo>
                  <a:pt x="1960" y="94"/>
                  <a:pt x="1960" y="94"/>
                  <a:pt x="1960" y="94"/>
                </a:cubicBezTo>
                <a:cubicBezTo>
                  <a:pt x="1968" y="95"/>
                  <a:pt x="1952" y="97"/>
                  <a:pt x="1938" y="97"/>
                </a:cubicBezTo>
                <a:cubicBezTo>
                  <a:pt x="1955" y="102"/>
                  <a:pt x="1955" y="96"/>
                  <a:pt x="1984" y="97"/>
                </a:cubicBezTo>
                <a:cubicBezTo>
                  <a:pt x="1990" y="94"/>
                  <a:pt x="1995" y="95"/>
                  <a:pt x="2003" y="96"/>
                </a:cubicBezTo>
                <a:cubicBezTo>
                  <a:pt x="2010" y="96"/>
                  <a:pt x="2018" y="96"/>
                  <a:pt x="2030" y="94"/>
                </a:cubicBezTo>
                <a:cubicBezTo>
                  <a:pt x="2030" y="96"/>
                  <a:pt x="2041" y="95"/>
                  <a:pt x="2056" y="95"/>
                </a:cubicBezTo>
                <a:cubicBezTo>
                  <a:pt x="2055" y="98"/>
                  <a:pt x="2055" y="98"/>
                  <a:pt x="2055" y="98"/>
                </a:cubicBezTo>
                <a:cubicBezTo>
                  <a:pt x="2070" y="96"/>
                  <a:pt x="2069" y="95"/>
                  <a:pt x="2078" y="94"/>
                </a:cubicBezTo>
                <a:cubicBezTo>
                  <a:pt x="2095" y="93"/>
                  <a:pt x="2099" y="95"/>
                  <a:pt x="2103" y="97"/>
                </a:cubicBezTo>
                <a:cubicBezTo>
                  <a:pt x="2131" y="96"/>
                  <a:pt x="2084" y="94"/>
                  <a:pt x="2117" y="93"/>
                </a:cubicBezTo>
                <a:cubicBezTo>
                  <a:pt x="2140" y="93"/>
                  <a:pt x="2156" y="92"/>
                  <a:pt x="2184" y="89"/>
                </a:cubicBezTo>
                <a:cubicBezTo>
                  <a:pt x="2200" y="90"/>
                  <a:pt x="2181" y="91"/>
                  <a:pt x="2187" y="91"/>
                </a:cubicBezTo>
                <a:cubicBezTo>
                  <a:pt x="2201" y="89"/>
                  <a:pt x="2201" y="89"/>
                  <a:pt x="2201" y="89"/>
                </a:cubicBezTo>
                <a:cubicBezTo>
                  <a:pt x="2205" y="89"/>
                  <a:pt x="2203" y="90"/>
                  <a:pt x="2203" y="90"/>
                </a:cubicBezTo>
                <a:cubicBezTo>
                  <a:pt x="2215" y="89"/>
                  <a:pt x="2204" y="87"/>
                  <a:pt x="2223" y="86"/>
                </a:cubicBezTo>
                <a:cubicBezTo>
                  <a:pt x="2228" y="82"/>
                  <a:pt x="2262" y="89"/>
                  <a:pt x="2285" y="85"/>
                </a:cubicBezTo>
                <a:cubicBezTo>
                  <a:pt x="2291" y="86"/>
                  <a:pt x="2282" y="87"/>
                  <a:pt x="2284" y="88"/>
                </a:cubicBezTo>
                <a:cubicBezTo>
                  <a:pt x="2316" y="85"/>
                  <a:pt x="2312" y="85"/>
                  <a:pt x="2338" y="81"/>
                </a:cubicBezTo>
                <a:cubicBezTo>
                  <a:pt x="2361" y="82"/>
                  <a:pt x="2361" y="82"/>
                  <a:pt x="2361" y="82"/>
                </a:cubicBezTo>
                <a:cubicBezTo>
                  <a:pt x="2344" y="80"/>
                  <a:pt x="2365" y="78"/>
                  <a:pt x="2385" y="75"/>
                </a:cubicBezTo>
                <a:cubicBezTo>
                  <a:pt x="2379" y="74"/>
                  <a:pt x="2373" y="74"/>
                  <a:pt x="2370" y="73"/>
                </a:cubicBezTo>
                <a:cubicBezTo>
                  <a:pt x="2400" y="71"/>
                  <a:pt x="2400" y="71"/>
                  <a:pt x="2400" y="71"/>
                </a:cubicBezTo>
                <a:cubicBezTo>
                  <a:pt x="2402" y="72"/>
                  <a:pt x="2402" y="72"/>
                  <a:pt x="2400" y="73"/>
                </a:cubicBezTo>
                <a:cubicBezTo>
                  <a:pt x="2400" y="73"/>
                  <a:pt x="2400" y="73"/>
                  <a:pt x="2401" y="73"/>
                </a:cubicBezTo>
                <a:cubicBezTo>
                  <a:pt x="2412" y="74"/>
                  <a:pt x="2406" y="75"/>
                  <a:pt x="2399" y="77"/>
                </a:cubicBezTo>
                <a:cubicBezTo>
                  <a:pt x="2395" y="76"/>
                  <a:pt x="2392" y="76"/>
                  <a:pt x="2388" y="76"/>
                </a:cubicBezTo>
                <a:cubicBezTo>
                  <a:pt x="2381" y="77"/>
                  <a:pt x="2373" y="79"/>
                  <a:pt x="2375" y="81"/>
                </a:cubicBezTo>
                <a:cubicBezTo>
                  <a:pt x="2377" y="80"/>
                  <a:pt x="2381" y="80"/>
                  <a:pt x="2385" y="80"/>
                </a:cubicBezTo>
                <a:cubicBezTo>
                  <a:pt x="2384" y="80"/>
                  <a:pt x="2382" y="81"/>
                  <a:pt x="2383" y="81"/>
                </a:cubicBezTo>
                <a:cubicBezTo>
                  <a:pt x="2384" y="81"/>
                  <a:pt x="2387" y="80"/>
                  <a:pt x="2392" y="80"/>
                </a:cubicBezTo>
                <a:cubicBezTo>
                  <a:pt x="2399" y="82"/>
                  <a:pt x="2399" y="82"/>
                  <a:pt x="2399" y="82"/>
                </a:cubicBezTo>
                <a:cubicBezTo>
                  <a:pt x="2401" y="81"/>
                  <a:pt x="2401" y="81"/>
                  <a:pt x="2401" y="81"/>
                </a:cubicBezTo>
                <a:cubicBezTo>
                  <a:pt x="2439" y="82"/>
                  <a:pt x="2439" y="82"/>
                  <a:pt x="2439" y="82"/>
                </a:cubicBezTo>
                <a:cubicBezTo>
                  <a:pt x="2467" y="78"/>
                  <a:pt x="2491" y="73"/>
                  <a:pt x="2535" y="71"/>
                </a:cubicBezTo>
                <a:cubicBezTo>
                  <a:pt x="2524" y="73"/>
                  <a:pt x="2533" y="74"/>
                  <a:pt x="2532" y="77"/>
                </a:cubicBezTo>
                <a:cubicBezTo>
                  <a:pt x="2520" y="74"/>
                  <a:pt x="2498" y="79"/>
                  <a:pt x="2475" y="79"/>
                </a:cubicBezTo>
                <a:cubicBezTo>
                  <a:pt x="2487" y="79"/>
                  <a:pt x="2485" y="80"/>
                  <a:pt x="2482" y="81"/>
                </a:cubicBezTo>
                <a:cubicBezTo>
                  <a:pt x="2522" y="77"/>
                  <a:pt x="2522" y="77"/>
                  <a:pt x="2522" y="77"/>
                </a:cubicBezTo>
                <a:cubicBezTo>
                  <a:pt x="2521" y="79"/>
                  <a:pt x="2531" y="78"/>
                  <a:pt x="2541" y="79"/>
                </a:cubicBezTo>
                <a:cubicBezTo>
                  <a:pt x="2533" y="75"/>
                  <a:pt x="2572" y="75"/>
                  <a:pt x="2588" y="74"/>
                </a:cubicBezTo>
                <a:cubicBezTo>
                  <a:pt x="2589" y="75"/>
                  <a:pt x="2585" y="76"/>
                  <a:pt x="2565" y="77"/>
                </a:cubicBezTo>
                <a:cubicBezTo>
                  <a:pt x="2587" y="79"/>
                  <a:pt x="2594" y="71"/>
                  <a:pt x="2616" y="73"/>
                </a:cubicBezTo>
                <a:cubicBezTo>
                  <a:pt x="2611" y="73"/>
                  <a:pt x="2608" y="73"/>
                  <a:pt x="2606" y="74"/>
                </a:cubicBezTo>
                <a:cubicBezTo>
                  <a:pt x="2618" y="72"/>
                  <a:pt x="2645" y="73"/>
                  <a:pt x="2639" y="74"/>
                </a:cubicBezTo>
                <a:cubicBezTo>
                  <a:pt x="2673" y="74"/>
                  <a:pt x="2734" y="71"/>
                  <a:pt x="2739" y="68"/>
                </a:cubicBezTo>
                <a:cubicBezTo>
                  <a:pt x="2739" y="68"/>
                  <a:pt x="2734" y="72"/>
                  <a:pt x="2732" y="73"/>
                </a:cubicBezTo>
                <a:cubicBezTo>
                  <a:pt x="2791" y="59"/>
                  <a:pt x="2791" y="59"/>
                  <a:pt x="2791" y="59"/>
                </a:cubicBezTo>
                <a:cubicBezTo>
                  <a:pt x="2785" y="63"/>
                  <a:pt x="2805" y="69"/>
                  <a:pt x="2778" y="71"/>
                </a:cubicBezTo>
                <a:cubicBezTo>
                  <a:pt x="2786" y="72"/>
                  <a:pt x="2796" y="72"/>
                  <a:pt x="2812" y="70"/>
                </a:cubicBezTo>
                <a:cubicBezTo>
                  <a:pt x="2807" y="70"/>
                  <a:pt x="2799" y="66"/>
                  <a:pt x="2806" y="66"/>
                </a:cubicBezTo>
                <a:cubicBezTo>
                  <a:pt x="2825" y="69"/>
                  <a:pt x="2820" y="67"/>
                  <a:pt x="2843" y="69"/>
                </a:cubicBezTo>
                <a:cubicBezTo>
                  <a:pt x="2838" y="68"/>
                  <a:pt x="2846" y="64"/>
                  <a:pt x="2858" y="64"/>
                </a:cubicBezTo>
                <a:cubicBezTo>
                  <a:pt x="2856" y="65"/>
                  <a:pt x="2859" y="68"/>
                  <a:pt x="2854" y="69"/>
                </a:cubicBezTo>
                <a:cubicBezTo>
                  <a:pt x="2884" y="64"/>
                  <a:pt x="2884" y="64"/>
                  <a:pt x="2884" y="64"/>
                </a:cubicBezTo>
                <a:cubicBezTo>
                  <a:pt x="2879" y="65"/>
                  <a:pt x="2885" y="68"/>
                  <a:pt x="2891" y="69"/>
                </a:cubicBezTo>
                <a:cubicBezTo>
                  <a:pt x="2888" y="68"/>
                  <a:pt x="2919" y="68"/>
                  <a:pt x="2927" y="67"/>
                </a:cubicBezTo>
                <a:cubicBezTo>
                  <a:pt x="2914" y="66"/>
                  <a:pt x="2914" y="66"/>
                  <a:pt x="2914" y="66"/>
                </a:cubicBezTo>
                <a:cubicBezTo>
                  <a:pt x="2949" y="66"/>
                  <a:pt x="2948" y="59"/>
                  <a:pt x="2983" y="58"/>
                </a:cubicBezTo>
                <a:cubicBezTo>
                  <a:pt x="2979" y="59"/>
                  <a:pt x="2973" y="64"/>
                  <a:pt x="2991" y="64"/>
                </a:cubicBezTo>
                <a:cubicBezTo>
                  <a:pt x="2999" y="62"/>
                  <a:pt x="3027" y="51"/>
                  <a:pt x="3058" y="49"/>
                </a:cubicBezTo>
                <a:cubicBezTo>
                  <a:pt x="3064" y="50"/>
                  <a:pt x="3064" y="50"/>
                  <a:pt x="3064" y="50"/>
                </a:cubicBezTo>
                <a:cubicBezTo>
                  <a:pt x="3088" y="48"/>
                  <a:pt x="3088" y="48"/>
                  <a:pt x="3088" y="48"/>
                </a:cubicBezTo>
                <a:cubicBezTo>
                  <a:pt x="3073" y="51"/>
                  <a:pt x="3031" y="61"/>
                  <a:pt x="3009" y="64"/>
                </a:cubicBezTo>
                <a:cubicBezTo>
                  <a:pt x="3022" y="65"/>
                  <a:pt x="3013" y="66"/>
                  <a:pt x="3032" y="65"/>
                </a:cubicBezTo>
                <a:cubicBezTo>
                  <a:pt x="3039" y="66"/>
                  <a:pt x="3022" y="67"/>
                  <a:pt x="3016" y="68"/>
                </a:cubicBezTo>
                <a:cubicBezTo>
                  <a:pt x="3062" y="67"/>
                  <a:pt x="3062" y="67"/>
                  <a:pt x="3062" y="67"/>
                </a:cubicBezTo>
                <a:cubicBezTo>
                  <a:pt x="3060" y="64"/>
                  <a:pt x="3097" y="63"/>
                  <a:pt x="3095" y="61"/>
                </a:cubicBezTo>
                <a:cubicBezTo>
                  <a:pt x="3045" y="65"/>
                  <a:pt x="3045" y="65"/>
                  <a:pt x="3045" y="65"/>
                </a:cubicBezTo>
                <a:cubicBezTo>
                  <a:pt x="3043" y="63"/>
                  <a:pt x="3074" y="57"/>
                  <a:pt x="3107" y="56"/>
                </a:cubicBezTo>
                <a:cubicBezTo>
                  <a:pt x="3115" y="57"/>
                  <a:pt x="3101" y="61"/>
                  <a:pt x="3101" y="62"/>
                </a:cubicBezTo>
                <a:cubicBezTo>
                  <a:pt x="3106" y="61"/>
                  <a:pt x="3132" y="60"/>
                  <a:pt x="3135" y="60"/>
                </a:cubicBezTo>
                <a:cubicBezTo>
                  <a:pt x="3122" y="62"/>
                  <a:pt x="3122" y="62"/>
                  <a:pt x="3122" y="62"/>
                </a:cubicBezTo>
                <a:cubicBezTo>
                  <a:pt x="3140" y="63"/>
                  <a:pt x="3151" y="58"/>
                  <a:pt x="3173" y="60"/>
                </a:cubicBezTo>
                <a:cubicBezTo>
                  <a:pt x="3181" y="60"/>
                  <a:pt x="3196" y="62"/>
                  <a:pt x="3197" y="61"/>
                </a:cubicBezTo>
                <a:cubicBezTo>
                  <a:pt x="3185" y="58"/>
                  <a:pt x="3182" y="48"/>
                  <a:pt x="3190" y="45"/>
                </a:cubicBezTo>
                <a:cubicBezTo>
                  <a:pt x="3193" y="45"/>
                  <a:pt x="3230" y="47"/>
                  <a:pt x="3238" y="48"/>
                </a:cubicBezTo>
                <a:cubicBezTo>
                  <a:pt x="3251" y="50"/>
                  <a:pt x="3220" y="55"/>
                  <a:pt x="3231" y="57"/>
                </a:cubicBezTo>
                <a:cubicBezTo>
                  <a:pt x="3231" y="56"/>
                  <a:pt x="3238" y="55"/>
                  <a:pt x="3241" y="55"/>
                </a:cubicBezTo>
                <a:cubicBezTo>
                  <a:pt x="3249" y="55"/>
                  <a:pt x="3237" y="57"/>
                  <a:pt x="3255" y="56"/>
                </a:cubicBezTo>
                <a:cubicBezTo>
                  <a:pt x="3258" y="53"/>
                  <a:pt x="3290" y="56"/>
                  <a:pt x="3263" y="53"/>
                </a:cubicBezTo>
                <a:cubicBezTo>
                  <a:pt x="3280" y="52"/>
                  <a:pt x="3281" y="53"/>
                  <a:pt x="3301" y="52"/>
                </a:cubicBezTo>
                <a:cubicBezTo>
                  <a:pt x="3294" y="51"/>
                  <a:pt x="3318" y="46"/>
                  <a:pt x="3335" y="45"/>
                </a:cubicBezTo>
                <a:cubicBezTo>
                  <a:pt x="3334" y="45"/>
                  <a:pt x="3338" y="46"/>
                  <a:pt x="3340" y="46"/>
                </a:cubicBezTo>
                <a:cubicBezTo>
                  <a:pt x="3374" y="46"/>
                  <a:pt x="3393" y="46"/>
                  <a:pt x="3425" y="45"/>
                </a:cubicBezTo>
                <a:cubicBezTo>
                  <a:pt x="3428" y="46"/>
                  <a:pt x="3444" y="46"/>
                  <a:pt x="3437" y="48"/>
                </a:cubicBezTo>
                <a:cubicBezTo>
                  <a:pt x="3442" y="47"/>
                  <a:pt x="3446" y="46"/>
                  <a:pt x="3456" y="46"/>
                </a:cubicBezTo>
                <a:cubicBezTo>
                  <a:pt x="3475" y="48"/>
                  <a:pt x="3434" y="47"/>
                  <a:pt x="3448" y="49"/>
                </a:cubicBezTo>
                <a:cubicBezTo>
                  <a:pt x="3450" y="48"/>
                  <a:pt x="3474" y="46"/>
                  <a:pt x="3488" y="45"/>
                </a:cubicBezTo>
                <a:cubicBezTo>
                  <a:pt x="3484" y="42"/>
                  <a:pt x="3455" y="45"/>
                  <a:pt x="3441" y="47"/>
                </a:cubicBezTo>
                <a:cubicBezTo>
                  <a:pt x="3441" y="43"/>
                  <a:pt x="3466" y="39"/>
                  <a:pt x="3499" y="37"/>
                </a:cubicBezTo>
                <a:cubicBezTo>
                  <a:pt x="3526" y="35"/>
                  <a:pt x="3511" y="38"/>
                  <a:pt x="3516" y="38"/>
                </a:cubicBezTo>
                <a:cubicBezTo>
                  <a:pt x="3566" y="37"/>
                  <a:pt x="3558" y="31"/>
                  <a:pt x="3600" y="32"/>
                </a:cubicBezTo>
                <a:cubicBezTo>
                  <a:pt x="3617" y="34"/>
                  <a:pt x="3601" y="36"/>
                  <a:pt x="3605" y="38"/>
                </a:cubicBezTo>
                <a:cubicBezTo>
                  <a:pt x="3583" y="39"/>
                  <a:pt x="3571" y="37"/>
                  <a:pt x="3556" y="38"/>
                </a:cubicBezTo>
                <a:cubicBezTo>
                  <a:pt x="3575" y="38"/>
                  <a:pt x="3575" y="38"/>
                  <a:pt x="3575" y="38"/>
                </a:cubicBezTo>
                <a:cubicBezTo>
                  <a:pt x="3568" y="39"/>
                  <a:pt x="3553" y="40"/>
                  <a:pt x="3545" y="40"/>
                </a:cubicBezTo>
                <a:cubicBezTo>
                  <a:pt x="3559" y="41"/>
                  <a:pt x="3630" y="38"/>
                  <a:pt x="3669" y="38"/>
                </a:cubicBezTo>
                <a:cubicBezTo>
                  <a:pt x="3676" y="37"/>
                  <a:pt x="3688" y="36"/>
                  <a:pt x="3682" y="36"/>
                </a:cubicBezTo>
                <a:cubicBezTo>
                  <a:pt x="3670" y="36"/>
                  <a:pt x="3670" y="36"/>
                  <a:pt x="3670" y="36"/>
                </a:cubicBezTo>
                <a:cubicBezTo>
                  <a:pt x="3658" y="35"/>
                  <a:pt x="3693" y="33"/>
                  <a:pt x="3677" y="33"/>
                </a:cubicBezTo>
                <a:cubicBezTo>
                  <a:pt x="3694" y="31"/>
                  <a:pt x="3712" y="29"/>
                  <a:pt x="3735" y="29"/>
                </a:cubicBezTo>
                <a:cubicBezTo>
                  <a:pt x="3740" y="31"/>
                  <a:pt x="3740" y="31"/>
                  <a:pt x="3740" y="31"/>
                </a:cubicBezTo>
                <a:cubicBezTo>
                  <a:pt x="3739" y="31"/>
                  <a:pt x="3724" y="30"/>
                  <a:pt x="3718" y="31"/>
                </a:cubicBezTo>
                <a:cubicBezTo>
                  <a:pt x="3728" y="30"/>
                  <a:pt x="3754" y="33"/>
                  <a:pt x="3764" y="30"/>
                </a:cubicBezTo>
                <a:cubicBezTo>
                  <a:pt x="3748" y="29"/>
                  <a:pt x="3748" y="29"/>
                  <a:pt x="3748" y="29"/>
                </a:cubicBezTo>
                <a:cubicBezTo>
                  <a:pt x="3764" y="27"/>
                  <a:pt x="3785" y="23"/>
                  <a:pt x="3805" y="23"/>
                </a:cubicBezTo>
                <a:cubicBezTo>
                  <a:pt x="3796" y="21"/>
                  <a:pt x="3800" y="23"/>
                  <a:pt x="3786" y="21"/>
                </a:cubicBezTo>
                <a:cubicBezTo>
                  <a:pt x="3799" y="24"/>
                  <a:pt x="3733" y="22"/>
                  <a:pt x="3754" y="26"/>
                </a:cubicBezTo>
                <a:cubicBezTo>
                  <a:pt x="3739" y="23"/>
                  <a:pt x="3728" y="25"/>
                  <a:pt x="3709" y="24"/>
                </a:cubicBezTo>
                <a:cubicBezTo>
                  <a:pt x="3710" y="24"/>
                  <a:pt x="3713" y="24"/>
                  <a:pt x="3698" y="24"/>
                </a:cubicBezTo>
                <a:cubicBezTo>
                  <a:pt x="3697" y="24"/>
                  <a:pt x="3695" y="26"/>
                  <a:pt x="3694" y="26"/>
                </a:cubicBezTo>
                <a:cubicBezTo>
                  <a:pt x="3698" y="26"/>
                  <a:pt x="3702" y="26"/>
                  <a:pt x="3703" y="27"/>
                </a:cubicBezTo>
                <a:cubicBezTo>
                  <a:pt x="3694" y="29"/>
                  <a:pt x="3667" y="30"/>
                  <a:pt x="3658" y="31"/>
                </a:cubicBezTo>
                <a:cubicBezTo>
                  <a:pt x="3648" y="31"/>
                  <a:pt x="3662" y="30"/>
                  <a:pt x="3656" y="29"/>
                </a:cubicBezTo>
                <a:cubicBezTo>
                  <a:pt x="3643" y="31"/>
                  <a:pt x="3643" y="31"/>
                  <a:pt x="3643" y="31"/>
                </a:cubicBezTo>
                <a:cubicBezTo>
                  <a:pt x="3641" y="29"/>
                  <a:pt x="3615" y="29"/>
                  <a:pt x="3639" y="27"/>
                </a:cubicBezTo>
                <a:cubicBezTo>
                  <a:pt x="3618" y="28"/>
                  <a:pt x="3618" y="28"/>
                  <a:pt x="3618" y="28"/>
                </a:cubicBezTo>
                <a:cubicBezTo>
                  <a:pt x="3605" y="27"/>
                  <a:pt x="3587" y="27"/>
                  <a:pt x="3577" y="28"/>
                </a:cubicBezTo>
                <a:cubicBezTo>
                  <a:pt x="3566" y="28"/>
                  <a:pt x="3551" y="31"/>
                  <a:pt x="3560" y="29"/>
                </a:cubicBezTo>
                <a:cubicBezTo>
                  <a:pt x="3526" y="31"/>
                  <a:pt x="3526" y="31"/>
                  <a:pt x="3526" y="31"/>
                </a:cubicBezTo>
                <a:cubicBezTo>
                  <a:pt x="3525" y="31"/>
                  <a:pt x="3525" y="31"/>
                  <a:pt x="3525" y="31"/>
                </a:cubicBezTo>
                <a:cubicBezTo>
                  <a:pt x="3492" y="32"/>
                  <a:pt x="3456" y="36"/>
                  <a:pt x="3418" y="34"/>
                </a:cubicBezTo>
                <a:cubicBezTo>
                  <a:pt x="3407" y="35"/>
                  <a:pt x="3395" y="35"/>
                  <a:pt x="3376" y="35"/>
                </a:cubicBezTo>
                <a:cubicBezTo>
                  <a:pt x="3372" y="34"/>
                  <a:pt x="3372" y="34"/>
                  <a:pt x="3372" y="34"/>
                </a:cubicBezTo>
                <a:cubicBezTo>
                  <a:pt x="3358" y="35"/>
                  <a:pt x="3329" y="34"/>
                  <a:pt x="3323" y="36"/>
                </a:cubicBezTo>
                <a:cubicBezTo>
                  <a:pt x="3307" y="32"/>
                  <a:pt x="3252" y="37"/>
                  <a:pt x="3227" y="37"/>
                </a:cubicBezTo>
                <a:cubicBezTo>
                  <a:pt x="3226" y="39"/>
                  <a:pt x="3226" y="39"/>
                  <a:pt x="3226" y="39"/>
                </a:cubicBezTo>
                <a:cubicBezTo>
                  <a:pt x="3208" y="39"/>
                  <a:pt x="3191" y="40"/>
                  <a:pt x="3170" y="42"/>
                </a:cubicBezTo>
                <a:cubicBezTo>
                  <a:pt x="3171" y="43"/>
                  <a:pt x="3171" y="43"/>
                  <a:pt x="3171" y="43"/>
                </a:cubicBezTo>
                <a:cubicBezTo>
                  <a:pt x="3152" y="45"/>
                  <a:pt x="3123" y="43"/>
                  <a:pt x="3093" y="45"/>
                </a:cubicBezTo>
                <a:cubicBezTo>
                  <a:pt x="3095" y="44"/>
                  <a:pt x="3102" y="44"/>
                  <a:pt x="3108" y="44"/>
                </a:cubicBezTo>
                <a:cubicBezTo>
                  <a:pt x="3072" y="41"/>
                  <a:pt x="3033" y="49"/>
                  <a:pt x="3001" y="47"/>
                </a:cubicBezTo>
                <a:cubicBezTo>
                  <a:pt x="2993" y="48"/>
                  <a:pt x="2987" y="48"/>
                  <a:pt x="2981" y="48"/>
                </a:cubicBezTo>
                <a:cubicBezTo>
                  <a:pt x="2982" y="48"/>
                  <a:pt x="2983" y="48"/>
                  <a:pt x="2983" y="47"/>
                </a:cubicBezTo>
                <a:cubicBezTo>
                  <a:pt x="2982" y="47"/>
                  <a:pt x="2981" y="48"/>
                  <a:pt x="2980" y="48"/>
                </a:cubicBezTo>
                <a:cubicBezTo>
                  <a:pt x="2976" y="47"/>
                  <a:pt x="2973" y="47"/>
                  <a:pt x="2969" y="47"/>
                </a:cubicBezTo>
                <a:cubicBezTo>
                  <a:pt x="2972" y="47"/>
                  <a:pt x="2975" y="48"/>
                  <a:pt x="2978" y="48"/>
                </a:cubicBezTo>
                <a:cubicBezTo>
                  <a:pt x="2972" y="48"/>
                  <a:pt x="2962" y="48"/>
                  <a:pt x="2953" y="49"/>
                </a:cubicBezTo>
                <a:cubicBezTo>
                  <a:pt x="2949" y="47"/>
                  <a:pt x="2949" y="47"/>
                  <a:pt x="2949" y="47"/>
                </a:cubicBezTo>
                <a:cubicBezTo>
                  <a:pt x="2949" y="47"/>
                  <a:pt x="2948" y="47"/>
                  <a:pt x="2947" y="47"/>
                </a:cubicBezTo>
                <a:cubicBezTo>
                  <a:pt x="2938" y="47"/>
                  <a:pt x="2940" y="48"/>
                  <a:pt x="2945" y="50"/>
                </a:cubicBezTo>
                <a:cubicBezTo>
                  <a:pt x="2940" y="50"/>
                  <a:pt x="2936" y="51"/>
                  <a:pt x="2933" y="51"/>
                </a:cubicBezTo>
                <a:cubicBezTo>
                  <a:pt x="2925" y="48"/>
                  <a:pt x="2909" y="53"/>
                  <a:pt x="2898" y="50"/>
                </a:cubicBezTo>
                <a:cubicBezTo>
                  <a:pt x="2893" y="52"/>
                  <a:pt x="2858" y="52"/>
                  <a:pt x="2849" y="56"/>
                </a:cubicBezTo>
                <a:cubicBezTo>
                  <a:pt x="2848" y="57"/>
                  <a:pt x="2848" y="57"/>
                  <a:pt x="2847" y="57"/>
                </a:cubicBezTo>
                <a:cubicBezTo>
                  <a:pt x="2847" y="57"/>
                  <a:pt x="2845" y="57"/>
                  <a:pt x="2849" y="56"/>
                </a:cubicBezTo>
                <a:cubicBezTo>
                  <a:pt x="2839" y="56"/>
                  <a:pt x="2829" y="56"/>
                  <a:pt x="2820" y="57"/>
                </a:cubicBezTo>
                <a:cubicBezTo>
                  <a:pt x="2815" y="55"/>
                  <a:pt x="2815" y="55"/>
                  <a:pt x="2815" y="55"/>
                </a:cubicBezTo>
                <a:cubicBezTo>
                  <a:pt x="2793" y="59"/>
                  <a:pt x="2793" y="59"/>
                  <a:pt x="2793" y="59"/>
                </a:cubicBezTo>
                <a:cubicBezTo>
                  <a:pt x="2779" y="58"/>
                  <a:pt x="2774" y="57"/>
                  <a:pt x="2787" y="55"/>
                </a:cubicBezTo>
                <a:cubicBezTo>
                  <a:pt x="2755" y="59"/>
                  <a:pt x="2761" y="57"/>
                  <a:pt x="2733" y="60"/>
                </a:cubicBezTo>
                <a:cubicBezTo>
                  <a:pt x="2734" y="59"/>
                  <a:pt x="2734" y="59"/>
                  <a:pt x="2734" y="59"/>
                </a:cubicBezTo>
                <a:cubicBezTo>
                  <a:pt x="2724" y="59"/>
                  <a:pt x="2709" y="62"/>
                  <a:pt x="2703" y="61"/>
                </a:cubicBezTo>
                <a:cubicBezTo>
                  <a:pt x="2680" y="58"/>
                  <a:pt x="2593" y="63"/>
                  <a:pt x="2536" y="62"/>
                </a:cubicBezTo>
                <a:cubicBezTo>
                  <a:pt x="2547" y="67"/>
                  <a:pt x="2509" y="61"/>
                  <a:pt x="2507" y="65"/>
                </a:cubicBezTo>
                <a:cubicBezTo>
                  <a:pt x="2504" y="64"/>
                  <a:pt x="2496" y="63"/>
                  <a:pt x="2505" y="62"/>
                </a:cubicBezTo>
                <a:cubicBezTo>
                  <a:pt x="2476" y="64"/>
                  <a:pt x="2461" y="62"/>
                  <a:pt x="2441" y="65"/>
                </a:cubicBezTo>
                <a:cubicBezTo>
                  <a:pt x="2438" y="64"/>
                  <a:pt x="2447" y="63"/>
                  <a:pt x="2444" y="63"/>
                </a:cubicBezTo>
                <a:cubicBezTo>
                  <a:pt x="2442" y="63"/>
                  <a:pt x="2435" y="64"/>
                  <a:pt x="2432" y="63"/>
                </a:cubicBezTo>
                <a:cubicBezTo>
                  <a:pt x="2429" y="63"/>
                  <a:pt x="2433" y="62"/>
                  <a:pt x="2437" y="62"/>
                </a:cubicBezTo>
                <a:cubicBezTo>
                  <a:pt x="2410" y="63"/>
                  <a:pt x="2407" y="66"/>
                  <a:pt x="2406" y="70"/>
                </a:cubicBezTo>
                <a:cubicBezTo>
                  <a:pt x="2391" y="68"/>
                  <a:pt x="2384" y="69"/>
                  <a:pt x="2372" y="71"/>
                </a:cubicBezTo>
                <a:cubicBezTo>
                  <a:pt x="2367" y="70"/>
                  <a:pt x="2358" y="70"/>
                  <a:pt x="2376" y="69"/>
                </a:cubicBezTo>
                <a:cubicBezTo>
                  <a:pt x="2366" y="69"/>
                  <a:pt x="2313" y="69"/>
                  <a:pt x="2312" y="72"/>
                </a:cubicBezTo>
                <a:cubicBezTo>
                  <a:pt x="2309" y="71"/>
                  <a:pt x="2297" y="72"/>
                  <a:pt x="2295" y="72"/>
                </a:cubicBezTo>
                <a:cubicBezTo>
                  <a:pt x="2271" y="73"/>
                  <a:pt x="2269" y="73"/>
                  <a:pt x="2246" y="73"/>
                </a:cubicBezTo>
                <a:cubicBezTo>
                  <a:pt x="2253" y="74"/>
                  <a:pt x="2253" y="74"/>
                  <a:pt x="2253" y="74"/>
                </a:cubicBezTo>
                <a:cubicBezTo>
                  <a:pt x="2244" y="77"/>
                  <a:pt x="2234" y="75"/>
                  <a:pt x="2215" y="76"/>
                </a:cubicBezTo>
                <a:cubicBezTo>
                  <a:pt x="2216" y="75"/>
                  <a:pt x="2216" y="75"/>
                  <a:pt x="2216" y="75"/>
                </a:cubicBezTo>
                <a:cubicBezTo>
                  <a:pt x="2174" y="74"/>
                  <a:pt x="2198" y="77"/>
                  <a:pt x="2156" y="76"/>
                </a:cubicBezTo>
                <a:cubicBezTo>
                  <a:pt x="2158" y="78"/>
                  <a:pt x="2158" y="78"/>
                  <a:pt x="2158" y="78"/>
                </a:cubicBezTo>
                <a:cubicBezTo>
                  <a:pt x="2154" y="82"/>
                  <a:pt x="2121" y="76"/>
                  <a:pt x="2097" y="78"/>
                </a:cubicBezTo>
                <a:cubicBezTo>
                  <a:pt x="2106" y="79"/>
                  <a:pt x="2106" y="79"/>
                  <a:pt x="2106" y="79"/>
                </a:cubicBezTo>
                <a:cubicBezTo>
                  <a:pt x="2093" y="81"/>
                  <a:pt x="2069" y="75"/>
                  <a:pt x="2055" y="75"/>
                </a:cubicBezTo>
                <a:cubicBezTo>
                  <a:pt x="2052" y="74"/>
                  <a:pt x="2060" y="74"/>
                  <a:pt x="2064" y="74"/>
                </a:cubicBezTo>
                <a:cubicBezTo>
                  <a:pt x="2029" y="72"/>
                  <a:pt x="2060" y="76"/>
                  <a:pt x="2034" y="78"/>
                </a:cubicBezTo>
                <a:cubicBezTo>
                  <a:pt x="2029" y="76"/>
                  <a:pt x="2040" y="74"/>
                  <a:pt x="2022" y="74"/>
                </a:cubicBezTo>
                <a:cubicBezTo>
                  <a:pt x="2014" y="73"/>
                  <a:pt x="1972" y="80"/>
                  <a:pt x="1948" y="78"/>
                </a:cubicBezTo>
                <a:cubicBezTo>
                  <a:pt x="1953" y="79"/>
                  <a:pt x="1958" y="80"/>
                  <a:pt x="1946" y="81"/>
                </a:cubicBezTo>
                <a:cubicBezTo>
                  <a:pt x="1928" y="82"/>
                  <a:pt x="1897" y="79"/>
                  <a:pt x="1880" y="82"/>
                </a:cubicBezTo>
                <a:cubicBezTo>
                  <a:pt x="1878" y="82"/>
                  <a:pt x="1877" y="82"/>
                  <a:pt x="1877" y="82"/>
                </a:cubicBezTo>
                <a:cubicBezTo>
                  <a:pt x="1863" y="84"/>
                  <a:pt x="1831" y="85"/>
                  <a:pt x="1822" y="87"/>
                </a:cubicBezTo>
                <a:cubicBezTo>
                  <a:pt x="1809" y="80"/>
                  <a:pt x="1735" y="93"/>
                  <a:pt x="1735" y="87"/>
                </a:cubicBezTo>
                <a:cubicBezTo>
                  <a:pt x="1692" y="89"/>
                  <a:pt x="1692" y="89"/>
                  <a:pt x="1692" y="89"/>
                </a:cubicBezTo>
                <a:cubicBezTo>
                  <a:pt x="1693" y="88"/>
                  <a:pt x="1693" y="88"/>
                  <a:pt x="1693" y="88"/>
                </a:cubicBezTo>
                <a:cubicBezTo>
                  <a:pt x="1665" y="88"/>
                  <a:pt x="1655" y="90"/>
                  <a:pt x="1646" y="92"/>
                </a:cubicBezTo>
                <a:cubicBezTo>
                  <a:pt x="1639" y="92"/>
                  <a:pt x="1644" y="91"/>
                  <a:pt x="1644" y="91"/>
                </a:cubicBezTo>
                <a:cubicBezTo>
                  <a:pt x="1604" y="90"/>
                  <a:pt x="1600" y="91"/>
                  <a:pt x="1566" y="95"/>
                </a:cubicBezTo>
                <a:cubicBezTo>
                  <a:pt x="1562" y="93"/>
                  <a:pt x="1562" y="93"/>
                  <a:pt x="1562" y="93"/>
                </a:cubicBezTo>
                <a:cubicBezTo>
                  <a:pt x="1553" y="94"/>
                  <a:pt x="1504" y="92"/>
                  <a:pt x="1464" y="95"/>
                </a:cubicBezTo>
                <a:cubicBezTo>
                  <a:pt x="1464" y="95"/>
                  <a:pt x="1465" y="94"/>
                  <a:pt x="1466" y="94"/>
                </a:cubicBezTo>
                <a:cubicBezTo>
                  <a:pt x="1422" y="98"/>
                  <a:pt x="1361" y="92"/>
                  <a:pt x="1345" y="99"/>
                </a:cubicBezTo>
                <a:cubicBezTo>
                  <a:pt x="1316" y="102"/>
                  <a:pt x="1316" y="102"/>
                  <a:pt x="1316" y="102"/>
                </a:cubicBezTo>
                <a:cubicBezTo>
                  <a:pt x="1354" y="101"/>
                  <a:pt x="1310" y="105"/>
                  <a:pt x="1326" y="106"/>
                </a:cubicBezTo>
                <a:cubicBezTo>
                  <a:pt x="1311" y="107"/>
                  <a:pt x="1287" y="105"/>
                  <a:pt x="1305" y="104"/>
                </a:cubicBezTo>
                <a:cubicBezTo>
                  <a:pt x="1308" y="104"/>
                  <a:pt x="1308" y="104"/>
                  <a:pt x="1308" y="104"/>
                </a:cubicBezTo>
                <a:cubicBezTo>
                  <a:pt x="1315" y="100"/>
                  <a:pt x="1261" y="104"/>
                  <a:pt x="1262" y="102"/>
                </a:cubicBezTo>
                <a:cubicBezTo>
                  <a:pt x="1187" y="104"/>
                  <a:pt x="1113" y="104"/>
                  <a:pt x="1043" y="106"/>
                </a:cubicBezTo>
                <a:cubicBezTo>
                  <a:pt x="1051" y="109"/>
                  <a:pt x="1051" y="109"/>
                  <a:pt x="1051" y="109"/>
                </a:cubicBezTo>
                <a:cubicBezTo>
                  <a:pt x="1027" y="109"/>
                  <a:pt x="1027" y="109"/>
                  <a:pt x="1027" y="109"/>
                </a:cubicBezTo>
                <a:cubicBezTo>
                  <a:pt x="1020" y="109"/>
                  <a:pt x="1018" y="107"/>
                  <a:pt x="1036" y="107"/>
                </a:cubicBezTo>
                <a:cubicBezTo>
                  <a:pt x="1026" y="105"/>
                  <a:pt x="1006" y="109"/>
                  <a:pt x="1006" y="110"/>
                </a:cubicBezTo>
                <a:cubicBezTo>
                  <a:pt x="972" y="110"/>
                  <a:pt x="1019" y="106"/>
                  <a:pt x="1009" y="106"/>
                </a:cubicBezTo>
                <a:cubicBezTo>
                  <a:pt x="994" y="107"/>
                  <a:pt x="994" y="107"/>
                  <a:pt x="994" y="107"/>
                </a:cubicBezTo>
                <a:cubicBezTo>
                  <a:pt x="998" y="107"/>
                  <a:pt x="998" y="107"/>
                  <a:pt x="998" y="107"/>
                </a:cubicBezTo>
                <a:cubicBezTo>
                  <a:pt x="986" y="109"/>
                  <a:pt x="985" y="110"/>
                  <a:pt x="964" y="110"/>
                </a:cubicBezTo>
                <a:cubicBezTo>
                  <a:pt x="951" y="110"/>
                  <a:pt x="957" y="109"/>
                  <a:pt x="952" y="109"/>
                </a:cubicBezTo>
                <a:cubicBezTo>
                  <a:pt x="952" y="109"/>
                  <a:pt x="950" y="109"/>
                  <a:pt x="944" y="109"/>
                </a:cubicBezTo>
                <a:cubicBezTo>
                  <a:pt x="913" y="110"/>
                  <a:pt x="913" y="110"/>
                  <a:pt x="913" y="110"/>
                </a:cubicBezTo>
                <a:cubicBezTo>
                  <a:pt x="925" y="112"/>
                  <a:pt x="925" y="112"/>
                  <a:pt x="925" y="112"/>
                </a:cubicBezTo>
                <a:cubicBezTo>
                  <a:pt x="912" y="114"/>
                  <a:pt x="896" y="112"/>
                  <a:pt x="911" y="115"/>
                </a:cubicBezTo>
                <a:cubicBezTo>
                  <a:pt x="890" y="111"/>
                  <a:pt x="795" y="117"/>
                  <a:pt x="782" y="116"/>
                </a:cubicBezTo>
                <a:cubicBezTo>
                  <a:pt x="763" y="119"/>
                  <a:pt x="744" y="119"/>
                  <a:pt x="721" y="120"/>
                </a:cubicBezTo>
                <a:cubicBezTo>
                  <a:pt x="727" y="120"/>
                  <a:pt x="730" y="122"/>
                  <a:pt x="710" y="123"/>
                </a:cubicBezTo>
                <a:cubicBezTo>
                  <a:pt x="717" y="117"/>
                  <a:pt x="675" y="121"/>
                  <a:pt x="658" y="118"/>
                </a:cubicBezTo>
                <a:cubicBezTo>
                  <a:pt x="666" y="120"/>
                  <a:pt x="600" y="121"/>
                  <a:pt x="622" y="123"/>
                </a:cubicBezTo>
                <a:cubicBezTo>
                  <a:pt x="605" y="123"/>
                  <a:pt x="621" y="121"/>
                  <a:pt x="608" y="121"/>
                </a:cubicBezTo>
                <a:cubicBezTo>
                  <a:pt x="568" y="124"/>
                  <a:pt x="520" y="122"/>
                  <a:pt x="470" y="124"/>
                </a:cubicBezTo>
                <a:cubicBezTo>
                  <a:pt x="469" y="125"/>
                  <a:pt x="477" y="125"/>
                  <a:pt x="467" y="127"/>
                </a:cubicBezTo>
                <a:cubicBezTo>
                  <a:pt x="441" y="124"/>
                  <a:pt x="441" y="124"/>
                  <a:pt x="441" y="124"/>
                </a:cubicBezTo>
                <a:cubicBezTo>
                  <a:pt x="431" y="125"/>
                  <a:pt x="432" y="128"/>
                  <a:pt x="414" y="126"/>
                </a:cubicBezTo>
                <a:cubicBezTo>
                  <a:pt x="416" y="127"/>
                  <a:pt x="420" y="128"/>
                  <a:pt x="413" y="128"/>
                </a:cubicBezTo>
                <a:cubicBezTo>
                  <a:pt x="316" y="128"/>
                  <a:pt x="215" y="137"/>
                  <a:pt x="115" y="133"/>
                </a:cubicBezTo>
                <a:cubicBezTo>
                  <a:pt x="128" y="134"/>
                  <a:pt x="119" y="134"/>
                  <a:pt x="109" y="135"/>
                </a:cubicBezTo>
                <a:cubicBezTo>
                  <a:pt x="116" y="135"/>
                  <a:pt x="109" y="137"/>
                  <a:pt x="110" y="137"/>
                </a:cubicBezTo>
                <a:cubicBezTo>
                  <a:pt x="69" y="136"/>
                  <a:pt x="69" y="136"/>
                  <a:pt x="69" y="136"/>
                </a:cubicBezTo>
                <a:cubicBezTo>
                  <a:pt x="61" y="139"/>
                  <a:pt x="24" y="137"/>
                  <a:pt x="20" y="140"/>
                </a:cubicBezTo>
                <a:cubicBezTo>
                  <a:pt x="33" y="139"/>
                  <a:pt x="33" y="139"/>
                  <a:pt x="33" y="139"/>
                </a:cubicBezTo>
                <a:cubicBezTo>
                  <a:pt x="16" y="144"/>
                  <a:pt x="58" y="146"/>
                  <a:pt x="55" y="150"/>
                </a:cubicBezTo>
                <a:close/>
                <a:moveTo>
                  <a:pt x="2426" y="78"/>
                </a:moveTo>
                <a:cubicBezTo>
                  <a:pt x="2409" y="78"/>
                  <a:pt x="2409" y="78"/>
                  <a:pt x="2409" y="78"/>
                </a:cubicBezTo>
                <a:cubicBezTo>
                  <a:pt x="2414" y="77"/>
                  <a:pt x="2419" y="77"/>
                  <a:pt x="2426" y="78"/>
                </a:cubicBezTo>
                <a:close/>
                <a:moveTo>
                  <a:pt x="949" y="110"/>
                </a:moveTo>
                <a:cubicBezTo>
                  <a:pt x="954" y="110"/>
                  <a:pt x="954" y="110"/>
                  <a:pt x="954" y="110"/>
                </a:cubicBezTo>
                <a:cubicBezTo>
                  <a:pt x="943" y="111"/>
                  <a:pt x="946" y="110"/>
                  <a:pt x="949" y="110"/>
                </a:cubicBezTo>
                <a:close/>
                <a:moveTo>
                  <a:pt x="4370" y="9"/>
                </a:moveTo>
                <a:cubicBezTo>
                  <a:pt x="4356" y="11"/>
                  <a:pt x="4356" y="11"/>
                  <a:pt x="4356" y="11"/>
                </a:cubicBezTo>
                <a:cubicBezTo>
                  <a:pt x="4356" y="11"/>
                  <a:pt x="4356" y="11"/>
                  <a:pt x="4372" y="9"/>
                </a:cubicBezTo>
                <a:cubicBezTo>
                  <a:pt x="4372" y="9"/>
                  <a:pt x="4372" y="9"/>
                  <a:pt x="4370" y="9"/>
                </a:cubicBezTo>
                <a:close/>
                <a:moveTo>
                  <a:pt x="3793" y="28"/>
                </a:moveTo>
                <a:cubicBezTo>
                  <a:pt x="3797" y="26"/>
                  <a:pt x="3785" y="27"/>
                  <a:pt x="3773" y="28"/>
                </a:cubicBezTo>
                <a:cubicBezTo>
                  <a:pt x="3774" y="30"/>
                  <a:pt x="3784" y="29"/>
                  <a:pt x="3795" y="28"/>
                </a:cubicBezTo>
                <a:cubicBezTo>
                  <a:pt x="3795" y="28"/>
                  <a:pt x="3794" y="28"/>
                  <a:pt x="3793" y="28"/>
                </a:cubicBezTo>
                <a:close/>
                <a:moveTo>
                  <a:pt x="3504" y="46"/>
                </a:moveTo>
                <a:cubicBezTo>
                  <a:pt x="3502" y="46"/>
                  <a:pt x="3476" y="48"/>
                  <a:pt x="3501" y="48"/>
                </a:cubicBezTo>
                <a:cubicBezTo>
                  <a:pt x="3502" y="47"/>
                  <a:pt x="3522" y="46"/>
                  <a:pt x="3504" y="46"/>
                </a:cubicBezTo>
                <a:close/>
                <a:moveTo>
                  <a:pt x="3731" y="33"/>
                </a:moveTo>
                <a:cubicBezTo>
                  <a:pt x="3728" y="33"/>
                  <a:pt x="3721" y="33"/>
                  <a:pt x="3716" y="34"/>
                </a:cubicBezTo>
                <a:cubicBezTo>
                  <a:pt x="3722" y="34"/>
                  <a:pt x="3728" y="33"/>
                  <a:pt x="3731" y="33"/>
                </a:cubicBezTo>
                <a:close/>
                <a:moveTo>
                  <a:pt x="3782" y="33"/>
                </a:moveTo>
                <a:cubicBezTo>
                  <a:pt x="3778" y="31"/>
                  <a:pt x="3778" y="31"/>
                  <a:pt x="3778" y="31"/>
                </a:cubicBezTo>
                <a:cubicBezTo>
                  <a:pt x="3772" y="33"/>
                  <a:pt x="3772" y="33"/>
                  <a:pt x="3772" y="33"/>
                </a:cubicBezTo>
                <a:cubicBezTo>
                  <a:pt x="3782" y="33"/>
                  <a:pt x="3782" y="33"/>
                  <a:pt x="3782" y="33"/>
                </a:cubicBezTo>
                <a:close/>
                <a:moveTo>
                  <a:pt x="3552" y="45"/>
                </a:moveTo>
                <a:cubicBezTo>
                  <a:pt x="3561" y="43"/>
                  <a:pt x="3561" y="43"/>
                  <a:pt x="3561" y="43"/>
                </a:cubicBezTo>
                <a:cubicBezTo>
                  <a:pt x="3556" y="43"/>
                  <a:pt x="3555" y="43"/>
                  <a:pt x="3552" y="42"/>
                </a:cubicBezTo>
                <a:lnTo>
                  <a:pt x="3552" y="45"/>
                </a:lnTo>
                <a:close/>
                <a:moveTo>
                  <a:pt x="3758" y="35"/>
                </a:moveTo>
                <a:cubicBezTo>
                  <a:pt x="3752" y="34"/>
                  <a:pt x="3752" y="34"/>
                  <a:pt x="3752" y="34"/>
                </a:cubicBezTo>
                <a:cubicBezTo>
                  <a:pt x="3740" y="35"/>
                  <a:pt x="3740" y="35"/>
                  <a:pt x="3740" y="35"/>
                </a:cubicBezTo>
                <a:cubicBezTo>
                  <a:pt x="3758" y="35"/>
                  <a:pt x="3758" y="35"/>
                  <a:pt x="3758" y="35"/>
                </a:cubicBezTo>
                <a:close/>
                <a:moveTo>
                  <a:pt x="4088" y="12"/>
                </a:moveTo>
                <a:cubicBezTo>
                  <a:pt x="4090" y="12"/>
                  <a:pt x="4092" y="13"/>
                  <a:pt x="4092" y="13"/>
                </a:cubicBezTo>
                <a:cubicBezTo>
                  <a:pt x="4102" y="12"/>
                  <a:pt x="4102" y="12"/>
                  <a:pt x="4102" y="12"/>
                </a:cubicBezTo>
                <a:cubicBezTo>
                  <a:pt x="4098" y="12"/>
                  <a:pt x="4091" y="12"/>
                  <a:pt x="4088" y="12"/>
                </a:cubicBezTo>
                <a:close/>
                <a:moveTo>
                  <a:pt x="4091" y="20"/>
                </a:moveTo>
                <a:cubicBezTo>
                  <a:pt x="4089" y="21"/>
                  <a:pt x="4089" y="21"/>
                  <a:pt x="4089" y="21"/>
                </a:cubicBezTo>
                <a:cubicBezTo>
                  <a:pt x="4096" y="21"/>
                  <a:pt x="4089" y="22"/>
                  <a:pt x="4089" y="22"/>
                </a:cubicBezTo>
                <a:cubicBezTo>
                  <a:pt x="4094" y="22"/>
                  <a:pt x="4105" y="21"/>
                  <a:pt x="4091" y="20"/>
                </a:cubicBezTo>
                <a:close/>
                <a:moveTo>
                  <a:pt x="4076" y="15"/>
                </a:moveTo>
                <a:cubicBezTo>
                  <a:pt x="4059" y="17"/>
                  <a:pt x="4059" y="17"/>
                  <a:pt x="4059" y="17"/>
                </a:cubicBezTo>
                <a:cubicBezTo>
                  <a:pt x="4075" y="17"/>
                  <a:pt x="4075" y="17"/>
                  <a:pt x="4075" y="17"/>
                </a:cubicBezTo>
                <a:cubicBezTo>
                  <a:pt x="4075" y="16"/>
                  <a:pt x="4072" y="16"/>
                  <a:pt x="4076" y="15"/>
                </a:cubicBezTo>
                <a:close/>
                <a:moveTo>
                  <a:pt x="4062" y="19"/>
                </a:moveTo>
                <a:cubicBezTo>
                  <a:pt x="4062" y="19"/>
                  <a:pt x="4062" y="19"/>
                  <a:pt x="4061" y="18"/>
                </a:cubicBezTo>
                <a:cubicBezTo>
                  <a:pt x="4061" y="19"/>
                  <a:pt x="4061" y="19"/>
                  <a:pt x="4062" y="19"/>
                </a:cubicBezTo>
                <a:close/>
                <a:moveTo>
                  <a:pt x="4049" y="15"/>
                </a:moveTo>
                <a:cubicBezTo>
                  <a:pt x="4048" y="14"/>
                  <a:pt x="4046" y="14"/>
                  <a:pt x="4037" y="13"/>
                </a:cubicBezTo>
                <a:cubicBezTo>
                  <a:pt x="4043" y="15"/>
                  <a:pt x="4043" y="15"/>
                  <a:pt x="4043" y="15"/>
                </a:cubicBezTo>
                <a:lnTo>
                  <a:pt x="4049" y="15"/>
                </a:lnTo>
                <a:close/>
                <a:moveTo>
                  <a:pt x="4090" y="23"/>
                </a:moveTo>
                <a:cubicBezTo>
                  <a:pt x="4089" y="23"/>
                  <a:pt x="4090" y="23"/>
                  <a:pt x="4089" y="22"/>
                </a:cubicBezTo>
                <a:cubicBezTo>
                  <a:pt x="4087" y="23"/>
                  <a:pt x="4087" y="23"/>
                  <a:pt x="4090" y="23"/>
                </a:cubicBezTo>
                <a:close/>
                <a:moveTo>
                  <a:pt x="4077" y="22"/>
                </a:moveTo>
                <a:cubicBezTo>
                  <a:pt x="4080" y="22"/>
                  <a:pt x="4081" y="21"/>
                  <a:pt x="4089" y="21"/>
                </a:cubicBezTo>
                <a:cubicBezTo>
                  <a:pt x="4079" y="20"/>
                  <a:pt x="4066" y="19"/>
                  <a:pt x="4062" y="19"/>
                </a:cubicBezTo>
                <a:cubicBezTo>
                  <a:pt x="4066" y="20"/>
                  <a:pt x="4069" y="21"/>
                  <a:pt x="4077" y="22"/>
                </a:cubicBezTo>
                <a:close/>
                <a:moveTo>
                  <a:pt x="3918" y="17"/>
                </a:moveTo>
                <a:cubicBezTo>
                  <a:pt x="3921" y="17"/>
                  <a:pt x="3926" y="18"/>
                  <a:pt x="3930" y="18"/>
                </a:cubicBezTo>
                <a:cubicBezTo>
                  <a:pt x="3926" y="17"/>
                  <a:pt x="3919" y="17"/>
                  <a:pt x="3918" y="17"/>
                </a:cubicBezTo>
                <a:close/>
                <a:moveTo>
                  <a:pt x="3986" y="14"/>
                </a:moveTo>
                <a:cubicBezTo>
                  <a:pt x="3993" y="12"/>
                  <a:pt x="3977" y="12"/>
                  <a:pt x="3984" y="11"/>
                </a:cubicBezTo>
                <a:cubicBezTo>
                  <a:pt x="3973" y="12"/>
                  <a:pt x="3964" y="13"/>
                  <a:pt x="3956" y="14"/>
                </a:cubicBezTo>
                <a:cubicBezTo>
                  <a:pt x="3965" y="13"/>
                  <a:pt x="3974" y="13"/>
                  <a:pt x="3986" y="14"/>
                </a:cubicBezTo>
                <a:close/>
                <a:moveTo>
                  <a:pt x="3942" y="16"/>
                </a:moveTo>
                <a:cubicBezTo>
                  <a:pt x="3946" y="15"/>
                  <a:pt x="3951" y="15"/>
                  <a:pt x="3956" y="14"/>
                </a:cubicBezTo>
                <a:cubicBezTo>
                  <a:pt x="3951" y="14"/>
                  <a:pt x="3947" y="15"/>
                  <a:pt x="3942" y="16"/>
                </a:cubicBezTo>
                <a:close/>
                <a:moveTo>
                  <a:pt x="4026" y="12"/>
                </a:moveTo>
                <a:cubicBezTo>
                  <a:pt x="4026" y="12"/>
                  <a:pt x="4026" y="12"/>
                  <a:pt x="4019" y="13"/>
                </a:cubicBezTo>
                <a:cubicBezTo>
                  <a:pt x="4035" y="11"/>
                  <a:pt x="4035" y="11"/>
                  <a:pt x="4035" y="11"/>
                </a:cubicBezTo>
                <a:cubicBezTo>
                  <a:pt x="4035" y="11"/>
                  <a:pt x="4035" y="11"/>
                  <a:pt x="4026" y="12"/>
                </a:cubicBezTo>
                <a:close/>
                <a:moveTo>
                  <a:pt x="4086" y="11"/>
                </a:moveTo>
                <a:cubicBezTo>
                  <a:pt x="4086" y="11"/>
                  <a:pt x="4086" y="11"/>
                  <a:pt x="4087" y="11"/>
                </a:cubicBezTo>
                <a:cubicBezTo>
                  <a:pt x="4087" y="11"/>
                  <a:pt x="4086" y="11"/>
                  <a:pt x="4086" y="11"/>
                </a:cubicBezTo>
                <a:close/>
                <a:moveTo>
                  <a:pt x="4161" y="12"/>
                </a:moveTo>
                <a:cubicBezTo>
                  <a:pt x="4168" y="11"/>
                  <a:pt x="4168" y="11"/>
                  <a:pt x="4168" y="11"/>
                </a:cubicBezTo>
                <a:cubicBezTo>
                  <a:pt x="4167" y="11"/>
                  <a:pt x="4165" y="11"/>
                  <a:pt x="4161" y="12"/>
                </a:cubicBezTo>
                <a:close/>
                <a:moveTo>
                  <a:pt x="4174" y="10"/>
                </a:moveTo>
                <a:cubicBezTo>
                  <a:pt x="4188" y="8"/>
                  <a:pt x="4188" y="8"/>
                  <a:pt x="4188" y="8"/>
                </a:cubicBezTo>
                <a:cubicBezTo>
                  <a:pt x="4185" y="8"/>
                  <a:pt x="4173" y="8"/>
                  <a:pt x="4177" y="7"/>
                </a:cubicBezTo>
                <a:cubicBezTo>
                  <a:pt x="4163" y="8"/>
                  <a:pt x="4166" y="9"/>
                  <a:pt x="4174" y="10"/>
                </a:cubicBezTo>
                <a:close/>
                <a:moveTo>
                  <a:pt x="4196" y="12"/>
                </a:moveTo>
                <a:cubicBezTo>
                  <a:pt x="4224" y="11"/>
                  <a:pt x="4220" y="9"/>
                  <a:pt x="4192" y="10"/>
                </a:cubicBezTo>
                <a:cubicBezTo>
                  <a:pt x="4200" y="11"/>
                  <a:pt x="4211" y="11"/>
                  <a:pt x="4196" y="12"/>
                </a:cubicBezTo>
                <a:close/>
                <a:moveTo>
                  <a:pt x="4092" y="13"/>
                </a:moveTo>
                <a:cubicBezTo>
                  <a:pt x="4076" y="14"/>
                  <a:pt x="4076" y="14"/>
                  <a:pt x="4076" y="14"/>
                </a:cubicBezTo>
                <a:cubicBezTo>
                  <a:pt x="4090" y="14"/>
                  <a:pt x="4093" y="14"/>
                  <a:pt x="4092" y="13"/>
                </a:cubicBezTo>
                <a:close/>
                <a:moveTo>
                  <a:pt x="4224" y="7"/>
                </a:moveTo>
                <a:cubicBezTo>
                  <a:pt x="4222" y="8"/>
                  <a:pt x="4219" y="8"/>
                  <a:pt x="4213" y="8"/>
                </a:cubicBezTo>
                <a:cubicBezTo>
                  <a:pt x="4215" y="8"/>
                  <a:pt x="4214" y="9"/>
                  <a:pt x="4213" y="9"/>
                </a:cubicBezTo>
                <a:cubicBezTo>
                  <a:pt x="4215" y="9"/>
                  <a:pt x="4218" y="8"/>
                  <a:pt x="4226" y="8"/>
                </a:cubicBezTo>
                <a:cubicBezTo>
                  <a:pt x="4225" y="8"/>
                  <a:pt x="4224" y="8"/>
                  <a:pt x="4224" y="7"/>
                </a:cubicBezTo>
                <a:close/>
                <a:moveTo>
                  <a:pt x="1883" y="80"/>
                </a:moveTo>
                <a:cubicBezTo>
                  <a:pt x="1878" y="81"/>
                  <a:pt x="1876" y="81"/>
                  <a:pt x="1877" y="82"/>
                </a:cubicBezTo>
                <a:cubicBezTo>
                  <a:pt x="1882" y="81"/>
                  <a:pt x="1884" y="81"/>
                  <a:pt x="1883" y="80"/>
                </a:cubicBezTo>
                <a:close/>
                <a:moveTo>
                  <a:pt x="3860" y="18"/>
                </a:moveTo>
                <a:cubicBezTo>
                  <a:pt x="3844" y="21"/>
                  <a:pt x="3844" y="21"/>
                  <a:pt x="3844" y="21"/>
                </a:cubicBezTo>
                <a:cubicBezTo>
                  <a:pt x="3856" y="20"/>
                  <a:pt x="3856" y="20"/>
                  <a:pt x="3856" y="20"/>
                </a:cubicBezTo>
                <a:lnTo>
                  <a:pt x="3860" y="18"/>
                </a:lnTo>
                <a:close/>
                <a:moveTo>
                  <a:pt x="4117" y="15"/>
                </a:moveTo>
                <a:cubicBezTo>
                  <a:pt x="4108" y="16"/>
                  <a:pt x="4089" y="18"/>
                  <a:pt x="4107" y="19"/>
                </a:cubicBezTo>
                <a:cubicBezTo>
                  <a:pt x="4114" y="17"/>
                  <a:pt x="4103" y="17"/>
                  <a:pt x="4117" y="15"/>
                </a:cubicBezTo>
                <a:close/>
                <a:moveTo>
                  <a:pt x="4175" y="11"/>
                </a:moveTo>
                <a:cubicBezTo>
                  <a:pt x="4174" y="12"/>
                  <a:pt x="4177" y="11"/>
                  <a:pt x="4184" y="10"/>
                </a:cubicBezTo>
                <a:cubicBezTo>
                  <a:pt x="4168" y="11"/>
                  <a:pt x="4168" y="11"/>
                  <a:pt x="4168" y="11"/>
                </a:cubicBezTo>
                <a:cubicBezTo>
                  <a:pt x="4170" y="12"/>
                  <a:pt x="4170" y="13"/>
                  <a:pt x="4175" y="11"/>
                </a:cubicBezTo>
                <a:close/>
                <a:moveTo>
                  <a:pt x="4184" y="12"/>
                </a:moveTo>
                <a:cubicBezTo>
                  <a:pt x="4153" y="15"/>
                  <a:pt x="4153" y="15"/>
                  <a:pt x="4153" y="15"/>
                </a:cubicBezTo>
                <a:cubicBezTo>
                  <a:pt x="4158" y="15"/>
                  <a:pt x="4158" y="15"/>
                  <a:pt x="4158" y="15"/>
                </a:cubicBezTo>
                <a:cubicBezTo>
                  <a:pt x="4184" y="12"/>
                  <a:pt x="4184" y="12"/>
                  <a:pt x="4184" y="12"/>
                </a:cubicBezTo>
                <a:close/>
                <a:moveTo>
                  <a:pt x="4213" y="9"/>
                </a:moveTo>
                <a:cubicBezTo>
                  <a:pt x="4212" y="9"/>
                  <a:pt x="4212" y="9"/>
                  <a:pt x="4213" y="9"/>
                </a:cubicBezTo>
                <a:close/>
                <a:moveTo>
                  <a:pt x="3808" y="28"/>
                </a:moveTo>
                <a:cubicBezTo>
                  <a:pt x="3810" y="27"/>
                  <a:pt x="3804" y="28"/>
                  <a:pt x="3798" y="28"/>
                </a:cubicBezTo>
                <a:lnTo>
                  <a:pt x="3808" y="28"/>
                </a:lnTo>
                <a:close/>
                <a:moveTo>
                  <a:pt x="3756" y="21"/>
                </a:moveTo>
                <a:cubicBezTo>
                  <a:pt x="3742" y="22"/>
                  <a:pt x="3742" y="22"/>
                  <a:pt x="3742" y="22"/>
                </a:cubicBezTo>
                <a:cubicBezTo>
                  <a:pt x="3756" y="22"/>
                  <a:pt x="3756" y="22"/>
                  <a:pt x="3756" y="22"/>
                </a:cubicBezTo>
                <a:cubicBezTo>
                  <a:pt x="3756" y="22"/>
                  <a:pt x="3754" y="22"/>
                  <a:pt x="3756" y="21"/>
                </a:cubicBezTo>
                <a:close/>
                <a:moveTo>
                  <a:pt x="3989" y="24"/>
                </a:moveTo>
                <a:cubicBezTo>
                  <a:pt x="3989" y="23"/>
                  <a:pt x="3989" y="23"/>
                  <a:pt x="3989" y="23"/>
                </a:cubicBezTo>
                <a:cubicBezTo>
                  <a:pt x="4004" y="23"/>
                  <a:pt x="4000" y="22"/>
                  <a:pt x="4002" y="21"/>
                </a:cubicBezTo>
                <a:cubicBezTo>
                  <a:pt x="3976" y="23"/>
                  <a:pt x="3976" y="23"/>
                  <a:pt x="3976" y="23"/>
                </a:cubicBezTo>
                <a:lnTo>
                  <a:pt x="3989" y="24"/>
                </a:lnTo>
                <a:close/>
                <a:moveTo>
                  <a:pt x="4323" y="11"/>
                </a:moveTo>
                <a:cubicBezTo>
                  <a:pt x="4326" y="12"/>
                  <a:pt x="4326" y="12"/>
                  <a:pt x="4326" y="12"/>
                </a:cubicBezTo>
                <a:cubicBezTo>
                  <a:pt x="4334" y="9"/>
                  <a:pt x="4334" y="9"/>
                  <a:pt x="4334" y="9"/>
                </a:cubicBezTo>
                <a:cubicBezTo>
                  <a:pt x="4312" y="10"/>
                  <a:pt x="4284" y="13"/>
                  <a:pt x="4268" y="12"/>
                </a:cubicBezTo>
                <a:cubicBezTo>
                  <a:pt x="4278" y="15"/>
                  <a:pt x="4305" y="11"/>
                  <a:pt x="4323" y="11"/>
                </a:cubicBezTo>
                <a:close/>
                <a:moveTo>
                  <a:pt x="3897" y="30"/>
                </a:moveTo>
                <a:cubicBezTo>
                  <a:pt x="3904" y="30"/>
                  <a:pt x="3904" y="30"/>
                  <a:pt x="3904" y="30"/>
                </a:cubicBezTo>
                <a:cubicBezTo>
                  <a:pt x="3903" y="29"/>
                  <a:pt x="3903" y="29"/>
                  <a:pt x="3903" y="29"/>
                </a:cubicBezTo>
                <a:cubicBezTo>
                  <a:pt x="3893" y="29"/>
                  <a:pt x="3887" y="30"/>
                  <a:pt x="3897" y="30"/>
                </a:cubicBezTo>
                <a:close/>
                <a:moveTo>
                  <a:pt x="3823" y="19"/>
                </a:moveTo>
                <a:cubicBezTo>
                  <a:pt x="3814" y="21"/>
                  <a:pt x="3814" y="21"/>
                  <a:pt x="3814" y="21"/>
                </a:cubicBezTo>
                <a:cubicBezTo>
                  <a:pt x="3822" y="21"/>
                  <a:pt x="3822" y="21"/>
                  <a:pt x="3822" y="21"/>
                </a:cubicBezTo>
                <a:lnTo>
                  <a:pt x="3823" y="19"/>
                </a:lnTo>
                <a:close/>
                <a:moveTo>
                  <a:pt x="41" y="135"/>
                </a:moveTo>
                <a:cubicBezTo>
                  <a:pt x="26" y="134"/>
                  <a:pt x="26" y="134"/>
                  <a:pt x="26" y="134"/>
                </a:cubicBezTo>
                <a:cubicBezTo>
                  <a:pt x="36" y="135"/>
                  <a:pt x="36" y="135"/>
                  <a:pt x="36" y="135"/>
                </a:cubicBezTo>
                <a:lnTo>
                  <a:pt x="41" y="135"/>
                </a:lnTo>
                <a:close/>
                <a:moveTo>
                  <a:pt x="3682" y="25"/>
                </a:moveTo>
                <a:cubicBezTo>
                  <a:pt x="3682" y="25"/>
                  <a:pt x="3682" y="24"/>
                  <a:pt x="3682" y="24"/>
                </a:cubicBezTo>
                <a:cubicBezTo>
                  <a:pt x="3682" y="24"/>
                  <a:pt x="3682" y="25"/>
                  <a:pt x="3682" y="25"/>
                </a:cubicBezTo>
                <a:close/>
                <a:moveTo>
                  <a:pt x="3658" y="27"/>
                </a:moveTo>
                <a:cubicBezTo>
                  <a:pt x="3663" y="28"/>
                  <a:pt x="3661" y="24"/>
                  <a:pt x="3664" y="26"/>
                </a:cubicBezTo>
                <a:cubicBezTo>
                  <a:pt x="3670" y="23"/>
                  <a:pt x="3629" y="29"/>
                  <a:pt x="3658" y="27"/>
                </a:cubicBezTo>
                <a:close/>
                <a:moveTo>
                  <a:pt x="3928" y="19"/>
                </a:moveTo>
                <a:cubicBezTo>
                  <a:pt x="3929" y="18"/>
                  <a:pt x="3930" y="18"/>
                  <a:pt x="3931" y="18"/>
                </a:cubicBezTo>
                <a:cubicBezTo>
                  <a:pt x="3930" y="18"/>
                  <a:pt x="3929" y="18"/>
                  <a:pt x="3928" y="19"/>
                </a:cubicBezTo>
                <a:close/>
                <a:moveTo>
                  <a:pt x="3682" y="25"/>
                </a:moveTo>
                <a:cubicBezTo>
                  <a:pt x="3680" y="25"/>
                  <a:pt x="3677" y="26"/>
                  <a:pt x="3672" y="26"/>
                </a:cubicBezTo>
                <a:cubicBezTo>
                  <a:pt x="3683" y="26"/>
                  <a:pt x="3683" y="26"/>
                  <a:pt x="3683" y="26"/>
                </a:cubicBezTo>
                <a:cubicBezTo>
                  <a:pt x="3682" y="25"/>
                  <a:pt x="3682" y="25"/>
                  <a:pt x="3682" y="25"/>
                </a:cubicBezTo>
                <a:close/>
                <a:moveTo>
                  <a:pt x="4003" y="16"/>
                </a:moveTo>
                <a:cubicBezTo>
                  <a:pt x="4001" y="15"/>
                  <a:pt x="4001" y="15"/>
                  <a:pt x="4002" y="16"/>
                </a:cubicBezTo>
                <a:cubicBezTo>
                  <a:pt x="3998" y="16"/>
                  <a:pt x="3995" y="17"/>
                  <a:pt x="3993" y="17"/>
                </a:cubicBezTo>
                <a:cubicBezTo>
                  <a:pt x="3997" y="17"/>
                  <a:pt x="4001" y="16"/>
                  <a:pt x="4004" y="16"/>
                </a:cubicBezTo>
                <a:cubicBezTo>
                  <a:pt x="4004" y="16"/>
                  <a:pt x="4004" y="16"/>
                  <a:pt x="4003" y="16"/>
                </a:cubicBezTo>
                <a:close/>
                <a:moveTo>
                  <a:pt x="3993" y="17"/>
                </a:moveTo>
                <a:cubicBezTo>
                  <a:pt x="3987" y="17"/>
                  <a:pt x="3982" y="18"/>
                  <a:pt x="3975" y="18"/>
                </a:cubicBezTo>
                <a:cubicBezTo>
                  <a:pt x="3975" y="18"/>
                  <a:pt x="3975" y="18"/>
                  <a:pt x="3977" y="18"/>
                </a:cubicBezTo>
                <a:cubicBezTo>
                  <a:pt x="3984" y="18"/>
                  <a:pt x="3988" y="18"/>
                  <a:pt x="3993" y="17"/>
                </a:cubicBezTo>
                <a:close/>
                <a:moveTo>
                  <a:pt x="3947" y="18"/>
                </a:moveTo>
                <a:cubicBezTo>
                  <a:pt x="3932" y="18"/>
                  <a:pt x="3932" y="18"/>
                  <a:pt x="3932" y="18"/>
                </a:cubicBezTo>
                <a:cubicBezTo>
                  <a:pt x="3932" y="18"/>
                  <a:pt x="3932" y="18"/>
                  <a:pt x="3931" y="18"/>
                </a:cubicBezTo>
                <a:cubicBezTo>
                  <a:pt x="3930" y="18"/>
                  <a:pt x="3930" y="19"/>
                  <a:pt x="3929" y="19"/>
                </a:cubicBezTo>
                <a:cubicBezTo>
                  <a:pt x="3936" y="19"/>
                  <a:pt x="3941" y="18"/>
                  <a:pt x="3947" y="18"/>
                </a:cubicBezTo>
                <a:close/>
                <a:moveTo>
                  <a:pt x="3971" y="16"/>
                </a:moveTo>
                <a:cubicBezTo>
                  <a:pt x="3963" y="17"/>
                  <a:pt x="3956" y="18"/>
                  <a:pt x="3947" y="18"/>
                </a:cubicBezTo>
                <a:cubicBezTo>
                  <a:pt x="3975" y="18"/>
                  <a:pt x="3975" y="18"/>
                  <a:pt x="3975" y="18"/>
                </a:cubicBezTo>
                <a:cubicBezTo>
                  <a:pt x="3977" y="17"/>
                  <a:pt x="3981" y="16"/>
                  <a:pt x="3971" y="16"/>
                </a:cubicBezTo>
                <a:close/>
                <a:moveTo>
                  <a:pt x="3867" y="27"/>
                </a:moveTo>
                <a:cubicBezTo>
                  <a:pt x="3845" y="29"/>
                  <a:pt x="3849" y="27"/>
                  <a:pt x="3838" y="27"/>
                </a:cubicBezTo>
                <a:cubicBezTo>
                  <a:pt x="3847" y="29"/>
                  <a:pt x="3810" y="31"/>
                  <a:pt x="3815" y="33"/>
                </a:cubicBezTo>
                <a:cubicBezTo>
                  <a:pt x="3834" y="32"/>
                  <a:pt x="3834" y="32"/>
                  <a:pt x="3834" y="32"/>
                </a:cubicBezTo>
                <a:cubicBezTo>
                  <a:pt x="3835" y="32"/>
                  <a:pt x="3828" y="33"/>
                  <a:pt x="3833" y="33"/>
                </a:cubicBezTo>
                <a:cubicBezTo>
                  <a:pt x="3834" y="32"/>
                  <a:pt x="3853" y="30"/>
                  <a:pt x="3869" y="31"/>
                </a:cubicBezTo>
                <a:cubicBezTo>
                  <a:pt x="3885" y="29"/>
                  <a:pt x="3875" y="23"/>
                  <a:pt x="3861" y="21"/>
                </a:cubicBezTo>
                <a:cubicBezTo>
                  <a:pt x="3860" y="22"/>
                  <a:pt x="3860" y="22"/>
                  <a:pt x="3844" y="24"/>
                </a:cubicBezTo>
                <a:cubicBezTo>
                  <a:pt x="3850" y="24"/>
                  <a:pt x="3880" y="26"/>
                  <a:pt x="3867" y="27"/>
                </a:cubicBezTo>
                <a:close/>
                <a:moveTo>
                  <a:pt x="3899" y="20"/>
                </a:moveTo>
                <a:cubicBezTo>
                  <a:pt x="3891" y="20"/>
                  <a:pt x="3886" y="19"/>
                  <a:pt x="3875" y="18"/>
                </a:cubicBezTo>
                <a:cubicBezTo>
                  <a:pt x="3864" y="19"/>
                  <a:pt x="3862" y="20"/>
                  <a:pt x="3861" y="21"/>
                </a:cubicBezTo>
                <a:cubicBezTo>
                  <a:pt x="3894" y="20"/>
                  <a:pt x="3894" y="20"/>
                  <a:pt x="3894" y="20"/>
                </a:cubicBezTo>
                <a:cubicBezTo>
                  <a:pt x="3899" y="20"/>
                  <a:pt x="3899" y="20"/>
                  <a:pt x="3899" y="20"/>
                </a:cubicBezTo>
                <a:close/>
                <a:moveTo>
                  <a:pt x="4283" y="15"/>
                </a:moveTo>
                <a:cubicBezTo>
                  <a:pt x="4278" y="15"/>
                  <a:pt x="4262" y="15"/>
                  <a:pt x="4263" y="15"/>
                </a:cubicBezTo>
                <a:cubicBezTo>
                  <a:pt x="4274" y="16"/>
                  <a:pt x="4274" y="16"/>
                  <a:pt x="4274" y="16"/>
                </a:cubicBezTo>
                <a:cubicBezTo>
                  <a:pt x="4283" y="15"/>
                  <a:pt x="4283" y="15"/>
                  <a:pt x="4283" y="15"/>
                </a:cubicBezTo>
                <a:close/>
                <a:moveTo>
                  <a:pt x="3918" y="24"/>
                </a:moveTo>
                <a:cubicBezTo>
                  <a:pt x="3938" y="23"/>
                  <a:pt x="3932" y="22"/>
                  <a:pt x="3943" y="21"/>
                </a:cubicBezTo>
                <a:cubicBezTo>
                  <a:pt x="3911" y="22"/>
                  <a:pt x="3953" y="19"/>
                  <a:pt x="3929" y="19"/>
                </a:cubicBezTo>
                <a:cubicBezTo>
                  <a:pt x="3924" y="21"/>
                  <a:pt x="3908" y="22"/>
                  <a:pt x="3918" y="24"/>
                </a:cubicBezTo>
                <a:close/>
                <a:moveTo>
                  <a:pt x="3928" y="19"/>
                </a:moveTo>
                <a:cubicBezTo>
                  <a:pt x="3899" y="20"/>
                  <a:pt x="3899" y="20"/>
                  <a:pt x="3899" y="20"/>
                </a:cubicBezTo>
                <a:cubicBezTo>
                  <a:pt x="3906" y="20"/>
                  <a:pt x="3914" y="19"/>
                  <a:pt x="3929" y="19"/>
                </a:cubicBezTo>
                <a:cubicBezTo>
                  <a:pt x="3923" y="19"/>
                  <a:pt x="3925" y="19"/>
                  <a:pt x="3928" y="19"/>
                </a:cubicBezTo>
                <a:close/>
                <a:moveTo>
                  <a:pt x="679" y="938"/>
                </a:moveTo>
                <a:cubicBezTo>
                  <a:pt x="689" y="938"/>
                  <a:pt x="689" y="938"/>
                  <a:pt x="689" y="938"/>
                </a:cubicBezTo>
                <a:cubicBezTo>
                  <a:pt x="683" y="938"/>
                  <a:pt x="677" y="937"/>
                  <a:pt x="679" y="938"/>
                </a:cubicBezTo>
                <a:close/>
                <a:moveTo>
                  <a:pt x="1710" y="981"/>
                </a:moveTo>
                <a:cubicBezTo>
                  <a:pt x="1718" y="981"/>
                  <a:pt x="1725" y="981"/>
                  <a:pt x="1736" y="984"/>
                </a:cubicBezTo>
                <a:cubicBezTo>
                  <a:pt x="1719" y="977"/>
                  <a:pt x="1719" y="977"/>
                  <a:pt x="1719" y="977"/>
                </a:cubicBezTo>
                <a:cubicBezTo>
                  <a:pt x="1719" y="977"/>
                  <a:pt x="1719" y="977"/>
                  <a:pt x="1710" y="981"/>
                </a:cubicBezTo>
                <a:close/>
                <a:moveTo>
                  <a:pt x="2443" y="1009"/>
                </a:moveTo>
                <a:cubicBezTo>
                  <a:pt x="2443" y="1009"/>
                  <a:pt x="2443" y="1009"/>
                  <a:pt x="2454" y="1007"/>
                </a:cubicBezTo>
                <a:cubicBezTo>
                  <a:pt x="2447" y="1007"/>
                  <a:pt x="2444" y="1007"/>
                  <a:pt x="2442" y="1008"/>
                </a:cubicBezTo>
                <a:cubicBezTo>
                  <a:pt x="2442" y="1008"/>
                  <a:pt x="2442" y="1008"/>
                  <a:pt x="2443" y="1009"/>
                </a:cubicBezTo>
                <a:close/>
                <a:moveTo>
                  <a:pt x="1521" y="976"/>
                </a:moveTo>
                <a:cubicBezTo>
                  <a:pt x="1520" y="975"/>
                  <a:pt x="1518" y="975"/>
                  <a:pt x="1514" y="975"/>
                </a:cubicBezTo>
                <a:cubicBezTo>
                  <a:pt x="1516" y="975"/>
                  <a:pt x="1518" y="975"/>
                  <a:pt x="1521" y="976"/>
                </a:cubicBezTo>
                <a:close/>
                <a:moveTo>
                  <a:pt x="2644" y="1012"/>
                </a:moveTo>
                <a:cubicBezTo>
                  <a:pt x="2647" y="1010"/>
                  <a:pt x="2647" y="1010"/>
                  <a:pt x="2647" y="1010"/>
                </a:cubicBezTo>
                <a:cubicBezTo>
                  <a:pt x="2647" y="1010"/>
                  <a:pt x="2647" y="1010"/>
                  <a:pt x="2641" y="1012"/>
                </a:cubicBezTo>
                <a:cubicBezTo>
                  <a:pt x="2641" y="1012"/>
                  <a:pt x="2641" y="1012"/>
                  <a:pt x="2644" y="1012"/>
                </a:cubicBezTo>
                <a:close/>
                <a:moveTo>
                  <a:pt x="1521" y="976"/>
                </a:moveTo>
                <a:cubicBezTo>
                  <a:pt x="1526" y="977"/>
                  <a:pt x="1504" y="976"/>
                  <a:pt x="1509" y="977"/>
                </a:cubicBezTo>
                <a:cubicBezTo>
                  <a:pt x="1530" y="977"/>
                  <a:pt x="1512" y="979"/>
                  <a:pt x="1535" y="979"/>
                </a:cubicBezTo>
                <a:cubicBezTo>
                  <a:pt x="1542" y="977"/>
                  <a:pt x="1535" y="977"/>
                  <a:pt x="1521" y="976"/>
                </a:cubicBezTo>
                <a:close/>
                <a:moveTo>
                  <a:pt x="3460" y="1029"/>
                </a:moveTo>
                <a:cubicBezTo>
                  <a:pt x="3459" y="1029"/>
                  <a:pt x="3459" y="1029"/>
                  <a:pt x="3459" y="1029"/>
                </a:cubicBezTo>
                <a:cubicBezTo>
                  <a:pt x="3465" y="1030"/>
                  <a:pt x="3468" y="1030"/>
                  <a:pt x="3460" y="1029"/>
                </a:cubicBezTo>
                <a:close/>
                <a:moveTo>
                  <a:pt x="2796" y="1020"/>
                </a:moveTo>
                <a:cubicBezTo>
                  <a:pt x="2813" y="1020"/>
                  <a:pt x="2813" y="1020"/>
                  <a:pt x="2813" y="1020"/>
                </a:cubicBezTo>
                <a:cubicBezTo>
                  <a:pt x="2815" y="1018"/>
                  <a:pt x="2808" y="1020"/>
                  <a:pt x="2796" y="1020"/>
                </a:cubicBezTo>
                <a:close/>
                <a:moveTo>
                  <a:pt x="3364" y="1033"/>
                </a:moveTo>
                <a:cubicBezTo>
                  <a:pt x="3361" y="1033"/>
                  <a:pt x="3358" y="1033"/>
                  <a:pt x="3355" y="1033"/>
                </a:cubicBezTo>
                <a:cubicBezTo>
                  <a:pt x="3360" y="1033"/>
                  <a:pt x="3363" y="1033"/>
                  <a:pt x="3364" y="1033"/>
                </a:cubicBezTo>
                <a:close/>
                <a:moveTo>
                  <a:pt x="1272" y="962"/>
                </a:moveTo>
                <a:cubicBezTo>
                  <a:pt x="1272" y="962"/>
                  <a:pt x="1272" y="962"/>
                  <a:pt x="1277" y="962"/>
                </a:cubicBezTo>
                <a:cubicBezTo>
                  <a:pt x="1273" y="958"/>
                  <a:pt x="1273" y="958"/>
                  <a:pt x="1273" y="958"/>
                </a:cubicBezTo>
                <a:cubicBezTo>
                  <a:pt x="1273" y="958"/>
                  <a:pt x="1273" y="958"/>
                  <a:pt x="1272" y="962"/>
                </a:cubicBezTo>
                <a:close/>
                <a:moveTo>
                  <a:pt x="2945" y="1022"/>
                </a:moveTo>
                <a:cubicBezTo>
                  <a:pt x="2945" y="1022"/>
                  <a:pt x="2945" y="1022"/>
                  <a:pt x="2936" y="1020"/>
                </a:cubicBezTo>
                <a:cubicBezTo>
                  <a:pt x="2937" y="1021"/>
                  <a:pt x="2931" y="1022"/>
                  <a:pt x="2945" y="1022"/>
                </a:cubicBezTo>
                <a:close/>
                <a:moveTo>
                  <a:pt x="588" y="931"/>
                </a:moveTo>
                <a:cubicBezTo>
                  <a:pt x="588" y="931"/>
                  <a:pt x="588" y="931"/>
                  <a:pt x="593" y="931"/>
                </a:cubicBezTo>
                <a:cubicBezTo>
                  <a:pt x="593" y="931"/>
                  <a:pt x="593" y="931"/>
                  <a:pt x="626" y="932"/>
                </a:cubicBezTo>
                <a:cubicBezTo>
                  <a:pt x="625" y="931"/>
                  <a:pt x="623" y="930"/>
                  <a:pt x="612" y="929"/>
                </a:cubicBezTo>
                <a:cubicBezTo>
                  <a:pt x="601" y="930"/>
                  <a:pt x="596" y="931"/>
                  <a:pt x="588" y="931"/>
                </a:cubicBezTo>
                <a:close/>
                <a:moveTo>
                  <a:pt x="705" y="943"/>
                </a:moveTo>
                <a:cubicBezTo>
                  <a:pt x="705" y="943"/>
                  <a:pt x="705" y="943"/>
                  <a:pt x="715" y="943"/>
                </a:cubicBezTo>
                <a:cubicBezTo>
                  <a:pt x="709" y="941"/>
                  <a:pt x="709" y="941"/>
                  <a:pt x="709" y="941"/>
                </a:cubicBezTo>
                <a:cubicBezTo>
                  <a:pt x="709" y="941"/>
                  <a:pt x="709" y="941"/>
                  <a:pt x="705" y="943"/>
                </a:cubicBezTo>
                <a:close/>
                <a:moveTo>
                  <a:pt x="714" y="938"/>
                </a:moveTo>
                <a:cubicBezTo>
                  <a:pt x="702" y="937"/>
                  <a:pt x="690" y="936"/>
                  <a:pt x="694" y="938"/>
                </a:cubicBezTo>
                <a:cubicBezTo>
                  <a:pt x="693" y="938"/>
                  <a:pt x="692" y="938"/>
                  <a:pt x="692" y="938"/>
                </a:cubicBezTo>
                <a:cubicBezTo>
                  <a:pt x="703" y="939"/>
                  <a:pt x="713" y="940"/>
                  <a:pt x="714" y="938"/>
                </a:cubicBezTo>
                <a:close/>
                <a:moveTo>
                  <a:pt x="3355" y="1033"/>
                </a:moveTo>
                <a:cubicBezTo>
                  <a:pt x="3352" y="1033"/>
                  <a:pt x="3348" y="1033"/>
                  <a:pt x="3345" y="1032"/>
                </a:cubicBezTo>
                <a:cubicBezTo>
                  <a:pt x="3349" y="1033"/>
                  <a:pt x="3352" y="1033"/>
                  <a:pt x="3355" y="1033"/>
                </a:cubicBezTo>
                <a:close/>
                <a:moveTo>
                  <a:pt x="649" y="937"/>
                </a:moveTo>
                <a:cubicBezTo>
                  <a:pt x="638" y="937"/>
                  <a:pt x="642" y="939"/>
                  <a:pt x="620" y="937"/>
                </a:cubicBezTo>
                <a:cubicBezTo>
                  <a:pt x="607" y="936"/>
                  <a:pt x="637" y="935"/>
                  <a:pt x="643" y="935"/>
                </a:cubicBezTo>
                <a:cubicBezTo>
                  <a:pt x="627" y="933"/>
                  <a:pt x="627" y="933"/>
                  <a:pt x="626" y="932"/>
                </a:cubicBezTo>
                <a:cubicBezTo>
                  <a:pt x="612" y="934"/>
                  <a:pt x="602" y="939"/>
                  <a:pt x="618" y="941"/>
                </a:cubicBezTo>
                <a:cubicBezTo>
                  <a:pt x="634" y="940"/>
                  <a:pt x="653" y="942"/>
                  <a:pt x="654" y="943"/>
                </a:cubicBezTo>
                <a:cubicBezTo>
                  <a:pt x="659" y="943"/>
                  <a:pt x="652" y="942"/>
                  <a:pt x="653" y="942"/>
                </a:cubicBezTo>
                <a:cubicBezTo>
                  <a:pt x="653" y="942"/>
                  <a:pt x="653" y="942"/>
                  <a:pt x="672" y="943"/>
                </a:cubicBezTo>
                <a:cubicBezTo>
                  <a:pt x="677" y="941"/>
                  <a:pt x="640" y="939"/>
                  <a:pt x="649" y="937"/>
                </a:cubicBezTo>
                <a:close/>
                <a:moveTo>
                  <a:pt x="983" y="957"/>
                </a:moveTo>
                <a:cubicBezTo>
                  <a:pt x="965" y="957"/>
                  <a:pt x="985" y="958"/>
                  <a:pt x="986" y="959"/>
                </a:cubicBezTo>
                <a:cubicBezTo>
                  <a:pt x="1011" y="959"/>
                  <a:pt x="985" y="957"/>
                  <a:pt x="983" y="957"/>
                </a:cubicBezTo>
                <a:close/>
                <a:moveTo>
                  <a:pt x="1005" y="952"/>
                </a:moveTo>
                <a:cubicBezTo>
                  <a:pt x="1005" y="952"/>
                  <a:pt x="1005" y="952"/>
                  <a:pt x="985" y="951"/>
                </a:cubicBezTo>
                <a:cubicBezTo>
                  <a:pt x="982" y="951"/>
                  <a:pt x="989" y="952"/>
                  <a:pt x="994" y="952"/>
                </a:cubicBezTo>
                <a:cubicBezTo>
                  <a:pt x="1001" y="953"/>
                  <a:pt x="1007" y="952"/>
                  <a:pt x="1005" y="952"/>
                </a:cubicBezTo>
                <a:close/>
                <a:moveTo>
                  <a:pt x="935" y="956"/>
                </a:moveTo>
                <a:cubicBezTo>
                  <a:pt x="935" y="953"/>
                  <a:pt x="935" y="953"/>
                  <a:pt x="935" y="953"/>
                </a:cubicBezTo>
                <a:cubicBezTo>
                  <a:pt x="932" y="954"/>
                  <a:pt x="931" y="954"/>
                  <a:pt x="926" y="954"/>
                </a:cubicBezTo>
                <a:cubicBezTo>
                  <a:pt x="926" y="954"/>
                  <a:pt x="926" y="954"/>
                  <a:pt x="935" y="956"/>
                </a:cubicBezTo>
                <a:close/>
                <a:moveTo>
                  <a:pt x="771" y="944"/>
                </a:moveTo>
                <a:cubicBezTo>
                  <a:pt x="766" y="943"/>
                  <a:pt x="759" y="943"/>
                  <a:pt x="756" y="943"/>
                </a:cubicBezTo>
                <a:cubicBezTo>
                  <a:pt x="759" y="943"/>
                  <a:pt x="765" y="944"/>
                  <a:pt x="771" y="944"/>
                </a:cubicBezTo>
                <a:close/>
                <a:moveTo>
                  <a:pt x="729" y="945"/>
                </a:moveTo>
                <a:cubicBezTo>
                  <a:pt x="729" y="945"/>
                  <a:pt x="729" y="945"/>
                  <a:pt x="747" y="945"/>
                </a:cubicBezTo>
                <a:cubicBezTo>
                  <a:pt x="735" y="944"/>
                  <a:pt x="735" y="944"/>
                  <a:pt x="735" y="944"/>
                </a:cubicBezTo>
                <a:cubicBezTo>
                  <a:pt x="735" y="944"/>
                  <a:pt x="735" y="944"/>
                  <a:pt x="729" y="945"/>
                </a:cubicBezTo>
                <a:close/>
                <a:moveTo>
                  <a:pt x="665" y="932"/>
                </a:moveTo>
                <a:cubicBezTo>
                  <a:pt x="665" y="932"/>
                  <a:pt x="665" y="932"/>
                  <a:pt x="673" y="932"/>
                </a:cubicBezTo>
                <a:cubicBezTo>
                  <a:pt x="673" y="932"/>
                  <a:pt x="673" y="932"/>
                  <a:pt x="664" y="930"/>
                </a:cubicBezTo>
                <a:lnTo>
                  <a:pt x="665" y="932"/>
                </a:lnTo>
                <a:close/>
                <a:moveTo>
                  <a:pt x="1541" y="957"/>
                </a:moveTo>
                <a:cubicBezTo>
                  <a:pt x="1543" y="955"/>
                  <a:pt x="1530" y="957"/>
                  <a:pt x="1518" y="958"/>
                </a:cubicBezTo>
                <a:cubicBezTo>
                  <a:pt x="1538" y="958"/>
                  <a:pt x="1538" y="958"/>
                  <a:pt x="1538" y="958"/>
                </a:cubicBezTo>
                <a:cubicBezTo>
                  <a:pt x="1538" y="958"/>
                  <a:pt x="1538" y="958"/>
                  <a:pt x="1541" y="957"/>
                </a:cubicBezTo>
                <a:close/>
                <a:moveTo>
                  <a:pt x="2604" y="990"/>
                </a:moveTo>
                <a:cubicBezTo>
                  <a:pt x="2603" y="991"/>
                  <a:pt x="2605" y="991"/>
                  <a:pt x="2610" y="992"/>
                </a:cubicBezTo>
                <a:cubicBezTo>
                  <a:pt x="2611" y="991"/>
                  <a:pt x="2609" y="991"/>
                  <a:pt x="2604" y="990"/>
                </a:cubicBezTo>
                <a:close/>
                <a:moveTo>
                  <a:pt x="2626" y="1009"/>
                </a:moveTo>
                <a:cubicBezTo>
                  <a:pt x="2627" y="1010"/>
                  <a:pt x="2630" y="1010"/>
                  <a:pt x="2633" y="1010"/>
                </a:cubicBezTo>
                <a:cubicBezTo>
                  <a:pt x="2633" y="1010"/>
                  <a:pt x="2633" y="1010"/>
                  <a:pt x="2626" y="1009"/>
                </a:cubicBezTo>
                <a:close/>
                <a:moveTo>
                  <a:pt x="1046" y="943"/>
                </a:moveTo>
                <a:cubicBezTo>
                  <a:pt x="1021" y="943"/>
                  <a:pt x="1021" y="943"/>
                  <a:pt x="1021" y="943"/>
                </a:cubicBezTo>
                <a:cubicBezTo>
                  <a:pt x="1024" y="945"/>
                  <a:pt x="1034" y="943"/>
                  <a:pt x="1046" y="943"/>
                </a:cubicBezTo>
                <a:close/>
                <a:moveTo>
                  <a:pt x="2087" y="983"/>
                </a:moveTo>
                <a:cubicBezTo>
                  <a:pt x="2088" y="983"/>
                  <a:pt x="2090" y="984"/>
                  <a:pt x="2091" y="984"/>
                </a:cubicBezTo>
                <a:cubicBezTo>
                  <a:pt x="2090" y="983"/>
                  <a:pt x="2088" y="983"/>
                  <a:pt x="2087" y="983"/>
                </a:cubicBezTo>
                <a:close/>
                <a:moveTo>
                  <a:pt x="4477" y="1045"/>
                </a:moveTo>
                <a:cubicBezTo>
                  <a:pt x="4477" y="1045"/>
                  <a:pt x="4477" y="1045"/>
                  <a:pt x="4473" y="1048"/>
                </a:cubicBezTo>
                <a:cubicBezTo>
                  <a:pt x="4476" y="1047"/>
                  <a:pt x="4483" y="1047"/>
                  <a:pt x="4486" y="1048"/>
                </a:cubicBezTo>
                <a:lnTo>
                  <a:pt x="4477" y="1045"/>
                </a:lnTo>
                <a:close/>
                <a:moveTo>
                  <a:pt x="1148" y="957"/>
                </a:moveTo>
                <a:cubicBezTo>
                  <a:pt x="1148" y="957"/>
                  <a:pt x="1148" y="957"/>
                  <a:pt x="1147" y="957"/>
                </a:cubicBezTo>
                <a:cubicBezTo>
                  <a:pt x="1146" y="958"/>
                  <a:pt x="1146" y="958"/>
                  <a:pt x="1148" y="957"/>
                </a:cubicBezTo>
                <a:close/>
                <a:moveTo>
                  <a:pt x="4417" y="1045"/>
                </a:moveTo>
                <a:cubicBezTo>
                  <a:pt x="4417" y="1045"/>
                  <a:pt x="4417" y="1045"/>
                  <a:pt x="4376" y="1046"/>
                </a:cubicBezTo>
                <a:cubicBezTo>
                  <a:pt x="4377" y="1046"/>
                  <a:pt x="4370" y="1044"/>
                  <a:pt x="4377" y="1044"/>
                </a:cubicBezTo>
                <a:cubicBezTo>
                  <a:pt x="4367" y="1043"/>
                  <a:pt x="4358" y="1043"/>
                  <a:pt x="4371" y="1042"/>
                </a:cubicBezTo>
                <a:cubicBezTo>
                  <a:pt x="4272" y="1046"/>
                  <a:pt x="4171" y="1037"/>
                  <a:pt x="4074" y="1037"/>
                </a:cubicBezTo>
                <a:cubicBezTo>
                  <a:pt x="4067" y="1037"/>
                  <a:pt x="4071" y="1036"/>
                  <a:pt x="4073" y="1035"/>
                </a:cubicBezTo>
                <a:cubicBezTo>
                  <a:pt x="4055" y="1037"/>
                  <a:pt x="4056" y="1033"/>
                  <a:pt x="4046" y="1032"/>
                </a:cubicBezTo>
                <a:cubicBezTo>
                  <a:pt x="4046" y="1032"/>
                  <a:pt x="4046" y="1032"/>
                  <a:pt x="4020" y="1036"/>
                </a:cubicBezTo>
                <a:cubicBezTo>
                  <a:pt x="4010" y="1033"/>
                  <a:pt x="4018" y="1033"/>
                  <a:pt x="4017" y="1032"/>
                </a:cubicBezTo>
                <a:cubicBezTo>
                  <a:pt x="3967" y="1030"/>
                  <a:pt x="3919" y="1032"/>
                  <a:pt x="3879" y="1029"/>
                </a:cubicBezTo>
                <a:cubicBezTo>
                  <a:pt x="3866" y="1029"/>
                  <a:pt x="3882" y="1031"/>
                  <a:pt x="3865" y="1031"/>
                </a:cubicBezTo>
                <a:cubicBezTo>
                  <a:pt x="3887" y="1029"/>
                  <a:pt x="3821" y="1028"/>
                  <a:pt x="3829" y="1026"/>
                </a:cubicBezTo>
                <a:cubicBezTo>
                  <a:pt x="3812" y="1029"/>
                  <a:pt x="3770" y="1025"/>
                  <a:pt x="3777" y="1031"/>
                </a:cubicBezTo>
                <a:cubicBezTo>
                  <a:pt x="3757" y="1030"/>
                  <a:pt x="3760" y="1028"/>
                  <a:pt x="3766" y="1028"/>
                </a:cubicBezTo>
                <a:cubicBezTo>
                  <a:pt x="3743" y="1027"/>
                  <a:pt x="3724" y="1027"/>
                  <a:pt x="3705" y="1024"/>
                </a:cubicBezTo>
                <a:cubicBezTo>
                  <a:pt x="3692" y="1025"/>
                  <a:pt x="3597" y="1020"/>
                  <a:pt x="3576" y="1023"/>
                </a:cubicBezTo>
                <a:cubicBezTo>
                  <a:pt x="3591" y="1021"/>
                  <a:pt x="3575" y="1022"/>
                  <a:pt x="3562" y="1021"/>
                </a:cubicBezTo>
                <a:cubicBezTo>
                  <a:pt x="3562" y="1021"/>
                  <a:pt x="3562" y="1021"/>
                  <a:pt x="3574" y="1019"/>
                </a:cubicBezTo>
                <a:cubicBezTo>
                  <a:pt x="3574" y="1019"/>
                  <a:pt x="3574" y="1019"/>
                  <a:pt x="3543" y="1018"/>
                </a:cubicBezTo>
                <a:cubicBezTo>
                  <a:pt x="3537" y="1018"/>
                  <a:pt x="3535" y="1018"/>
                  <a:pt x="3535" y="1018"/>
                </a:cubicBezTo>
                <a:cubicBezTo>
                  <a:pt x="3530" y="1018"/>
                  <a:pt x="3536" y="1019"/>
                  <a:pt x="3523" y="1019"/>
                </a:cubicBezTo>
                <a:cubicBezTo>
                  <a:pt x="3502" y="1019"/>
                  <a:pt x="3501" y="1018"/>
                  <a:pt x="3489" y="1016"/>
                </a:cubicBezTo>
                <a:cubicBezTo>
                  <a:pt x="3489" y="1016"/>
                  <a:pt x="3489" y="1016"/>
                  <a:pt x="3493" y="1016"/>
                </a:cubicBezTo>
                <a:cubicBezTo>
                  <a:pt x="3493" y="1016"/>
                  <a:pt x="3493" y="1016"/>
                  <a:pt x="3478" y="1015"/>
                </a:cubicBezTo>
                <a:cubicBezTo>
                  <a:pt x="3468" y="1015"/>
                  <a:pt x="3515" y="1019"/>
                  <a:pt x="3481" y="1019"/>
                </a:cubicBezTo>
                <a:cubicBezTo>
                  <a:pt x="3481" y="1018"/>
                  <a:pt x="3461" y="1014"/>
                  <a:pt x="3451" y="1016"/>
                </a:cubicBezTo>
                <a:cubicBezTo>
                  <a:pt x="3469" y="1016"/>
                  <a:pt x="3467" y="1018"/>
                  <a:pt x="3460" y="1018"/>
                </a:cubicBezTo>
                <a:cubicBezTo>
                  <a:pt x="3460" y="1018"/>
                  <a:pt x="3460" y="1018"/>
                  <a:pt x="3436" y="1018"/>
                </a:cubicBezTo>
                <a:cubicBezTo>
                  <a:pt x="3436" y="1018"/>
                  <a:pt x="3436" y="1018"/>
                  <a:pt x="3444" y="1015"/>
                </a:cubicBezTo>
                <a:cubicBezTo>
                  <a:pt x="3374" y="1013"/>
                  <a:pt x="3300" y="1013"/>
                  <a:pt x="3225" y="1011"/>
                </a:cubicBezTo>
                <a:cubicBezTo>
                  <a:pt x="3226" y="1013"/>
                  <a:pt x="3172" y="1009"/>
                  <a:pt x="3179" y="1013"/>
                </a:cubicBezTo>
                <a:cubicBezTo>
                  <a:pt x="3179" y="1013"/>
                  <a:pt x="3179" y="1013"/>
                  <a:pt x="3182" y="1013"/>
                </a:cubicBezTo>
                <a:cubicBezTo>
                  <a:pt x="3200" y="1014"/>
                  <a:pt x="3176" y="1016"/>
                  <a:pt x="3161" y="1015"/>
                </a:cubicBezTo>
                <a:cubicBezTo>
                  <a:pt x="3177" y="1014"/>
                  <a:pt x="3133" y="1010"/>
                  <a:pt x="3171" y="1011"/>
                </a:cubicBezTo>
                <a:cubicBezTo>
                  <a:pt x="3171" y="1011"/>
                  <a:pt x="3171" y="1011"/>
                  <a:pt x="3142" y="1008"/>
                </a:cubicBezTo>
                <a:cubicBezTo>
                  <a:pt x="3126" y="1001"/>
                  <a:pt x="3065" y="1007"/>
                  <a:pt x="3021" y="1003"/>
                </a:cubicBezTo>
                <a:cubicBezTo>
                  <a:pt x="3022" y="1004"/>
                  <a:pt x="3023" y="1004"/>
                  <a:pt x="3023" y="1004"/>
                </a:cubicBezTo>
                <a:cubicBezTo>
                  <a:pt x="2983" y="1001"/>
                  <a:pt x="2934" y="1003"/>
                  <a:pt x="2925" y="1002"/>
                </a:cubicBezTo>
                <a:cubicBezTo>
                  <a:pt x="2925" y="1002"/>
                  <a:pt x="2925" y="1002"/>
                  <a:pt x="2921" y="1004"/>
                </a:cubicBezTo>
                <a:cubicBezTo>
                  <a:pt x="2887" y="1000"/>
                  <a:pt x="2883" y="999"/>
                  <a:pt x="2843" y="1000"/>
                </a:cubicBezTo>
                <a:cubicBezTo>
                  <a:pt x="2843" y="1000"/>
                  <a:pt x="2848" y="1001"/>
                  <a:pt x="2841" y="1001"/>
                </a:cubicBezTo>
                <a:cubicBezTo>
                  <a:pt x="2832" y="999"/>
                  <a:pt x="2822" y="997"/>
                  <a:pt x="2794" y="997"/>
                </a:cubicBezTo>
                <a:cubicBezTo>
                  <a:pt x="2794" y="997"/>
                  <a:pt x="2794" y="997"/>
                  <a:pt x="2795" y="998"/>
                </a:cubicBezTo>
                <a:cubicBezTo>
                  <a:pt x="2795" y="998"/>
                  <a:pt x="2795" y="998"/>
                  <a:pt x="2752" y="996"/>
                </a:cubicBezTo>
                <a:cubicBezTo>
                  <a:pt x="2752" y="1002"/>
                  <a:pt x="2678" y="990"/>
                  <a:pt x="2665" y="996"/>
                </a:cubicBezTo>
                <a:cubicBezTo>
                  <a:pt x="2656" y="994"/>
                  <a:pt x="2624" y="993"/>
                  <a:pt x="2610" y="992"/>
                </a:cubicBezTo>
                <a:cubicBezTo>
                  <a:pt x="2610" y="992"/>
                  <a:pt x="2609" y="992"/>
                  <a:pt x="2607" y="992"/>
                </a:cubicBezTo>
                <a:cubicBezTo>
                  <a:pt x="2590" y="989"/>
                  <a:pt x="2559" y="992"/>
                  <a:pt x="2541" y="991"/>
                </a:cubicBezTo>
                <a:cubicBezTo>
                  <a:pt x="2529" y="990"/>
                  <a:pt x="2534" y="989"/>
                  <a:pt x="2539" y="988"/>
                </a:cubicBezTo>
                <a:cubicBezTo>
                  <a:pt x="2515" y="990"/>
                  <a:pt x="2473" y="983"/>
                  <a:pt x="2465" y="984"/>
                </a:cubicBezTo>
                <a:cubicBezTo>
                  <a:pt x="2447" y="984"/>
                  <a:pt x="2458" y="986"/>
                  <a:pt x="2453" y="988"/>
                </a:cubicBezTo>
                <a:cubicBezTo>
                  <a:pt x="2427" y="986"/>
                  <a:pt x="2458" y="982"/>
                  <a:pt x="2423" y="984"/>
                </a:cubicBezTo>
                <a:cubicBezTo>
                  <a:pt x="2427" y="984"/>
                  <a:pt x="2435" y="984"/>
                  <a:pt x="2432" y="985"/>
                </a:cubicBezTo>
                <a:cubicBezTo>
                  <a:pt x="2418" y="985"/>
                  <a:pt x="2394" y="991"/>
                  <a:pt x="2381" y="989"/>
                </a:cubicBezTo>
                <a:cubicBezTo>
                  <a:pt x="2381" y="989"/>
                  <a:pt x="2381" y="989"/>
                  <a:pt x="2390" y="988"/>
                </a:cubicBezTo>
                <a:cubicBezTo>
                  <a:pt x="2365" y="986"/>
                  <a:pt x="2332" y="992"/>
                  <a:pt x="2328" y="988"/>
                </a:cubicBezTo>
                <a:cubicBezTo>
                  <a:pt x="2328" y="988"/>
                  <a:pt x="2328" y="988"/>
                  <a:pt x="2330" y="986"/>
                </a:cubicBezTo>
                <a:cubicBezTo>
                  <a:pt x="2288" y="987"/>
                  <a:pt x="2312" y="984"/>
                  <a:pt x="2270" y="985"/>
                </a:cubicBezTo>
                <a:cubicBezTo>
                  <a:pt x="2270" y="985"/>
                  <a:pt x="2270" y="985"/>
                  <a:pt x="2271" y="986"/>
                </a:cubicBezTo>
                <a:cubicBezTo>
                  <a:pt x="2252" y="985"/>
                  <a:pt x="2242" y="987"/>
                  <a:pt x="2233" y="984"/>
                </a:cubicBezTo>
                <a:cubicBezTo>
                  <a:pt x="2233" y="984"/>
                  <a:pt x="2233" y="984"/>
                  <a:pt x="2240" y="983"/>
                </a:cubicBezTo>
                <a:cubicBezTo>
                  <a:pt x="2217" y="983"/>
                  <a:pt x="2215" y="983"/>
                  <a:pt x="2191" y="982"/>
                </a:cubicBezTo>
                <a:cubicBezTo>
                  <a:pt x="2189" y="982"/>
                  <a:pt x="2177" y="981"/>
                  <a:pt x="2174" y="982"/>
                </a:cubicBezTo>
                <a:cubicBezTo>
                  <a:pt x="2173" y="979"/>
                  <a:pt x="2120" y="979"/>
                  <a:pt x="2110" y="979"/>
                </a:cubicBezTo>
                <a:cubicBezTo>
                  <a:pt x="2128" y="980"/>
                  <a:pt x="2119" y="980"/>
                  <a:pt x="2114" y="981"/>
                </a:cubicBezTo>
                <a:cubicBezTo>
                  <a:pt x="2103" y="979"/>
                  <a:pt x="2096" y="978"/>
                  <a:pt x="2081" y="980"/>
                </a:cubicBezTo>
                <a:cubicBezTo>
                  <a:pt x="2079" y="976"/>
                  <a:pt x="2077" y="973"/>
                  <a:pt x="2050" y="972"/>
                </a:cubicBezTo>
                <a:cubicBezTo>
                  <a:pt x="2054" y="972"/>
                  <a:pt x="2058" y="973"/>
                  <a:pt x="2055" y="973"/>
                </a:cubicBezTo>
                <a:cubicBezTo>
                  <a:pt x="2052" y="974"/>
                  <a:pt x="2045" y="973"/>
                  <a:pt x="2043" y="973"/>
                </a:cubicBezTo>
                <a:cubicBezTo>
                  <a:pt x="2040" y="973"/>
                  <a:pt x="2049" y="974"/>
                  <a:pt x="2046" y="975"/>
                </a:cubicBezTo>
                <a:cubicBezTo>
                  <a:pt x="2026" y="972"/>
                  <a:pt x="2011" y="974"/>
                  <a:pt x="1982" y="972"/>
                </a:cubicBezTo>
                <a:cubicBezTo>
                  <a:pt x="1991" y="973"/>
                  <a:pt x="1983" y="974"/>
                  <a:pt x="1980" y="975"/>
                </a:cubicBezTo>
                <a:cubicBezTo>
                  <a:pt x="1978" y="971"/>
                  <a:pt x="1940" y="977"/>
                  <a:pt x="1951" y="972"/>
                </a:cubicBezTo>
                <a:cubicBezTo>
                  <a:pt x="1894" y="973"/>
                  <a:pt x="1807" y="968"/>
                  <a:pt x="1784" y="971"/>
                </a:cubicBezTo>
                <a:cubicBezTo>
                  <a:pt x="1778" y="972"/>
                  <a:pt x="1763" y="969"/>
                  <a:pt x="1753" y="969"/>
                </a:cubicBezTo>
                <a:cubicBezTo>
                  <a:pt x="1753" y="969"/>
                  <a:pt x="1753" y="969"/>
                  <a:pt x="1754" y="970"/>
                </a:cubicBezTo>
                <a:cubicBezTo>
                  <a:pt x="1726" y="967"/>
                  <a:pt x="1732" y="969"/>
                  <a:pt x="1700" y="965"/>
                </a:cubicBezTo>
                <a:cubicBezTo>
                  <a:pt x="1713" y="967"/>
                  <a:pt x="1708" y="968"/>
                  <a:pt x="1694" y="969"/>
                </a:cubicBezTo>
                <a:cubicBezTo>
                  <a:pt x="1694" y="969"/>
                  <a:pt x="1694" y="969"/>
                  <a:pt x="1672" y="965"/>
                </a:cubicBezTo>
                <a:cubicBezTo>
                  <a:pt x="1672" y="965"/>
                  <a:pt x="1672" y="965"/>
                  <a:pt x="1667" y="967"/>
                </a:cubicBezTo>
                <a:cubicBezTo>
                  <a:pt x="1658" y="966"/>
                  <a:pt x="1648" y="966"/>
                  <a:pt x="1638" y="966"/>
                </a:cubicBezTo>
                <a:cubicBezTo>
                  <a:pt x="1642" y="967"/>
                  <a:pt x="1640" y="967"/>
                  <a:pt x="1640" y="967"/>
                </a:cubicBezTo>
                <a:cubicBezTo>
                  <a:pt x="1639" y="967"/>
                  <a:pt x="1639" y="967"/>
                  <a:pt x="1638" y="966"/>
                </a:cubicBezTo>
                <a:cubicBezTo>
                  <a:pt x="1629" y="963"/>
                  <a:pt x="1594" y="963"/>
                  <a:pt x="1589" y="961"/>
                </a:cubicBezTo>
                <a:cubicBezTo>
                  <a:pt x="1578" y="964"/>
                  <a:pt x="1562" y="959"/>
                  <a:pt x="1554" y="962"/>
                </a:cubicBezTo>
                <a:cubicBezTo>
                  <a:pt x="1551" y="962"/>
                  <a:pt x="1547" y="961"/>
                  <a:pt x="1542" y="961"/>
                </a:cubicBezTo>
                <a:cubicBezTo>
                  <a:pt x="1547" y="959"/>
                  <a:pt x="1549" y="958"/>
                  <a:pt x="1540" y="958"/>
                </a:cubicBezTo>
                <a:cubicBezTo>
                  <a:pt x="1539" y="958"/>
                  <a:pt x="1538" y="958"/>
                  <a:pt x="1538" y="958"/>
                </a:cubicBezTo>
                <a:cubicBezTo>
                  <a:pt x="1538" y="958"/>
                  <a:pt x="1538" y="958"/>
                  <a:pt x="1534" y="960"/>
                </a:cubicBezTo>
                <a:cubicBezTo>
                  <a:pt x="1525" y="959"/>
                  <a:pt x="1515" y="959"/>
                  <a:pt x="1509" y="959"/>
                </a:cubicBezTo>
                <a:cubicBezTo>
                  <a:pt x="1512" y="959"/>
                  <a:pt x="1515" y="958"/>
                  <a:pt x="1518" y="958"/>
                </a:cubicBezTo>
                <a:cubicBezTo>
                  <a:pt x="1514" y="958"/>
                  <a:pt x="1511" y="958"/>
                  <a:pt x="1507" y="959"/>
                </a:cubicBezTo>
                <a:cubicBezTo>
                  <a:pt x="1506" y="959"/>
                  <a:pt x="1505" y="958"/>
                  <a:pt x="1504" y="958"/>
                </a:cubicBezTo>
                <a:cubicBezTo>
                  <a:pt x="1504" y="959"/>
                  <a:pt x="1505" y="959"/>
                  <a:pt x="1506" y="959"/>
                </a:cubicBezTo>
                <a:cubicBezTo>
                  <a:pt x="1500" y="959"/>
                  <a:pt x="1494" y="959"/>
                  <a:pt x="1486" y="958"/>
                </a:cubicBezTo>
                <a:cubicBezTo>
                  <a:pt x="1454" y="960"/>
                  <a:pt x="1415" y="952"/>
                  <a:pt x="1379" y="955"/>
                </a:cubicBezTo>
                <a:cubicBezTo>
                  <a:pt x="1385" y="955"/>
                  <a:pt x="1392" y="955"/>
                  <a:pt x="1394" y="956"/>
                </a:cubicBezTo>
                <a:cubicBezTo>
                  <a:pt x="1364" y="954"/>
                  <a:pt x="1335" y="956"/>
                  <a:pt x="1316" y="954"/>
                </a:cubicBezTo>
                <a:cubicBezTo>
                  <a:pt x="1316" y="954"/>
                  <a:pt x="1316" y="954"/>
                  <a:pt x="1317" y="953"/>
                </a:cubicBezTo>
                <a:cubicBezTo>
                  <a:pt x="1296" y="951"/>
                  <a:pt x="1279" y="950"/>
                  <a:pt x="1261" y="950"/>
                </a:cubicBezTo>
                <a:cubicBezTo>
                  <a:pt x="1261" y="950"/>
                  <a:pt x="1261" y="950"/>
                  <a:pt x="1260" y="948"/>
                </a:cubicBezTo>
                <a:cubicBezTo>
                  <a:pt x="1235" y="948"/>
                  <a:pt x="1180" y="942"/>
                  <a:pt x="1164" y="946"/>
                </a:cubicBezTo>
                <a:cubicBezTo>
                  <a:pt x="1158" y="944"/>
                  <a:pt x="1129" y="945"/>
                  <a:pt x="1115" y="944"/>
                </a:cubicBezTo>
                <a:cubicBezTo>
                  <a:pt x="1115" y="944"/>
                  <a:pt x="1115" y="944"/>
                  <a:pt x="1111" y="945"/>
                </a:cubicBezTo>
                <a:cubicBezTo>
                  <a:pt x="1092" y="945"/>
                  <a:pt x="1080" y="945"/>
                  <a:pt x="1069" y="944"/>
                </a:cubicBezTo>
                <a:cubicBezTo>
                  <a:pt x="1031" y="946"/>
                  <a:pt x="995" y="942"/>
                  <a:pt x="962" y="941"/>
                </a:cubicBezTo>
                <a:cubicBezTo>
                  <a:pt x="962" y="941"/>
                  <a:pt x="962" y="941"/>
                  <a:pt x="961" y="941"/>
                </a:cubicBezTo>
                <a:cubicBezTo>
                  <a:pt x="961" y="941"/>
                  <a:pt x="961" y="941"/>
                  <a:pt x="927" y="939"/>
                </a:cubicBezTo>
                <a:cubicBezTo>
                  <a:pt x="936" y="941"/>
                  <a:pt x="921" y="938"/>
                  <a:pt x="910" y="938"/>
                </a:cubicBezTo>
                <a:cubicBezTo>
                  <a:pt x="900" y="937"/>
                  <a:pt x="882" y="937"/>
                  <a:pt x="869" y="938"/>
                </a:cubicBezTo>
                <a:cubicBezTo>
                  <a:pt x="869" y="938"/>
                  <a:pt x="869" y="938"/>
                  <a:pt x="848" y="937"/>
                </a:cubicBezTo>
                <a:cubicBezTo>
                  <a:pt x="872" y="939"/>
                  <a:pt x="846" y="939"/>
                  <a:pt x="844" y="941"/>
                </a:cubicBezTo>
                <a:cubicBezTo>
                  <a:pt x="844" y="941"/>
                  <a:pt x="844" y="941"/>
                  <a:pt x="831" y="939"/>
                </a:cubicBezTo>
                <a:cubicBezTo>
                  <a:pt x="825" y="940"/>
                  <a:pt x="839" y="941"/>
                  <a:pt x="829" y="941"/>
                </a:cubicBezTo>
                <a:cubicBezTo>
                  <a:pt x="820" y="940"/>
                  <a:pt x="793" y="939"/>
                  <a:pt x="784" y="937"/>
                </a:cubicBezTo>
                <a:cubicBezTo>
                  <a:pt x="785" y="936"/>
                  <a:pt x="789" y="936"/>
                  <a:pt x="793" y="936"/>
                </a:cubicBezTo>
                <a:cubicBezTo>
                  <a:pt x="792" y="936"/>
                  <a:pt x="790" y="935"/>
                  <a:pt x="789" y="935"/>
                </a:cubicBezTo>
                <a:cubicBezTo>
                  <a:pt x="774" y="935"/>
                  <a:pt x="777" y="935"/>
                  <a:pt x="778" y="934"/>
                </a:cubicBezTo>
                <a:cubicBezTo>
                  <a:pt x="759" y="936"/>
                  <a:pt x="748" y="934"/>
                  <a:pt x="733" y="936"/>
                </a:cubicBezTo>
                <a:cubicBezTo>
                  <a:pt x="754" y="933"/>
                  <a:pt x="688" y="935"/>
                  <a:pt x="701" y="932"/>
                </a:cubicBezTo>
                <a:cubicBezTo>
                  <a:pt x="687" y="934"/>
                  <a:pt x="691" y="932"/>
                  <a:pt x="682" y="934"/>
                </a:cubicBezTo>
                <a:cubicBezTo>
                  <a:pt x="702" y="934"/>
                  <a:pt x="723" y="937"/>
                  <a:pt x="739" y="939"/>
                </a:cubicBezTo>
                <a:cubicBezTo>
                  <a:pt x="739" y="939"/>
                  <a:pt x="739" y="939"/>
                  <a:pt x="723" y="940"/>
                </a:cubicBezTo>
                <a:cubicBezTo>
                  <a:pt x="733" y="943"/>
                  <a:pt x="759" y="940"/>
                  <a:pt x="769" y="941"/>
                </a:cubicBezTo>
                <a:cubicBezTo>
                  <a:pt x="763" y="940"/>
                  <a:pt x="748" y="941"/>
                  <a:pt x="747" y="941"/>
                </a:cubicBezTo>
                <a:cubicBezTo>
                  <a:pt x="747" y="941"/>
                  <a:pt x="747" y="941"/>
                  <a:pt x="752" y="939"/>
                </a:cubicBezTo>
                <a:cubicBezTo>
                  <a:pt x="775" y="939"/>
                  <a:pt x="793" y="941"/>
                  <a:pt x="810" y="943"/>
                </a:cubicBezTo>
                <a:cubicBezTo>
                  <a:pt x="794" y="943"/>
                  <a:pt x="829" y="945"/>
                  <a:pt x="817" y="946"/>
                </a:cubicBezTo>
                <a:cubicBezTo>
                  <a:pt x="817" y="946"/>
                  <a:pt x="817" y="946"/>
                  <a:pt x="805" y="946"/>
                </a:cubicBezTo>
                <a:cubicBezTo>
                  <a:pt x="799" y="946"/>
                  <a:pt x="811" y="948"/>
                  <a:pt x="818" y="949"/>
                </a:cubicBezTo>
                <a:cubicBezTo>
                  <a:pt x="857" y="949"/>
                  <a:pt x="928" y="952"/>
                  <a:pt x="942" y="951"/>
                </a:cubicBezTo>
                <a:cubicBezTo>
                  <a:pt x="934" y="951"/>
                  <a:pt x="919" y="950"/>
                  <a:pt x="912" y="949"/>
                </a:cubicBezTo>
                <a:cubicBezTo>
                  <a:pt x="912" y="949"/>
                  <a:pt x="912" y="949"/>
                  <a:pt x="931" y="949"/>
                </a:cubicBezTo>
                <a:cubicBezTo>
                  <a:pt x="916" y="948"/>
                  <a:pt x="904" y="950"/>
                  <a:pt x="882" y="949"/>
                </a:cubicBezTo>
                <a:cubicBezTo>
                  <a:pt x="886" y="946"/>
                  <a:pt x="870" y="944"/>
                  <a:pt x="887" y="942"/>
                </a:cubicBezTo>
                <a:cubicBezTo>
                  <a:pt x="929" y="941"/>
                  <a:pt x="921" y="948"/>
                  <a:pt x="971" y="949"/>
                </a:cubicBezTo>
                <a:cubicBezTo>
                  <a:pt x="976" y="949"/>
                  <a:pt x="961" y="945"/>
                  <a:pt x="988" y="948"/>
                </a:cubicBezTo>
                <a:cubicBezTo>
                  <a:pt x="1021" y="950"/>
                  <a:pt x="1046" y="954"/>
                  <a:pt x="1046" y="958"/>
                </a:cubicBezTo>
                <a:cubicBezTo>
                  <a:pt x="1032" y="956"/>
                  <a:pt x="1003" y="953"/>
                  <a:pt x="999" y="956"/>
                </a:cubicBezTo>
                <a:cubicBezTo>
                  <a:pt x="1013" y="957"/>
                  <a:pt x="1037" y="959"/>
                  <a:pt x="1039" y="960"/>
                </a:cubicBezTo>
                <a:cubicBezTo>
                  <a:pt x="1053" y="958"/>
                  <a:pt x="1012" y="959"/>
                  <a:pt x="1031" y="957"/>
                </a:cubicBezTo>
                <a:cubicBezTo>
                  <a:pt x="1041" y="957"/>
                  <a:pt x="1045" y="958"/>
                  <a:pt x="1050" y="959"/>
                </a:cubicBezTo>
                <a:cubicBezTo>
                  <a:pt x="1043" y="957"/>
                  <a:pt x="1059" y="957"/>
                  <a:pt x="1062" y="956"/>
                </a:cubicBezTo>
                <a:cubicBezTo>
                  <a:pt x="1094" y="957"/>
                  <a:pt x="1113" y="957"/>
                  <a:pt x="1147" y="957"/>
                </a:cubicBezTo>
                <a:cubicBezTo>
                  <a:pt x="1149" y="957"/>
                  <a:pt x="1153" y="956"/>
                  <a:pt x="1152" y="956"/>
                </a:cubicBezTo>
                <a:cubicBezTo>
                  <a:pt x="1169" y="957"/>
                  <a:pt x="1193" y="962"/>
                  <a:pt x="1186" y="963"/>
                </a:cubicBezTo>
                <a:cubicBezTo>
                  <a:pt x="1206" y="964"/>
                  <a:pt x="1207" y="963"/>
                  <a:pt x="1224" y="964"/>
                </a:cubicBezTo>
                <a:cubicBezTo>
                  <a:pt x="1197" y="966"/>
                  <a:pt x="1229" y="964"/>
                  <a:pt x="1232" y="966"/>
                </a:cubicBezTo>
                <a:cubicBezTo>
                  <a:pt x="1250" y="967"/>
                  <a:pt x="1238" y="965"/>
                  <a:pt x="1246" y="965"/>
                </a:cubicBezTo>
                <a:cubicBezTo>
                  <a:pt x="1249" y="965"/>
                  <a:pt x="1256" y="966"/>
                  <a:pt x="1256" y="967"/>
                </a:cubicBezTo>
                <a:cubicBezTo>
                  <a:pt x="1267" y="965"/>
                  <a:pt x="1236" y="961"/>
                  <a:pt x="1249" y="959"/>
                </a:cubicBezTo>
                <a:cubicBezTo>
                  <a:pt x="1257" y="958"/>
                  <a:pt x="1294" y="956"/>
                  <a:pt x="1297" y="956"/>
                </a:cubicBezTo>
                <a:cubicBezTo>
                  <a:pt x="1305" y="959"/>
                  <a:pt x="1302" y="968"/>
                  <a:pt x="1290" y="971"/>
                </a:cubicBezTo>
                <a:cubicBezTo>
                  <a:pt x="1291" y="972"/>
                  <a:pt x="1306" y="970"/>
                  <a:pt x="1314" y="970"/>
                </a:cubicBezTo>
                <a:cubicBezTo>
                  <a:pt x="1336" y="968"/>
                  <a:pt x="1347" y="973"/>
                  <a:pt x="1365" y="972"/>
                </a:cubicBezTo>
                <a:cubicBezTo>
                  <a:pt x="1365" y="972"/>
                  <a:pt x="1365" y="972"/>
                  <a:pt x="1352" y="970"/>
                </a:cubicBezTo>
                <a:cubicBezTo>
                  <a:pt x="1355" y="970"/>
                  <a:pt x="1381" y="971"/>
                  <a:pt x="1386" y="972"/>
                </a:cubicBezTo>
                <a:cubicBezTo>
                  <a:pt x="1386" y="971"/>
                  <a:pt x="1372" y="967"/>
                  <a:pt x="1380" y="966"/>
                </a:cubicBezTo>
                <a:cubicBezTo>
                  <a:pt x="1413" y="967"/>
                  <a:pt x="1444" y="973"/>
                  <a:pt x="1442" y="975"/>
                </a:cubicBezTo>
                <a:cubicBezTo>
                  <a:pt x="1442" y="975"/>
                  <a:pt x="1442" y="975"/>
                  <a:pt x="1392" y="971"/>
                </a:cubicBezTo>
                <a:cubicBezTo>
                  <a:pt x="1390" y="973"/>
                  <a:pt x="1427" y="974"/>
                  <a:pt x="1425" y="977"/>
                </a:cubicBezTo>
                <a:cubicBezTo>
                  <a:pt x="1425" y="977"/>
                  <a:pt x="1425" y="977"/>
                  <a:pt x="1471" y="978"/>
                </a:cubicBezTo>
                <a:cubicBezTo>
                  <a:pt x="1465" y="977"/>
                  <a:pt x="1448" y="976"/>
                  <a:pt x="1455" y="975"/>
                </a:cubicBezTo>
                <a:cubicBezTo>
                  <a:pt x="1474" y="976"/>
                  <a:pt x="1465" y="975"/>
                  <a:pt x="1478" y="974"/>
                </a:cubicBezTo>
                <a:cubicBezTo>
                  <a:pt x="1456" y="971"/>
                  <a:pt x="1414" y="962"/>
                  <a:pt x="1399" y="959"/>
                </a:cubicBezTo>
                <a:cubicBezTo>
                  <a:pt x="1399" y="959"/>
                  <a:pt x="1399" y="959"/>
                  <a:pt x="1423" y="961"/>
                </a:cubicBezTo>
                <a:cubicBezTo>
                  <a:pt x="1423" y="961"/>
                  <a:pt x="1423" y="961"/>
                  <a:pt x="1429" y="960"/>
                </a:cubicBezTo>
                <a:cubicBezTo>
                  <a:pt x="1460" y="962"/>
                  <a:pt x="1488" y="972"/>
                  <a:pt x="1496" y="974"/>
                </a:cubicBezTo>
                <a:cubicBezTo>
                  <a:pt x="1514" y="974"/>
                  <a:pt x="1508" y="969"/>
                  <a:pt x="1504" y="968"/>
                </a:cubicBezTo>
                <a:cubicBezTo>
                  <a:pt x="1539" y="969"/>
                  <a:pt x="1538" y="976"/>
                  <a:pt x="1573" y="976"/>
                </a:cubicBezTo>
                <a:cubicBezTo>
                  <a:pt x="1573" y="976"/>
                  <a:pt x="1573" y="976"/>
                  <a:pt x="1560" y="977"/>
                </a:cubicBezTo>
                <a:cubicBezTo>
                  <a:pt x="1568" y="978"/>
                  <a:pt x="1599" y="978"/>
                  <a:pt x="1596" y="979"/>
                </a:cubicBezTo>
                <a:cubicBezTo>
                  <a:pt x="1602" y="978"/>
                  <a:pt x="1608" y="975"/>
                  <a:pt x="1603" y="974"/>
                </a:cubicBezTo>
                <a:cubicBezTo>
                  <a:pt x="1603" y="974"/>
                  <a:pt x="1603" y="974"/>
                  <a:pt x="1633" y="979"/>
                </a:cubicBezTo>
                <a:cubicBezTo>
                  <a:pt x="1628" y="978"/>
                  <a:pt x="1631" y="975"/>
                  <a:pt x="1629" y="974"/>
                </a:cubicBezTo>
                <a:cubicBezTo>
                  <a:pt x="1641" y="974"/>
                  <a:pt x="1649" y="978"/>
                  <a:pt x="1644" y="979"/>
                </a:cubicBezTo>
                <a:cubicBezTo>
                  <a:pt x="1667" y="977"/>
                  <a:pt x="1662" y="979"/>
                  <a:pt x="1681" y="976"/>
                </a:cubicBezTo>
                <a:cubicBezTo>
                  <a:pt x="1688" y="976"/>
                  <a:pt x="1680" y="980"/>
                  <a:pt x="1675" y="980"/>
                </a:cubicBezTo>
                <a:cubicBezTo>
                  <a:pt x="1691" y="982"/>
                  <a:pt x="1701" y="982"/>
                  <a:pt x="1709" y="981"/>
                </a:cubicBezTo>
                <a:cubicBezTo>
                  <a:pt x="1682" y="979"/>
                  <a:pt x="1702" y="973"/>
                  <a:pt x="1696" y="969"/>
                </a:cubicBezTo>
                <a:cubicBezTo>
                  <a:pt x="1696" y="969"/>
                  <a:pt x="1696" y="969"/>
                  <a:pt x="1755" y="983"/>
                </a:cubicBezTo>
                <a:cubicBezTo>
                  <a:pt x="1753" y="982"/>
                  <a:pt x="1748" y="978"/>
                  <a:pt x="1748" y="978"/>
                </a:cubicBezTo>
                <a:cubicBezTo>
                  <a:pt x="1753" y="981"/>
                  <a:pt x="1814" y="984"/>
                  <a:pt x="1848" y="984"/>
                </a:cubicBezTo>
                <a:cubicBezTo>
                  <a:pt x="1842" y="983"/>
                  <a:pt x="1869" y="982"/>
                  <a:pt x="1881" y="984"/>
                </a:cubicBezTo>
                <a:cubicBezTo>
                  <a:pt x="1879" y="983"/>
                  <a:pt x="1876" y="983"/>
                  <a:pt x="1871" y="983"/>
                </a:cubicBezTo>
                <a:cubicBezTo>
                  <a:pt x="1893" y="981"/>
                  <a:pt x="1900" y="989"/>
                  <a:pt x="1922" y="987"/>
                </a:cubicBezTo>
                <a:cubicBezTo>
                  <a:pt x="1902" y="986"/>
                  <a:pt x="1898" y="985"/>
                  <a:pt x="1899" y="984"/>
                </a:cubicBezTo>
                <a:cubicBezTo>
                  <a:pt x="1915" y="985"/>
                  <a:pt x="1954" y="985"/>
                  <a:pt x="1946" y="989"/>
                </a:cubicBezTo>
                <a:cubicBezTo>
                  <a:pt x="1956" y="988"/>
                  <a:pt x="1966" y="989"/>
                  <a:pt x="1965" y="987"/>
                </a:cubicBezTo>
                <a:cubicBezTo>
                  <a:pt x="1965" y="987"/>
                  <a:pt x="1965" y="987"/>
                  <a:pt x="2005" y="991"/>
                </a:cubicBezTo>
                <a:cubicBezTo>
                  <a:pt x="2002" y="990"/>
                  <a:pt x="2000" y="989"/>
                  <a:pt x="2012" y="989"/>
                </a:cubicBezTo>
                <a:cubicBezTo>
                  <a:pt x="1989" y="989"/>
                  <a:pt x="1967" y="984"/>
                  <a:pt x="1955" y="987"/>
                </a:cubicBezTo>
                <a:cubicBezTo>
                  <a:pt x="1954" y="984"/>
                  <a:pt x="1963" y="983"/>
                  <a:pt x="1952" y="981"/>
                </a:cubicBezTo>
                <a:cubicBezTo>
                  <a:pt x="1996" y="983"/>
                  <a:pt x="2020" y="988"/>
                  <a:pt x="2048" y="992"/>
                </a:cubicBezTo>
                <a:cubicBezTo>
                  <a:pt x="2048" y="992"/>
                  <a:pt x="2048" y="992"/>
                  <a:pt x="2086" y="991"/>
                </a:cubicBezTo>
                <a:cubicBezTo>
                  <a:pt x="2086" y="991"/>
                  <a:pt x="2086" y="991"/>
                  <a:pt x="2088" y="992"/>
                </a:cubicBezTo>
                <a:cubicBezTo>
                  <a:pt x="2088" y="992"/>
                  <a:pt x="2088" y="992"/>
                  <a:pt x="2095" y="990"/>
                </a:cubicBezTo>
                <a:cubicBezTo>
                  <a:pt x="2100" y="990"/>
                  <a:pt x="2103" y="991"/>
                  <a:pt x="2104" y="991"/>
                </a:cubicBezTo>
                <a:cubicBezTo>
                  <a:pt x="2105" y="991"/>
                  <a:pt x="2103" y="990"/>
                  <a:pt x="2102" y="990"/>
                </a:cubicBezTo>
                <a:cubicBezTo>
                  <a:pt x="2106" y="990"/>
                  <a:pt x="2109" y="990"/>
                  <a:pt x="2111" y="991"/>
                </a:cubicBezTo>
                <a:cubicBezTo>
                  <a:pt x="2113" y="989"/>
                  <a:pt x="2106" y="987"/>
                  <a:pt x="2099" y="986"/>
                </a:cubicBezTo>
                <a:cubicBezTo>
                  <a:pt x="2095" y="986"/>
                  <a:pt x="2092" y="986"/>
                  <a:pt x="2088" y="987"/>
                </a:cubicBezTo>
                <a:cubicBezTo>
                  <a:pt x="2081" y="985"/>
                  <a:pt x="2075" y="984"/>
                  <a:pt x="2086" y="983"/>
                </a:cubicBezTo>
                <a:cubicBezTo>
                  <a:pt x="2087" y="983"/>
                  <a:pt x="2087" y="983"/>
                  <a:pt x="2087" y="983"/>
                </a:cubicBezTo>
                <a:cubicBezTo>
                  <a:pt x="2085" y="982"/>
                  <a:pt x="2085" y="982"/>
                  <a:pt x="2087" y="981"/>
                </a:cubicBezTo>
                <a:cubicBezTo>
                  <a:pt x="2087" y="981"/>
                  <a:pt x="2087" y="981"/>
                  <a:pt x="2116" y="983"/>
                </a:cubicBezTo>
                <a:cubicBezTo>
                  <a:pt x="2113" y="984"/>
                  <a:pt x="2108" y="984"/>
                  <a:pt x="2102" y="985"/>
                </a:cubicBezTo>
                <a:cubicBezTo>
                  <a:pt x="2121" y="988"/>
                  <a:pt x="2142" y="990"/>
                  <a:pt x="2125" y="992"/>
                </a:cubicBezTo>
                <a:cubicBezTo>
                  <a:pt x="2125" y="992"/>
                  <a:pt x="2125" y="992"/>
                  <a:pt x="2148" y="991"/>
                </a:cubicBezTo>
                <a:cubicBezTo>
                  <a:pt x="2174" y="994"/>
                  <a:pt x="2170" y="994"/>
                  <a:pt x="2202" y="997"/>
                </a:cubicBezTo>
                <a:cubicBezTo>
                  <a:pt x="2204" y="996"/>
                  <a:pt x="2195" y="995"/>
                  <a:pt x="2201" y="994"/>
                </a:cubicBezTo>
                <a:cubicBezTo>
                  <a:pt x="2224" y="998"/>
                  <a:pt x="2258" y="992"/>
                  <a:pt x="2263" y="995"/>
                </a:cubicBezTo>
                <a:cubicBezTo>
                  <a:pt x="2282" y="996"/>
                  <a:pt x="2271" y="998"/>
                  <a:pt x="2283" y="999"/>
                </a:cubicBezTo>
                <a:cubicBezTo>
                  <a:pt x="2283" y="999"/>
                  <a:pt x="2281" y="998"/>
                  <a:pt x="2285" y="998"/>
                </a:cubicBezTo>
                <a:cubicBezTo>
                  <a:pt x="2285" y="998"/>
                  <a:pt x="2285" y="998"/>
                  <a:pt x="2299" y="1000"/>
                </a:cubicBezTo>
                <a:cubicBezTo>
                  <a:pt x="2305" y="1000"/>
                  <a:pt x="2286" y="999"/>
                  <a:pt x="2302" y="998"/>
                </a:cubicBezTo>
                <a:cubicBezTo>
                  <a:pt x="2330" y="1001"/>
                  <a:pt x="2346" y="1002"/>
                  <a:pt x="2369" y="1002"/>
                </a:cubicBezTo>
                <a:cubicBezTo>
                  <a:pt x="2403" y="1003"/>
                  <a:pt x="2355" y="1005"/>
                  <a:pt x="2384" y="1006"/>
                </a:cubicBezTo>
                <a:cubicBezTo>
                  <a:pt x="2388" y="1004"/>
                  <a:pt x="2392" y="1002"/>
                  <a:pt x="2409" y="1003"/>
                </a:cubicBezTo>
                <a:cubicBezTo>
                  <a:pt x="2418" y="1004"/>
                  <a:pt x="2417" y="1005"/>
                  <a:pt x="2432" y="1007"/>
                </a:cubicBezTo>
                <a:cubicBezTo>
                  <a:pt x="2432" y="1007"/>
                  <a:pt x="2432" y="1007"/>
                  <a:pt x="2431" y="1004"/>
                </a:cubicBezTo>
                <a:cubicBezTo>
                  <a:pt x="2446" y="1004"/>
                  <a:pt x="2457" y="1005"/>
                  <a:pt x="2457" y="1003"/>
                </a:cubicBezTo>
                <a:cubicBezTo>
                  <a:pt x="2469" y="1005"/>
                  <a:pt x="2477" y="1005"/>
                  <a:pt x="2484" y="1005"/>
                </a:cubicBezTo>
                <a:cubicBezTo>
                  <a:pt x="2492" y="1004"/>
                  <a:pt x="2497" y="1003"/>
                  <a:pt x="2503" y="1006"/>
                </a:cubicBezTo>
                <a:cubicBezTo>
                  <a:pt x="2532" y="1005"/>
                  <a:pt x="2531" y="1011"/>
                  <a:pt x="2549" y="1006"/>
                </a:cubicBezTo>
                <a:cubicBezTo>
                  <a:pt x="2535" y="1006"/>
                  <a:pt x="2519" y="1004"/>
                  <a:pt x="2527" y="1003"/>
                </a:cubicBezTo>
                <a:cubicBezTo>
                  <a:pt x="2527" y="1003"/>
                  <a:pt x="2527" y="1003"/>
                  <a:pt x="2547" y="1005"/>
                </a:cubicBezTo>
                <a:cubicBezTo>
                  <a:pt x="2549" y="1004"/>
                  <a:pt x="2535" y="1004"/>
                  <a:pt x="2545" y="1004"/>
                </a:cubicBezTo>
                <a:cubicBezTo>
                  <a:pt x="2550" y="1004"/>
                  <a:pt x="2562" y="1006"/>
                  <a:pt x="2567" y="1007"/>
                </a:cubicBezTo>
                <a:cubicBezTo>
                  <a:pt x="2567" y="1007"/>
                  <a:pt x="2567" y="1007"/>
                  <a:pt x="2600" y="1008"/>
                </a:cubicBezTo>
                <a:cubicBezTo>
                  <a:pt x="2596" y="1008"/>
                  <a:pt x="2596" y="1007"/>
                  <a:pt x="2602" y="1007"/>
                </a:cubicBezTo>
                <a:cubicBezTo>
                  <a:pt x="2602" y="1007"/>
                  <a:pt x="2602" y="1007"/>
                  <a:pt x="2622" y="1009"/>
                </a:cubicBezTo>
                <a:cubicBezTo>
                  <a:pt x="2623" y="1009"/>
                  <a:pt x="2629" y="1008"/>
                  <a:pt x="2636" y="1008"/>
                </a:cubicBezTo>
                <a:cubicBezTo>
                  <a:pt x="2667" y="1008"/>
                  <a:pt x="2661" y="1014"/>
                  <a:pt x="2685" y="1012"/>
                </a:cubicBezTo>
                <a:cubicBezTo>
                  <a:pt x="2681" y="1012"/>
                  <a:pt x="2681" y="1012"/>
                  <a:pt x="2677" y="1012"/>
                </a:cubicBezTo>
                <a:cubicBezTo>
                  <a:pt x="2677" y="1012"/>
                  <a:pt x="2677" y="1012"/>
                  <a:pt x="2690" y="1011"/>
                </a:cubicBezTo>
                <a:cubicBezTo>
                  <a:pt x="2692" y="1017"/>
                  <a:pt x="2762" y="1014"/>
                  <a:pt x="2764" y="1019"/>
                </a:cubicBezTo>
                <a:cubicBezTo>
                  <a:pt x="2782" y="1018"/>
                  <a:pt x="2765" y="1018"/>
                  <a:pt x="2743" y="1015"/>
                </a:cubicBezTo>
                <a:cubicBezTo>
                  <a:pt x="2743" y="1015"/>
                  <a:pt x="2743" y="1015"/>
                  <a:pt x="2762" y="1014"/>
                </a:cubicBezTo>
                <a:cubicBezTo>
                  <a:pt x="2754" y="1013"/>
                  <a:pt x="2748" y="1014"/>
                  <a:pt x="2740" y="1013"/>
                </a:cubicBezTo>
                <a:cubicBezTo>
                  <a:pt x="2764" y="1011"/>
                  <a:pt x="2787" y="1015"/>
                  <a:pt x="2800" y="1017"/>
                </a:cubicBezTo>
                <a:cubicBezTo>
                  <a:pt x="2810" y="1016"/>
                  <a:pt x="2793" y="1012"/>
                  <a:pt x="2819" y="1014"/>
                </a:cubicBezTo>
                <a:cubicBezTo>
                  <a:pt x="2857" y="1016"/>
                  <a:pt x="2812" y="1018"/>
                  <a:pt x="2835" y="1019"/>
                </a:cubicBezTo>
                <a:cubicBezTo>
                  <a:pt x="2835" y="1019"/>
                  <a:pt x="2835" y="1019"/>
                  <a:pt x="2851" y="1017"/>
                </a:cubicBezTo>
                <a:cubicBezTo>
                  <a:pt x="2880" y="1020"/>
                  <a:pt x="2901" y="1018"/>
                  <a:pt x="2926" y="1019"/>
                </a:cubicBezTo>
                <a:cubicBezTo>
                  <a:pt x="2931" y="1019"/>
                  <a:pt x="2934" y="1020"/>
                  <a:pt x="2935" y="1020"/>
                </a:cubicBezTo>
                <a:cubicBezTo>
                  <a:pt x="2961" y="1019"/>
                  <a:pt x="2989" y="1024"/>
                  <a:pt x="3009" y="1024"/>
                </a:cubicBezTo>
                <a:cubicBezTo>
                  <a:pt x="3004" y="1023"/>
                  <a:pt x="3020" y="1022"/>
                  <a:pt x="3022" y="1022"/>
                </a:cubicBezTo>
                <a:cubicBezTo>
                  <a:pt x="3022" y="1022"/>
                  <a:pt x="3022" y="1022"/>
                  <a:pt x="3057" y="1024"/>
                </a:cubicBezTo>
                <a:cubicBezTo>
                  <a:pt x="3042" y="1023"/>
                  <a:pt x="3042" y="1022"/>
                  <a:pt x="3040" y="1020"/>
                </a:cubicBezTo>
                <a:cubicBezTo>
                  <a:pt x="3051" y="1021"/>
                  <a:pt x="3056" y="1022"/>
                  <a:pt x="3063" y="1022"/>
                </a:cubicBezTo>
                <a:cubicBezTo>
                  <a:pt x="3059" y="1021"/>
                  <a:pt x="3054" y="1021"/>
                  <a:pt x="3060" y="1020"/>
                </a:cubicBezTo>
                <a:cubicBezTo>
                  <a:pt x="3060" y="1020"/>
                  <a:pt x="3060" y="1020"/>
                  <a:pt x="3097" y="1024"/>
                </a:cubicBezTo>
                <a:cubicBezTo>
                  <a:pt x="3087" y="1024"/>
                  <a:pt x="3087" y="1024"/>
                  <a:pt x="3087" y="1024"/>
                </a:cubicBezTo>
                <a:cubicBezTo>
                  <a:pt x="3096" y="1024"/>
                  <a:pt x="3116" y="1026"/>
                  <a:pt x="3129" y="1025"/>
                </a:cubicBezTo>
                <a:cubicBezTo>
                  <a:pt x="3128" y="1024"/>
                  <a:pt x="3123" y="1024"/>
                  <a:pt x="3122" y="1023"/>
                </a:cubicBezTo>
                <a:cubicBezTo>
                  <a:pt x="3111" y="1024"/>
                  <a:pt x="3105" y="1023"/>
                  <a:pt x="3099" y="1021"/>
                </a:cubicBezTo>
                <a:cubicBezTo>
                  <a:pt x="3125" y="1022"/>
                  <a:pt x="3106" y="1021"/>
                  <a:pt x="3118" y="1020"/>
                </a:cubicBezTo>
                <a:cubicBezTo>
                  <a:pt x="3136" y="1021"/>
                  <a:pt x="3143" y="1023"/>
                  <a:pt x="3138" y="1024"/>
                </a:cubicBezTo>
                <a:cubicBezTo>
                  <a:pt x="3159" y="1024"/>
                  <a:pt x="3165" y="1024"/>
                  <a:pt x="3186" y="1026"/>
                </a:cubicBezTo>
                <a:cubicBezTo>
                  <a:pt x="3186" y="1026"/>
                  <a:pt x="3186" y="1026"/>
                  <a:pt x="3182" y="1024"/>
                </a:cubicBezTo>
                <a:cubicBezTo>
                  <a:pt x="3182" y="1024"/>
                  <a:pt x="3182" y="1024"/>
                  <a:pt x="3201" y="1025"/>
                </a:cubicBezTo>
                <a:cubicBezTo>
                  <a:pt x="3201" y="1025"/>
                  <a:pt x="3201" y="1025"/>
                  <a:pt x="3185" y="1022"/>
                </a:cubicBezTo>
                <a:cubicBezTo>
                  <a:pt x="3222" y="1022"/>
                  <a:pt x="3192" y="1026"/>
                  <a:pt x="3232" y="1026"/>
                </a:cubicBezTo>
                <a:cubicBezTo>
                  <a:pt x="3232" y="1026"/>
                  <a:pt x="3232" y="1026"/>
                  <a:pt x="3233" y="1024"/>
                </a:cubicBezTo>
                <a:cubicBezTo>
                  <a:pt x="3248" y="1025"/>
                  <a:pt x="3253" y="1029"/>
                  <a:pt x="3266" y="1027"/>
                </a:cubicBezTo>
                <a:cubicBezTo>
                  <a:pt x="3281" y="1028"/>
                  <a:pt x="3240" y="1029"/>
                  <a:pt x="3275" y="1030"/>
                </a:cubicBezTo>
                <a:cubicBezTo>
                  <a:pt x="3282" y="1029"/>
                  <a:pt x="3295" y="1029"/>
                  <a:pt x="3305" y="1029"/>
                </a:cubicBezTo>
                <a:cubicBezTo>
                  <a:pt x="3316" y="1030"/>
                  <a:pt x="3300" y="1031"/>
                  <a:pt x="3292" y="1031"/>
                </a:cubicBezTo>
                <a:cubicBezTo>
                  <a:pt x="3342" y="1033"/>
                  <a:pt x="3323" y="1025"/>
                  <a:pt x="3371" y="1029"/>
                </a:cubicBezTo>
                <a:cubicBezTo>
                  <a:pt x="3359" y="1030"/>
                  <a:pt x="3371" y="1032"/>
                  <a:pt x="3364" y="1033"/>
                </a:cubicBezTo>
                <a:cubicBezTo>
                  <a:pt x="3376" y="1032"/>
                  <a:pt x="3388" y="1032"/>
                  <a:pt x="3401" y="1033"/>
                </a:cubicBezTo>
                <a:cubicBezTo>
                  <a:pt x="3401" y="1033"/>
                  <a:pt x="3401" y="1033"/>
                  <a:pt x="3389" y="1030"/>
                </a:cubicBezTo>
                <a:cubicBezTo>
                  <a:pt x="3396" y="1030"/>
                  <a:pt x="3403" y="1031"/>
                  <a:pt x="3407" y="1031"/>
                </a:cubicBezTo>
                <a:cubicBezTo>
                  <a:pt x="3407" y="1031"/>
                  <a:pt x="3407" y="1031"/>
                  <a:pt x="3406" y="1030"/>
                </a:cubicBezTo>
                <a:cubicBezTo>
                  <a:pt x="3429" y="1035"/>
                  <a:pt x="3450" y="1029"/>
                  <a:pt x="3464" y="1035"/>
                </a:cubicBezTo>
                <a:cubicBezTo>
                  <a:pt x="3454" y="1030"/>
                  <a:pt x="3482" y="1036"/>
                  <a:pt x="3492" y="1035"/>
                </a:cubicBezTo>
                <a:cubicBezTo>
                  <a:pt x="3472" y="1031"/>
                  <a:pt x="3435" y="1032"/>
                  <a:pt x="3433" y="1029"/>
                </a:cubicBezTo>
                <a:cubicBezTo>
                  <a:pt x="3442" y="1028"/>
                  <a:pt x="3450" y="1030"/>
                  <a:pt x="3459" y="1029"/>
                </a:cubicBezTo>
                <a:cubicBezTo>
                  <a:pt x="3453" y="1029"/>
                  <a:pt x="3444" y="1028"/>
                  <a:pt x="3441" y="1027"/>
                </a:cubicBezTo>
                <a:cubicBezTo>
                  <a:pt x="3472" y="1026"/>
                  <a:pt x="3489" y="1030"/>
                  <a:pt x="3507" y="1031"/>
                </a:cubicBezTo>
                <a:cubicBezTo>
                  <a:pt x="3507" y="1031"/>
                  <a:pt x="3507" y="1031"/>
                  <a:pt x="3475" y="1030"/>
                </a:cubicBezTo>
                <a:cubicBezTo>
                  <a:pt x="3477" y="1033"/>
                  <a:pt x="3489" y="1031"/>
                  <a:pt x="3498" y="1033"/>
                </a:cubicBezTo>
                <a:cubicBezTo>
                  <a:pt x="3513" y="1033"/>
                  <a:pt x="3526" y="1035"/>
                  <a:pt x="3538" y="1035"/>
                </a:cubicBezTo>
                <a:cubicBezTo>
                  <a:pt x="3536" y="1035"/>
                  <a:pt x="3535" y="1035"/>
                  <a:pt x="3533" y="1035"/>
                </a:cubicBezTo>
                <a:cubicBezTo>
                  <a:pt x="3537" y="1035"/>
                  <a:pt x="3537" y="1035"/>
                  <a:pt x="3540" y="1035"/>
                </a:cubicBezTo>
                <a:cubicBezTo>
                  <a:pt x="3539" y="1035"/>
                  <a:pt x="3539" y="1035"/>
                  <a:pt x="3538" y="1035"/>
                </a:cubicBezTo>
                <a:cubicBezTo>
                  <a:pt x="3569" y="1035"/>
                  <a:pt x="3579" y="1030"/>
                  <a:pt x="3592" y="1030"/>
                </a:cubicBezTo>
                <a:cubicBezTo>
                  <a:pt x="3606" y="1030"/>
                  <a:pt x="3632" y="1033"/>
                  <a:pt x="3623" y="1035"/>
                </a:cubicBezTo>
                <a:cubicBezTo>
                  <a:pt x="3634" y="1036"/>
                  <a:pt x="3576" y="1032"/>
                  <a:pt x="3596" y="1037"/>
                </a:cubicBezTo>
                <a:cubicBezTo>
                  <a:pt x="3616" y="1032"/>
                  <a:pt x="3637" y="1040"/>
                  <a:pt x="3681" y="1038"/>
                </a:cubicBezTo>
                <a:cubicBezTo>
                  <a:pt x="3662" y="1036"/>
                  <a:pt x="3693" y="1036"/>
                  <a:pt x="3675" y="1033"/>
                </a:cubicBezTo>
                <a:cubicBezTo>
                  <a:pt x="3696" y="1035"/>
                  <a:pt x="3697" y="1036"/>
                  <a:pt x="3706" y="1038"/>
                </a:cubicBezTo>
                <a:cubicBezTo>
                  <a:pt x="3706" y="1038"/>
                  <a:pt x="3706" y="1038"/>
                  <a:pt x="3713" y="1036"/>
                </a:cubicBezTo>
                <a:cubicBezTo>
                  <a:pt x="3740" y="1040"/>
                  <a:pt x="3719" y="1039"/>
                  <a:pt x="3760" y="1042"/>
                </a:cubicBezTo>
                <a:cubicBezTo>
                  <a:pt x="3747" y="1041"/>
                  <a:pt x="3777" y="1041"/>
                  <a:pt x="3766" y="1039"/>
                </a:cubicBezTo>
                <a:cubicBezTo>
                  <a:pt x="3778" y="1040"/>
                  <a:pt x="3789" y="1040"/>
                  <a:pt x="3797" y="1042"/>
                </a:cubicBezTo>
                <a:cubicBezTo>
                  <a:pt x="3797" y="1042"/>
                  <a:pt x="3797" y="1042"/>
                  <a:pt x="3796" y="1041"/>
                </a:cubicBezTo>
                <a:cubicBezTo>
                  <a:pt x="3838" y="1043"/>
                  <a:pt x="3830" y="1040"/>
                  <a:pt x="3868" y="1043"/>
                </a:cubicBezTo>
                <a:cubicBezTo>
                  <a:pt x="3868" y="1043"/>
                  <a:pt x="3868" y="1043"/>
                  <a:pt x="3865" y="1044"/>
                </a:cubicBezTo>
                <a:cubicBezTo>
                  <a:pt x="3914" y="1048"/>
                  <a:pt x="3978" y="1048"/>
                  <a:pt x="4029" y="1051"/>
                </a:cubicBezTo>
                <a:cubicBezTo>
                  <a:pt x="4029" y="1051"/>
                  <a:pt x="4029" y="1051"/>
                  <a:pt x="4013" y="1051"/>
                </a:cubicBezTo>
                <a:cubicBezTo>
                  <a:pt x="4021" y="1051"/>
                  <a:pt x="4047" y="1053"/>
                  <a:pt x="4062" y="1052"/>
                </a:cubicBezTo>
                <a:cubicBezTo>
                  <a:pt x="4050" y="1052"/>
                  <a:pt x="4050" y="1052"/>
                  <a:pt x="4050" y="1052"/>
                </a:cubicBezTo>
                <a:cubicBezTo>
                  <a:pt x="4051" y="1051"/>
                  <a:pt x="4057" y="1049"/>
                  <a:pt x="4069" y="1049"/>
                </a:cubicBezTo>
                <a:cubicBezTo>
                  <a:pt x="4069" y="1049"/>
                  <a:pt x="4069" y="1049"/>
                  <a:pt x="4074" y="1051"/>
                </a:cubicBezTo>
                <a:cubicBezTo>
                  <a:pt x="4074" y="1051"/>
                  <a:pt x="4074" y="1051"/>
                  <a:pt x="4079" y="1050"/>
                </a:cubicBezTo>
                <a:cubicBezTo>
                  <a:pt x="4098" y="1051"/>
                  <a:pt x="4074" y="1052"/>
                  <a:pt x="4093" y="1053"/>
                </a:cubicBezTo>
                <a:cubicBezTo>
                  <a:pt x="4104" y="1049"/>
                  <a:pt x="4174" y="1054"/>
                  <a:pt x="4191" y="1051"/>
                </a:cubicBezTo>
                <a:cubicBezTo>
                  <a:pt x="4203" y="1055"/>
                  <a:pt x="4155" y="1050"/>
                  <a:pt x="4169" y="1054"/>
                </a:cubicBezTo>
                <a:cubicBezTo>
                  <a:pt x="4175" y="1053"/>
                  <a:pt x="4177" y="1053"/>
                  <a:pt x="4189" y="1053"/>
                </a:cubicBezTo>
                <a:cubicBezTo>
                  <a:pt x="4189" y="1053"/>
                  <a:pt x="4189" y="1053"/>
                  <a:pt x="4185" y="1055"/>
                </a:cubicBezTo>
                <a:cubicBezTo>
                  <a:pt x="4242" y="1055"/>
                  <a:pt x="4264" y="1054"/>
                  <a:pt x="4315" y="1056"/>
                </a:cubicBezTo>
                <a:cubicBezTo>
                  <a:pt x="4315" y="1056"/>
                  <a:pt x="4315" y="1056"/>
                  <a:pt x="4313" y="1056"/>
                </a:cubicBezTo>
                <a:cubicBezTo>
                  <a:pt x="4332" y="1056"/>
                  <a:pt x="4341" y="1056"/>
                  <a:pt x="4349" y="1058"/>
                </a:cubicBezTo>
                <a:cubicBezTo>
                  <a:pt x="4353" y="1057"/>
                  <a:pt x="4340" y="1056"/>
                  <a:pt x="4347" y="1056"/>
                </a:cubicBezTo>
                <a:cubicBezTo>
                  <a:pt x="4379" y="1062"/>
                  <a:pt x="4411" y="1054"/>
                  <a:pt x="4431" y="1058"/>
                </a:cubicBezTo>
                <a:cubicBezTo>
                  <a:pt x="4428" y="1054"/>
                  <a:pt x="4470" y="1052"/>
                  <a:pt x="4453" y="1048"/>
                </a:cubicBezTo>
                <a:cubicBezTo>
                  <a:pt x="4453" y="1048"/>
                  <a:pt x="4453" y="1048"/>
                  <a:pt x="4466" y="1049"/>
                </a:cubicBezTo>
                <a:cubicBezTo>
                  <a:pt x="4462" y="1046"/>
                  <a:pt x="4425" y="1048"/>
                  <a:pt x="4417" y="1045"/>
                </a:cubicBezTo>
                <a:close/>
                <a:moveTo>
                  <a:pt x="2061" y="988"/>
                </a:moveTo>
                <a:cubicBezTo>
                  <a:pt x="2068" y="987"/>
                  <a:pt x="2073" y="987"/>
                  <a:pt x="2078" y="988"/>
                </a:cubicBezTo>
                <a:lnTo>
                  <a:pt x="2061" y="988"/>
                </a:lnTo>
                <a:close/>
                <a:moveTo>
                  <a:pt x="3533" y="1019"/>
                </a:moveTo>
                <a:cubicBezTo>
                  <a:pt x="3533" y="1019"/>
                  <a:pt x="3533" y="1019"/>
                  <a:pt x="3538" y="1019"/>
                </a:cubicBezTo>
                <a:cubicBezTo>
                  <a:pt x="3541" y="1019"/>
                  <a:pt x="3544" y="1020"/>
                  <a:pt x="3533" y="1019"/>
                </a:cubicBezTo>
                <a:close/>
                <a:moveTo>
                  <a:pt x="2099" y="986"/>
                </a:moveTo>
                <a:cubicBezTo>
                  <a:pt x="2100" y="985"/>
                  <a:pt x="2101" y="985"/>
                  <a:pt x="2102" y="985"/>
                </a:cubicBezTo>
                <a:cubicBezTo>
                  <a:pt x="2098" y="985"/>
                  <a:pt x="2094" y="984"/>
                  <a:pt x="2091" y="984"/>
                </a:cubicBezTo>
                <a:cubicBezTo>
                  <a:pt x="2093" y="984"/>
                  <a:pt x="2096" y="985"/>
                  <a:pt x="2099" y="986"/>
                </a:cubicBezTo>
                <a:close/>
                <a:moveTo>
                  <a:pt x="1046" y="943"/>
                </a:moveTo>
                <a:cubicBezTo>
                  <a:pt x="1055" y="943"/>
                  <a:pt x="1062" y="943"/>
                  <a:pt x="1069" y="944"/>
                </a:cubicBezTo>
                <a:cubicBezTo>
                  <a:pt x="1071" y="944"/>
                  <a:pt x="1073" y="944"/>
                  <a:pt x="1074" y="943"/>
                </a:cubicBezTo>
                <a:cubicBezTo>
                  <a:pt x="1065" y="942"/>
                  <a:pt x="1055" y="942"/>
                  <a:pt x="1046" y="943"/>
                </a:cubicBezTo>
                <a:close/>
                <a:moveTo>
                  <a:pt x="1256" y="967"/>
                </a:moveTo>
                <a:cubicBezTo>
                  <a:pt x="1254" y="967"/>
                  <a:pt x="1252" y="968"/>
                  <a:pt x="1246" y="968"/>
                </a:cubicBezTo>
                <a:cubicBezTo>
                  <a:pt x="1254" y="968"/>
                  <a:pt x="1257" y="968"/>
                  <a:pt x="1256" y="967"/>
                </a:cubicBezTo>
                <a:close/>
                <a:moveTo>
                  <a:pt x="2567" y="1007"/>
                </a:moveTo>
                <a:cubicBezTo>
                  <a:pt x="2567" y="1007"/>
                  <a:pt x="2567" y="1007"/>
                  <a:pt x="2569" y="1008"/>
                </a:cubicBezTo>
                <a:cubicBezTo>
                  <a:pt x="2571" y="1008"/>
                  <a:pt x="2570" y="1008"/>
                  <a:pt x="2567" y="1007"/>
                </a:cubicBezTo>
                <a:close/>
                <a:moveTo>
                  <a:pt x="2504" y="1006"/>
                </a:moveTo>
                <a:cubicBezTo>
                  <a:pt x="2503" y="1006"/>
                  <a:pt x="2503" y="1006"/>
                  <a:pt x="2503" y="1006"/>
                </a:cubicBezTo>
                <a:cubicBezTo>
                  <a:pt x="2500" y="1006"/>
                  <a:pt x="2497" y="1006"/>
                  <a:pt x="2494" y="1006"/>
                </a:cubicBezTo>
                <a:cubicBezTo>
                  <a:pt x="2498" y="1006"/>
                  <a:pt x="2502" y="1007"/>
                  <a:pt x="2504" y="1006"/>
                </a:cubicBezTo>
                <a:close/>
                <a:moveTo>
                  <a:pt x="2626" y="1009"/>
                </a:moveTo>
                <a:cubicBezTo>
                  <a:pt x="2624" y="1009"/>
                  <a:pt x="2623" y="1009"/>
                  <a:pt x="2622" y="1009"/>
                </a:cubicBezTo>
                <a:cubicBezTo>
                  <a:pt x="2622" y="1009"/>
                  <a:pt x="2623" y="1009"/>
                  <a:pt x="2626" y="1009"/>
                </a:cubicBezTo>
                <a:close/>
                <a:moveTo>
                  <a:pt x="2462" y="1010"/>
                </a:moveTo>
                <a:cubicBezTo>
                  <a:pt x="2484" y="1009"/>
                  <a:pt x="2499" y="1010"/>
                  <a:pt x="2511" y="1008"/>
                </a:cubicBezTo>
                <a:cubicBezTo>
                  <a:pt x="2511" y="1008"/>
                  <a:pt x="2511" y="1008"/>
                  <a:pt x="2492" y="1006"/>
                </a:cubicBezTo>
                <a:cubicBezTo>
                  <a:pt x="2492" y="1006"/>
                  <a:pt x="2493" y="1006"/>
                  <a:pt x="2494" y="1006"/>
                </a:cubicBezTo>
                <a:cubicBezTo>
                  <a:pt x="2490" y="1006"/>
                  <a:pt x="2486" y="1005"/>
                  <a:pt x="2484" y="1005"/>
                </a:cubicBezTo>
                <a:cubicBezTo>
                  <a:pt x="2505" y="1007"/>
                  <a:pt x="2467" y="1009"/>
                  <a:pt x="2462" y="1010"/>
                </a:cubicBezTo>
                <a:close/>
                <a:moveTo>
                  <a:pt x="2125" y="992"/>
                </a:moveTo>
                <a:cubicBezTo>
                  <a:pt x="2122" y="992"/>
                  <a:pt x="2117" y="992"/>
                  <a:pt x="2110" y="993"/>
                </a:cubicBezTo>
                <a:lnTo>
                  <a:pt x="2125" y="992"/>
                </a:lnTo>
                <a:close/>
                <a:moveTo>
                  <a:pt x="1853" y="984"/>
                </a:moveTo>
                <a:cubicBezTo>
                  <a:pt x="1852" y="984"/>
                  <a:pt x="1850" y="984"/>
                  <a:pt x="1848" y="984"/>
                </a:cubicBezTo>
                <a:cubicBezTo>
                  <a:pt x="1848" y="984"/>
                  <a:pt x="1848" y="984"/>
                  <a:pt x="1848" y="984"/>
                </a:cubicBezTo>
                <a:cubicBezTo>
                  <a:pt x="1853" y="984"/>
                  <a:pt x="1853" y="984"/>
                  <a:pt x="1853" y="984"/>
                </a:cubicBezTo>
                <a:close/>
                <a:moveTo>
                  <a:pt x="1644" y="979"/>
                </a:moveTo>
                <a:cubicBezTo>
                  <a:pt x="1643" y="979"/>
                  <a:pt x="1643" y="979"/>
                  <a:pt x="1642" y="979"/>
                </a:cubicBezTo>
                <a:cubicBezTo>
                  <a:pt x="1643" y="979"/>
                  <a:pt x="1643" y="979"/>
                  <a:pt x="1644" y="979"/>
                </a:cubicBezTo>
                <a:close/>
                <a:moveTo>
                  <a:pt x="2111" y="991"/>
                </a:moveTo>
                <a:cubicBezTo>
                  <a:pt x="2111" y="991"/>
                  <a:pt x="2110" y="991"/>
                  <a:pt x="2109" y="992"/>
                </a:cubicBezTo>
                <a:cubicBezTo>
                  <a:pt x="2113" y="992"/>
                  <a:pt x="2113" y="991"/>
                  <a:pt x="2111" y="991"/>
                </a:cubicBezTo>
                <a:close/>
                <a:moveTo>
                  <a:pt x="411" y="925"/>
                </a:moveTo>
                <a:cubicBezTo>
                  <a:pt x="411" y="925"/>
                  <a:pt x="411" y="925"/>
                  <a:pt x="395" y="924"/>
                </a:cubicBezTo>
                <a:cubicBezTo>
                  <a:pt x="394" y="925"/>
                  <a:pt x="397" y="925"/>
                  <a:pt x="411" y="925"/>
                </a:cubicBezTo>
                <a:close/>
                <a:moveTo>
                  <a:pt x="319" y="922"/>
                </a:moveTo>
                <a:cubicBezTo>
                  <a:pt x="319" y="922"/>
                  <a:pt x="319" y="922"/>
                  <a:pt x="303" y="921"/>
                </a:cubicBezTo>
                <a:cubicBezTo>
                  <a:pt x="310" y="922"/>
                  <a:pt x="313" y="923"/>
                  <a:pt x="312" y="922"/>
                </a:cubicBezTo>
                <a:cubicBezTo>
                  <a:pt x="317" y="924"/>
                  <a:pt x="317" y="923"/>
                  <a:pt x="319" y="922"/>
                </a:cubicBezTo>
                <a:close/>
                <a:moveTo>
                  <a:pt x="319" y="922"/>
                </a:moveTo>
                <a:cubicBezTo>
                  <a:pt x="319" y="922"/>
                  <a:pt x="319" y="922"/>
                  <a:pt x="326" y="923"/>
                </a:cubicBezTo>
                <a:cubicBezTo>
                  <a:pt x="322" y="922"/>
                  <a:pt x="320" y="922"/>
                  <a:pt x="319" y="922"/>
                </a:cubicBezTo>
                <a:close/>
                <a:moveTo>
                  <a:pt x="1" y="911"/>
                </a:moveTo>
                <a:cubicBezTo>
                  <a:pt x="2" y="912"/>
                  <a:pt x="0" y="913"/>
                  <a:pt x="7" y="913"/>
                </a:cubicBezTo>
                <a:cubicBezTo>
                  <a:pt x="6" y="914"/>
                  <a:pt x="13" y="912"/>
                  <a:pt x="1" y="911"/>
                </a:cubicBezTo>
                <a:close/>
                <a:moveTo>
                  <a:pt x="558" y="930"/>
                </a:moveTo>
                <a:cubicBezTo>
                  <a:pt x="573" y="930"/>
                  <a:pt x="581" y="931"/>
                  <a:pt x="588" y="931"/>
                </a:cubicBezTo>
                <a:cubicBezTo>
                  <a:pt x="588" y="931"/>
                  <a:pt x="588" y="931"/>
                  <a:pt x="559" y="930"/>
                </a:cubicBezTo>
                <a:cubicBezTo>
                  <a:pt x="562" y="930"/>
                  <a:pt x="564" y="930"/>
                  <a:pt x="558" y="930"/>
                </a:cubicBezTo>
                <a:close/>
                <a:moveTo>
                  <a:pt x="114" y="920"/>
                </a:moveTo>
                <a:cubicBezTo>
                  <a:pt x="130" y="922"/>
                  <a:pt x="130" y="922"/>
                  <a:pt x="130" y="922"/>
                </a:cubicBezTo>
                <a:cubicBezTo>
                  <a:pt x="116" y="920"/>
                  <a:pt x="116" y="920"/>
                  <a:pt x="116" y="920"/>
                </a:cubicBezTo>
                <a:cubicBezTo>
                  <a:pt x="114" y="920"/>
                  <a:pt x="114" y="920"/>
                  <a:pt x="114" y="920"/>
                </a:cubicBezTo>
                <a:close/>
                <a:moveTo>
                  <a:pt x="274" y="919"/>
                </a:moveTo>
                <a:cubicBezTo>
                  <a:pt x="268" y="919"/>
                  <a:pt x="265" y="919"/>
                  <a:pt x="263" y="918"/>
                </a:cubicBezTo>
                <a:cubicBezTo>
                  <a:pt x="263" y="919"/>
                  <a:pt x="262" y="919"/>
                  <a:pt x="261" y="919"/>
                </a:cubicBezTo>
                <a:cubicBezTo>
                  <a:pt x="269" y="920"/>
                  <a:pt x="272" y="920"/>
                  <a:pt x="274" y="920"/>
                </a:cubicBezTo>
                <a:cubicBezTo>
                  <a:pt x="273" y="920"/>
                  <a:pt x="272" y="920"/>
                  <a:pt x="274" y="919"/>
                </a:cubicBezTo>
                <a:close/>
                <a:moveTo>
                  <a:pt x="385" y="923"/>
                </a:moveTo>
                <a:cubicBezTo>
                  <a:pt x="385" y="923"/>
                  <a:pt x="385" y="923"/>
                  <a:pt x="395" y="924"/>
                </a:cubicBezTo>
                <a:cubicBezTo>
                  <a:pt x="395" y="924"/>
                  <a:pt x="397" y="923"/>
                  <a:pt x="399" y="923"/>
                </a:cubicBezTo>
                <a:cubicBezTo>
                  <a:pt x="396" y="923"/>
                  <a:pt x="389" y="923"/>
                  <a:pt x="385" y="923"/>
                </a:cubicBezTo>
                <a:close/>
                <a:moveTo>
                  <a:pt x="213" y="927"/>
                </a:moveTo>
                <a:cubicBezTo>
                  <a:pt x="213" y="927"/>
                  <a:pt x="213" y="927"/>
                  <a:pt x="224" y="926"/>
                </a:cubicBezTo>
                <a:cubicBezTo>
                  <a:pt x="225" y="926"/>
                  <a:pt x="209" y="926"/>
                  <a:pt x="204" y="926"/>
                </a:cubicBezTo>
                <a:cubicBezTo>
                  <a:pt x="204" y="926"/>
                  <a:pt x="204" y="926"/>
                  <a:pt x="213" y="927"/>
                </a:cubicBezTo>
                <a:close/>
                <a:moveTo>
                  <a:pt x="219" y="923"/>
                </a:moveTo>
                <a:cubicBezTo>
                  <a:pt x="203" y="924"/>
                  <a:pt x="175" y="921"/>
                  <a:pt x="152" y="920"/>
                </a:cubicBezTo>
                <a:cubicBezTo>
                  <a:pt x="152" y="920"/>
                  <a:pt x="152" y="920"/>
                  <a:pt x="161" y="923"/>
                </a:cubicBezTo>
                <a:cubicBezTo>
                  <a:pt x="161" y="923"/>
                  <a:pt x="161" y="923"/>
                  <a:pt x="164" y="922"/>
                </a:cubicBezTo>
                <a:cubicBezTo>
                  <a:pt x="182" y="922"/>
                  <a:pt x="209" y="926"/>
                  <a:pt x="219" y="923"/>
                </a:cubicBezTo>
                <a:close/>
                <a:moveTo>
                  <a:pt x="643" y="932"/>
                </a:moveTo>
                <a:cubicBezTo>
                  <a:pt x="643" y="932"/>
                  <a:pt x="643" y="932"/>
                  <a:pt x="627" y="929"/>
                </a:cubicBezTo>
                <a:cubicBezTo>
                  <a:pt x="631" y="931"/>
                  <a:pt x="631" y="931"/>
                  <a:pt x="631" y="931"/>
                </a:cubicBezTo>
                <a:cubicBezTo>
                  <a:pt x="631" y="931"/>
                  <a:pt x="631" y="931"/>
                  <a:pt x="643" y="932"/>
                </a:cubicBezTo>
                <a:close/>
                <a:moveTo>
                  <a:pt x="823" y="936"/>
                </a:moveTo>
                <a:cubicBezTo>
                  <a:pt x="826" y="935"/>
                  <a:pt x="824" y="938"/>
                  <a:pt x="829" y="937"/>
                </a:cubicBezTo>
                <a:cubicBezTo>
                  <a:pt x="858" y="939"/>
                  <a:pt x="817" y="934"/>
                  <a:pt x="823" y="936"/>
                </a:cubicBezTo>
                <a:close/>
                <a:moveTo>
                  <a:pt x="501" y="925"/>
                </a:moveTo>
                <a:cubicBezTo>
                  <a:pt x="513" y="924"/>
                  <a:pt x="522" y="924"/>
                  <a:pt x="531" y="925"/>
                </a:cubicBezTo>
                <a:cubicBezTo>
                  <a:pt x="523" y="924"/>
                  <a:pt x="514" y="923"/>
                  <a:pt x="503" y="922"/>
                </a:cubicBezTo>
                <a:cubicBezTo>
                  <a:pt x="510" y="923"/>
                  <a:pt x="494" y="923"/>
                  <a:pt x="501" y="925"/>
                </a:cubicBezTo>
                <a:close/>
                <a:moveTo>
                  <a:pt x="815" y="936"/>
                </a:moveTo>
                <a:cubicBezTo>
                  <a:pt x="810" y="936"/>
                  <a:pt x="807" y="936"/>
                  <a:pt x="805" y="935"/>
                </a:cubicBezTo>
                <a:cubicBezTo>
                  <a:pt x="805" y="935"/>
                  <a:pt x="804" y="936"/>
                  <a:pt x="804" y="936"/>
                </a:cubicBezTo>
                <a:lnTo>
                  <a:pt x="815" y="936"/>
                </a:lnTo>
                <a:close/>
                <a:moveTo>
                  <a:pt x="4460" y="1043"/>
                </a:moveTo>
                <a:cubicBezTo>
                  <a:pt x="4460" y="1043"/>
                  <a:pt x="4460" y="1043"/>
                  <a:pt x="4445" y="1044"/>
                </a:cubicBezTo>
                <a:cubicBezTo>
                  <a:pt x="4450" y="1044"/>
                  <a:pt x="4450" y="1044"/>
                  <a:pt x="4450" y="1044"/>
                </a:cubicBezTo>
                <a:cubicBezTo>
                  <a:pt x="4450" y="1044"/>
                  <a:pt x="4450" y="1044"/>
                  <a:pt x="4460" y="1043"/>
                </a:cubicBezTo>
                <a:close/>
                <a:moveTo>
                  <a:pt x="805" y="935"/>
                </a:moveTo>
                <a:cubicBezTo>
                  <a:pt x="805" y="935"/>
                  <a:pt x="805" y="935"/>
                  <a:pt x="805" y="935"/>
                </a:cubicBezTo>
                <a:cubicBezTo>
                  <a:pt x="805" y="935"/>
                  <a:pt x="805" y="935"/>
                  <a:pt x="805" y="935"/>
                </a:cubicBezTo>
                <a:close/>
                <a:moveTo>
                  <a:pt x="557" y="929"/>
                </a:moveTo>
                <a:cubicBezTo>
                  <a:pt x="561" y="929"/>
                  <a:pt x="566" y="928"/>
                  <a:pt x="569" y="928"/>
                </a:cubicBezTo>
                <a:cubicBezTo>
                  <a:pt x="568" y="928"/>
                  <a:pt x="561" y="928"/>
                  <a:pt x="557" y="929"/>
                </a:cubicBezTo>
                <a:close/>
                <a:moveTo>
                  <a:pt x="745" y="933"/>
                </a:moveTo>
                <a:cubicBezTo>
                  <a:pt x="745" y="933"/>
                  <a:pt x="745" y="933"/>
                  <a:pt x="731" y="932"/>
                </a:cubicBezTo>
                <a:cubicBezTo>
                  <a:pt x="733" y="933"/>
                  <a:pt x="731" y="933"/>
                  <a:pt x="731" y="933"/>
                </a:cubicBezTo>
                <a:lnTo>
                  <a:pt x="745" y="933"/>
                </a:lnTo>
                <a:close/>
                <a:moveTo>
                  <a:pt x="531" y="925"/>
                </a:moveTo>
                <a:cubicBezTo>
                  <a:pt x="536" y="926"/>
                  <a:pt x="541" y="926"/>
                  <a:pt x="545" y="927"/>
                </a:cubicBezTo>
                <a:cubicBezTo>
                  <a:pt x="540" y="926"/>
                  <a:pt x="536" y="925"/>
                  <a:pt x="531" y="925"/>
                </a:cubicBezTo>
                <a:close/>
                <a:moveTo>
                  <a:pt x="274" y="920"/>
                </a:moveTo>
                <a:cubicBezTo>
                  <a:pt x="274" y="920"/>
                  <a:pt x="275" y="920"/>
                  <a:pt x="274" y="920"/>
                </a:cubicBezTo>
                <a:close/>
                <a:moveTo>
                  <a:pt x="400" y="922"/>
                </a:moveTo>
                <a:cubicBezTo>
                  <a:pt x="401" y="922"/>
                  <a:pt x="401" y="922"/>
                  <a:pt x="401" y="922"/>
                </a:cubicBezTo>
                <a:cubicBezTo>
                  <a:pt x="401" y="922"/>
                  <a:pt x="400" y="922"/>
                  <a:pt x="400" y="922"/>
                </a:cubicBezTo>
                <a:close/>
                <a:moveTo>
                  <a:pt x="444" y="926"/>
                </a:moveTo>
                <a:cubicBezTo>
                  <a:pt x="450" y="924"/>
                  <a:pt x="450" y="924"/>
                  <a:pt x="450" y="924"/>
                </a:cubicBezTo>
                <a:cubicBezTo>
                  <a:pt x="441" y="925"/>
                  <a:pt x="439" y="925"/>
                  <a:pt x="438" y="926"/>
                </a:cubicBezTo>
                <a:lnTo>
                  <a:pt x="444" y="926"/>
                </a:lnTo>
                <a:close/>
                <a:moveTo>
                  <a:pt x="583" y="940"/>
                </a:moveTo>
                <a:cubicBezTo>
                  <a:pt x="590" y="940"/>
                  <a:pt x="590" y="940"/>
                  <a:pt x="590" y="940"/>
                </a:cubicBezTo>
                <a:cubicBezTo>
                  <a:pt x="600" y="940"/>
                  <a:pt x="594" y="939"/>
                  <a:pt x="584" y="939"/>
                </a:cubicBezTo>
                <a:cubicBezTo>
                  <a:pt x="584" y="939"/>
                  <a:pt x="584" y="939"/>
                  <a:pt x="583" y="940"/>
                </a:cubicBezTo>
                <a:close/>
                <a:moveTo>
                  <a:pt x="498" y="934"/>
                </a:moveTo>
                <a:cubicBezTo>
                  <a:pt x="498" y="934"/>
                  <a:pt x="498" y="934"/>
                  <a:pt x="498" y="935"/>
                </a:cubicBezTo>
                <a:cubicBezTo>
                  <a:pt x="511" y="934"/>
                  <a:pt x="511" y="934"/>
                  <a:pt x="511" y="934"/>
                </a:cubicBezTo>
                <a:cubicBezTo>
                  <a:pt x="511" y="934"/>
                  <a:pt x="511" y="934"/>
                  <a:pt x="485" y="932"/>
                </a:cubicBezTo>
                <a:cubicBezTo>
                  <a:pt x="487" y="933"/>
                  <a:pt x="483" y="934"/>
                  <a:pt x="498" y="934"/>
                </a:cubicBezTo>
                <a:close/>
                <a:moveTo>
                  <a:pt x="510" y="929"/>
                </a:moveTo>
                <a:cubicBezTo>
                  <a:pt x="512" y="929"/>
                  <a:pt x="512" y="929"/>
                  <a:pt x="512" y="929"/>
                </a:cubicBezTo>
                <a:cubicBezTo>
                  <a:pt x="505" y="929"/>
                  <a:pt x="500" y="928"/>
                  <a:pt x="494" y="928"/>
                </a:cubicBezTo>
                <a:cubicBezTo>
                  <a:pt x="499" y="929"/>
                  <a:pt x="503" y="929"/>
                  <a:pt x="510" y="929"/>
                </a:cubicBezTo>
                <a:close/>
                <a:moveTo>
                  <a:pt x="452" y="922"/>
                </a:moveTo>
                <a:cubicBezTo>
                  <a:pt x="468" y="924"/>
                  <a:pt x="468" y="924"/>
                  <a:pt x="468" y="924"/>
                </a:cubicBezTo>
                <a:cubicBezTo>
                  <a:pt x="461" y="923"/>
                  <a:pt x="461" y="923"/>
                  <a:pt x="461" y="923"/>
                </a:cubicBezTo>
                <a:cubicBezTo>
                  <a:pt x="452" y="922"/>
                  <a:pt x="452" y="922"/>
                  <a:pt x="452" y="922"/>
                </a:cubicBezTo>
                <a:close/>
                <a:moveTo>
                  <a:pt x="544" y="932"/>
                </a:moveTo>
                <a:cubicBezTo>
                  <a:pt x="555" y="933"/>
                  <a:pt x="549" y="934"/>
                  <a:pt x="569" y="935"/>
                </a:cubicBezTo>
                <a:cubicBezTo>
                  <a:pt x="579" y="933"/>
                  <a:pt x="563" y="932"/>
                  <a:pt x="558" y="930"/>
                </a:cubicBezTo>
                <a:cubicBezTo>
                  <a:pt x="534" y="930"/>
                  <a:pt x="576" y="933"/>
                  <a:pt x="544" y="932"/>
                </a:cubicBezTo>
                <a:close/>
                <a:moveTo>
                  <a:pt x="556" y="929"/>
                </a:moveTo>
                <a:cubicBezTo>
                  <a:pt x="557" y="929"/>
                  <a:pt x="558" y="929"/>
                  <a:pt x="559" y="930"/>
                </a:cubicBezTo>
                <a:cubicBezTo>
                  <a:pt x="558" y="929"/>
                  <a:pt x="557" y="929"/>
                  <a:pt x="556" y="929"/>
                </a:cubicBezTo>
                <a:close/>
                <a:moveTo>
                  <a:pt x="555" y="929"/>
                </a:moveTo>
                <a:cubicBezTo>
                  <a:pt x="540" y="929"/>
                  <a:pt x="540" y="929"/>
                  <a:pt x="540" y="929"/>
                </a:cubicBezTo>
                <a:cubicBezTo>
                  <a:pt x="546" y="929"/>
                  <a:pt x="551" y="930"/>
                  <a:pt x="558" y="930"/>
                </a:cubicBezTo>
                <a:cubicBezTo>
                  <a:pt x="557" y="930"/>
                  <a:pt x="557" y="929"/>
                  <a:pt x="556" y="929"/>
                </a:cubicBezTo>
                <a:cubicBezTo>
                  <a:pt x="555" y="929"/>
                  <a:pt x="554" y="929"/>
                  <a:pt x="555" y="929"/>
                </a:cubicBezTo>
                <a:close/>
                <a:moveTo>
                  <a:pt x="484" y="927"/>
                </a:moveTo>
                <a:cubicBezTo>
                  <a:pt x="483" y="927"/>
                  <a:pt x="483" y="927"/>
                  <a:pt x="483" y="927"/>
                </a:cubicBezTo>
                <a:cubicBezTo>
                  <a:pt x="486" y="927"/>
                  <a:pt x="490" y="928"/>
                  <a:pt x="494" y="928"/>
                </a:cubicBezTo>
                <a:cubicBezTo>
                  <a:pt x="492" y="928"/>
                  <a:pt x="489" y="927"/>
                  <a:pt x="485" y="927"/>
                </a:cubicBezTo>
                <a:cubicBezTo>
                  <a:pt x="486" y="926"/>
                  <a:pt x="486" y="926"/>
                  <a:pt x="484" y="927"/>
                </a:cubicBezTo>
                <a:close/>
                <a:moveTo>
                  <a:pt x="512" y="929"/>
                </a:moveTo>
                <a:cubicBezTo>
                  <a:pt x="540" y="929"/>
                  <a:pt x="540" y="929"/>
                  <a:pt x="540" y="929"/>
                </a:cubicBezTo>
                <a:cubicBezTo>
                  <a:pt x="531" y="929"/>
                  <a:pt x="524" y="928"/>
                  <a:pt x="516" y="927"/>
                </a:cubicBezTo>
                <a:cubicBezTo>
                  <a:pt x="506" y="927"/>
                  <a:pt x="510" y="928"/>
                  <a:pt x="512" y="929"/>
                </a:cubicBezTo>
                <a:close/>
                <a:moveTo>
                  <a:pt x="291" y="923"/>
                </a:moveTo>
                <a:cubicBezTo>
                  <a:pt x="276" y="922"/>
                  <a:pt x="287" y="922"/>
                  <a:pt x="295" y="921"/>
                </a:cubicBezTo>
                <a:cubicBezTo>
                  <a:pt x="267" y="920"/>
                  <a:pt x="263" y="922"/>
                  <a:pt x="291" y="923"/>
                </a:cubicBezTo>
                <a:close/>
                <a:moveTo>
                  <a:pt x="329" y="926"/>
                </a:moveTo>
                <a:cubicBezTo>
                  <a:pt x="334" y="926"/>
                  <a:pt x="334" y="926"/>
                  <a:pt x="334" y="926"/>
                </a:cubicBezTo>
                <a:cubicBezTo>
                  <a:pt x="334" y="926"/>
                  <a:pt x="334" y="926"/>
                  <a:pt x="303" y="923"/>
                </a:cubicBezTo>
                <a:cubicBezTo>
                  <a:pt x="303" y="923"/>
                  <a:pt x="303" y="923"/>
                  <a:pt x="329" y="926"/>
                </a:cubicBezTo>
                <a:close/>
                <a:moveTo>
                  <a:pt x="380" y="930"/>
                </a:moveTo>
                <a:cubicBezTo>
                  <a:pt x="398" y="929"/>
                  <a:pt x="379" y="927"/>
                  <a:pt x="370" y="926"/>
                </a:cubicBezTo>
                <a:cubicBezTo>
                  <a:pt x="384" y="928"/>
                  <a:pt x="373" y="928"/>
                  <a:pt x="380" y="930"/>
                </a:cubicBezTo>
                <a:close/>
                <a:moveTo>
                  <a:pt x="410" y="933"/>
                </a:moveTo>
                <a:cubicBezTo>
                  <a:pt x="418" y="932"/>
                  <a:pt x="421" y="931"/>
                  <a:pt x="425" y="930"/>
                </a:cubicBezTo>
                <a:cubicBezTo>
                  <a:pt x="421" y="930"/>
                  <a:pt x="408" y="931"/>
                  <a:pt x="398" y="932"/>
                </a:cubicBezTo>
                <a:cubicBezTo>
                  <a:pt x="406" y="932"/>
                  <a:pt x="407" y="933"/>
                  <a:pt x="410" y="933"/>
                </a:cubicBezTo>
                <a:close/>
                <a:moveTo>
                  <a:pt x="299" y="919"/>
                </a:moveTo>
                <a:cubicBezTo>
                  <a:pt x="299" y="919"/>
                  <a:pt x="299" y="919"/>
                  <a:pt x="313" y="921"/>
                </a:cubicBezTo>
                <a:cubicBezTo>
                  <a:pt x="321" y="920"/>
                  <a:pt x="324" y="919"/>
                  <a:pt x="310" y="918"/>
                </a:cubicBezTo>
                <a:cubicBezTo>
                  <a:pt x="314" y="919"/>
                  <a:pt x="302" y="919"/>
                  <a:pt x="299" y="919"/>
                </a:cubicBezTo>
                <a:close/>
                <a:moveTo>
                  <a:pt x="426" y="929"/>
                </a:moveTo>
                <a:cubicBezTo>
                  <a:pt x="425" y="930"/>
                  <a:pt x="425" y="930"/>
                  <a:pt x="425" y="930"/>
                </a:cubicBezTo>
                <a:cubicBezTo>
                  <a:pt x="426" y="930"/>
                  <a:pt x="426" y="930"/>
                  <a:pt x="426" y="929"/>
                </a:cubicBezTo>
                <a:close/>
                <a:moveTo>
                  <a:pt x="398" y="933"/>
                </a:moveTo>
                <a:cubicBezTo>
                  <a:pt x="398" y="933"/>
                  <a:pt x="391" y="932"/>
                  <a:pt x="398" y="932"/>
                </a:cubicBezTo>
                <a:cubicBezTo>
                  <a:pt x="398" y="932"/>
                  <a:pt x="398" y="932"/>
                  <a:pt x="396" y="931"/>
                </a:cubicBezTo>
                <a:cubicBezTo>
                  <a:pt x="382" y="932"/>
                  <a:pt x="393" y="933"/>
                  <a:pt x="398" y="933"/>
                </a:cubicBezTo>
                <a:close/>
                <a:moveTo>
                  <a:pt x="412" y="928"/>
                </a:moveTo>
                <a:cubicBezTo>
                  <a:pt x="412" y="928"/>
                  <a:pt x="412" y="928"/>
                  <a:pt x="428" y="928"/>
                </a:cubicBezTo>
                <a:cubicBezTo>
                  <a:pt x="428" y="928"/>
                  <a:pt x="428" y="928"/>
                  <a:pt x="411" y="926"/>
                </a:cubicBezTo>
                <a:cubicBezTo>
                  <a:pt x="415" y="927"/>
                  <a:pt x="412" y="927"/>
                  <a:pt x="412" y="928"/>
                </a:cubicBezTo>
                <a:close/>
                <a:moveTo>
                  <a:pt x="397" y="934"/>
                </a:moveTo>
                <a:cubicBezTo>
                  <a:pt x="400" y="934"/>
                  <a:pt x="400" y="934"/>
                  <a:pt x="398" y="933"/>
                </a:cubicBezTo>
                <a:cubicBezTo>
                  <a:pt x="397" y="934"/>
                  <a:pt x="398" y="934"/>
                  <a:pt x="397" y="934"/>
                </a:cubicBezTo>
                <a:close/>
                <a:moveTo>
                  <a:pt x="4483" y="35"/>
                </a:moveTo>
                <a:cubicBezTo>
                  <a:pt x="0" y="161"/>
                  <a:pt x="0" y="161"/>
                  <a:pt x="0" y="161"/>
                </a:cubicBezTo>
                <a:cubicBezTo>
                  <a:pt x="0" y="904"/>
                  <a:pt x="0" y="904"/>
                  <a:pt x="0" y="904"/>
                </a:cubicBezTo>
                <a:cubicBezTo>
                  <a:pt x="4483" y="1030"/>
                  <a:pt x="4483" y="1030"/>
                  <a:pt x="4483" y="1030"/>
                </a:cubicBezTo>
                <a:lnTo>
                  <a:pt x="4483" y="35"/>
                </a:lnTo>
                <a:close/>
              </a:path>
            </a:pathLst>
          </a:custGeom>
          <a:blipFill>
            <a:blip r:embed="rId3"/>
            <a:srcRect/>
            <a:stretch>
              <a:fillRect l="-4693" r="-4693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421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-1187" y="1942251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48" y="2978901"/>
            <a:ext cx="5629275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0980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-1187" y="1942251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48" y="2978901"/>
            <a:ext cx="5629275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77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-1187" y="1942251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48" y="2978901"/>
            <a:ext cx="5629275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941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EA48F-3AC3-4337-ABC5-41B965C25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4C388-6389-434E-9EFF-0E5BE82D2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FE56F-1083-4443-A6EA-8AB1DA18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6BCE-D9BE-439E-848F-0809A048733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9CAC2-83A7-422D-867B-A0B02DFA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E3A35-D1C4-480A-BC8B-2788498B4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8191" y="6191089"/>
            <a:ext cx="890587" cy="425763"/>
          </a:xfrm>
        </p:spPr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604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B31BE-893B-4F2C-B13A-65DDAE14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1AB79-2906-49CC-A8E9-6284A37ED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E2F71-06E9-4AE1-A641-A510FAC00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AC86-01E6-43F0-A011-A35FF8723FF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16F18-64FC-4159-8267-F2A376C6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A5956-EB9B-473A-B73D-5B96FD7A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752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D058D-7964-4475-98B0-5BBAA83B7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DF71E-6048-4112-887F-2E6C8500A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63B39-7FCF-419F-B01A-D387BDC8E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04C63-CB48-440F-8915-9EC6414D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E1B2-CCD2-4B98-98FF-83D7768FBBC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53624-CAD7-4088-8196-6682186E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666BF-667F-43E0-BB40-74A35F65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867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BEA64-4C17-403C-8754-E69941A7B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92506-EC19-4453-9044-9E665A831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CD278-602C-4215-9A12-66C2936F4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5E21B-6BA0-48C0-99C8-6A59B022E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A1F68D-733A-496B-99EF-A4EC91D68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17564-3DCB-412A-9F2D-AC889F937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61E5-B3E8-477D-A0F7-BFC9082093B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6612F-09F3-48EC-B314-87E46C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392EB7-9DD7-4B1A-8EE7-43493F641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3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D058D-7964-4475-98B0-5BBAA83B7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DF71E-6048-4112-887F-2E6C8500A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63B39-7FCF-419F-B01A-D387BDC8E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04C63-CB48-440F-8915-9EC6414D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E1B2-CCD2-4B98-98FF-83D7768FBBC4}" type="datetime1">
              <a:rPr lang="en-GB" smtClean="0"/>
              <a:t>10/06/2019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53624-CAD7-4088-8196-6682186E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666BF-667F-43E0-BB40-74A35F65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7690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7" y="561608"/>
            <a:ext cx="6251002" cy="568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561608"/>
            <a:ext cx="6251002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8BE879-BCC1-4C76-8DD5-F8AC7E6C0411}"/>
              </a:ext>
            </a:extLst>
          </p:cNvPr>
          <p:cNvGrpSpPr/>
          <p:nvPr userDrawn="1"/>
        </p:nvGrpSpPr>
        <p:grpSpPr>
          <a:xfrm>
            <a:off x="754162" y="1624608"/>
            <a:ext cx="3636036" cy="4298083"/>
            <a:chOff x="3105306" y="1816540"/>
            <a:chExt cx="1752444" cy="1779176"/>
          </a:xfrm>
          <a:effectLst/>
        </p:grpSpPr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C2C2A47F-0EE7-4FE3-AE40-94FE80BE5C3B}"/>
                </a:ext>
              </a:extLst>
            </p:cNvPr>
            <p:cNvSpPr/>
            <p:nvPr/>
          </p:nvSpPr>
          <p:spPr>
            <a:xfrm>
              <a:off x="3105306" y="1816540"/>
              <a:ext cx="1752444" cy="1779176"/>
            </a:xfrm>
            <a:prstGeom prst="roundRect">
              <a:avLst>
                <a:gd name="adj" fmla="val 16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56">
                <a:defRPr/>
              </a:pPr>
              <a:endParaRPr lang="en-GB" sz="1333" kern="0" dirty="0">
                <a:solidFill>
                  <a:srgbClr val="767676"/>
                </a:solidFill>
              </a:endParaRPr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CE99C534-2654-4F08-9333-EA62552009C1}"/>
                </a:ext>
              </a:extLst>
            </p:cNvPr>
            <p:cNvSpPr/>
            <p:nvPr/>
          </p:nvSpPr>
          <p:spPr>
            <a:xfrm>
              <a:off x="3142490" y="1850025"/>
              <a:ext cx="1678077" cy="1712207"/>
            </a:xfrm>
            <a:prstGeom prst="roundRect">
              <a:avLst>
                <a:gd name="adj" fmla="val 0"/>
              </a:avLst>
            </a:pr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56">
                <a:defRPr/>
              </a:pPr>
              <a:endParaRPr lang="en-GB" sz="1333" kern="0">
                <a:solidFill>
                  <a:srgbClr val="767676"/>
                </a:solidFill>
              </a:endParaRPr>
            </a:p>
          </p:txBody>
        </p:sp>
      </p:grpSp>
      <p:sp>
        <p:nvSpPr>
          <p:cNvPr id="9" name="Oval 9">
            <a:extLst>
              <a:ext uri="{FF2B5EF4-FFF2-40B4-BE49-F238E27FC236}">
                <a16:creationId xmlns:a16="http://schemas.microsoft.com/office/drawing/2014/main" id="{4299DDD8-2AB0-47EC-B94E-AD9FE778E4AD}"/>
              </a:ext>
            </a:extLst>
          </p:cNvPr>
          <p:cNvSpPr/>
          <p:nvPr userDrawn="1"/>
        </p:nvSpPr>
        <p:spPr>
          <a:xfrm>
            <a:off x="4764187" y="1624608"/>
            <a:ext cx="3636036" cy="4298083"/>
          </a:xfrm>
          <a:prstGeom prst="roundRect">
            <a:avLst>
              <a:gd name="adj" fmla="val 16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56">
              <a:defRPr/>
            </a:pPr>
            <a:endParaRPr lang="en-GB" sz="1333" kern="0" dirty="0">
              <a:solidFill>
                <a:srgbClr val="767676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0B1BB4E-7BC9-4AB1-967F-B5757C3EAF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934" y="1803402"/>
            <a:ext cx="3305175" cy="3924300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defRPr sz="2000"/>
            </a:lvl1pPr>
            <a:lvl2pPr>
              <a:buClr>
                <a:schemeClr val="accent4"/>
              </a:buClr>
              <a:defRPr sz="1800"/>
            </a:lvl2pPr>
            <a:lvl3pPr>
              <a:buClr>
                <a:schemeClr val="accent4"/>
              </a:buClr>
              <a:defRPr sz="1600"/>
            </a:lvl3pPr>
            <a:lvl4pPr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D04F97B5-AC56-416D-8DCE-2D59A08505D1}"/>
              </a:ext>
            </a:extLst>
          </p:cNvPr>
          <p:cNvSpPr/>
          <p:nvPr userDrawn="1"/>
        </p:nvSpPr>
        <p:spPr>
          <a:xfrm>
            <a:off x="4841338" y="1705499"/>
            <a:ext cx="3481736" cy="4136301"/>
          </a:xfrm>
          <a:prstGeom prst="roundRect">
            <a:avLst>
              <a:gd name="adj" fmla="val 0"/>
            </a:avLst>
          </a:prstGeom>
          <a:noFill/>
          <a:ln w="158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56">
              <a:defRPr/>
            </a:pPr>
            <a:endParaRPr lang="en-GB" sz="1333" kern="0">
              <a:solidFill>
                <a:srgbClr val="7676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5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9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561608"/>
            <a:ext cx="6251002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1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561608"/>
            <a:ext cx="6251002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15E4-5DD1-4697-A6D2-DCFC9A6EA7D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830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FED547-2175-48D9-9F7B-7C06ACED5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0DC6-64FD-4FB1-BA47-41D3EA341EF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6069DD-369C-4CEA-A044-A767DBDF6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26A27-FC8C-44F8-A1FD-DC4EBB25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859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EEAD2-EE45-4129-A1DF-1143D59B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02180-A611-406D-AF38-3C572E927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0A033-B4DE-4699-8881-E38D073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2A369-E7E2-4240-95FF-8F638B73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45A9-C218-4310-A705-C2C6384042B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3A1AE-DE53-468C-8AC1-05B10B734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1A48E-F5AC-41E4-86E8-76BC11F7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860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45FDF-B80E-404E-9863-74429505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A9009C-2471-4C8C-9A2F-0A53D4C05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20695-0135-4603-9EB2-6A68BCE79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49A6C-1C43-4846-8665-C223D11C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1D67-D792-49FA-BA75-D1BA9F8002B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8D455-537A-4FCE-9808-CE81BC345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D7E1E-89E9-4C8B-BBED-72732279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948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1990B-8988-4707-A096-6D387ACD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D3F10F-3327-4171-AE3E-5D98D2717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72BF9-EF0E-447B-AE2A-9CC7CC82D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C48B-CEC9-4AAE-8759-512B4B91F72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0CC13-245D-4D48-A6B2-66623550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0B237-E9B0-4708-9206-EF4028C6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6547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A78D88-E44C-406F-888C-AD9AD740C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34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37F38-3343-4EA0-93EF-40D1E7B14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65" y="365134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37726-5238-4847-9C75-84CC360F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8146-15C3-45A7-8FFC-D451D0EA31B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94F1A-F81B-48B1-A0A1-1A476482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8437B-AD72-4D8D-9348-44E12F3C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290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466533" y="491017"/>
            <a:ext cx="8210938" cy="587397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554266" y="578741"/>
            <a:ext cx="8035491" cy="5698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586331" lon="20993413" rev="19643163"/>
              </a:camera>
              <a:lightRig rig="threePt" dir="t"/>
            </a:scene3d>
          </a:bodyPr>
          <a:lstStyle/>
          <a:p>
            <a:pPr algn="ctr"/>
            <a:r>
              <a:rPr lang="en-US" sz="11500" dirty="0">
                <a:solidFill>
                  <a:prstClr val="white">
                    <a:lumMod val="95000"/>
                  </a:prstClr>
                </a:solidFill>
              </a:rPr>
              <a:t>Template</a:t>
            </a:r>
            <a:endParaRPr lang="en-GB" sz="115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" name="Freeform: Shape 7"/>
          <p:cNvSpPr/>
          <p:nvPr userDrawn="1"/>
        </p:nvSpPr>
        <p:spPr>
          <a:xfrm rot="2700000">
            <a:off x="7994966" y="610155"/>
            <a:ext cx="895192" cy="231647"/>
          </a:xfrm>
          <a:custGeom>
            <a:avLst/>
            <a:gdLst>
              <a:gd name="connsiteX0" fmla="*/ 0 w 1112143"/>
              <a:gd name="connsiteY0" fmla="*/ 287787 h 287787"/>
              <a:gd name="connsiteX1" fmla="*/ 287788 w 1112143"/>
              <a:gd name="connsiteY1" fmla="*/ 0 h 287787"/>
              <a:gd name="connsiteX2" fmla="*/ 824356 w 1112143"/>
              <a:gd name="connsiteY2" fmla="*/ 0 h 287787"/>
              <a:gd name="connsiteX3" fmla="*/ 1112143 w 1112143"/>
              <a:gd name="connsiteY3" fmla="*/ 287787 h 28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143" h="287787">
                <a:moveTo>
                  <a:pt x="0" y="287787"/>
                </a:moveTo>
                <a:lnTo>
                  <a:pt x="287788" y="0"/>
                </a:lnTo>
                <a:lnTo>
                  <a:pt x="824356" y="0"/>
                </a:lnTo>
                <a:lnTo>
                  <a:pt x="1112143" y="2877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9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0CCE-2559-4602-AC93-EBA39C84EF0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A74B-8343-4691-89E8-1EAE6FB43FC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BEA64-4C17-403C-8754-E69941A7B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92506-EC19-4453-9044-9E665A831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CD278-602C-4215-9A12-66C2936F4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5E21B-6BA0-48C0-99C8-6A59B022E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A1F68D-733A-496B-99EF-A4EC91D68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17564-3DCB-412A-9F2D-AC889F937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61E5-B3E8-477D-A0F7-BFC9082093B8}" type="datetime1">
              <a:rPr lang="en-GB" smtClean="0"/>
              <a:t>10/06/2019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6612F-09F3-48EC-B314-87E46C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392EB7-9DD7-4B1A-8EE7-43493F641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98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7" y="561602"/>
            <a:ext cx="6251002" cy="568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/>
              <a:t>10/06/2019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8209" y="6234111"/>
            <a:ext cx="640555" cy="425763"/>
          </a:xfrm>
        </p:spPr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12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A1495F8-3433-49A5-8F52-3549AAE5B1F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017" y="264272"/>
            <a:ext cx="1798756" cy="47093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2DB5E9D-BA2A-43AD-864C-FF4C75C62F55}"/>
              </a:ext>
            </a:extLst>
          </p:cNvPr>
          <p:cNvGrpSpPr/>
          <p:nvPr/>
        </p:nvGrpSpPr>
        <p:grpSpPr>
          <a:xfrm>
            <a:off x="-3175" y="0"/>
            <a:ext cx="9147175" cy="326176"/>
            <a:chOff x="-3175" y="0"/>
            <a:chExt cx="12198350" cy="434977"/>
          </a:xfrm>
        </p:grpSpPr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971F67E-146C-4630-9D41-DD22E721EE41}"/>
                </a:ext>
              </a:extLst>
            </p:cNvPr>
            <p:cNvSpPr/>
            <p:nvPr userDrawn="1"/>
          </p:nvSpPr>
          <p:spPr>
            <a:xfrm flipV="1">
              <a:off x="0" y="0"/>
              <a:ext cx="12192000" cy="35242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C06DDE0-503D-4BF7-9A4B-1CC05EBE9F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75" y="20639"/>
              <a:ext cx="12198350" cy="414338"/>
            </a:xfrm>
            <a:custGeom>
              <a:avLst/>
              <a:gdLst>
                <a:gd name="T0" fmla="*/ 4332 w 4484"/>
                <a:gd name="T1" fmla="*/ 9 h 149"/>
                <a:gd name="T2" fmla="*/ 4175 w 4484"/>
                <a:gd name="T3" fmla="*/ 7 h 149"/>
                <a:gd name="T4" fmla="*/ 4261 w 4484"/>
                <a:gd name="T5" fmla="*/ 15 h 149"/>
                <a:gd name="T6" fmla="*/ 4156 w 4484"/>
                <a:gd name="T7" fmla="*/ 15 h 149"/>
                <a:gd name="T8" fmla="*/ 3984 w 4484"/>
                <a:gd name="T9" fmla="*/ 14 h 149"/>
                <a:gd name="T10" fmla="*/ 4041 w 4484"/>
                <a:gd name="T11" fmla="*/ 15 h 149"/>
                <a:gd name="T12" fmla="*/ 4048 w 4484"/>
                <a:gd name="T13" fmla="*/ 17 h 149"/>
                <a:gd name="T14" fmla="*/ 3859 w 4484"/>
                <a:gd name="T15" fmla="*/ 21 h 149"/>
                <a:gd name="T16" fmla="*/ 4000 w 4484"/>
                <a:gd name="T17" fmla="*/ 16 h 149"/>
                <a:gd name="T18" fmla="*/ 3832 w 4484"/>
                <a:gd name="T19" fmla="*/ 31 h 149"/>
                <a:gd name="T20" fmla="*/ 3929 w 4484"/>
                <a:gd name="T21" fmla="*/ 18 h 149"/>
                <a:gd name="T22" fmla="*/ 3916 w 4484"/>
                <a:gd name="T23" fmla="*/ 24 h 149"/>
                <a:gd name="T24" fmla="*/ 4060 w 4484"/>
                <a:gd name="T25" fmla="*/ 19 h 149"/>
                <a:gd name="T26" fmla="*/ 3974 w 4484"/>
                <a:gd name="T27" fmla="*/ 23 h 149"/>
                <a:gd name="T28" fmla="*/ 1853 w 4484"/>
                <a:gd name="T29" fmla="*/ 98 h 149"/>
                <a:gd name="T30" fmla="*/ 2394 w 4484"/>
                <a:gd name="T31" fmla="*/ 72 h 149"/>
                <a:gd name="T32" fmla="*/ 1882 w 4484"/>
                <a:gd name="T33" fmla="*/ 78 h 149"/>
                <a:gd name="T34" fmla="*/ 109 w 4484"/>
                <a:gd name="T35" fmla="*/ 131 h 149"/>
                <a:gd name="T36" fmla="*/ 3681 w 4484"/>
                <a:gd name="T37" fmla="*/ 25 h 149"/>
                <a:gd name="T38" fmla="*/ 1027 w 4484"/>
                <a:gd name="T39" fmla="*/ 117 h 149"/>
                <a:gd name="T40" fmla="*/ 3803 w 4484"/>
                <a:gd name="T41" fmla="*/ 23 h 149"/>
                <a:gd name="T42" fmla="*/ 3654 w 4484"/>
                <a:gd name="T43" fmla="*/ 28 h 149"/>
                <a:gd name="T44" fmla="*/ 3321 w 4484"/>
                <a:gd name="T45" fmla="*/ 35 h 149"/>
                <a:gd name="T46" fmla="*/ 2967 w 4484"/>
                <a:gd name="T47" fmla="*/ 46 h 149"/>
                <a:gd name="T48" fmla="*/ 2791 w 4484"/>
                <a:gd name="T49" fmla="*/ 57 h 149"/>
                <a:gd name="T50" fmla="*/ 2439 w 4484"/>
                <a:gd name="T51" fmla="*/ 60 h 149"/>
                <a:gd name="T52" fmla="*/ 2157 w 4484"/>
                <a:gd name="T53" fmla="*/ 76 h 149"/>
                <a:gd name="T54" fmla="*/ 1821 w 4484"/>
                <a:gd name="T55" fmla="*/ 84 h 149"/>
                <a:gd name="T56" fmla="*/ 1315 w 4484"/>
                <a:gd name="T57" fmla="*/ 99 h 149"/>
                <a:gd name="T58" fmla="*/ 993 w 4484"/>
                <a:gd name="T59" fmla="*/ 104 h 149"/>
                <a:gd name="T60" fmla="*/ 657 w 4484"/>
                <a:gd name="T61" fmla="*/ 114 h 149"/>
                <a:gd name="T62" fmla="*/ 69 w 4484"/>
                <a:gd name="T63" fmla="*/ 132 h 149"/>
                <a:gd name="T64" fmla="*/ 295 w 4484"/>
                <a:gd name="T65" fmla="*/ 138 h 149"/>
                <a:gd name="T66" fmla="*/ 690 w 4484"/>
                <a:gd name="T67" fmla="*/ 128 h 149"/>
                <a:gd name="T68" fmla="*/ 953 w 4484"/>
                <a:gd name="T69" fmla="*/ 122 h 149"/>
                <a:gd name="T70" fmla="*/ 1079 w 4484"/>
                <a:gd name="T71" fmla="*/ 119 h 149"/>
                <a:gd name="T72" fmla="*/ 1301 w 4484"/>
                <a:gd name="T73" fmla="*/ 110 h 149"/>
                <a:gd name="T74" fmla="*/ 1426 w 4484"/>
                <a:gd name="T75" fmla="*/ 108 h 149"/>
                <a:gd name="T76" fmla="*/ 1686 w 4484"/>
                <a:gd name="T77" fmla="*/ 105 h 149"/>
                <a:gd name="T78" fmla="*/ 1886 w 4484"/>
                <a:gd name="T79" fmla="*/ 96 h 149"/>
                <a:gd name="T80" fmla="*/ 2029 w 4484"/>
                <a:gd name="T81" fmla="*/ 91 h 149"/>
                <a:gd name="T82" fmla="*/ 2284 w 4484"/>
                <a:gd name="T83" fmla="*/ 82 h 149"/>
                <a:gd name="T84" fmla="*/ 2374 w 4484"/>
                <a:gd name="T85" fmla="*/ 79 h 149"/>
                <a:gd name="T86" fmla="*/ 2520 w 4484"/>
                <a:gd name="T87" fmla="*/ 75 h 149"/>
                <a:gd name="T88" fmla="*/ 2776 w 4484"/>
                <a:gd name="T89" fmla="*/ 69 h 149"/>
                <a:gd name="T90" fmla="*/ 2989 w 4484"/>
                <a:gd name="T91" fmla="*/ 62 h 149"/>
                <a:gd name="T92" fmla="*/ 3099 w 4484"/>
                <a:gd name="T93" fmla="*/ 60 h 149"/>
                <a:gd name="T94" fmla="*/ 3299 w 4484"/>
                <a:gd name="T95" fmla="*/ 51 h 149"/>
                <a:gd name="T96" fmla="*/ 3598 w 4484"/>
                <a:gd name="T97" fmla="*/ 31 h 149"/>
                <a:gd name="T98" fmla="*/ 3716 w 4484"/>
                <a:gd name="T99" fmla="*/ 30 h 149"/>
                <a:gd name="T100" fmla="*/ 2424 w 4484"/>
                <a:gd name="T101" fmla="*/ 76 h 149"/>
                <a:gd name="T102" fmla="*/ 1552 w 4484"/>
                <a:gd name="T103" fmla="*/ 108 h 149"/>
                <a:gd name="T104" fmla="*/ 3754 w 4484"/>
                <a:gd name="T105" fmla="*/ 21 h 149"/>
                <a:gd name="T106" fmla="*/ 3796 w 4484"/>
                <a:gd name="T107" fmla="*/ 27 h 149"/>
                <a:gd name="T108" fmla="*/ 3710 w 4484"/>
                <a:gd name="T109" fmla="*/ 33 h 149"/>
                <a:gd name="T110" fmla="*/ 3480 w 4484"/>
                <a:gd name="T111" fmla="*/ 40 h 149"/>
                <a:gd name="T112" fmla="*/ 3213 w 4484"/>
                <a:gd name="T113" fmla="*/ 50 h 149"/>
                <a:gd name="T114" fmla="*/ 26 w 4484"/>
                <a:gd name="T115" fmla="*/ 130 h 149"/>
                <a:gd name="T116" fmla="*/ 1842 w 4484"/>
                <a:gd name="T11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4" h="149">
                  <a:moveTo>
                    <a:pt x="4477" y="2"/>
                  </a:moveTo>
                  <a:cubicBezTo>
                    <a:pt x="4484" y="2"/>
                    <a:pt x="4482" y="1"/>
                    <a:pt x="4483" y="0"/>
                  </a:cubicBezTo>
                  <a:cubicBezTo>
                    <a:pt x="4471" y="1"/>
                    <a:pt x="4478" y="3"/>
                    <a:pt x="4477" y="2"/>
                  </a:cubicBezTo>
                  <a:close/>
                  <a:moveTo>
                    <a:pt x="4368" y="9"/>
                  </a:moveTo>
                  <a:cubicBezTo>
                    <a:pt x="4370" y="9"/>
                    <a:pt x="4370" y="9"/>
                    <a:pt x="4370" y="9"/>
                  </a:cubicBezTo>
                  <a:cubicBezTo>
                    <a:pt x="4354" y="11"/>
                    <a:pt x="4354" y="11"/>
                    <a:pt x="4354" y="11"/>
                  </a:cubicBezTo>
                  <a:lnTo>
                    <a:pt x="4368" y="9"/>
                  </a:lnTo>
                  <a:close/>
                  <a:moveTo>
                    <a:pt x="4266" y="12"/>
                  </a:moveTo>
                  <a:cubicBezTo>
                    <a:pt x="4276" y="15"/>
                    <a:pt x="4303" y="11"/>
                    <a:pt x="4321" y="11"/>
                  </a:cubicBezTo>
                  <a:cubicBezTo>
                    <a:pt x="4324" y="12"/>
                    <a:pt x="4324" y="12"/>
                    <a:pt x="4324" y="12"/>
                  </a:cubicBezTo>
                  <a:cubicBezTo>
                    <a:pt x="4332" y="9"/>
                    <a:pt x="4332" y="9"/>
                    <a:pt x="4332" y="9"/>
                  </a:cubicBezTo>
                  <a:cubicBezTo>
                    <a:pt x="4310" y="10"/>
                    <a:pt x="4282" y="13"/>
                    <a:pt x="4266" y="12"/>
                  </a:cubicBezTo>
                  <a:close/>
                  <a:moveTo>
                    <a:pt x="4224" y="8"/>
                  </a:moveTo>
                  <a:cubicBezTo>
                    <a:pt x="4223" y="8"/>
                    <a:pt x="4222" y="8"/>
                    <a:pt x="4222" y="7"/>
                  </a:cubicBezTo>
                  <a:cubicBezTo>
                    <a:pt x="4220" y="8"/>
                    <a:pt x="4217" y="8"/>
                    <a:pt x="4211" y="8"/>
                  </a:cubicBezTo>
                  <a:cubicBezTo>
                    <a:pt x="4215" y="9"/>
                    <a:pt x="4200" y="9"/>
                    <a:pt x="4224" y="8"/>
                  </a:cubicBezTo>
                  <a:close/>
                  <a:moveTo>
                    <a:pt x="4222" y="7"/>
                  </a:moveTo>
                  <a:cubicBezTo>
                    <a:pt x="4233" y="7"/>
                    <a:pt x="4215" y="7"/>
                    <a:pt x="4222" y="7"/>
                  </a:cubicBezTo>
                  <a:close/>
                  <a:moveTo>
                    <a:pt x="4175" y="7"/>
                  </a:moveTo>
                  <a:cubicBezTo>
                    <a:pt x="4161" y="8"/>
                    <a:pt x="4164" y="9"/>
                    <a:pt x="4172" y="10"/>
                  </a:cubicBezTo>
                  <a:cubicBezTo>
                    <a:pt x="4186" y="8"/>
                    <a:pt x="4186" y="8"/>
                    <a:pt x="4186" y="8"/>
                  </a:cubicBezTo>
                  <a:cubicBezTo>
                    <a:pt x="4183" y="8"/>
                    <a:pt x="4171" y="8"/>
                    <a:pt x="4175" y="7"/>
                  </a:cubicBezTo>
                  <a:close/>
                  <a:moveTo>
                    <a:pt x="4159" y="12"/>
                  </a:moveTo>
                  <a:cubicBezTo>
                    <a:pt x="4166" y="11"/>
                    <a:pt x="4166" y="11"/>
                    <a:pt x="4166" y="11"/>
                  </a:cubicBezTo>
                  <a:cubicBezTo>
                    <a:pt x="4165" y="11"/>
                    <a:pt x="4163" y="11"/>
                    <a:pt x="4159" y="12"/>
                  </a:cubicBezTo>
                  <a:close/>
                  <a:moveTo>
                    <a:pt x="4173" y="11"/>
                  </a:moveTo>
                  <a:cubicBezTo>
                    <a:pt x="4172" y="12"/>
                    <a:pt x="4175" y="11"/>
                    <a:pt x="4182" y="10"/>
                  </a:cubicBezTo>
                  <a:cubicBezTo>
                    <a:pt x="4166" y="11"/>
                    <a:pt x="4166" y="11"/>
                    <a:pt x="4166" y="11"/>
                  </a:cubicBezTo>
                  <a:cubicBezTo>
                    <a:pt x="4168" y="12"/>
                    <a:pt x="4168" y="13"/>
                    <a:pt x="4173" y="11"/>
                  </a:cubicBezTo>
                  <a:close/>
                  <a:moveTo>
                    <a:pt x="4190" y="10"/>
                  </a:moveTo>
                  <a:cubicBezTo>
                    <a:pt x="4198" y="11"/>
                    <a:pt x="4209" y="11"/>
                    <a:pt x="4194" y="12"/>
                  </a:cubicBezTo>
                  <a:cubicBezTo>
                    <a:pt x="4222" y="11"/>
                    <a:pt x="4218" y="9"/>
                    <a:pt x="4190" y="10"/>
                  </a:cubicBezTo>
                  <a:close/>
                  <a:moveTo>
                    <a:pt x="4261" y="15"/>
                  </a:moveTo>
                  <a:cubicBezTo>
                    <a:pt x="4272" y="16"/>
                    <a:pt x="4272" y="16"/>
                    <a:pt x="4272" y="16"/>
                  </a:cubicBezTo>
                  <a:cubicBezTo>
                    <a:pt x="4281" y="15"/>
                    <a:pt x="4281" y="15"/>
                    <a:pt x="4281" y="15"/>
                  </a:cubicBezTo>
                  <a:cubicBezTo>
                    <a:pt x="4276" y="15"/>
                    <a:pt x="4260" y="15"/>
                    <a:pt x="4261" y="15"/>
                  </a:cubicBezTo>
                  <a:close/>
                  <a:moveTo>
                    <a:pt x="4084" y="11"/>
                  </a:moveTo>
                  <a:cubicBezTo>
                    <a:pt x="4083" y="11"/>
                    <a:pt x="4089" y="12"/>
                    <a:pt x="4090" y="13"/>
                  </a:cubicBezTo>
                  <a:cubicBezTo>
                    <a:pt x="4100" y="12"/>
                    <a:pt x="4100" y="12"/>
                    <a:pt x="4100" y="12"/>
                  </a:cubicBezTo>
                  <a:cubicBezTo>
                    <a:pt x="4095" y="12"/>
                    <a:pt x="4085" y="12"/>
                    <a:pt x="4084" y="11"/>
                  </a:cubicBezTo>
                  <a:close/>
                  <a:moveTo>
                    <a:pt x="4090" y="13"/>
                  </a:moveTo>
                  <a:cubicBezTo>
                    <a:pt x="4074" y="14"/>
                    <a:pt x="4074" y="14"/>
                    <a:pt x="4074" y="14"/>
                  </a:cubicBezTo>
                  <a:cubicBezTo>
                    <a:pt x="4088" y="14"/>
                    <a:pt x="4091" y="14"/>
                    <a:pt x="4090" y="13"/>
                  </a:cubicBezTo>
                  <a:close/>
                  <a:moveTo>
                    <a:pt x="4156" y="15"/>
                  </a:moveTo>
                  <a:cubicBezTo>
                    <a:pt x="4182" y="12"/>
                    <a:pt x="4182" y="12"/>
                    <a:pt x="4182" y="12"/>
                  </a:cubicBezTo>
                  <a:cubicBezTo>
                    <a:pt x="4151" y="15"/>
                    <a:pt x="4151" y="15"/>
                    <a:pt x="4151" y="15"/>
                  </a:cubicBezTo>
                  <a:lnTo>
                    <a:pt x="4156" y="15"/>
                  </a:lnTo>
                  <a:close/>
                  <a:moveTo>
                    <a:pt x="4017" y="13"/>
                  </a:moveTo>
                  <a:cubicBezTo>
                    <a:pt x="4024" y="12"/>
                    <a:pt x="4024" y="12"/>
                    <a:pt x="4024" y="12"/>
                  </a:cubicBezTo>
                  <a:cubicBezTo>
                    <a:pt x="4033" y="11"/>
                    <a:pt x="4033" y="11"/>
                    <a:pt x="4033" y="11"/>
                  </a:cubicBezTo>
                  <a:lnTo>
                    <a:pt x="4017" y="13"/>
                  </a:lnTo>
                  <a:close/>
                  <a:moveTo>
                    <a:pt x="3984" y="14"/>
                  </a:moveTo>
                  <a:cubicBezTo>
                    <a:pt x="3991" y="12"/>
                    <a:pt x="3975" y="12"/>
                    <a:pt x="3982" y="11"/>
                  </a:cubicBezTo>
                  <a:cubicBezTo>
                    <a:pt x="3971" y="12"/>
                    <a:pt x="3962" y="13"/>
                    <a:pt x="3954" y="14"/>
                  </a:cubicBezTo>
                  <a:cubicBezTo>
                    <a:pt x="3963" y="13"/>
                    <a:pt x="3972" y="13"/>
                    <a:pt x="3984" y="14"/>
                  </a:cubicBezTo>
                  <a:close/>
                  <a:moveTo>
                    <a:pt x="3940" y="16"/>
                  </a:moveTo>
                  <a:cubicBezTo>
                    <a:pt x="3944" y="15"/>
                    <a:pt x="3949" y="15"/>
                    <a:pt x="3954" y="14"/>
                  </a:cubicBezTo>
                  <a:cubicBezTo>
                    <a:pt x="3949" y="14"/>
                    <a:pt x="3945" y="15"/>
                    <a:pt x="3940" y="16"/>
                  </a:cubicBezTo>
                  <a:close/>
                  <a:moveTo>
                    <a:pt x="4041" y="15"/>
                  </a:moveTo>
                  <a:cubicBezTo>
                    <a:pt x="4043" y="15"/>
                    <a:pt x="4045" y="15"/>
                    <a:pt x="4047" y="15"/>
                  </a:cubicBezTo>
                  <a:cubicBezTo>
                    <a:pt x="4046" y="14"/>
                    <a:pt x="4044" y="14"/>
                    <a:pt x="4035" y="13"/>
                  </a:cubicBezTo>
                  <a:lnTo>
                    <a:pt x="4041" y="15"/>
                  </a:lnTo>
                  <a:close/>
                  <a:moveTo>
                    <a:pt x="4041" y="15"/>
                  </a:moveTo>
                  <a:cubicBezTo>
                    <a:pt x="4041" y="15"/>
                    <a:pt x="4041" y="15"/>
                    <a:pt x="4041" y="15"/>
                  </a:cubicBezTo>
                  <a:cubicBezTo>
                    <a:pt x="4035" y="15"/>
                    <a:pt x="4031" y="15"/>
                    <a:pt x="4029" y="15"/>
                  </a:cubicBezTo>
                  <a:cubicBezTo>
                    <a:pt x="4031" y="15"/>
                    <a:pt x="4035" y="15"/>
                    <a:pt x="4041" y="15"/>
                  </a:cubicBezTo>
                  <a:close/>
                  <a:moveTo>
                    <a:pt x="4047" y="15"/>
                  </a:moveTo>
                  <a:cubicBezTo>
                    <a:pt x="4048" y="15"/>
                    <a:pt x="4048" y="15"/>
                    <a:pt x="4049" y="15"/>
                  </a:cubicBezTo>
                  <a:cubicBezTo>
                    <a:pt x="4048" y="15"/>
                    <a:pt x="4048" y="15"/>
                    <a:pt x="4047" y="15"/>
                  </a:cubicBezTo>
                  <a:close/>
                  <a:moveTo>
                    <a:pt x="4115" y="15"/>
                  </a:moveTo>
                  <a:cubicBezTo>
                    <a:pt x="4106" y="16"/>
                    <a:pt x="4087" y="18"/>
                    <a:pt x="4105" y="19"/>
                  </a:cubicBezTo>
                  <a:cubicBezTo>
                    <a:pt x="4112" y="17"/>
                    <a:pt x="4101" y="17"/>
                    <a:pt x="4115" y="15"/>
                  </a:cubicBezTo>
                  <a:close/>
                  <a:moveTo>
                    <a:pt x="4074" y="15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73" y="17"/>
                    <a:pt x="4073" y="17"/>
                    <a:pt x="4073" y="17"/>
                  </a:cubicBezTo>
                  <a:cubicBezTo>
                    <a:pt x="4073" y="16"/>
                    <a:pt x="4070" y="16"/>
                    <a:pt x="4074" y="15"/>
                  </a:cubicBezTo>
                  <a:close/>
                  <a:moveTo>
                    <a:pt x="4048" y="17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50" y="17"/>
                    <a:pt x="4050" y="17"/>
                    <a:pt x="4050" y="17"/>
                  </a:cubicBezTo>
                  <a:lnTo>
                    <a:pt x="4048" y="17"/>
                  </a:lnTo>
                  <a:close/>
                  <a:moveTo>
                    <a:pt x="3969" y="16"/>
                  </a:moveTo>
                  <a:cubicBezTo>
                    <a:pt x="3961" y="17"/>
                    <a:pt x="3954" y="18"/>
                    <a:pt x="3945" y="18"/>
                  </a:cubicBezTo>
                  <a:cubicBezTo>
                    <a:pt x="3954" y="18"/>
                    <a:pt x="3964" y="18"/>
                    <a:pt x="3973" y="18"/>
                  </a:cubicBezTo>
                  <a:cubicBezTo>
                    <a:pt x="3975" y="17"/>
                    <a:pt x="3979" y="16"/>
                    <a:pt x="3969" y="16"/>
                  </a:cubicBezTo>
                  <a:close/>
                  <a:moveTo>
                    <a:pt x="4004" y="16"/>
                  </a:moveTo>
                  <a:cubicBezTo>
                    <a:pt x="4004" y="16"/>
                    <a:pt x="4003" y="16"/>
                    <a:pt x="4002" y="16"/>
                  </a:cubicBezTo>
                  <a:cubicBezTo>
                    <a:pt x="4003" y="16"/>
                    <a:pt x="4004" y="16"/>
                    <a:pt x="4004" y="16"/>
                  </a:cubicBezTo>
                  <a:close/>
                  <a:moveTo>
                    <a:pt x="3859" y="21"/>
                  </a:moveTo>
                  <a:cubicBezTo>
                    <a:pt x="3859" y="21"/>
                    <a:pt x="3859" y="21"/>
                    <a:pt x="3859" y="21"/>
                  </a:cubicBezTo>
                  <a:cubicBezTo>
                    <a:pt x="3857" y="21"/>
                    <a:pt x="3857" y="21"/>
                    <a:pt x="3857" y="21"/>
                  </a:cubicBezTo>
                  <a:cubicBezTo>
                    <a:pt x="3858" y="21"/>
                    <a:pt x="3858" y="21"/>
                    <a:pt x="3859" y="21"/>
                  </a:cubicBezTo>
                  <a:close/>
                  <a:moveTo>
                    <a:pt x="3975" y="18"/>
                  </a:moveTo>
                  <a:cubicBezTo>
                    <a:pt x="3982" y="18"/>
                    <a:pt x="3986" y="18"/>
                    <a:pt x="3991" y="17"/>
                  </a:cubicBezTo>
                  <a:cubicBezTo>
                    <a:pt x="3985" y="17"/>
                    <a:pt x="3980" y="18"/>
                    <a:pt x="3973" y="18"/>
                  </a:cubicBezTo>
                  <a:cubicBezTo>
                    <a:pt x="3973" y="18"/>
                    <a:pt x="3973" y="18"/>
                    <a:pt x="3975" y="18"/>
                  </a:cubicBezTo>
                  <a:close/>
                  <a:moveTo>
                    <a:pt x="3916" y="17"/>
                  </a:moveTo>
                  <a:cubicBezTo>
                    <a:pt x="3919" y="17"/>
                    <a:pt x="3924" y="18"/>
                    <a:pt x="3928" y="18"/>
                  </a:cubicBezTo>
                  <a:cubicBezTo>
                    <a:pt x="3924" y="17"/>
                    <a:pt x="3917" y="17"/>
                    <a:pt x="3916" y="17"/>
                  </a:cubicBezTo>
                  <a:close/>
                  <a:moveTo>
                    <a:pt x="4000" y="16"/>
                  </a:moveTo>
                  <a:cubicBezTo>
                    <a:pt x="4000" y="16"/>
                    <a:pt x="4001" y="16"/>
                    <a:pt x="4001" y="16"/>
                  </a:cubicBezTo>
                  <a:cubicBezTo>
                    <a:pt x="3999" y="15"/>
                    <a:pt x="3999" y="15"/>
                    <a:pt x="4000" y="16"/>
                  </a:cubicBezTo>
                  <a:close/>
                  <a:moveTo>
                    <a:pt x="3991" y="17"/>
                  </a:moveTo>
                  <a:cubicBezTo>
                    <a:pt x="3995" y="17"/>
                    <a:pt x="3999" y="16"/>
                    <a:pt x="4002" y="16"/>
                  </a:cubicBezTo>
                  <a:cubicBezTo>
                    <a:pt x="4002" y="16"/>
                    <a:pt x="4001" y="16"/>
                    <a:pt x="4000" y="16"/>
                  </a:cubicBezTo>
                  <a:cubicBezTo>
                    <a:pt x="3996" y="16"/>
                    <a:pt x="3993" y="17"/>
                    <a:pt x="3991" y="17"/>
                  </a:cubicBezTo>
                  <a:close/>
                  <a:moveTo>
                    <a:pt x="3842" y="24"/>
                  </a:moveTo>
                  <a:cubicBezTo>
                    <a:pt x="3848" y="24"/>
                    <a:pt x="3878" y="25"/>
                    <a:pt x="3865" y="26"/>
                  </a:cubicBezTo>
                  <a:cubicBezTo>
                    <a:pt x="3843" y="28"/>
                    <a:pt x="3847" y="26"/>
                    <a:pt x="3836" y="26"/>
                  </a:cubicBezTo>
                  <a:cubicBezTo>
                    <a:pt x="3845" y="28"/>
                    <a:pt x="3808" y="30"/>
                    <a:pt x="3813" y="32"/>
                  </a:cubicBezTo>
                  <a:cubicBezTo>
                    <a:pt x="3832" y="31"/>
                    <a:pt x="3832" y="31"/>
                    <a:pt x="3832" y="31"/>
                  </a:cubicBezTo>
                  <a:cubicBezTo>
                    <a:pt x="3833" y="31"/>
                    <a:pt x="3826" y="32"/>
                    <a:pt x="3831" y="32"/>
                  </a:cubicBezTo>
                  <a:cubicBezTo>
                    <a:pt x="3832" y="31"/>
                    <a:pt x="3851" y="29"/>
                    <a:pt x="3867" y="30"/>
                  </a:cubicBezTo>
                  <a:cubicBezTo>
                    <a:pt x="3883" y="28"/>
                    <a:pt x="3873" y="23"/>
                    <a:pt x="3859" y="21"/>
                  </a:cubicBezTo>
                  <a:cubicBezTo>
                    <a:pt x="3858" y="22"/>
                    <a:pt x="3858" y="22"/>
                    <a:pt x="3842" y="24"/>
                  </a:cubicBezTo>
                  <a:close/>
                  <a:moveTo>
                    <a:pt x="3859" y="21"/>
                  </a:moveTo>
                  <a:cubicBezTo>
                    <a:pt x="3892" y="20"/>
                    <a:pt x="3892" y="20"/>
                    <a:pt x="3892" y="20"/>
                  </a:cubicBezTo>
                  <a:cubicBezTo>
                    <a:pt x="3890" y="20"/>
                    <a:pt x="3890" y="20"/>
                    <a:pt x="3890" y="20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889" y="20"/>
                    <a:pt x="3884" y="19"/>
                    <a:pt x="3873" y="18"/>
                  </a:cubicBezTo>
                  <a:cubicBezTo>
                    <a:pt x="3862" y="19"/>
                    <a:pt x="3860" y="20"/>
                    <a:pt x="3859" y="21"/>
                  </a:cubicBezTo>
                  <a:close/>
                  <a:moveTo>
                    <a:pt x="3929" y="18"/>
                  </a:move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30" y="18"/>
                    <a:pt x="3931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8" y="18"/>
                    <a:pt x="3928" y="19"/>
                    <a:pt x="3927" y="19"/>
                  </a:cubicBezTo>
                  <a:cubicBezTo>
                    <a:pt x="3918" y="19"/>
                    <a:pt x="3926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904" y="20"/>
                    <a:pt x="3912" y="19"/>
                    <a:pt x="3927" y="19"/>
                  </a:cubicBezTo>
                  <a:cubicBezTo>
                    <a:pt x="3922" y="21"/>
                    <a:pt x="3906" y="22"/>
                    <a:pt x="3916" y="24"/>
                  </a:cubicBezTo>
                  <a:cubicBezTo>
                    <a:pt x="3936" y="23"/>
                    <a:pt x="3930" y="22"/>
                    <a:pt x="3941" y="21"/>
                  </a:cubicBezTo>
                  <a:cubicBezTo>
                    <a:pt x="3909" y="22"/>
                    <a:pt x="3951" y="19"/>
                    <a:pt x="3927" y="19"/>
                  </a:cubicBezTo>
                  <a:cubicBezTo>
                    <a:pt x="3934" y="19"/>
                    <a:pt x="3939" y="18"/>
                    <a:pt x="3945" y="18"/>
                  </a:cubicBezTo>
                  <a:cubicBezTo>
                    <a:pt x="3939" y="18"/>
                    <a:pt x="3933" y="18"/>
                    <a:pt x="3928" y="18"/>
                  </a:cubicBezTo>
                  <a:cubicBezTo>
                    <a:pt x="3928" y="18"/>
                    <a:pt x="3929" y="18"/>
                    <a:pt x="3929" y="18"/>
                  </a:cubicBezTo>
                  <a:close/>
                  <a:moveTo>
                    <a:pt x="4088" y="23"/>
                  </a:moveTo>
                  <a:cubicBezTo>
                    <a:pt x="4087" y="23"/>
                    <a:pt x="4088" y="23"/>
                    <a:pt x="4087" y="22"/>
                  </a:cubicBezTo>
                  <a:cubicBezTo>
                    <a:pt x="4085" y="23"/>
                    <a:pt x="4085" y="23"/>
                    <a:pt x="4088" y="23"/>
                  </a:cubicBezTo>
                  <a:close/>
                  <a:moveTo>
                    <a:pt x="4089" y="20"/>
                  </a:moveTo>
                  <a:cubicBezTo>
                    <a:pt x="4087" y="21"/>
                    <a:pt x="4087" y="21"/>
                    <a:pt x="4087" y="21"/>
                  </a:cubicBezTo>
                  <a:cubicBezTo>
                    <a:pt x="4077" y="20"/>
                    <a:pt x="4064" y="19"/>
                    <a:pt x="4060" y="19"/>
                  </a:cubicBezTo>
                  <a:cubicBezTo>
                    <a:pt x="4064" y="20"/>
                    <a:pt x="4067" y="21"/>
                    <a:pt x="4075" y="22"/>
                  </a:cubicBezTo>
                  <a:cubicBezTo>
                    <a:pt x="4078" y="22"/>
                    <a:pt x="4079" y="21"/>
                    <a:pt x="4087" y="21"/>
                  </a:cubicBezTo>
                  <a:cubicBezTo>
                    <a:pt x="4094" y="21"/>
                    <a:pt x="4087" y="22"/>
                    <a:pt x="4087" y="22"/>
                  </a:cubicBezTo>
                  <a:cubicBezTo>
                    <a:pt x="4092" y="22"/>
                    <a:pt x="4103" y="21"/>
                    <a:pt x="4089" y="20"/>
                  </a:cubicBezTo>
                  <a:close/>
                  <a:moveTo>
                    <a:pt x="4060" y="19"/>
                  </a:moveTo>
                  <a:cubicBezTo>
                    <a:pt x="4060" y="19"/>
                    <a:pt x="4060" y="19"/>
                    <a:pt x="4059" y="18"/>
                  </a:cubicBezTo>
                  <a:cubicBezTo>
                    <a:pt x="4059" y="19"/>
                    <a:pt x="4059" y="19"/>
                    <a:pt x="4060" y="19"/>
                  </a:cubicBezTo>
                  <a:close/>
                  <a:moveTo>
                    <a:pt x="3987" y="24"/>
                  </a:moveTo>
                  <a:cubicBezTo>
                    <a:pt x="3987" y="23"/>
                    <a:pt x="3987" y="23"/>
                    <a:pt x="3987" y="23"/>
                  </a:cubicBezTo>
                  <a:cubicBezTo>
                    <a:pt x="4002" y="23"/>
                    <a:pt x="3998" y="22"/>
                    <a:pt x="4000" y="21"/>
                  </a:cubicBezTo>
                  <a:cubicBezTo>
                    <a:pt x="3974" y="23"/>
                    <a:pt x="3974" y="23"/>
                    <a:pt x="3974" y="23"/>
                  </a:cubicBezTo>
                  <a:lnTo>
                    <a:pt x="3987" y="24"/>
                  </a:lnTo>
                  <a:close/>
                  <a:moveTo>
                    <a:pt x="3858" y="18"/>
                  </a:moveTo>
                  <a:cubicBezTo>
                    <a:pt x="3842" y="21"/>
                    <a:pt x="3842" y="21"/>
                    <a:pt x="3842" y="21"/>
                  </a:cubicBezTo>
                  <a:cubicBezTo>
                    <a:pt x="3854" y="20"/>
                    <a:pt x="3854" y="20"/>
                    <a:pt x="3854" y="20"/>
                  </a:cubicBezTo>
                  <a:lnTo>
                    <a:pt x="3858" y="18"/>
                  </a:lnTo>
                  <a:close/>
                  <a:moveTo>
                    <a:pt x="3821" y="19"/>
                  </a:moveTo>
                  <a:cubicBezTo>
                    <a:pt x="3812" y="21"/>
                    <a:pt x="3812" y="21"/>
                    <a:pt x="3812" y="21"/>
                  </a:cubicBezTo>
                  <a:cubicBezTo>
                    <a:pt x="3820" y="21"/>
                    <a:pt x="3820" y="21"/>
                    <a:pt x="3820" y="21"/>
                  </a:cubicBezTo>
                  <a:lnTo>
                    <a:pt x="3821" y="19"/>
                  </a:lnTo>
                  <a:close/>
                  <a:moveTo>
                    <a:pt x="1860" y="97"/>
                  </a:moveTo>
                  <a:cubicBezTo>
                    <a:pt x="1853" y="98"/>
                    <a:pt x="1853" y="98"/>
                    <a:pt x="1853" y="98"/>
                  </a:cubicBezTo>
                  <a:cubicBezTo>
                    <a:pt x="1856" y="98"/>
                    <a:pt x="1859" y="98"/>
                    <a:pt x="1860" y="97"/>
                  </a:cubicBezTo>
                  <a:close/>
                  <a:moveTo>
                    <a:pt x="1917" y="96"/>
                  </a:moveTo>
                  <a:cubicBezTo>
                    <a:pt x="1919" y="95"/>
                    <a:pt x="1919" y="95"/>
                    <a:pt x="1919" y="95"/>
                  </a:cubicBezTo>
                  <a:cubicBezTo>
                    <a:pt x="1916" y="96"/>
                    <a:pt x="1915" y="96"/>
                    <a:pt x="1917" y="96"/>
                  </a:cubicBezTo>
                  <a:close/>
                  <a:moveTo>
                    <a:pt x="2967" y="46"/>
                  </a:moveTo>
                  <a:cubicBezTo>
                    <a:pt x="2955" y="45"/>
                    <a:pt x="2942" y="43"/>
                    <a:pt x="2944" y="45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55" y="46"/>
                    <a:pt x="2961" y="46"/>
                    <a:pt x="2967" y="46"/>
                  </a:cubicBezTo>
                  <a:close/>
                  <a:moveTo>
                    <a:pt x="2383" y="73"/>
                  </a:moveTo>
                  <a:cubicBezTo>
                    <a:pt x="2384" y="73"/>
                    <a:pt x="2385" y="73"/>
                    <a:pt x="2386" y="74"/>
                  </a:cubicBezTo>
                  <a:cubicBezTo>
                    <a:pt x="2389" y="73"/>
                    <a:pt x="2392" y="72"/>
                    <a:pt x="2394" y="72"/>
                  </a:cubicBezTo>
                  <a:cubicBezTo>
                    <a:pt x="2391" y="72"/>
                    <a:pt x="2387" y="73"/>
                    <a:pt x="2383" y="73"/>
                  </a:cubicBezTo>
                  <a:close/>
                  <a:moveTo>
                    <a:pt x="2360" y="80"/>
                  </a:moveTo>
                  <a:cubicBezTo>
                    <a:pt x="2363" y="80"/>
                    <a:pt x="2368" y="80"/>
                    <a:pt x="2375" y="81"/>
                  </a:cubicBezTo>
                  <a:lnTo>
                    <a:pt x="2360" y="80"/>
                  </a:lnTo>
                  <a:close/>
                  <a:moveTo>
                    <a:pt x="1550" y="108"/>
                  </a:moveTo>
                  <a:cubicBezTo>
                    <a:pt x="1541" y="110"/>
                    <a:pt x="1541" y="110"/>
                    <a:pt x="1541" y="110"/>
                  </a:cubicBezTo>
                  <a:cubicBezTo>
                    <a:pt x="1555" y="110"/>
                    <a:pt x="1549" y="109"/>
                    <a:pt x="1550" y="108"/>
                  </a:cubicBezTo>
                  <a:close/>
                  <a:moveTo>
                    <a:pt x="3464" y="32"/>
                  </a:moveTo>
                  <a:cubicBezTo>
                    <a:pt x="3454" y="32"/>
                    <a:pt x="3446" y="32"/>
                    <a:pt x="3439" y="32"/>
                  </a:cubicBezTo>
                  <a:cubicBezTo>
                    <a:pt x="3451" y="32"/>
                    <a:pt x="3461" y="34"/>
                    <a:pt x="3464" y="32"/>
                  </a:cubicBezTo>
                  <a:close/>
                  <a:moveTo>
                    <a:pt x="1882" y="78"/>
                  </a:moveTo>
                  <a:cubicBezTo>
                    <a:pt x="1877" y="79"/>
                    <a:pt x="1875" y="79"/>
                    <a:pt x="1876" y="80"/>
                  </a:cubicBezTo>
                  <a:cubicBezTo>
                    <a:pt x="1881" y="79"/>
                    <a:pt x="1883" y="79"/>
                    <a:pt x="1882" y="78"/>
                  </a:cubicBezTo>
                  <a:close/>
                  <a:moveTo>
                    <a:pt x="3411" y="32"/>
                  </a:moveTo>
                  <a:cubicBezTo>
                    <a:pt x="3412" y="33"/>
                    <a:pt x="3414" y="33"/>
                    <a:pt x="3416" y="33"/>
                  </a:cubicBezTo>
                  <a:cubicBezTo>
                    <a:pt x="3423" y="32"/>
                    <a:pt x="3430" y="32"/>
                    <a:pt x="3439" y="32"/>
                  </a:cubicBezTo>
                  <a:cubicBezTo>
                    <a:pt x="3430" y="31"/>
                    <a:pt x="3420" y="31"/>
                    <a:pt x="3411" y="32"/>
                  </a:cubicBezTo>
                  <a:close/>
                  <a:moveTo>
                    <a:pt x="424" y="139"/>
                  </a:moveTo>
                  <a:cubicBezTo>
                    <a:pt x="423" y="139"/>
                    <a:pt x="422" y="139"/>
                    <a:pt x="421" y="139"/>
                  </a:cubicBezTo>
                  <a:cubicBezTo>
                    <a:pt x="421" y="139"/>
                    <a:pt x="422" y="139"/>
                    <a:pt x="424" y="139"/>
                  </a:cubicBezTo>
                  <a:close/>
                  <a:moveTo>
                    <a:pt x="95" y="131"/>
                  </a:moveTo>
                  <a:cubicBezTo>
                    <a:pt x="99" y="131"/>
                    <a:pt x="104" y="131"/>
                    <a:pt x="109" y="131"/>
                  </a:cubicBezTo>
                  <a:cubicBezTo>
                    <a:pt x="107" y="131"/>
                    <a:pt x="102" y="131"/>
                    <a:pt x="95" y="131"/>
                  </a:cubicBezTo>
                  <a:close/>
                  <a:moveTo>
                    <a:pt x="3680" y="24"/>
                  </a:moveTo>
                  <a:cubicBezTo>
                    <a:pt x="3687" y="24"/>
                    <a:pt x="3681" y="24"/>
                    <a:pt x="3680" y="24"/>
                  </a:cubicBezTo>
                  <a:close/>
                  <a:moveTo>
                    <a:pt x="3713" y="31"/>
                  </a:moveTo>
                  <a:cubicBezTo>
                    <a:pt x="3713" y="31"/>
                    <a:pt x="3714" y="30"/>
                    <a:pt x="3716" y="30"/>
                  </a:cubicBezTo>
                  <a:cubicBezTo>
                    <a:pt x="3714" y="30"/>
                    <a:pt x="3713" y="31"/>
                    <a:pt x="3713" y="31"/>
                  </a:cubicBezTo>
                  <a:close/>
                  <a:moveTo>
                    <a:pt x="3338" y="45"/>
                  </a:moveTo>
                  <a:cubicBezTo>
                    <a:pt x="3337" y="45"/>
                    <a:pt x="3337" y="45"/>
                    <a:pt x="3337" y="45"/>
                  </a:cubicBezTo>
                  <a:cubicBezTo>
                    <a:pt x="3339" y="46"/>
                    <a:pt x="3339" y="46"/>
                    <a:pt x="3338" y="45"/>
                  </a:cubicBezTo>
                  <a:close/>
                  <a:moveTo>
                    <a:pt x="3691" y="25"/>
                  </a:moveTo>
                  <a:cubicBezTo>
                    <a:pt x="3688" y="25"/>
                    <a:pt x="3685" y="25"/>
                    <a:pt x="3681" y="25"/>
                  </a:cubicBezTo>
                  <a:cubicBezTo>
                    <a:pt x="3683" y="25"/>
                    <a:pt x="3686" y="25"/>
                    <a:pt x="3691" y="25"/>
                  </a:cubicBezTo>
                  <a:close/>
                  <a:moveTo>
                    <a:pt x="3689" y="24"/>
                  </a:moveTo>
                  <a:cubicBezTo>
                    <a:pt x="3692" y="24"/>
                    <a:pt x="3694" y="24"/>
                    <a:pt x="3696" y="24"/>
                  </a:cubicBezTo>
                  <a:cubicBezTo>
                    <a:pt x="3697" y="24"/>
                    <a:pt x="3696" y="24"/>
                    <a:pt x="3689" y="24"/>
                  </a:cubicBezTo>
                  <a:close/>
                  <a:moveTo>
                    <a:pt x="3680" y="24"/>
                  </a:moveTo>
                  <a:cubicBezTo>
                    <a:pt x="3678" y="24"/>
                    <a:pt x="3675" y="25"/>
                    <a:pt x="3670" y="25"/>
                  </a:cubicBezTo>
                  <a:cubicBezTo>
                    <a:pt x="3674" y="25"/>
                    <a:pt x="3678" y="25"/>
                    <a:pt x="3681" y="25"/>
                  </a:cubicBezTo>
                  <a:cubicBezTo>
                    <a:pt x="3680" y="24"/>
                    <a:pt x="3679" y="24"/>
                    <a:pt x="3680" y="24"/>
                  </a:cubicBezTo>
                  <a:close/>
                  <a:moveTo>
                    <a:pt x="1027" y="117"/>
                  </a:moveTo>
                  <a:cubicBezTo>
                    <a:pt x="1027" y="117"/>
                    <a:pt x="1026" y="117"/>
                    <a:pt x="1026" y="117"/>
                  </a:cubicBezTo>
                  <a:cubicBezTo>
                    <a:pt x="1018" y="118"/>
                    <a:pt x="1021" y="118"/>
                    <a:pt x="1027" y="117"/>
                  </a:cubicBezTo>
                  <a:close/>
                  <a:moveTo>
                    <a:pt x="2775" y="69"/>
                  </a:moveTo>
                  <a:cubicBezTo>
                    <a:pt x="2776" y="69"/>
                    <a:pt x="2776" y="69"/>
                    <a:pt x="2776" y="69"/>
                  </a:cubicBezTo>
                  <a:cubicBezTo>
                    <a:pt x="2776" y="69"/>
                    <a:pt x="2776" y="69"/>
                    <a:pt x="2775" y="69"/>
                  </a:cubicBezTo>
                  <a:close/>
                  <a:moveTo>
                    <a:pt x="2749" y="72"/>
                  </a:moveTo>
                  <a:cubicBezTo>
                    <a:pt x="2760" y="69"/>
                    <a:pt x="2767" y="69"/>
                    <a:pt x="2775" y="69"/>
                  </a:cubicBezTo>
                  <a:cubicBezTo>
                    <a:pt x="2766" y="65"/>
                    <a:pt x="2766" y="65"/>
                    <a:pt x="2766" y="65"/>
                  </a:cubicBezTo>
                  <a:lnTo>
                    <a:pt x="2749" y="72"/>
                  </a:lnTo>
                  <a:close/>
                  <a:moveTo>
                    <a:pt x="1886" y="96"/>
                  </a:moveTo>
                  <a:cubicBezTo>
                    <a:pt x="1883" y="96"/>
                    <a:pt x="1883" y="96"/>
                    <a:pt x="1883" y="96"/>
                  </a:cubicBezTo>
                  <a:cubicBezTo>
                    <a:pt x="1884" y="96"/>
                    <a:pt x="1885" y="96"/>
                    <a:pt x="1886" y="96"/>
                  </a:cubicBezTo>
                  <a:close/>
                  <a:moveTo>
                    <a:pt x="3803" y="23"/>
                  </a:moveTo>
                  <a:cubicBezTo>
                    <a:pt x="3794" y="21"/>
                    <a:pt x="3798" y="23"/>
                    <a:pt x="3784" y="21"/>
                  </a:cubicBezTo>
                  <a:cubicBezTo>
                    <a:pt x="3797" y="24"/>
                    <a:pt x="3731" y="22"/>
                    <a:pt x="3752" y="25"/>
                  </a:cubicBezTo>
                  <a:cubicBezTo>
                    <a:pt x="3737" y="23"/>
                    <a:pt x="3726" y="25"/>
                    <a:pt x="3706" y="23"/>
                  </a:cubicBezTo>
                  <a:cubicBezTo>
                    <a:pt x="3707" y="23"/>
                    <a:pt x="3713" y="24"/>
                    <a:pt x="3696" y="24"/>
                  </a:cubicBezTo>
                  <a:cubicBezTo>
                    <a:pt x="3695" y="24"/>
                    <a:pt x="3693" y="25"/>
                    <a:pt x="3692" y="25"/>
                  </a:cubicBezTo>
                  <a:cubicBezTo>
                    <a:pt x="3692" y="25"/>
                    <a:pt x="3691" y="25"/>
                    <a:pt x="3691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6" y="25"/>
                    <a:pt x="3700" y="25"/>
                    <a:pt x="3701" y="26"/>
                  </a:cubicBezTo>
                  <a:cubicBezTo>
                    <a:pt x="3692" y="28"/>
                    <a:pt x="3665" y="29"/>
                    <a:pt x="3656" y="30"/>
                  </a:cubicBezTo>
                  <a:cubicBezTo>
                    <a:pt x="3646" y="30"/>
                    <a:pt x="3660" y="29"/>
                    <a:pt x="3654" y="28"/>
                  </a:cubicBezTo>
                  <a:cubicBezTo>
                    <a:pt x="3641" y="30"/>
                    <a:pt x="3641" y="30"/>
                    <a:pt x="3641" y="30"/>
                  </a:cubicBezTo>
                  <a:cubicBezTo>
                    <a:pt x="3639" y="28"/>
                    <a:pt x="3613" y="28"/>
                    <a:pt x="3637" y="26"/>
                  </a:cubicBezTo>
                  <a:cubicBezTo>
                    <a:pt x="3616" y="27"/>
                    <a:pt x="3616" y="27"/>
                    <a:pt x="3616" y="27"/>
                  </a:cubicBezTo>
                  <a:cubicBezTo>
                    <a:pt x="3603" y="26"/>
                    <a:pt x="3585" y="26"/>
                    <a:pt x="3575" y="27"/>
                  </a:cubicBezTo>
                  <a:cubicBezTo>
                    <a:pt x="3564" y="27"/>
                    <a:pt x="3549" y="30"/>
                    <a:pt x="3558" y="28"/>
                  </a:cubicBezTo>
                  <a:cubicBezTo>
                    <a:pt x="3524" y="30"/>
                    <a:pt x="3524" y="30"/>
                    <a:pt x="3524" y="30"/>
                  </a:cubicBezTo>
                  <a:cubicBezTo>
                    <a:pt x="3523" y="30"/>
                    <a:pt x="3523" y="30"/>
                    <a:pt x="3523" y="30"/>
                  </a:cubicBezTo>
                  <a:cubicBezTo>
                    <a:pt x="3490" y="31"/>
                    <a:pt x="3454" y="35"/>
                    <a:pt x="3416" y="33"/>
                  </a:cubicBezTo>
                  <a:cubicBezTo>
                    <a:pt x="3405" y="34"/>
                    <a:pt x="3393" y="34"/>
                    <a:pt x="3374" y="34"/>
                  </a:cubicBezTo>
                  <a:cubicBezTo>
                    <a:pt x="3370" y="33"/>
                    <a:pt x="3370" y="33"/>
                    <a:pt x="3370" y="33"/>
                  </a:cubicBezTo>
                  <a:cubicBezTo>
                    <a:pt x="3356" y="34"/>
                    <a:pt x="3327" y="33"/>
                    <a:pt x="3321" y="35"/>
                  </a:cubicBezTo>
                  <a:cubicBezTo>
                    <a:pt x="3305" y="31"/>
                    <a:pt x="3250" y="36"/>
                    <a:pt x="3225" y="36"/>
                  </a:cubicBezTo>
                  <a:cubicBezTo>
                    <a:pt x="3224" y="38"/>
                    <a:pt x="3224" y="38"/>
                    <a:pt x="3224" y="38"/>
                  </a:cubicBezTo>
                  <a:cubicBezTo>
                    <a:pt x="3206" y="38"/>
                    <a:pt x="3189" y="39"/>
                    <a:pt x="3168" y="41"/>
                  </a:cubicBezTo>
                  <a:cubicBezTo>
                    <a:pt x="3169" y="42"/>
                    <a:pt x="3169" y="42"/>
                    <a:pt x="3169" y="42"/>
                  </a:cubicBezTo>
                  <a:cubicBezTo>
                    <a:pt x="3150" y="44"/>
                    <a:pt x="3121" y="42"/>
                    <a:pt x="3091" y="44"/>
                  </a:cubicBezTo>
                  <a:cubicBezTo>
                    <a:pt x="3093" y="43"/>
                    <a:pt x="3100" y="43"/>
                    <a:pt x="3106" y="43"/>
                  </a:cubicBezTo>
                  <a:cubicBezTo>
                    <a:pt x="3070" y="40"/>
                    <a:pt x="3031" y="48"/>
                    <a:pt x="2999" y="46"/>
                  </a:cubicBezTo>
                  <a:cubicBezTo>
                    <a:pt x="2991" y="47"/>
                    <a:pt x="2985" y="47"/>
                    <a:pt x="2979" y="47"/>
                  </a:cubicBezTo>
                  <a:cubicBezTo>
                    <a:pt x="2980" y="47"/>
                    <a:pt x="2981" y="47"/>
                    <a:pt x="2981" y="46"/>
                  </a:cubicBezTo>
                  <a:cubicBezTo>
                    <a:pt x="2980" y="46"/>
                    <a:pt x="2979" y="47"/>
                    <a:pt x="2978" y="47"/>
                  </a:cubicBezTo>
                  <a:cubicBezTo>
                    <a:pt x="2974" y="46"/>
                    <a:pt x="2971" y="46"/>
                    <a:pt x="2967" y="46"/>
                  </a:cubicBezTo>
                  <a:cubicBezTo>
                    <a:pt x="2970" y="46"/>
                    <a:pt x="2973" y="47"/>
                    <a:pt x="2976" y="47"/>
                  </a:cubicBezTo>
                  <a:cubicBezTo>
                    <a:pt x="2970" y="47"/>
                    <a:pt x="2960" y="47"/>
                    <a:pt x="2951" y="48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47" y="46"/>
                    <a:pt x="2946" y="46"/>
                    <a:pt x="2945" y="46"/>
                  </a:cubicBezTo>
                  <a:cubicBezTo>
                    <a:pt x="2936" y="46"/>
                    <a:pt x="2938" y="47"/>
                    <a:pt x="2943" y="49"/>
                  </a:cubicBezTo>
                  <a:cubicBezTo>
                    <a:pt x="2938" y="49"/>
                    <a:pt x="2934" y="50"/>
                    <a:pt x="2931" y="50"/>
                  </a:cubicBezTo>
                  <a:cubicBezTo>
                    <a:pt x="2923" y="47"/>
                    <a:pt x="2907" y="52"/>
                    <a:pt x="2896" y="49"/>
                  </a:cubicBezTo>
                  <a:cubicBezTo>
                    <a:pt x="2891" y="51"/>
                    <a:pt x="2856" y="51"/>
                    <a:pt x="2847" y="54"/>
                  </a:cubicBezTo>
                  <a:cubicBezTo>
                    <a:pt x="2837" y="54"/>
                    <a:pt x="2827" y="54"/>
                    <a:pt x="2818" y="55"/>
                  </a:cubicBezTo>
                  <a:cubicBezTo>
                    <a:pt x="2813" y="53"/>
                    <a:pt x="2813" y="53"/>
                    <a:pt x="2813" y="53"/>
                  </a:cubicBezTo>
                  <a:cubicBezTo>
                    <a:pt x="2791" y="57"/>
                    <a:pt x="2791" y="57"/>
                    <a:pt x="2791" y="57"/>
                  </a:cubicBezTo>
                  <a:cubicBezTo>
                    <a:pt x="2777" y="56"/>
                    <a:pt x="2772" y="55"/>
                    <a:pt x="2785" y="53"/>
                  </a:cubicBezTo>
                  <a:cubicBezTo>
                    <a:pt x="2753" y="57"/>
                    <a:pt x="2759" y="55"/>
                    <a:pt x="2731" y="58"/>
                  </a:cubicBezTo>
                  <a:cubicBezTo>
                    <a:pt x="2732" y="57"/>
                    <a:pt x="2732" y="57"/>
                    <a:pt x="2732" y="57"/>
                  </a:cubicBezTo>
                  <a:cubicBezTo>
                    <a:pt x="2722" y="57"/>
                    <a:pt x="2707" y="60"/>
                    <a:pt x="2701" y="59"/>
                  </a:cubicBezTo>
                  <a:cubicBezTo>
                    <a:pt x="2678" y="56"/>
                    <a:pt x="2591" y="61"/>
                    <a:pt x="2534" y="60"/>
                  </a:cubicBezTo>
                  <a:cubicBezTo>
                    <a:pt x="2545" y="65"/>
                    <a:pt x="2507" y="59"/>
                    <a:pt x="2505" y="63"/>
                  </a:cubicBezTo>
                  <a:cubicBezTo>
                    <a:pt x="2502" y="62"/>
                    <a:pt x="2494" y="61"/>
                    <a:pt x="2503" y="60"/>
                  </a:cubicBezTo>
                  <a:cubicBezTo>
                    <a:pt x="2474" y="62"/>
                    <a:pt x="2459" y="60"/>
                    <a:pt x="2439" y="63"/>
                  </a:cubicBezTo>
                  <a:cubicBezTo>
                    <a:pt x="2436" y="62"/>
                    <a:pt x="2445" y="61"/>
                    <a:pt x="2442" y="61"/>
                  </a:cubicBezTo>
                  <a:cubicBezTo>
                    <a:pt x="2440" y="61"/>
                    <a:pt x="2433" y="62"/>
                    <a:pt x="2430" y="61"/>
                  </a:cubicBezTo>
                  <a:cubicBezTo>
                    <a:pt x="2427" y="61"/>
                    <a:pt x="2434" y="60"/>
                    <a:pt x="2439" y="60"/>
                  </a:cubicBezTo>
                  <a:cubicBezTo>
                    <a:pt x="2409" y="61"/>
                    <a:pt x="2406" y="64"/>
                    <a:pt x="2404" y="68"/>
                  </a:cubicBezTo>
                  <a:cubicBezTo>
                    <a:pt x="2389" y="66"/>
                    <a:pt x="2382" y="67"/>
                    <a:pt x="2371" y="69"/>
                  </a:cubicBezTo>
                  <a:cubicBezTo>
                    <a:pt x="2366" y="68"/>
                    <a:pt x="2357" y="68"/>
                    <a:pt x="2375" y="67"/>
                  </a:cubicBezTo>
                  <a:cubicBezTo>
                    <a:pt x="2365" y="67"/>
                    <a:pt x="2312" y="67"/>
                    <a:pt x="2311" y="70"/>
                  </a:cubicBezTo>
                  <a:cubicBezTo>
                    <a:pt x="2308" y="69"/>
                    <a:pt x="2296" y="70"/>
                    <a:pt x="2294" y="70"/>
                  </a:cubicBezTo>
                  <a:cubicBezTo>
                    <a:pt x="2270" y="71"/>
                    <a:pt x="2268" y="71"/>
                    <a:pt x="2245" y="71"/>
                  </a:cubicBezTo>
                  <a:cubicBezTo>
                    <a:pt x="2252" y="72"/>
                    <a:pt x="2252" y="72"/>
                    <a:pt x="2252" y="72"/>
                  </a:cubicBezTo>
                  <a:cubicBezTo>
                    <a:pt x="2243" y="75"/>
                    <a:pt x="2233" y="73"/>
                    <a:pt x="2214" y="74"/>
                  </a:cubicBezTo>
                  <a:cubicBezTo>
                    <a:pt x="2215" y="73"/>
                    <a:pt x="2215" y="73"/>
                    <a:pt x="2215" y="73"/>
                  </a:cubicBezTo>
                  <a:cubicBezTo>
                    <a:pt x="2173" y="72"/>
                    <a:pt x="2197" y="75"/>
                    <a:pt x="2155" y="74"/>
                  </a:cubicBezTo>
                  <a:cubicBezTo>
                    <a:pt x="2157" y="76"/>
                    <a:pt x="2157" y="76"/>
                    <a:pt x="2157" y="76"/>
                  </a:cubicBezTo>
                  <a:cubicBezTo>
                    <a:pt x="2153" y="80"/>
                    <a:pt x="2120" y="74"/>
                    <a:pt x="2096" y="76"/>
                  </a:cubicBezTo>
                  <a:cubicBezTo>
                    <a:pt x="2105" y="77"/>
                    <a:pt x="2105" y="77"/>
                    <a:pt x="2105" y="77"/>
                  </a:cubicBezTo>
                  <a:cubicBezTo>
                    <a:pt x="2092" y="79"/>
                    <a:pt x="2068" y="73"/>
                    <a:pt x="2054" y="73"/>
                  </a:cubicBezTo>
                  <a:cubicBezTo>
                    <a:pt x="2051" y="72"/>
                    <a:pt x="2059" y="72"/>
                    <a:pt x="2063" y="72"/>
                  </a:cubicBezTo>
                  <a:cubicBezTo>
                    <a:pt x="2028" y="70"/>
                    <a:pt x="2059" y="74"/>
                    <a:pt x="2033" y="76"/>
                  </a:cubicBezTo>
                  <a:cubicBezTo>
                    <a:pt x="2028" y="74"/>
                    <a:pt x="2039" y="72"/>
                    <a:pt x="2021" y="72"/>
                  </a:cubicBezTo>
                  <a:cubicBezTo>
                    <a:pt x="2013" y="71"/>
                    <a:pt x="1971" y="78"/>
                    <a:pt x="1947" y="76"/>
                  </a:cubicBezTo>
                  <a:cubicBezTo>
                    <a:pt x="1952" y="77"/>
                    <a:pt x="1957" y="78"/>
                    <a:pt x="1945" y="79"/>
                  </a:cubicBezTo>
                  <a:cubicBezTo>
                    <a:pt x="1927" y="80"/>
                    <a:pt x="1896" y="77"/>
                    <a:pt x="1879" y="80"/>
                  </a:cubicBezTo>
                  <a:cubicBezTo>
                    <a:pt x="1877" y="80"/>
                    <a:pt x="1876" y="80"/>
                    <a:pt x="1876" y="80"/>
                  </a:cubicBezTo>
                  <a:cubicBezTo>
                    <a:pt x="1862" y="81"/>
                    <a:pt x="1830" y="82"/>
                    <a:pt x="1821" y="84"/>
                  </a:cubicBezTo>
                  <a:cubicBezTo>
                    <a:pt x="1808" y="78"/>
                    <a:pt x="1734" y="90"/>
                    <a:pt x="1734" y="84"/>
                  </a:cubicBezTo>
                  <a:cubicBezTo>
                    <a:pt x="1691" y="86"/>
                    <a:pt x="1691" y="86"/>
                    <a:pt x="1691" y="86"/>
                  </a:cubicBezTo>
                  <a:cubicBezTo>
                    <a:pt x="1692" y="85"/>
                    <a:pt x="1692" y="85"/>
                    <a:pt x="1692" y="85"/>
                  </a:cubicBezTo>
                  <a:cubicBezTo>
                    <a:pt x="1664" y="85"/>
                    <a:pt x="1654" y="87"/>
                    <a:pt x="1645" y="89"/>
                  </a:cubicBezTo>
                  <a:cubicBezTo>
                    <a:pt x="1638" y="89"/>
                    <a:pt x="1643" y="88"/>
                    <a:pt x="1643" y="88"/>
                  </a:cubicBezTo>
                  <a:cubicBezTo>
                    <a:pt x="1603" y="87"/>
                    <a:pt x="1599" y="88"/>
                    <a:pt x="1565" y="92"/>
                  </a:cubicBezTo>
                  <a:cubicBezTo>
                    <a:pt x="1561" y="90"/>
                    <a:pt x="1561" y="90"/>
                    <a:pt x="1561" y="90"/>
                  </a:cubicBezTo>
                  <a:cubicBezTo>
                    <a:pt x="1552" y="91"/>
                    <a:pt x="1503" y="89"/>
                    <a:pt x="1463" y="92"/>
                  </a:cubicBezTo>
                  <a:cubicBezTo>
                    <a:pt x="1463" y="92"/>
                    <a:pt x="1464" y="91"/>
                    <a:pt x="1467" y="91"/>
                  </a:cubicBezTo>
                  <a:cubicBezTo>
                    <a:pt x="1423" y="95"/>
                    <a:pt x="1360" y="89"/>
                    <a:pt x="1344" y="96"/>
                  </a:cubicBezTo>
                  <a:cubicBezTo>
                    <a:pt x="1315" y="99"/>
                    <a:pt x="1315" y="99"/>
                    <a:pt x="1315" y="99"/>
                  </a:cubicBezTo>
                  <a:cubicBezTo>
                    <a:pt x="1353" y="98"/>
                    <a:pt x="1309" y="102"/>
                    <a:pt x="1325" y="103"/>
                  </a:cubicBezTo>
                  <a:cubicBezTo>
                    <a:pt x="1310" y="104"/>
                    <a:pt x="1286" y="102"/>
                    <a:pt x="1304" y="101"/>
                  </a:cubicBezTo>
                  <a:cubicBezTo>
                    <a:pt x="1307" y="101"/>
                    <a:pt x="1307" y="101"/>
                    <a:pt x="1307" y="101"/>
                  </a:cubicBezTo>
                  <a:cubicBezTo>
                    <a:pt x="1314" y="97"/>
                    <a:pt x="1260" y="101"/>
                    <a:pt x="1261" y="99"/>
                  </a:cubicBezTo>
                  <a:cubicBezTo>
                    <a:pt x="1186" y="101"/>
                    <a:pt x="1112" y="101"/>
                    <a:pt x="1042" y="103"/>
                  </a:cubicBezTo>
                  <a:cubicBezTo>
                    <a:pt x="1050" y="106"/>
                    <a:pt x="1050" y="106"/>
                    <a:pt x="1050" y="106"/>
                  </a:cubicBezTo>
                  <a:cubicBezTo>
                    <a:pt x="1026" y="106"/>
                    <a:pt x="1026" y="106"/>
                    <a:pt x="1026" y="106"/>
                  </a:cubicBezTo>
                  <a:cubicBezTo>
                    <a:pt x="1019" y="106"/>
                    <a:pt x="1017" y="104"/>
                    <a:pt x="1035" y="104"/>
                  </a:cubicBezTo>
                  <a:cubicBezTo>
                    <a:pt x="1025" y="102"/>
                    <a:pt x="1005" y="106"/>
                    <a:pt x="1005" y="107"/>
                  </a:cubicBezTo>
                  <a:cubicBezTo>
                    <a:pt x="971" y="107"/>
                    <a:pt x="1018" y="103"/>
                    <a:pt x="1008" y="103"/>
                  </a:cubicBezTo>
                  <a:cubicBezTo>
                    <a:pt x="993" y="104"/>
                    <a:pt x="993" y="104"/>
                    <a:pt x="993" y="104"/>
                  </a:cubicBezTo>
                  <a:cubicBezTo>
                    <a:pt x="997" y="104"/>
                    <a:pt x="997" y="104"/>
                    <a:pt x="997" y="104"/>
                  </a:cubicBezTo>
                  <a:cubicBezTo>
                    <a:pt x="985" y="106"/>
                    <a:pt x="984" y="107"/>
                    <a:pt x="963" y="107"/>
                  </a:cubicBezTo>
                  <a:cubicBezTo>
                    <a:pt x="950" y="107"/>
                    <a:pt x="956" y="106"/>
                    <a:pt x="951" y="106"/>
                  </a:cubicBezTo>
                  <a:cubicBezTo>
                    <a:pt x="951" y="106"/>
                    <a:pt x="949" y="106"/>
                    <a:pt x="943" y="106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24" y="109"/>
                    <a:pt x="924" y="109"/>
                    <a:pt x="924" y="109"/>
                  </a:cubicBezTo>
                  <a:cubicBezTo>
                    <a:pt x="911" y="110"/>
                    <a:pt x="895" y="109"/>
                    <a:pt x="910" y="111"/>
                  </a:cubicBezTo>
                  <a:cubicBezTo>
                    <a:pt x="889" y="108"/>
                    <a:pt x="794" y="113"/>
                    <a:pt x="781" y="112"/>
                  </a:cubicBezTo>
                  <a:cubicBezTo>
                    <a:pt x="762" y="115"/>
                    <a:pt x="743" y="115"/>
                    <a:pt x="720" y="116"/>
                  </a:cubicBezTo>
                  <a:cubicBezTo>
                    <a:pt x="726" y="116"/>
                    <a:pt x="729" y="118"/>
                    <a:pt x="709" y="119"/>
                  </a:cubicBezTo>
                  <a:cubicBezTo>
                    <a:pt x="716" y="113"/>
                    <a:pt x="674" y="117"/>
                    <a:pt x="657" y="114"/>
                  </a:cubicBezTo>
                  <a:cubicBezTo>
                    <a:pt x="665" y="116"/>
                    <a:pt x="599" y="117"/>
                    <a:pt x="621" y="119"/>
                  </a:cubicBezTo>
                  <a:cubicBezTo>
                    <a:pt x="604" y="119"/>
                    <a:pt x="620" y="117"/>
                    <a:pt x="607" y="117"/>
                  </a:cubicBezTo>
                  <a:cubicBezTo>
                    <a:pt x="567" y="120"/>
                    <a:pt x="519" y="118"/>
                    <a:pt x="469" y="120"/>
                  </a:cubicBezTo>
                  <a:cubicBezTo>
                    <a:pt x="468" y="121"/>
                    <a:pt x="476" y="121"/>
                    <a:pt x="466" y="123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30" y="121"/>
                    <a:pt x="431" y="124"/>
                    <a:pt x="413" y="122"/>
                  </a:cubicBezTo>
                  <a:cubicBezTo>
                    <a:pt x="415" y="123"/>
                    <a:pt x="419" y="124"/>
                    <a:pt x="412" y="124"/>
                  </a:cubicBezTo>
                  <a:cubicBezTo>
                    <a:pt x="315" y="124"/>
                    <a:pt x="214" y="133"/>
                    <a:pt x="115" y="129"/>
                  </a:cubicBezTo>
                  <a:cubicBezTo>
                    <a:pt x="128" y="130"/>
                    <a:pt x="119" y="130"/>
                    <a:pt x="109" y="131"/>
                  </a:cubicBezTo>
                  <a:cubicBezTo>
                    <a:pt x="116" y="131"/>
                    <a:pt x="109" y="133"/>
                    <a:pt x="110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1" y="135"/>
                    <a:pt x="24" y="133"/>
                    <a:pt x="20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6" y="139"/>
                    <a:pt x="58" y="141"/>
                    <a:pt x="55" y="145"/>
                  </a:cubicBezTo>
                  <a:cubicBezTo>
                    <a:pt x="75" y="141"/>
                    <a:pt x="107" y="149"/>
                    <a:pt x="139" y="143"/>
                  </a:cubicBezTo>
                  <a:cubicBezTo>
                    <a:pt x="146" y="143"/>
                    <a:pt x="133" y="144"/>
                    <a:pt x="137" y="145"/>
                  </a:cubicBezTo>
                  <a:cubicBezTo>
                    <a:pt x="145" y="143"/>
                    <a:pt x="154" y="143"/>
                    <a:pt x="173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22" y="141"/>
                    <a:pt x="244" y="142"/>
                    <a:pt x="301" y="142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309" y="140"/>
                    <a:pt x="311" y="140"/>
                    <a:pt x="317" y="141"/>
                  </a:cubicBezTo>
                  <a:cubicBezTo>
                    <a:pt x="331" y="137"/>
                    <a:pt x="283" y="142"/>
                    <a:pt x="295" y="138"/>
                  </a:cubicBezTo>
                  <a:cubicBezTo>
                    <a:pt x="312" y="141"/>
                    <a:pt x="382" y="136"/>
                    <a:pt x="393" y="140"/>
                  </a:cubicBezTo>
                  <a:cubicBezTo>
                    <a:pt x="412" y="139"/>
                    <a:pt x="388" y="138"/>
                    <a:pt x="407" y="137"/>
                  </a:cubicBezTo>
                  <a:cubicBezTo>
                    <a:pt x="412" y="138"/>
                    <a:pt x="412" y="138"/>
                    <a:pt x="412" y="138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29" y="136"/>
                    <a:pt x="435" y="138"/>
                    <a:pt x="436" y="139"/>
                  </a:cubicBezTo>
                  <a:cubicBezTo>
                    <a:pt x="433" y="139"/>
                    <a:pt x="427" y="139"/>
                    <a:pt x="424" y="139"/>
                  </a:cubicBezTo>
                  <a:cubicBezTo>
                    <a:pt x="439" y="140"/>
                    <a:pt x="465" y="138"/>
                    <a:pt x="473" y="138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508" y="135"/>
                    <a:pt x="572" y="135"/>
                    <a:pt x="621" y="131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56" y="127"/>
                    <a:pt x="648" y="130"/>
                    <a:pt x="690" y="128"/>
                  </a:cubicBezTo>
                  <a:cubicBezTo>
                    <a:pt x="689" y="129"/>
                    <a:pt x="689" y="129"/>
                    <a:pt x="689" y="129"/>
                  </a:cubicBezTo>
                  <a:cubicBezTo>
                    <a:pt x="697" y="127"/>
                    <a:pt x="708" y="127"/>
                    <a:pt x="720" y="126"/>
                  </a:cubicBezTo>
                  <a:cubicBezTo>
                    <a:pt x="709" y="128"/>
                    <a:pt x="739" y="128"/>
                    <a:pt x="726" y="129"/>
                  </a:cubicBezTo>
                  <a:cubicBezTo>
                    <a:pt x="767" y="126"/>
                    <a:pt x="746" y="127"/>
                    <a:pt x="773" y="123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89" y="123"/>
                    <a:pt x="790" y="122"/>
                    <a:pt x="811" y="121"/>
                  </a:cubicBezTo>
                  <a:cubicBezTo>
                    <a:pt x="793" y="123"/>
                    <a:pt x="824" y="123"/>
                    <a:pt x="805" y="125"/>
                  </a:cubicBezTo>
                  <a:cubicBezTo>
                    <a:pt x="849" y="127"/>
                    <a:pt x="870" y="120"/>
                    <a:pt x="890" y="124"/>
                  </a:cubicBezTo>
                  <a:cubicBezTo>
                    <a:pt x="910" y="120"/>
                    <a:pt x="852" y="123"/>
                    <a:pt x="863" y="122"/>
                  </a:cubicBezTo>
                  <a:cubicBezTo>
                    <a:pt x="854" y="121"/>
                    <a:pt x="880" y="118"/>
                    <a:pt x="894" y="118"/>
                  </a:cubicBezTo>
                  <a:cubicBezTo>
                    <a:pt x="908" y="118"/>
                    <a:pt x="918" y="123"/>
                    <a:pt x="953" y="122"/>
                  </a:cubicBezTo>
                  <a:cubicBezTo>
                    <a:pt x="949" y="122"/>
                    <a:pt x="949" y="122"/>
                    <a:pt x="946" y="122"/>
                  </a:cubicBezTo>
                  <a:cubicBezTo>
                    <a:pt x="959" y="123"/>
                    <a:pt x="972" y="120"/>
                    <a:pt x="988" y="121"/>
                  </a:cubicBezTo>
                  <a:cubicBezTo>
                    <a:pt x="997" y="119"/>
                    <a:pt x="1009" y="121"/>
                    <a:pt x="1011" y="118"/>
                  </a:cubicBezTo>
                  <a:cubicBezTo>
                    <a:pt x="979" y="119"/>
                    <a:pt x="979" y="119"/>
                    <a:pt x="979" y="119"/>
                  </a:cubicBezTo>
                  <a:cubicBezTo>
                    <a:pt x="997" y="118"/>
                    <a:pt x="1014" y="114"/>
                    <a:pt x="1045" y="115"/>
                  </a:cubicBezTo>
                  <a:cubicBezTo>
                    <a:pt x="1042" y="116"/>
                    <a:pt x="1033" y="117"/>
                    <a:pt x="1027" y="117"/>
                  </a:cubicBezTo>
                  <a:cubicBezTo>
                    <a:pt x="1036" y="118"/>
                    <a:pt x="1044" y="116"/>
                    <a:pt x="1053" y="117"/>
                  </a:cubicBezTo>
                  <a:cubicBezTo>
                    <a:pt x="1051" y="120"/>
                    <a:pt x="1014" y="119"/>
                    <a:pt x="994" y="122"/>
                  </a:cubicBezTo>
                  <a:cubicBezTo>
                    <a:pt x="1004" y="123"/>
                    <a:pt x="1032" y="118"/>
                    <a:pt x="1022" y="122"/>
                  </a:cubicBezTo>
                  <a:cubicBezTo>
                    <a:pt x="1036" y="117"/>
                    <a:pt x="1057" y="122"/>
                    <a:pt x="1080" y="118"/>
                  </a:cubicBezTo>
                  <a:cubicBezTo>
                    <a:pt x="1079" y="119"/>
                    <a:pt x="1079" y="119"/>
                    <a:pt x="1079" y="119"/>
                  </a:cubicBezTo>
                  <a:cubicBezTo>
                    <a:pt x="1083" y="119"/>
                    <a:pt x="1090" y="118"/>
                    <a:pt x="1097" y="118"/>
                  </a:cubicBezTo>
                  <a:cubicBezTo>
                    <a:pt x="1085" y="121"/>
                    <a:pt x="1085" y="121"/>
                    <a:pt x="1085" y="121"/>
                  </a:cubicBezTo>
                  <a:cubicBezTo>
                    <a:pt x="1104" y="118"/>
                    <a:pt x="1122" y="121"/>
                    <a:pt x="1141" y="120"/>
                  </a:cubicBezTo>
                  <a:cubicBezTo>
                    <a:pt x="1102" y="121"/>
                    <a:pt x="1132" y="118"/>
                    <a:pt x="1115" y="117"/>
                  </a:cubicBezTo>
                  <a:cubicBezTo>
                    <a:pt x="1163" y="113"/>
                    <a:pt x="1144" y="121"/>
                    <a:pt x="1194" y="119"/>
                  </a:cubicBezTo>
                  <a:cubicBezTo>
                    <a:pt x="1186" y="119"/>
                    <a:pt x="1170" y="118"/>
                    <a:pt x="1181" y="117"/>
                  </a:cubicBezTo>
                  <a:cubicBezTo>
                    <a:pt x="1191" y="117"/>
                    <a:pt x="1204" y="117"/>
                    <a:pt x="1211" y="118"/>
                  </a:cubicBezTo>
                  <a:cubicBezTo>
                    <a:pt x="1246" y="117"/>
                    <a:pt x="1205" y="116"/>
                    <a:pt x="1220" y="115"/>
                  </a:cubicBezTo>
                  <a:cubicBezTo>
                    <a:pt x="1233" y="117"/>
                    <a:pt x="1238" y="113"/>
                    <a:pt x="1253" y="112"/>
                  </a:cubicBezTo>
                  <a:cubicBezTo>
                    <a:pt x="1254" y="114"/>
                    <a:pt x="1254" y="114"/>
                    <a:pt x="1254" y="114"/>
                  </a:cubicBezTo>
                  <a:cubicBezTo>
                    <a:pt x="1294" y="114"/>
                    <a:pt x="1264" y="110"/>
                    <a:pt x="1301" y="110"/>
                  </a:cubicBezTo>
                  <a:cubicBezTo>
                    <a:pt x="1285" y="113"/>
                    <a:pt x="1285" y="113"/>
                    <a:pt x="1285" y="113"/>
                  </a:cubicBezTo>
                  <a:cubicBezTo>
                    <a:pt x="1304" y="112"/>
                    <a:pt x="1304" y="112"/>
                    <a:pt x="1304" y="112"/>
                  </a:cubicBezTo>
                  <a:cubicBezTo>
                    <a:pt x="1300" y="114"/>
                    <a:pt x="1300" y="114"/>
                    <a:pt x="1300" y="114"/>
                  </a:cubicBezTo>
                  <a:cubicBezTo>
                    <a:pt x="1321" y="112"/>
                    <a:pt x="1327" y="112"/>
                    <a:pt x="1348" y="112"/>
                  </a:cubicBezTo>
                  <a:cubicBezTo>
                    <a:pt x="1343" y="111"/>
                    <a:pt x="1350" y="109"/>
                    <a:pt x="1368" y="108"/>
                  </a:cubicBezTo>
                  <a:cubicBezTo>
                    <a:pt x="1380" y="109"/>
                    <a:pt x="1361" y="110"/>
                    <a:pt x="1387" y="109"/>
                  </a:cubicBezTo>
                  <a:cubicBezTo>
                    <a:pt x="1381" y="111"/>
                    <a:pt x="1375" y="112"/>
                    <a:pt x="1364" y="111"/>
                  </a:cubicBezTo>
                  <a:cubicBezTo>
                    <a:pt x="1363" y="112"/>
                    <a:pt x="1358" y="112"/>
                    <a:pt x="1357" y="113"/>
                  </a:cubicBezTo>
                  <a:cubicBezTo>
                    <a:pt x="1370" y="114"/>
                    <a:pt x="1390" y="112"/>
                    <a:pt x="1399" y="112"/>
                  </a:cubicBezTo>
                  <a:cubicBezTo>
                    <a:pt x="1396" y="112"/>
                    <a:pt x="1392" y="112"/>
                    <a:pt x="1389" y="112"/>
                  </a:cubicBezTo>
                  <a:cubicBezTo>
                    <a:pt x="1426" y="108"/>
                    <a:pt x="1426" y="108"/>
                    <a:pt x="1426" y="108"/>
                  </a:cubicBezTo>
                  <a:cubicBezTo>
                    <a:pt x="1432" y="109"/>
                    <a:pt x="1427" y="109"/>
                    <a:pt x="1423" y="110"/>
                  </a:cubicBezTo>
                  <a:cubicBezTo>
                    <a:pt x="1430" y="110"/>
                    <a:pt x="1435" y="109"/>
                    <a:pt x="1446" y="108"/>
                  </a:cubicBezTo>
                  <a:cubicBezTo>
                    <a:pt x="1444" y="110"/>
                    <a:pt x="1444" y="111"/>
                    <a:pt x="1429" y="112"/>
                  </a:cubicBezTo>
                  <a:cubicBezTo>
                    <a:pt x="1464" y="110"/>
                    <a:pt x="1464" y="110"/>
                    <a:pt x="1464" y="110"/>
                  </a:cubicBezTo>
                  <a:cubicBezTo>
                    <a:pt x="1466" y="110"/>
                    <a:pt x="1482" y="111"/>
                    <a:pt x="1477" y="112"/>
                  </a:cubicBezTo>
                  <a:cubicBezTo>
                    <a:pt x="1497" y="112"/>
                    <a:pt x="1525" y="107"/>
                    <a:pt x="1551" y="108"/>
                  </a:cubicBezTo>
                  <a:cubicBezTo>
                    <a:pt x="1552" y="108"/>
                    <a:pt x="1555" y="107"/>
                    <a:pt x="1560" y="107"/>
                  </a:cubicBezTo>
                  <a:cubicBezTo>
                    <a:pt x="1585" y="106"/>
                    <a:pt x="1606" y="108"/>
                    <a:pt x="1635" y="105"/>
                  </a:cubicBezTo>
                  <a:cubicBezTo>
                    <a:pt x="1651" y="107"/>
                    <a:pt x="1651" y="107"/>
                    <a:pt x="1651" y="107"/>
                  </a:cubicBezTo>
                  <a:cubicBezTo>
                    <a:pt x="1674" y="106"/>
                    <a:pt x="1629" y="104"/>
                    <a:pt x="1667" y="102"/>
                  </a:cubicBezTo>
                  <a:cubicBezTo>
                    <a:pt x="1693" y="100"/>
                    <a:pt x="1676" y="104"/>
                    <a:pt x="1686" y="105"/>
                  </a:cubicBezTo>
                  <a:cubicBezTo>
                    <a:pt x="1699" y="103"/>
                    <a:pt x="1722" y="99"/>
                    <a:pt x="1746" y="101"/>
                  </a:cubicBezTo>
                  <a:cubicBezTo>
                    <a:pt x="1738" y="102"/>
                    <a:pt x="1732" y="101"/>
                    <a:pt x="1724" y="102"/>
                  </a:cubicBezTo>
                  <a:cubicBezTo>
                    <a:pt x="1743" y="103"/>
                    <a:pt x="1743" y="103"/>
                    <a:pt x="1743" y="103"/>
                  </a:cubicBezTo>
                  <a:cubicBezTo>
                    <a:pt x="1721" y="106"/>
                    <a:pt x="1704" y="106"/>
                    <a:pt x="1722" y="107"/>
                  </a:cubicBezTo>
                  <a:cubicBezTo>
                    <a:pt x="1724" y="102"/>
                    <a:pt x="1794" y="105"/>
                    <a:pt x="1796" y="99"/>
                  </a:cubicBezTo>
                  <a:cubicBezTo>
                    <a:pt x="1809" y="100"/>
                    <a:pt x="1809" y="100"/>
                    <a:pt x="1809" y="100"/>
                  </a:cubicBezTo>
                  <a:cubicBezTo>
                    <a:pt x="1805" y="100"/>
                    <a:pt x="1805" y="100"/>
                    <a:pt x="1801" y="100"/>
                  </a:cubicBezTo>
                  <a:cubicBezTo>
                    <a:pt x="1825" y="102"/>
                    <a:pt x="1819" y="96"/>
                    <a:pt x="1850" y="96"/>
                  </a:cubicBezTo>
                  <a:cubicBezTo>
                    <a:pt x="1860" y="96"/>
                    <a:pt x="1868" y="97"/>
                    <a:pt x="1860" y="97"/>
                  </a:cubicBezTo>
                  <a:cubicBezTo>
                    <a:pt x="1884" y="95"/>
                    <a:pt x="1884" y="95"/>
                    <a:pt x="1884" y="95"/>
                  </a:cubicBezTo>
                  <a:cubicBezTo>
                    <a:pt x="1890" y="95"/>
                    <a:pt x="1890" y="96"/>
                    <a:pt x="1886" y="96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24" y="94"/>
                    <a:pt x="1936" y="92"/>
                    <a:pt x="1941" y="92"/>
                  </a:cubicBezTo>
                  <a:cubicBezTo>
                    <a:pt x="1951" y="92"/>
                    <a:pt x="1937" y="92"/>
                    <a:pt x="1939" y="93"/>
                  </a:cubicBezTo>
                  <a:cubicBezTo>
                    <a:pt x="1959" y="91"/>
                    <a:pt x="1959" y="91"/>
                    <a:pt x="1959" y="91"/>
                  </a:cubicBezTo>
                  <a:cubicBezTo>
                    <a:pt x="1967" y="92"/>
                    <a:pt x="1951" y="94"/>
                    <a:pt x="1937" y="94"/>
                  </a:cubicBezTo>
                  <a:cubicBezTo>
                    <a:pt x="1956" y="99"/>
                    <a:pt x="1953" y="92"/>
                    <a:pt x="1994" y="94"/>
                  </a:cubicBezTo>
                  <a:cubicBezTo>
                    <a:pt x="1975" y="96"/>
                    <a:pt x="1975" y="96"/>
                    <a:pt x="1975" y="96"/>
                  </a:cubicBezTo>
                  <a:cubicBezTo>
                    <a:pt x="1987" y="98"/>
                    <a:pt x="2002" y="97"/>
                    <a:pt x="2024" y="98"/>
                  </a:cubicBezTo>
                  <a:cubicBezTo>
                    <a:pt x="2019" y="97"/>
                    <a:pt x="1981" y="95"/>
                    <a:pt x="2002" y="93"/>
                  </a:cubicBezTo>
                  <a:cubicBezTo>
                    <a:pt x="2009" y="93"/>
                    <a:pt x="2017" y="93"/>
                    <a:pt x="2029" y="91"/>
                  </a:cubicBezTo>
                  <a:cubicBezTo>
                    <a:pt x="2029" y="93"/>
                    <a:pt x="2040" y="92"/>
                    <a:pt x="2055" y="92"/>
                  </a:cubicBezTo>
                  <a:cubicBezTo>
                    <a:pt x="2054" y="95"/>
                    <a:pt x="2054" y="95"/>
                    <a:pt x="2054" y="95"/>
                  </a:cubicBezTo>
                  <a:cubicBezTo>
                    <a:pt x="2069" y="93"/>
                    <a:pt x="2068" y="92"/>
                    <a:pt x="2077" y="91"/>
                  </a:cubicBezTo>
                  <a:cubicBezTo>
                    <a:pt x="2094" y="90"/>
                    <a:pt x="2098" y="92"/>
                    <a:pt x="2102" y="94"/>
                  </a:cubicBezTo>
                  <a:cubicBezTo>
                    <a:pt x="2130" y="93"/>
                    <a:pt x="2083" y="91"/>
                    <a:pt x="2116" y="90"/>
                  </a:cubicBezTo>
                  <a:cubicBezTo>
                    <a:pt x="2139" y="90"/>
                    <a:pt x="2155" y="89"/>
                    <a:pt x="2183" y="86"/>
                  </a:cubicBezTo>
                  <a:cubicBezTo>
                    <a:pt x="2199" y="87"/>
                    <a:pt x="2180" y="88"/>
                    <a:pt x="2186" y="88"/>
                  </a:cubicBezTo>
                  <a:cubicBezTo>
                    <a:pt x="2200" y="86"/>
                    <a:pt x="2200" y="86"/>
                    <a:pt x="2200" y="86"/>
                  </a:cubicBezTo>
                  <a:cubicBezTo>
                    <a:pt x="2204" y="86"/>
                    <a:pt x="2202" y="87"/>
                    <a:pt x="2202" y="87"/>
                  </a:cubicBezTo>
                  <a:cubicBezTo>
                    <a:pt x="2214" y="86"/>
                    <a:pt x="2203" y="84"/>
                    <a:pt x="2222" y="83"/>
                  </a:cubicBezTo>
                  <a:cubicBezTo>
                    <a:pt x="2227" y="80"/>
                    <a:pt x="2261" y="86"/>
                    <a:pt x="2284" y="82"/>
                  </a:cubicBezTo>
                  <a:cubicBezTo>
                    <a:pt x="2290" y="83"/>
                    <a:pt x="2281" y="84"/>
                    <a:pt x="2283" y="85"/>
                  </a:cubicBezTo>
                  <a:cubicBezTo>
                    <a:pt x="2315" y="82"/>
                    <a:pt x="2311" y="82"/>
                    <a:pt x="2337" y="79"/>
                  </a:cubicBezTo>
                  <a:cubicBezTo>
                    <a:pt x="2360" y="80"/>
                    <a:pt x="2360" y="80"/>
                    <a:pt x="2360" y="80"/>
                  </a:cubicBezTo>
                  <a:cubicBezTo>
                    <a:pt x="2343" y="78"/>
                    <a:pt x="2364" y="76"/>
                    <a:pt x="2383" y="73"/>
                  </a:cubicBezTo>
                  <a:cubicBezTo>
                    <a:pt x="2377" y="72"/>
                    <a:pt x="2372" y="72"/>
                    <a:pt x="2369" y="71"/>
                  </a:cubicBezTo>
                  <a:cubicBezTo>
                    <a:pt x="2398" y="69"/>
                    <a:pt x="2398" y="69"/>
                    <a:pt x="2398" y="69"/>
                  </a:cubicBezTo>
                  <a:cubicBezTo>
                    <a:pt x="2402" y="70"/>
                    <a:pt x="2399" y="71"/>
                    <a:pt x="2394" y="72"/>
                  </a:cubicBezTo>
                  <a:cubicBezTo>
                    <a:pt x="2396" y="71"/>
                    <a:pt x="2398" y="71"/>
                    <a:pt x="2399" y="71"/>
                  </a:cubicBezTo>
                  <a:cubicBezTo>
                    <a:pt x="2410" y="72"/>
                    <a:pt x="2404" y="73"/>
                    <a:pt x="2397" y="75"/>
                  </a:cubicBezTo>
                  <a:cubicBezTo>
                    <a:pt x="2393" y="74"/>
                    <a:pt x="2390" y="74"/>
                    <a:pt x="2386" y="74"/>
                  </a:cubicBezTo>
                  <a:cubicBezTo>
                    <a:pt x="2379" y="75"/>
                    <a:pt x="2372" y="77"/>
                    <a:pt x="2374" y="79"/>
                  </a:cubicBezTo>
                  <a:cubicBezTo>
                    <a:pt x="2376" y="78"/>
                    <a:pt x="2379" y="78"/>
                    <a:pt x="2383" y="78"/>
                  </a:cubicBezTo>
                  <a:cubicBezTo>
                    <a:pt x="2382" y="78"/>
                    <a:pt x="2380" y="79"/>
                    <a:pt x="2381" y="79"/>
                  </a:cubicBezTo>
                  <a:cubicBezTo>
                    <a:pt x="2382" y="79"/>
                    <a:pt x="2385" y="78"/>
                    <a:pt x="2390" y="78"/>
                  </a:cubicBezTo>
                  <a:cubicBezTo>
                    <a:pt x="2397" y="80"/>
                    <a:pt x="2397" y="80"/>
                    <a:pt x="2397" y="80"/>
                  </a:cubicBezTo>
                  <a:cubicBezTo>
                    <a:pt x="2399" y="79"/>
                    <a:pt x="2399" y="79"/>
                    <a:pt x="2399" y="79"/>
                  </a:cubicBezTo>
                  <a:cubicBezTo>
                    <a:pt x="2437" y="80"/>
                    <a:pt x="2437" y="80"/>
                    <a:pt x="2437" y="80"/>
                  </a:cubicBezTo>
                  <a:cubicBezTo>
                    <a:pt x="2465" y="76"/>
                    <a:pt x="2489" y="71"/>
                    <a:pt x="2533" y="69"/>
                  </a:cubicBezTo>
                  <a:cubicBezTo>
                    <a:pt x="2522" y="71"/>
                    <a:pt x="2531" y="72"/>
                    <a:pt x="2530" y="75"/>
                  </a:cubicBezTo>
                  <a:cubicBezTo>
                    <a:pt x="2518" y="72"/>
                    <a:pt x="2496" y="77"/>
                    <a:pt x="2473" y="77"/>
                  </a:cubicBezTo>
                  <a:cubicBezTo>
                    <a:pt x="2485" y="77"/>
                    <a:pt x="2483" y="78"/>
                    <a:pt x="2480" y="79"/>
                  </a:cubicBezTo>
                  <a:cubicBezTo>
                    <a:pt x="2520" y="75"/>
                    <a:pt x="2520" y="75"/>
                    <a:pt x="2520" y="75"/>
                  </a:cubicBezTo>
                  <a:cubicBezTo>
                    <a:pt x="2519" y="77"/>
                    <a:pt x="2529" y="76"/>
                    <a:pt x="2539" y="77"/>
                  </a:cubicBezTo>
                  <a:cubicBezTo>
                    <a:pt x="2531" y="73"/>
                    <a:pt x="2570" y="73"/>
                    <a:pt x="2586" y="72"/>
                  </a:cubicBezTo>
                  <a:cubicBezTo>
                    <a:pt x="2587" y="73"/>
                    <a:pt x="2583" y="74"/>
                    <a:pt x="2563" y="75"/>
                  </a:cubicBezTo>
                  <a:cubicBezTo>
                    <a:pt x="2585" y="77"/>
                    <a:pt x="2592" y="69"/>
                    <a:pt x="2614" y="71"/>
                  </a:cubicBezTo>
                  <a:cubicBezTo>
                    <a:pt x="2609" y="71"/>
                    <a:pt x="2606" y="71"/>
                    <a:pt x="2604" y="72"/>
                  </a:cubicBezTo>
                  <a:cubicBezTo>
                    <a:pt x="2616" y="70"/>
                    <a:pt x="2644" y="71"/>
                    <a:pt x="2637" y="72"/>
                  </a:cubicBezTo>
                  <a:cubicBezTo>
                    <a:pt x="2632" y="72"/>
                    <a:pt x="2632" y="72"/>
                    <a:pt x="2632" y="72"/>
                  </a:cubicBezTo>
                  <a:cubicBezTo>
                    <a:pt x="2665" y="72"/>
                    <a:pt x="2732" y="69"/>
                    <a:pt x="2737" y="66"/>
                  </a:cubicBezTo>
                  <a:cubicBezTo>
                    <a:pt x="2737" y="66"/>
                    <a:pt x="2732" y="70"/>
                    <a:pt x="2730" y="71"/>
                  </a:cubicBezTo>
                  <a:cubicBezTo>
                    <a:pt x="2789" y="57"/>
                    <a:pt x="2789" y="57"/>
                    <a:pt x="2789" y="57"/>
                  </a:cubicBezTo>
                  <a:cubicBezTo>
                    <a:pt x="2783" y="61"/>
                    <a:pt x="2803" y="67"/>
                    <a:pt x="2776" y="69"/>
                  </a:cubicBezTo>
                  <a:cubicBezTo>
                    <a:pt x="2784" y="70"/>
                    <a:pt x="2794" y="70"/>
                    <a:pt x="2810" y="68"/>
                  </a:cubicBezTo>
                  <a:cubicBezTo>
                    <a:pt x="2805" y="68"/>
                    <a:pt x="2797" y="64"/>
                    <a:pt x="2804" y="64"/>
                  </a:cubicBezTo>
                  <a:cubicBezTo>
                    <a:pt x="2824" y="67"/>
                    <a:pt x="2818" y="65"/>
                    <a:pt x="2843" y="67"/>
                  </a:cubicBezTo>
                  <a:cubicBezTo>
                    <a:pt x="2835" y="67"/>
                    <a:pt x="2843" y="62"/>
                    <a:pt x="2856" y="62"/>
                  </a:cubicBezTo>
                  <a:cubicBezTo>
                    <a:pt x="2854" y="63"/>
                    <a:pt x="2857" y="66"/>
                    <a:pt x="2852" y="67"/>
                  </a:cubicBezTo>
                  <a:cubicBezTo>
                    <a:pt x="2882" y="62"/>
                    <a:pt x="2882" y="62"/>
                    <a:pt x="2882" y="62"/>
                  </a:cubicBezTo>
                  <a:cubicBezTo>
                    <a:pt x="2877" y="63"/>
                    <a:pt x="2883" y="66"/>
                    <a:pt x="2889" y="67"/>
                  </a:cubicBezTo>
                  <a:cubicBezTo>
                    <a:pt x="2886" y="66"/>
                    <a:pt x="2917" y="66"/>
                    <a:pt x="2925" y="65"/>
                  </a:cubicBezTo>
                  <a:cubicBezTo>
                    <a:pt x="2912" y="64"/>
                    <a:pt x="2912" y="64"/>
                    <a:pt x="2912" y="64"/>
                  </a:cubicBezTo>
                  <a:cubicBezTo>
                    <a:pt x="2947" y="64"/>
                    <a:pt x="2946" y="57"/>
                    <a:pt x="2981" y="56"/>
                  </a:cubicBezTo>
                  <a:cubicBezTo>
                    <a:pt x="2977" y="57"/>
                    <a:pt x="2971" y="62"/>
                    <a:pt x="2989" y="62"/>
                  </a:cubicBezTo>
                  <a:cubicBezTo>
                    <a:pt x="2997" y="60"/>
                    <a:pt x="3025" y="50"/>
                    <a:pt x="3056" y="48"/>
                  </a:cubicBezTo>
                  <a:cubicBezTo>
                    <a:pt x="3062" y="49"/>
                    <a:pt x="3062" y="49"/>
                    <a:pt x="3062" y="49"/>
                  </a:cubicBezTo>
                  <a:cubicBezTo>
                    <a:pt x="3086" y="47"/>
                    <a:pt x="3086" y="47"/>
                    <a:pt x="3086" y="47"/>
                  </a:cubicBezTo>
                  <a:cubicBezTo>
                    <a:pt x="3071" y="50"/>
                    <a:pt x="3029" y="59"/>
                    <a:pt x="3007" y="62"/>
                  </a:cubicBezTo>
                  <a:cubicBezTo>
                    <a:pt x="3020" y="63"/>
                    <a:pt x="3011" y="64"/>
                    <a:pt x="3030" y="63"/>
                  </a:cubicBezTo>
                  <a:cubicBezTo>
                    <a:pt x="3037" y="64"/>
                    <a:pt x="3020" y="65"/>
                    <a:pt x="3014" y="66"/>
                  </a:cubicBezTo>
                  <a:cubicBezTo>
                    <a:pt x="3060" y="65"/>
                    <a:pt x="3060" y="65"/>
                    <a:pt x="3060" y="65"/>
                  </a:cubicBezTo>
                  <a:cubicBezTo>
                    <a:pt x="3058" y="62"/>
                    <a:pt x="3095" y="61"/>
                    <a:pt x="3093" y="59"/>
                  </a:cubicBezTo>
                  <a:cubicBezTo>
                    <a:pt x="3043" y="63"/>
                    <a:pt x="3043" y="63"/>
                    <a:pt x="3043" y="63"/>
                  </a:cubicBezTo>
                  <a:cubicBezTo>
                    <a:pt x="3041" y="61"/>
                    <a:pt x="3072" y="55"/>
                    <a:pt x="3105" y="54"/>
                  </a:cubicBezTo>
                  <a:cubicBezTo>
                    <a:pt x="3113" y="55"/>
                    <a:pt x="3099" y="59"/>
                    <a:pt x="3099" y="60"/>
                  </a:cubicBezTo>
                  <a:cubicBezTo>
                    <a:pt x="3104" y="59"/>
                    <a:pt x="3130" y="58"/>
                    <a:pt x="3133" y="58"/>
                  </a:cubicBezTo>
                  <a:cubicBezTo>
                    <a:pt x="3120" y="60"/>
                    <a:pt x="3120" y="60"/>
                    <a:pt x="3120" y="60"/>
                  </a:cubicBezTo>
                  <a:cubicBezTo>
                    <a:pt x="3138" y="61"/>
                    <a:pt x="3149" y="56"/>
                    <a:pt x="3171" y="58"/>
                  </a:cubicBezTo>
                  <a:cubicBezTo>
                    <a:pt x="3179" y="58"/>
                    <a:pt x="3194" y="60"/>
                    <a:pt x="3195" y="59"/>
                  </a:cubicBezTo>
                  <a:cubicBezTo>
                    <a:pt x="3183" y="56"/>
                    <a:pt x="3180" y="47"/>
                    <a:pt x="3188" y="44"/>
                  </a:cubicBezTo>
                  <a:cubicBezTo>
                    <a:pt x="3191" y="44"/>
                    <a:pt x="3228" y="46"/>
                    <a:pt x="3236" y="47"/>
                  </a:cubicBezTo>
                  <a:cubicBezTo>
                    <a:pt x="3249" y="49"/>
                    <a:pt x="3218" y="53"/>
                    <a:pt x="3229" y="55"/>
                  </a:cubicBezTo>
                  <a:cubicBezTo>
                    <a:pt x="3229" y="54"/>
                    <a:pt x="3236" y="53"/>
                    <a:pt x="3239" y="53"/>
                  </a:cubicBezTo>
                  <a:cubicBezTo>
                    <a:pt x="3247" y="53"/>
                    <a:pt x="3235" y="55"/>
                    <a:pt x="3253" y="54"/>
                  </a:cubicBezTo>
                  <a:cubicBezTo>
                    <a:pt x="3256" y="52"/>
                    <a:pt x="3288" y="54"/>
                    <a:pt x="3261" y="52"/>
                  </a:cubicBezTo>
                  <a:cubicBezTo>
                    <a:pt x="3278" y="51"/>
                    <a:pt x="3279" y="52"/>
                    <a:pt x="3299" y="51"/>
                  </a:cubicBezTo>
                  <a:cubicBezTo>
                    <a:pt x="3292" y="50"/>
                    <a:pt x="3316" y="45"/>
                    <a:pt x="3333" y="44"/>
                  </a:cubicBezTo>
                  <a:cubicBezTo>
                    <a:pt x="3332" y="44"/>
                    <a:pt x="3336" y="45"/>
                    <a:pt x="3338" y="45"/>
                  </a:cubicBezTo>
                  <a:cubicBezTo>
                    <a:pt x="3372" y="45"/>
                    <a:pt x="3391" y="45"/>
                    <a:pt x="3423" y="44"/>
                  </a:cubicBezTo>
                  <a:cubicBezTo>
                    <a:pt x="3426" y="45"/>
                    <a:pt x="3442" y="45"/>
                    <a:pt x="3435" y="47"/>
                  </a:cubicBezTo>
                  <a:cubicBezTo>
                    <a:pt x="3440" y="46"/>
                    <a:pt x="3444" y="45"/>
                    <a:pt x="3454" y="45"/>
                  </a:cubicBezTo>
                  <a:cubicBezTo>
                    <a:pt x="3473" y="47"/>
                    <a:pt x="3432" y="46"/>
                    <a:pt x="3446" y="48"/>
                  </a:cubicBezTo>
                  <a:cubicBezTo>
                    <a:pt x="3448" y="47"/>
                    <a:pt x="3472" y="45"/>
                    <a:pt x="3486" y="44"/>
                  </a:cubicBezTo>
                  <a:cubicBezTo>
                    <a:pt x="3482" y="41"/>
                    <a:pt x="3453" y="44"/>
                    <a:pt x="3439" y="46"/>
                  </a:cubicBezTo>
                  <a:cubicBezTo>
                    <a:pt x="3439" y="42"/>
                    <a:pt x="3464" y="38"/>
                    <a:pt x="3497" y="36"/>
                  </a:cubicBezTo>
                  <a:cubicBezTo>
                    <a:pt x="3524" y="34"/>
                    <a:pt x="3509" y="37"/>
                    <a:pt x="3514" y="37"/>
                  </a:cubicBezTo>
                  <a:cubicBezTo>
                    <a:pt x="3564" y="36"/>
                    <a:pt x="3556" y="30"/>
                    <a:pt x="3598" y="31"/>
                  </a:cubicBezTo>
                  <a:cubicBezTo>
                    <a:pt x="3615" y="33"/>
                    <a:pt x="3599" y="35"/>
                    <a:pt x="3603" y="37"/>
                  </a:cubicBezTo>
                  <a:cubicBezTo>
                    <a:pt x="3581" y="38"/>
                    <a:pt x="3569" y="36"/>
                    <a:pt x="3554" y="37"/>
                  </a:cubicBezTo>
                  <a:cubicBezTo>
                    <a:pt x="3573" y="37"/>
                    <a:pt x="3573" y="37"/>
                    <a:pt x="3573" y="37"/>
                  </a:cubicBezTo>
                  <a:cubicBezTo>
                    <a:pt x="3566" y="38"/>
                    <a:pt x="3551" y="39"/>
                    <a:pt x="3543" y="39"/>
                  </a:cubicBezTo>
                  <a:cubicBezTo>
                    <a:pt x="3557" y="40"/>
                    <a:pt x="3628" y="37"/>
                    <a:pt x="3667" y="37"/>
                  </a:cubicBezTo>
                  <a:cubicBezTo>
                    <a:pt x="3674" y="36"/>
                    <a:pt x="3686" y="35"/>
                    <a:pt x="3680" y="35"/>
                  </a:cubicBezTo>
                  <a:cubicBezTo>
                    <a:pt x="3668" y="35"/>
                    <a:pt x="3668" y="35"/>
                    <a:pt x="3668" y="35"/>
                  </a:cubicBezTo>
                  <a:cubicBezTo>
                    <a:pt x="3656" y="34"/>
                    <a:pt x="3691" y="32"/>
                    <a:pt x="3675" y="32"/>
                  </a:cubicBezTo>
                  <a:cubicBezTo>
                    <a:pt x="3692" y="30"/>
                    <a:pt x="3710" y="28"/>
                    <a:pt x="3733" y="28"/>
                  </a:cubicBezTo>
                  <a:cubicBezTo>
                    <a:pt x="3738" y="30"/>
                    <a:pt x="3738" y="30"/>
                    <a:pt x="3738" y="30"/>
                  </a:cubicBezTo>
                  <a:cubicBezTo>
                    <a:pt x="3737" y="30"/>
                    <a:pt x="3722" y="29"/>
                    <a:pt x="3716" y="30"/>
                  </a:cubicBezTo>
                  <a:cubicBezTo>
                    <a:pt x="3726" y="29"/>
                    <a:pt x="3752" y="32"/>
                    <a:pt x="3762" y="29"/>
                  </a:cubicBezTo>
                  <a:cubicBezTo>
                    <a:pt x="3746" y="28"/>
                    <a:pt x="3746" y="28"/>
                    <a:pt x="3746" y="28"/>
                  </a:cubicBezTo>
                  <a:cubicBezTo>
                    <a:pt x="3762" y="26"/>
                    <a:pt x="3783" y="23"/>
                    <a:pt x="3803" y="23"/>
                  </a:cubicBezTo>
                  <a:close/>
                  <a:moveTo>
                    <a:pt x="948" y="107"/>
                  </a:moveTo>
                  <a:cubicBezTo>
                    <a:pt x="953" y="107"/>
                    <a:pt x="953" y="107"/>
                    <a:pt x="953" y="107"/>
                  </a:cubicBezTo>
                  <a:cubicBezTo>
                    <a:pt x="942" y="108"/>
                    <a:pt x="945" y="107"/>
                    <a:pt x="948" y="107"/>
                  </a:cubicBezTo>
                  <a:close/>
                  <a:moveTo>
                    <a:pt x="1982" y="94"/>
                  </a:moveTo>
                  <a:cubicBezTo>
                    <a:pt x="1988" y="91"/>
                    <a:pt x="1993" y="92"/>
                    <a:pt x="2002" y="93"/>
                  </a:cubicBezTo>
                  <a:cubicBezTo>
                    <a:pt x="1997" y="93"/>
                    <a:pt x="1986" y="95"/>
                    <a:pt x="1982" y="94"/>
                  </a:cubicBezTo>
                  <a:close/>
                  <a:moveTo>
                    <a:pt x="2407" y="76"/>
                  </a:moveTo>
                  <a:cubicBezTo>
                    <a:pt x="2412" y="75"/>
                    <a:pt x="2417" y="75"/>
                    <a:pt x="2424" y="76"/>
                  </a:cubicBezTo>
                  <a:cubicBezTo>
                    <a:pt x="2420" y="76"/>
                    <a:pt x="2414" y="76"/>
                    <a:pt x="2407" y="76"/>
                  </a:cubicBezTo>
                  <a:close/>
                  <a:moveTo>
                    <a:pt x="2845" y="55"/>
                  </a:moveTo>
                  <a:cubicBezTo>
                    <a:pt x="2845" y="55"/>
                    <a:pt x="2843" y="55"/>
                    <a:pt x="2847" y="54"/>
                  </a:cubicBezTo>
                  <a:cubicBezTo>
                    <a:pt x="2846" y="55"/>
                    <a:pt x="2846" y="55"/>
                    <a:pt x="2845" y="55"/>
                  </a:cubicBezTo>
                  <a:close/>
                  <a:moveTo>
                    <a:pt x="3599" y="28"/>
                  </a:moveTo>
                  <a:cubicBezTo>
                    <a:pt x="3586" y="28"/>
                    <a:pt x="3591" y="28"/>
                    <a:pt x="3599" y="28"/>
                  </a:cubicBezTo>
                  <a:cubicBezTo>
                    <a:pt x="3599" y="28"/>
                    <a:pt x="3599" y="28"/>
                    <a:pt x="3599" y="28"/>
                  </a:cubicBezTo>
                  <a:close/>
                  <a:moveTo>
                    <a:pt x="2376" y="80"/>
                  </a:moveTo>
                  <a:cubicBezTo>
                    <a:pt x="2375" y="79"/>
                    <a:pt x="2374" y="79"/>
                    <a:pt x="2374" y="79"/>
                  </a:cubicBezTo>
                  <a:cubicBezTo>
                    <a:pt x="2372" y="79"/>
                    <a:pt x="2372" y="80"/>
                    <a:pt x="2376" y="80"/>
                  </a:cubicBezTo>
                  <a:close/>
                  <a:moveTo>
                    <a:pt x="1552" y="108"/>
                  </a:moveTo>
                  <a:cubicBezTo>
                    <a:pt x="1551" y="108"/>
                    <a:pt x="1551" y="108"/>
                    <a:pt x="1551" y="108"/>
                  </a:cubicBezTo>
                  <a:cubicBezTo>
                    <a:pt x="1550" y="108"/>
                    <a:pt x="1550" y="108"/>
                    <a:pt x="1550" y="108"/>
                  </a:cubicBezTo>
                  <a:lnTo>
                    <a:pt x="1552" y="108"/>
                  </a:lnTo>
                  <a:close/>
                  <a:moveTo>
                    <a:pt x="3239" y="56"/>
                  </a:moveTo>
                  <a:cubicBezTo>
                    <a:pt x="3233" y="56"/>
                    <a:pt x="3231" y="55"/>
                    <a:pt x="3229" y="55"/>
                  </a:cubicBezTo>
                  <a:cubicBezTo>
                    <a:pt x="3228" y="56"/>
                    <a:pt x="3231" y="56"/>
                    <a:pt x="3239" y="56"/>
                  </a:cubicBezTo>
                  <a:close/>
                  <a:moveTo>
                    <a:pt x="3754" y="22"/>
                  </a:moveTo>
                  <a:cubicBezTo>
                    <a:pt x="3754" y="22"/>
                    <a:pt x="3752" y="22"/>
                    <a:pt x="3754" y="21"/>
                  </a:cubicBezTo>
                  <a:cubicBezTo>
                    <a:pt x="3740" y="22"/>
                    <a:pt x="3740" y="22"/>
                    <a:pt x="3740" y="22"/>
                  </a:cubicBezTo>
                  <a:cubicBezTo>
                    <a:pt x="3748" y="22"/>
                    <a:pt x="3751" y="22"/>
                    <a:pt x="3754" y="22"/>
                  </a:cubicBezTo>
                  <a:close/>
                  <a:moveTo>
                    <a:pt x="3754" y="21"/>
                  </a:moveTo>
                  <a:cubicBezTo>
                    <a:pt x="3756" y="21"/>
                    <a:pt x="3756" y="21"/>
                    <a:pt x="3756" y="21"/>
                  </a:cubicBezTo>
                  <a:cubicBezTo>
                    <a:pt x="3755" y="21"/>
                    <a:pt x="3755" y="21"/>
                    <a:pt x="3754" y="21"/>
                  </a:cubicBezTo>
                  <a:close/>
                  <a:moveTo>
                    <a:pt x="3895" y="29"/>
                  </a:moveTo>
                  <a:cubicBezTo>
                    <a:pt x="3897" y="29"/>
                    <a:pt x="3900" y="29"/>
                    <a:pt x="3902" y="29"/>
                  </a:cubicBezTo>
                  <a:cubicBezTo>
                    <a:pt x="3901" y="28"/>
                    <a:pt x="3901" y="28"/>
                    <a:pt x="3901" y="28"/>
                  </a:cubicBezTo>
                  <a:cubicBezTo>
                    <a:pt x="3891" y="28"/>
                    <a:pt x="3885" y="29"/>
                    <a:pt x="3895" y="29"/>
                  </a:cubicBezTo>
                  <a:close/>
                  <a:moveTo>
                    <a:pt x="3771" y="27"/>
                  </a:moveTo>
                  <a:cubicBezTo>
                    <a:pt x="3772" y="29"/>
                    <a:pt x="3782" y="28"/>
                    <a:pt x="3793" y="27"/>
                  </a:cubicBezTo>
                  <a:cubicBezTo>
                    <a:pt x="3793" y="27"/>
                    <a:pt x="3792" y="27"/>
                    <a:pt x="3791" y="27"/>
                  </a:cubicBezTo>
                  <a:cubicBezTo>
                    <a:pt x="3795" y="25"/>
                    <a:pt x="3783" y="26"/>
                    <a:pt x="3771" y="27"/>
                  </a:cubicBezTo>
                  <a:close/>
                  <a:moveTo>
                    <a:pt x="3796" y="27"/>
                  </a:moveTo>
                  <a:cubicBezTo>
                    <a:pt x="3799" y="27"/>
                    <a:pt x="3803" y="27"/>
                    <a:pt x="3806" y="27"/>
                  </a:cubicBezTo>
                  <a:cubicBezTo>
                    <a:pt x="3808" y="26"/>
                    <a:pt x="3802" y="27"/>
                    <a:pt x="3796" y="27"/>
                  </a:cubicBezTo>
                  <a:close/>
                  <a:moveTo>
                    <a:pt x="3656" y="26"/>
                  </a:moveTo>
                  <a:cubicBezTo>
                    <a:pt x="3661" y="27"/>
                    <a:pt x="3659" y="24"/>
                    <a:pt x="3662" y="25"/>
                  </a:cubicBezTo>
                  <a:cubicBezTo>
                    <a:pt x="3668" y="23"/>
                    <a:pt x="3627" y="28"/>
                    <a:pt x="3656" y="26"/>
                  </a:cubicBezTo>
                  <a:close/>
                  <a:moveTo>
                    <a:pt x="3770" y="32"/>
                  </a:moveTo>
                  <a:cubicBezTo>
                    <a:pt x="3780" y="32"/>
                    <a:pt x="3780" y="32"/>
                    <a:pt x="3780" y="32"/>
                  </a:cubicBezTo>
                  <a:cubicBezTo>
                    <a:pt x="3776" y="30"/>
                    <a:pt x="3776" y="30"/>
                    <a:pt x="3776" y="30"/>
                  </a:cubicBezTo>
                  <a:lnTo>
                    <a:pt x="3770" y="32"/>
                  </a:lnTo>
                  <a:close/>
                  <a:moveTo>
                    <a:pt x="3692" y="33"/>
                  </a:moveTo>
                  <a:cubicBezTo>
                    <a:pt x="3710" y="33"/>
                    <a:pt x="3710" y="33"/>
                    <a:pt x="3710" y="33"/>
                  </a:cubicBezTo>
                  <a:cubicBezTo>
                    <a:pt x="3709" y="33"/>
                    <a:pt x="3712" y="33"/>
                    <a:pt x="3714" y="33"/>
                  </a:cubicBezTo>
                  <a:cubicBezTo>
                    <a:pt x="3703" y="33"/>
                    <a:pt x="3691" y="33"/>
                    <a:pt x="3692" y="33"/>
                  </a:cubicBezTo>
                  <a:close/>
                  <a:moveTo>
                    <a:pt x="3729" y="32"/>
                  </a:moveTo>
                  <a:cubicBezTo>
                    <a:pt x="3726" y="32"/>
                    <a:pt x="3719" y="32"/>
                    <a:pt x="3714" y="33"/>
                  </a:cubicBezTo>
                  <a:cubicBezTo>
                    <a:pt x="3720" y="33"/>
                    <a:pt x="3726" y="32"/>
                    <a:pt x="3729" y="32"/>
                  </a:cubicBezTo>
                  <a:close/>
                  <a:moveTo>
                    <a:pt x="3738" y="34"/>
                  </a:moveTo>
                  <a:cubicBezTo>
                    <a:pt x="3756" y="34"/>
                    <a:pt x="3756" y="34"/>
                    <a:pt x="3756" y="34"/>
                  </a:cubicBezTo>
                  <a:cubicBezTo>
                    <a:pt x="3750" y="33"/>
                    <a:pt x="3750" y="33"/>
                    <a:pt x="3750" y="33"/>
                  </a:cubicBezTo>
                  <a:lnTo>
                    <a:pt x="3738" y="34"/>
                  </a:lnTo>
                  <a:close/>
                  <a:moveTo>
                    <a:pt x="3500" y="39"/>
                  </a:moveTo>
                  <a:cubicBezTo>
                    <a:pt x="3480" y="40"/>
                    <a:pt x="3480" y="40"/>
                    <a:pt x="3480" y="40"/>
                  </a:cubicBezTo>
                  <a:cubicBezTo>
                    <a:pt x="3478" y="40"/>
                    <a:pt x="3484" y="41"/>
                    <a:pt x="3491" y="40"/>
                  </a:cubicBezTo>
                  <a:cubicBezTo>
                    <a:pt x="3496" y="40"/>
                    <a:pt x="3503" y="39"/>
                    <a:pt x="3500" y="39"/>
                  </a:cubicBezTo>
                  <a:close/>
                  <a:moveTo>
                    <a:pt x="3550" y="44"/>
                  </a:moveTo>
                  <a:cubicBezTo>
                    <a:pt x="3559" y="42"/>
                    <a:pt x="3559" y="42"/>
                    <a:pt x="3559" y="42"/>
                  </a:cubicBezTo>
                  <a:cubicBezTo>
                    <a:pt x="3554" y="42"/>
                    <a:pt x="3553" y="42"/>
                    <a:pt x="3550" y="41"/>
                  </a:cubicBezTo>
                  <a:lnTo>
                    <a:pt x="3550" y="44"/>
                  </a:lnTo>
                  <a:close/>
                  <a:moveTo>
                    <a:pt x="3499" y="47"/>
                  </a:moveTo>
                  <a:cubicBezTo>
                    <a:pt x="3500" y="46"/>
                    <a:pt x="3520" y="45"/>
                    <a:pt x="3502" y="45"/>
                  </a:cubicBezTo>
                  <a:cubicBezTo>
                    <a:pt x="3500" y="45"/>
                    <a:pt x="3474" y="47"/>
                    <a:pt x="3499" y="47"/>
                  </a:cubicBezTo>
                  <a:close/>
                  <a:moveTo>
                    <a:pt x="3208" y="50"/>
                  </a:moveTo>
                  <a:cubicBezTo>
                    <a:pt x="3213" y="50"/>
                    <a:pt x="3213" y="50"/>
                    <a:pt x="3213" y="50"/>
                  </a:cubicBezTo>
                  <a:cubicBezTo>
                    <a:pt x="3212" y="46"/>
                    <a:pt x="3212" y="46"/>
                    <a:pt x="3212" y="46"/>
                  </a:cubicBezTo>
                  <a:lnTo>
                    <a:pt x="3208" y="50"/>
                  </a:lnTo>
                  <a:close/>
                  <a:moveTo>
                    <a:pt x="2964" y="64"/>
                  </a:moveTo>
                  <a:cubicBezTo>
                    <a:pt x="2950" y="65"/>
                    <a:pt x="2943" y="65"/>
                    <a:pt x="2950" y="67"/>
                  </a:cubicBezTo>
                  <a:cubicBezTo>
                    <a:pt x="2973" y="67"/>
                    <a:pt x="2955" y="65"/>
                    <a:pt x="2976" y="65"/>
                  </a:cubicBezTo>
                  <a:cubicBezTo>
                    <a:pt x="2981" y="64"/>
                    <a:pt x="2959" y="65"/>
                    <a:pt x="2964" y="64"/>
                  </a:cubicBezTo>
                  <a:close/>
                  <a:moveTo>
                    <a:pt x="2964" y="64"/>
                  </a:moveTo>
                  <a:cubicBezTo>
                    <a:pt x="2967" y="63"/>
                    <a:pt x="2969" y="63"/>
                    <a:pt x="2971" y="63"/>
                  </a:cubicBezTo>
                  <a:cubicBezTo>
                    <a:pt x="2967" y="63"/>
                    <a:pt x="2965" y="63"/>
                    <a:pt x="2964" y="64"/>
                  </a:cubicBezTo>
                  <a:close/>
                  <a:moveTo>
                    <a:pt x="41" y="131"/>
                  </a:moveTo>
                  <a:cubicBezTo>
                    <a:pt x="26" y="130"/>
                    <a:pt x="26" y="130"/>
                    <a:pt x="26" y="130"/>
                  </a:cubicBezTo>
                  <a:cubicBezTo>
                    <a:pt x="36" y="131"/>
                    <a:pt x="36" y="131"/>
                    <a:pt x="36" y="131"/>
                  </a:cubicBezTo>
                  <a:lnTo>
                    <a:pt x="41" y="131"/>
                  </a:lnTo>
                  <a:close/>
                  <a:moveTo>
                    <a:pt x="0" y="135"/>
                  </a:moveTo>
                  <a:cubicBezTo>
                    <a:pt x="3" y="134"/>
                    <a:pt x="10" y="134"/>
                    <a:pt x="13" y="135"/>
                  </a:cubicBezTo>
                  <a:cubicBezTo>
                    <a:pt x="9" y="132"/>
                    <a:pt x="9" y="132"/>
                    <a:pt x="9" y="132"/>
                  </a:cubicBezTo>
                  <a:lnTo>
                    <a:pt x="0" y="135"/>
                  </a:lnTo>
                  <a:close/>
                  <a:moveTo>
                    <a:pt x="2032" y="95"/>
                  </a:moveTo>
                  <a:cubicBezTo>
                    <a:pt x="2043" y="97"/>
                    <a:pt x="2043" y="97"/>
                    <a:pt x="2043" y="97"/>
                  </a:cubicBezTo>
                  <a:cubicBezTo>
                    <a:pt x="2044" y="96"/>
                    <a:pt x="2044" y="96"/>
                    <a:pt x="2044" y="96"/>
                  </a:cubicBezTo>
                  <a:cubicBezTo>
                    <a:pt x="2042" y="95"/>
                    <a:pt x="2039" y="95"/>
                    <a:pt x="2032" y="95"/>
                  </a:cubicBezTo>
                  <a:close/>
                  <a:moveTo>
                    <a:pt x="1842" y="100"/>
                  </a:moveTo>
                  <a:cubicBezTo>
                    <a:pt x="1845" y="100"/>
                    <a:pt x="1845" y="100"/>
                    <a:pt x="1845" y="100"/>
                  </a:cubicBezTo>
                  <a:cubicBezTo>
                    <a:pt x="1839" y="98"/>
                    <a:pt x="1839" y="98"/>
                    <a:pt x="1839" y="98"/>
                  </a:cubicBezTo>
                  <a:lnTo>
                    <a:pt x="1842" y="100"/>
                  </a:lnTo>
                  <a:close/>
                  <a:moveTo>
                    <a:pt x="1673" y="108"/>
                  </a:moveTo>
                  <a:cubicBezTo>
                    <a:pt x="1678" y="108"/>
                    <a:pt x="1684" y="108"/>
                    <a:pt x="1690" y="108"/>
                  </a:cubicBezTo>
                  <a:cubicBezTo>
                    <a:pt x="1678" y="108"/>
                    <a:pt x="1671" y="106"/>
                    <a:pt x="1673" y="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B764DD9-BD83-4209-AFCB-C8731BBC657E}"/>
              </a:ext>
            </a:extLst>
          </p:cNvPr>
          <p:cNvGrpSpPr/>
          <p:nvPr/>
        </p:nvGrpSpPr>
        <p:grpSpPr>
          <a:xfrm flipH="1" flipV="1">
            <a:off x="-3175" y="6572301"/>
            <a:ext cx="9147175" cy="285700"/>
            <a:chOff x="-3175" y="0"/>
            <a:chExt cx="12198350" cy="434977"/>
          </a:xfrm>
        </p:grpSpPr>
        <p:sp>
          <p:nvSpPr>
            <p:cNvPr id="27" name="Right Triangle 26">
              <a:extLst>
                <a:ext uri="{FF2B5EF4-FFF2-40B4-BE49-F238E27FC236}">
                  <a16:creationId xmlns:a16="http://schemas.microsoft.com/office/drawing/2014/main" id="{91E71FEB-543B-45C5-B75A-724683C30C6A}"/>
                </a:ext>
              </a:extLst>
            </p:cNvPr>
            <p:cNvSpPr/>
            <p:nvPr userDrawn="1"/>
          </p:nvSpPr>
          <p:spPr>
            <a:xfrm flipV="1">
              <a:off x="0" y="0"/>
              <a:ext cx="12192000" cy="35242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DA7FE7AC-3900-4404-A8B5-CE4B2EBF18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75" y="20639"/>
              <a:ext cx="12198350" cy="414338"/>
            </a:xfrm>
            <a:custGeom>
              <a:avLst/>
              <a:gdLst>
                <a:gd name="T0" fmla="*/ 4332 w 4484"/>
                <a:gd name="T1" fmla="*/ 9 h 149"/>
                <a:gd name="T2" fmla="*/ 4175 w 4484"/>
                <a:gd name="T3" fmla="*/ 7 h 149"/>
                <a:gd name="T4" fmla="*/ 4261 w 4484"/>
                <a:gd name="T5" fmla="*/ 15 h 149"/>
                <a:gd name="T6" fmla="*/ 4156 w 4484"/>
                <a:gd name="T7" fmla="*/ 15 h 149"/>
                <a:gd name="T8" fmla="*/ 3984 w 4484"/>
                <a:gd name="T9" fmla="*/ 14 h 149"/>
                <a:gd name="T10" fmla="*/ 4041 w 4484"/>
                <a:gd name="T11" fmla="*/ 15 h 149"/>
                <a:gd name="T12" fmla="*/ 4048 w 4484"/>
                <a:gd name="T13" fmla="*/ 17 h 149"/>
                <a:gd name="T14" fmla="*/ 3859 w 4484"/>
                <a:gd name="T15" fmla="*/ 21 h 149"/>
                <a:gd name="T16" fmla="*/ 4000 w 4484"/>
                <a:gd name="T17" fmla="*/ 16 h 149"/>
                <a:gd name="T18" fmla="*/ 3832 w 4484"/>
                <a:gd name="T19" fmla="*/ 31 h 149"/>
                <a:gd name="T20" fmla="*/ 3929 w 4484"/>
                <a:gd name="T21" fmla="*/ 18 h 149"/>
                <a:gd name="T22" fmla="*/ 3916 w 4484"/>
                <a:gd name="T23" fmla="*/ 24 h 149"/>
                <a:gd name="T24" fmla="*/ 4060 w 4484"/>
                <a:gd name="T25" fmla="*/ 19 h 149"/>
                <a:gd name="T26" fmla="*/ 3974 w 4484"/>
                <a:gd name="T27" fmla="*/ 23 h 149"/>
                <a:gd name="T28" fmla="*/ 1853 w 4484"/>
                <a:gd name="T29" fmla="*/ 98 h 149"/>
                <a:gd name="T30" fmla="*/ 2394 w 4484"/>
                <a:gd name="T31" fmla="*/ 72 h 149"/>
                <a:gd name="T32" fmla="*/ 1882 w 4484"/>
                <a:gd name="T33" fmla="*/ 78 h 149"/>
                <a:gd name="T34" fmla="*/ 109 w 4484"/>
                <a:gd name="T35" fmla="*/ 131 h 149"/>
                <a:gd name="T36" fmla="*/ 3681 w 4484"/>
                <a:gd name="T37" fmla="*/ 25 h 149"/>
                <a:gd name="T38" fmla="*/ 1027 w 4484"/>
                <a:gd name="T39" fmla="*/ 117 h 149"/>
                <a:gd name="T40" fmla="*/ 3803 w 4484"/>
                <a:gd name="T41" fmla="*/ 23 h 149"/>
                <a:gd name="T42" fmla="*/ 3654 w 4484"/>
                <a:gd name="T43" fmla="*/ 28 h 149"/>
                <a:gd name="T44" fmla="*/ 3321 w 4484"/>
                <a:gd name="T45" fmla="*/ 35 h 149"/>
                <a:gd name="T46" fmla="*/ 2967 w 4484"/>
                <a:gd name="T47" fmla="*/ 46 h 149"/>
                <a:gd name="T48" fmla="*/ 2791 w 4484"/>
                <a:gd name="T49" fmla="*/ 57 h 149"/>
                <a:gd name="T50" fmla="*/ 2439 w 4484"/>
                <a:gd name="T51" fmla="*/ 60 h 149"/>
                <a:gd name="T52" fmla="*/ 2157 w 4484"/>
                <a:gd name="T53" fmla="*/ 76 h 149"/>
                <a:gd name="T54" fmla="*/ 1821 w 4484"/>
                <a:gd name="T55" fmla="*/ 84 h 149"/>
                <a:gd name="T56" fmla="*/ 1315 w 4484"/>
                <a:gd name="T57" fmla="*/ 99 h 149"/>
                <a:gd name="T58" fmla="*/ 993 w 4484"/>
                <a:gd name="T59" fmla="*/ 104 h 149"/>
                <a:gd name="T60" fmla="*/ 657 w 4484"/>
                <a:gd name="T61" fmla="*/ 114 h 149"/>
                <a:gd name="T62" fmla="*/ 69 w 4484"/>
                <a:gd name="T63" fmla="*/ 132 h 149"/>
                <a:gd name="T64" fmla="*/ 295 w 4484"/>
                <a:gd name="T65" fmla="*/ 138 h 149"/>
                <a:gd name="T66" fmla="*/ 690 w 4484"/>
                <a:gd name="T67" fmla="*/ 128 h 149"/>
                <a:gd name="T68" fmla="*/ 953 w 4484"/>
                <a:gd name="T69" fmla="*/ 122 h 149"/>
                <a:gd name="T70" fmla="*/ 1079 w 4484"/>
                <a:gd name="T71" fmla="*/ 119 h 149"/>
                <a:gd name="T72" fmla="*/ 1301 w 4484"/>
                <a:gd name="T73" fmla="*/ 110 h 149"/>
                <a:gd name="T74" fmla="*/ 1426 w 4484"/>
                <a:gd name="T75" fmla="*/ 108 h 149"/>
                <a:gd name="T76" fmla="*/ 1686 w 4484"/>
                <a:gd name="T77" fmla="*/ 105 h 149"/>
                <a:gd name="T78" fmla="*/ 1886 w 4484"/>
                <a:gd name="T79" fmla="*/ 96 h 149"/>
                <a:gd name="T80" fmla="*/ 2029 w 4484"/>
                <a:gd name="T81" fmla="*/ 91 h 149"/>
                <a:gd name="T82" fmla="*/ 2284 w 4484"/>
                <a:gd name="T83" fmla="*/ 82 h 149"/>
                <a:gd name="T84" fmla="*/ 2374 w 4484"/>
                <a:gd name="T85" fmla="*/ 79 h 149"/>
                <a:gd name="T86" fmla="*/ 2520 w 4484"/>
                <a:gd name="T87" fmla="*/ 75 h 149"/>
                <a:gd name="T88" fmla="*/ 2776 w 4484"/>
                <a:gd name="T89" fmla="*/ 69 h 149"/>
                <a:gd name="T90" fmla="*/ 2989 w 4484"/>
                <a:gd name="T91" fmla="*/ 62 h 149"/>
                <a:gd name="T92" fmla="*/ 3099 w 4484"/>
                <a:gd name="T93" fmla="*/ 60 h 149"/>
                <a:gd name="T94" fmla="*/ 3299 w 4484"/>
                <a:gd name="T95" fmla="*/ 51 h 149"/>
                <a:gd name="T96" fmla="*/ 3598 w 4484"/>
                <a:gd name="T97" fmla="*/ 31 h 149"/>
                <a:gd name="T98" fmla="*/ 3716 w 4484"/>
                <a:gd name="T99" fmla="*/ 30 h 149"/>
                <a:gd name="T100" fmla="*/ 2424 w 4484"/>
                <a:gd name="T101" fmla="*/ 76 h 149"/>
                <a:gd name="T102" fmla="*/ 1552 w 4484"/>
                <a:gd name="T103" fmla="*/ 108 h 149"/>
                <a:gd name="T104" fmla="*/ 3754 w 4484"/>
                <a:gd name="T105" fmla="*/ 21 h 149"/>
                <a:gd name="T106" fmla="*/ 3796 w 4484"/>
                <a:gd name="T107" fmla="*/ 27 h 149"/>
                <a:gd name="T108" fmla="*/ 3710 w 4484"/>
                <a:gd name="T109" fmla="*/ 33 h 149"/>
                <a:gd name="T110" fmla="*/ 3480 w 4484"/>
                <a:gd name="T111" fmla="*/ 40 h 149"/>
                <a:gd name="T112" fmla="*/ 3213 w 4484"/>
                <a:gd name="T113" fmla="*/ 50 h 149"/>
                <a:gd name="T114" fmla="*/ 26 w 4484"/>
                <a:gd name="T115" fmla="*/ 130 h 149"/>
                <a:gd name="T116" fmla="*/ 1842 w 4484"/>
                <a:gd name="T11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4" h="149">
                  <a:moveTo>
                    <a:pt x="4477" y="2"/>
                  </a:moveTo>
                  <a:cubicBezTo>
                    <a:pt x="4484" y="2"/>
                    <a:pt x="4482" y="1"/>
                    <a:pt x="4483" y="0"/>
                  </a:cubicBezTo>
                  <a:cubicBezTo>
                    <a:pt x="4471" y="1"/>
                    <a:pt x="4478" y="3"/>
                    <a:pt x="4477" y="2"/>
                  </a:cubicBezTo>
                  <a:close/>
                  <a:moveTo>
                    <a:pt x="4368" y="9"/>
                  </a:moveTo>
                  <a:cubicBezTo>
                    <a:pt x="4370" y="9"/>
                    <a:pt x="4370" y="9"/>
                    <a:pt x="4370" y="9"/>
                  </a:cubicBezTo>
                  <a:cubicBezTo>
                    <a:pt x="4354" y="11"/>
                    <a:pt x="4354" y="11"/>
                    <a:pt x="4354" y="11"/>
                  </a:cubicBezTo>
                  <a:lnTo>
                    <a:pt x="4368" y="9"/>
                  </a:lnTo>
                  <a:close/>
                  <a:moveTo>
                    <a:pt x="4266" y="12"/>
                  </a:moveTo>
                  <a:cubicBezTo>
                    <a:pt x="4276" y="15"/>
                    <a:pt x="4303" y="11"/>
                    <a:pt x="4321" y="11"/>
                  </a:cubicBezTo>
                  <a:cubicBezTo>
                    <a:pt x="4324" y="12"/>
                    <a:pt x="4324" y="12"/>
                    <a:pt x="4324" y="12"/>
                  </a:cubicBezTo>
                  <a:cubicBezTo>
                    <a:pt x="4332" y="9"/>
                    <a:pt x="4332" y="9"/>
                    <a:pt x="4332" y="9"/>
                  </a:cubicBezTo>
                  <a:cubicBezTo>
                    <a:pt x="4310" y="10"/>
                    <a:pt x="4282" y="13"/>
                    <a:pt x="4266" y="12"/>
                  </a:cubicBezTo>
                  <a:close/>
                  <a:moveTo>
                    <a:pt x="4224" y="8"/>
                  </a:moveTo>
                  <a:cubicBezTo>
                    <a:pt x="4223" y="8"/>
                    <a:pt x="4222" y="8"/>
                    <a:pt x="4222" y="7"/>
                  </a:cubicBezTo>
                  <a:cubicBezTo>
                    <a:pt x="4220" y="8"/>
                    <a:pt x="4217" y="8"/>
                    <a:pt x="4211" y="8"/>
                  </a:cubicBezTo>
                  <a:cubicBezTo>
                    <a:pt x="4215" y="9"/>
                    <a:pt x="4200" y="9"/>
                    <a:pt x="4224" y="8"/>
                  </a:cubicBezTo>
                  <a:close/>
                  <a:moveTo>
                    <a:pt x="4222" y="7"/>
                  </a:moveTo>
                  <a:cubicBezTo>
                    <a:pt x="4233" y="7"/>
                    <a:pt x="4215" y="7"/>
                    <a:pt x="4222" y="7"/>
                  </a:cubicBezTo>
                  <a:close/>
                  <a:moveTo>
                    <a:pt x="4175" y="7"/>
                  </a:moveTo>
                  <a:cubicBezTo>
                    <a:pt x="4161" y="8"/>
                    <a:pt x="4164" y="9"/>
                    <a:pt x="4172" y="10"/>
                  </a:cubicBezTo>
                  <a:cubicBezTo>
                    <a:pt x="4186" y="8"/>
                    <a:pt x="4186" y="8"/>
                    <a:pt x="4186" y="8"/>
                  </a:cubicBezTo>
                  <a:cubicBezTo>
                    <a:pt x="4183" y="8"/>
                    <a:pt x="4171" y="8"/>
                    <a:pt x="4175" y="7"/>
                  </a:cubicBezTo>
                  <a:close/>
                  <a:moveTo>
                    <a:pt x="4159" y="12"/>
                  </a:moveTo>
                  <a:cubicBezTo>
                    <a:pt x="4166" y="11"/>
                    <a:pt x="4166" y="11"/>
                    <a:pt x="4166" y="11"/>
                  </a:cubicBezTo>
                  <a:cubicBezTo>
                    <a:pt x="4165" y="11"/>
                    <a:pt x="4163" y="11"/>
                    <a:pt x="4159" y="12"/>
                  </a:cubicBezTo>
                  <a:close/>
                  <a:moveTo>
                    <a:pt x="4173" y="11"/>
                  </a:moveTo>
                  <a:cubicBezTo>
                    <a:pt x="4172" y="12"/>
                    <a:pt x="4175" y="11"/>
                    <a:pt x="4182" y="10"/>
                  </a:cubicBezTo>
                  <a:cubicBezTo>
                    <a:pt x="4166" y="11"/>
                    <a:pt x="4166" y="11"/>
                    <a:pt x="4166" y="11"/>
                  </a:cubicBezTo>
                  <a:cubicBezTo>
                    <a:pt x="4168" y="12"/>
                    <a:pt x="4168" y="13"/>
                    <a:pt x="4173" y="11"/>
                  </a:cubicBezTo>
                  <a:close/>
                  <a:moveTo>
                    <a:pt x="4190" y="10"/>
                  </a:moveTo>
                  <a:cubicBezTo>
                    <a:pt x="4198" y="11"/>
                    <a:pt x="4209" y="11"/>
                    <a:pt x="4194" y="12"/>
                  </a:cubicBezTo>
                  <a:cubicBezTo>
                    <a:pt x="4222" y="11"/>
                    <a:pt x="4218" y="9"/>
                    <a:pt x="4190" y="10"/>
                  </a:cubicBezTo>
                  <a:close/>
                  <a:moveTo>
                    <a:pt x="4261" y="15"/>
                  </a:moveTo>
                  <a:cubicBezTo>
                    <a:pt x="4272" y="16"/>
                    <a:pt x="4272" y="16"/>
                    <a:pt x="4272" y="16"/>
                  </a:cubicBezTo>
                  <a:cubicBezTo>
                    <a:pt x="4281" y="15"/>
                    <a:pt x="4281" y="15"/>
                    <a:pt x="4281" y="15"/>
                  </a:cubicBezTo>
                  <a:cubicBezTo>
                    <a:pt x="4276" y="15"/>
                    <a:pt x="4260" y="15"/>
                    <a:pt x="4261" y="15"/>
                  </a:cubicBezTo>
                  <a:close/>
                  <a:moveTo>
                    <a:pt x="4084" y="11"/>
                  </a:moveTo>
                  <a:cubicBezTo>
                    <a:pt x="4083" y="11"/>
                    <a:pt x="4089" y="12"/>
                    <a:pt x="4090" y="13"/>
                  </a:cubicBezTo>
                  <a:cubicBezTo>
                    <a:pt x="4100" y="12"/>
                    <a:pt x="4100" y="12"/>
                    <a:pt x="4100" y="12"/>
                  </a:cubicBezTo>
                  <a:cubicBezTo>
                    <a:pt x="4095" y="12"/>
                    <a:pt x="4085" y="12"/>
                    <a:pt x="4084" y="11"/>
                  </a:cubicBezTo>
                  <a:close/>
                  <a:moveTo>
                    <a:pt x="4090" y="13"/>
                  </a:moveTo>
                  <a:cubicBezTo>
                    <a:pt x="4074" y="14"/>
                    <a:pt x="4074" y="14"/>
                    <a:pt x="4074" y="14"/>
                  </a:cubicBezTo>
                  <a:cubicBezTo>
                    <a:pt x="4088" y="14"/>
                    <a:pt x="4091" y="14"/>
                    <a:pt x="4090" y="13"/>
                  </a:cubicBezTo>
                  <a:close/>
                  <a:moveTo>
                    <a:pt x="4156" y="15"/>
                  </a:moveTo>
                  <a:cubicBezTo>
                    <a:pt x="4182" y="12"/>
                    <a:pt x="4182" y="12"/>
                    <a:pt x="4182" y="12"/>
                  </a:cubicBezTo>
                  <a:cubicBezTo>
                    <a:pt x="4151" y="15"/>
                    <a:pt x="4151" y="15"/>
                    <a:pt x="4151" y="15"/>
                  </a:cubicBezTo>
                  <a:lnTo>
                    <a:pt x="4156" y="15"/>
                  </a:lnTo>
                  <a:close/>
                  <a:moveTo>
                    <a:pt x="4017" y="13"/>
                  </a:moveTo>
                  <a:cubicBezTo>
                    <a:pt x="4024" y="12"/>
                    <a:pt x="4024" y="12"/>
                    <a:pt x="4024" y="12"/>
                  </a:cubicBezTo>
                  <a:cubicBezTo>
                    <a:pt x="4033" y="11"/>
                    <a:pt x="4033" y="11"/>
                    <a:pt x="4033" y="11"/>
                  </a:cubicBezTo>
                  <a:lnTo>
                    <a:pt x="4017" y="13"/>
                  </a:lnTo>
                  <a:close/>
                  <a:moveTo>
                    <a:pt x="3984" y="14"/>
                  </a:moveTo>
                  <a:cubicBezTo>
                    <a:pt x="3991" y="12"/>
                    <a:pt x="3975" y="12"/>
                    <a:pt x="3982" y="11"/>
                  </a:cubicBezTo>
                  <a:cubicBezTo>
                    <a:pt x="3971" y="12"/>
                    <a:pt x="3962" y="13"/>
                    <a:pt x="3954" y="14"/>
                  </a:cubicBezTo>
                  <a:cubicBezTo>
                    <a:pt x="3963" y="13"/>
                    <a:pt x="3972" y="13"/>
                    <a:pt x="3984" y="14"/>
                  </a:cubicBezTo>
                  <a:close/>
                  <a:moveTo>
                    <a:pt x="3940" y="16"/>
                  </a:moveTo>
                  <a:cubicBezTo>
                    <a:pt x="3944" y="15"/>
                    <a:pt x="3949" y="15"/>
                    <a:pt x="3954" y="14"/>
                  </a:cubicBezTo>
                  <a:cubicBezTo>
                    <a:pt x="3949" y="14"/>
                    <a:pt x="3945" y="15"/>
                    <a:pt x="3940" y="16"/>
                  </a:cubicBezTo>
                  <a:close/>
                  <a:moveTo>
                    <a:pt x="4041" y="15"/>
                  </a:moveTo>
                  <a:cubicBezTo>
                    <a:pt x="4043" y="15"/>
                    <a:pt x="4045" y="15"/>
                    <a:pt x="4047" y="15"/>
                  </a:cubicBezTo>
                  <a:cubicBezTo>
                    <a:pt x="4046" y="14"/>
                    <a:pt x="4044" y="14"/>
                    <a:pt x="4035" y="13"/>
                  </a:cubicBezTo>
                  <a:lnTo>
                    <a:pt x="4041" y="15"/>
                  </a:lnTo>
                  <a:close/>
                  <a:moveTo>
                    <a:pt x="4041" y="15"/>
                  </a:moveTo>
                  <a:cubicBezTo>
                    <a:pt x="4041" y="15"/>
                    <a:pt x="4041" y="15"/>
                    <a:pt x="4041" y="15"/>
                  </a:cubicBezTo>
                  <a:cubicBezTo>
                    <a:pt x="4035" y="15"/>
                    <a:pt x="4031" y="15"/>
                    <a:pt x="4029" y="15"/>
                  </a:cubicBezTo>
                  <a:cubicBezTo>
                    <a:pt x="4031" y="15"/>
                    <a:pt x="4035" y="15"/>
                    <a:pt x="4041" y="15"/>
                  </a:cubicBezTo>
                  <a:close/>
                  <a:moveTo>
                    <a:pt x="4047" y="15"/>
                  </a:moveTo>
                  <a:cubicBezTo>
                    <a:pt x="4048" y="15"/>
                    <a:pt x="4048" y="15"/>
                    <a:pt x="4049" y="15"/>
                  </a:cubicBezTo>
                  <a:cubicBezTo>
                    <a:pt x="4048" y="15"/>
                    <a:pt x="4048" y="15"/>
                    <a:pt x="4047" y="15"/>
                  </a:cubicBezTo>
                  <a:close/>
                  <a:moveTo>
                    <a:pt x="4115" y="15"/>
                  </a:moveTo>
                  <a:cubicBezTo>
                    <a:pt x="4106" y="16"/>
                    <a:pt x="4087" y="18"/>
                    <a:pt x="4105" y="19"/>
                  </a:cubicBezTo>
                  <a:cubicBezTo>
                    <a:pt x="4112" y="17"/>
                    <a:pt x="4101" y="17"/>
                    <a:pt x="4115" y="15"/>
                  </a:cubicBezTo>
                  <a:close/>
                  <a:moveTo>
                    <a:pt x="4074" y="15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73" y="17"/>
                    <a:pt x="4073" y="17"/>
                    <a:pt x="4073" y="17"/>
                  </a:cubicBezTo>
                  <a:cubicBezTo>
                    <a:pt x="4073" y="16"/>
                    <a:pt x="4070" y="16"/>
                    <a:pt x="4074" y="15"/>
                  </a:cubicBezTo>
                  <a:close/>
                  <a:moveTo>
                    <a:pt x="4048" y="17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50" y="17"/>
                    <a:pt x="4050" y="17"/>
                    <a:pt x="4050" y="17"/>
                  </a:cubicBezTo>
                  <a:lnTo>
                    <a:pt x="4048" y="17"/>
                  </a:lnTo>
                  <a:close/>
                  <a:moveTo>
                    <a:pt x="3969" y="16"/>
                  </a:moveTo>
                  <a:cubicBezTo>
                    <a:pt x="3961" y="17"/>
                    <a:pt x="3954" y="18"/>
                    <a:pt x="3945" y="18"/>
                  </a:cubicBezTo>
                  <a:cubicBezTo>
                    <a:pt x="3954" y="18"/>
                    <a:pt x="3964" y="18"/>
                    <a:pt x="3973" y="18"/>
                  </a:cubicBezTo>
                  <a:cubicBezTo>
                    <a:pt x="3975" y="17"/>
                    <a:pt x="3979" y="16"/>
                    <a:pt x="3969" y="16"/>
                  </a:cubicBezTo>
                  <a:close/>
                  <a:moveTo>
                    <a:pt x="4004" y="16"/>
                  </a:moveTo>
                  <a:cubicBezTo>
                    <a:pt x="4004" y="16"/>
                    <a:pt x="4003" y="16"/>
                    <a:pt x="4002" y="16"/>
                  </a:cubicBezTo>
                  <a:cubicBezTo>
                    <a:pt x="4003" y="16"/>
                    <a:pt x="4004" y="16"/>
                    <a:pt x="4004" y="16"/>
                  </a:cubicBezTo>
                  <a:close/>
                  <a:moveTo>
                    <a:pt x="3859" y="21"/>
                  </a:moveTo>
                  <a:cubicBezTo>
                    <a:pt x="3859" y="21"/>
                    <a:pt x="3859" y="21"/>
                    <a:pt x="3859" y="21"/>
                  </a:cubicBezTo>
                  <a:cubicBezTo>
                    <a:pt x="3857" y="21"/>
                    <a:pt x="3857" y="21"/>
                    <a:pt x="3857" y="21"/>
                  </a:cubicBezTo>
                  <a:cubicBezTo>
                    <a:pt x="3858" y="21"/>
                    <a:pt x="3858" y="21"/>
                    <a:pt x="3859" y="21"/>
                  </a:cubicBezTo>
                  <a:close/>
                  <a:moveTo>
                    <a:pt x="3975" y="18"/>
                  </a:moveTo>
                  <a:cubicBezTo>
                    <a:pt x="3982" y="18"/>
                    <a:pt x="3986" y="18"/>
                    <a:pt x="3991" y="17"/>
                  </a:cubicBezTo>
                  <a:cubicBezTo>
                    <a:pt x="3985" y="17"/>
                    <a:pt x="3980" y="18"/>
                    <a:pt x="3973" y="18"/>
                  </a:cubicBezTo>
                  <a:cubicBezTo>
                    <a:pt x="3973" y="18"/>
                    <a:pt x="3973" y="18"/>
                    <a:pt x="3975" y="18"/>
                  </a:cubicBezTo>
                  <a:close/>
                  <a:moveTo>
                    <a:pt x="3916" y="17"/>
                  </a:moveTo>
                  <a:cubicBezTo>
                    <a:pt x="3919" y="17"/>
                    <a:pt x="3924" y="18"/>
                    <a:pt x="3928" y="18"/>
                  </a:cubicBezTo>
                  <a:cubicBezTo>
                    <a:pt x="3924" y="17"/>
                    <a:pt x="3917" y="17"/>
                    <a:pt x="3916" y="17"/>
                  </a:cubicBezTo>
                  <a:close/>
                  <a:moveTo>
                    <a:pt x="4000" y="16"/>
                  </a:moveTo>
                  <a:cubicBezTo>
                    <a:pt x="4000" y="16"/>
                    <a:pt x="4001" y="16"/>
                    <a:pt x="4001" y="16"/>
                  </a:cubicBezTo>
                  <a:cubicBezTo>
                    <a:pt x="3999" y="15"/>
                    <a:pt x="3999" y="15"/>
                    <a:pt x="4000" y="16"/>
                  </a:cubicBezTo>
                  <a:close/>
                  <a:moveTo>
                    <a:pt x="3991" y="17"/>
                  </a:moveTo>
                  <a:cubicBezTo>
                    <a:pt x="3995" y="17"/>
                    <a:pt x="3999" y="16"/>
                    <a:pt x="4002" y="16"/>
                  </a:cubicBezTo>
                  <a:cubicBezTo>
                    <a:pt x="4002" y="16"/>
                    <a:pt x="4001" y="16"/>
                    <a:pt x="4000" y="16"/>
                  </a:cubicBezTo>
                  <a:cubicBezTo>
                    <a:pt x="3996" y="16"/>
                    <a:pt x="3993" y="17"/>
                    <a:pt x="3991" y="17"/>
                  </a:cubicBezTo>
                  <a:close/>
                  <a:moveTo>
                    <a:pt x="3842" y="24"/>
                  </a:moveTo>
                  <a:cubicBezTo>
                    <a:pt x="3848" y="24"/>
                    <a:pt x="3878" y="25"/>
                    <a:pt x="3865" y="26"/>
                  </a:cubicBezTo>
                  <a:cubicBezTo>
                    <a:pt x="3843" y="28"/>
                    <a:pt x="3847" y="26"/>
                    <a:pt x="3836" y="26"/>
                  </a:cubicBezTo>
                  <a:cubicBezTo>
                    <a:pt x="3845" y="28"/>
                    <a:pt x="3808" y="30"/>
                    <a:pt x="3813" y="32"/>
                  </a:cubicBezTo>
                  <a:cubicBezTo>
                    <a:pt x="3832" y="31"/>
                    <a:pt x="3832" y="31"/>
                    <a:pt x="3832" y="31"/>
                  </a:cubicBezTo>
                  <a:cubicBezTo>
                    <a:pt x="3833" y="31"/>
                    <a:pt x="3826" y="32"/>
                    <a:pt x="3831" y="32"/>
                  </a:cubicBezTo>
                  <a:cubicBezTo>
                    <a:pt x="3832" y="31"/>
                    <a:pt x="3851" y="29"/>
                    <a:pt x="3867" y="30"/>
                  </a:cubicBezTo>
                  <a:cubicBezTo>
                    <a:pt x="3883" y="28"/>
                    <a:pt x="3873" y="23"/>
                    <a:pt x="3859" y="21"/>
                  </a:cubicBezTo>
                  <a:cubicBezTo>
                    <a:pt x="3858" y="22"/>
                    <a:pt x="3858" y="22"/>
                    <a:pt x="3842" y="24"/>
                  </a:cubicBezTo>
                  <a:close/>
                  <a:moveTo>
                    <a:pt x="3859" y="21"/>
                  </a:moveTo>
                  <a:cubicBezTo>
                    <a:pt x="3892" y="20"/>
                    <a:pt x="3892" y="20"/>
                    <a:pt x="3892" y="20"/>
                  </a:cubicBezTo>
                  <a:cubicBezTo>
                    <a:pt x="3890" y="20"/>
                    <a:pt x="3890" y="20"/>
                    <a:pt x="3890" y="20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889" y="20"/>
                    <a:pt x="3884" y="19"/>
                    <a:pt x="3873" y="18"/>
                  </a:cubicBezTo>
                  <a:cubicBezTo>
                    <a:pt x="3862" y="19"/>
                    <a:pt x="3860" y="20"/>
                    <a:pt x="3859" y="21"/>
                  </a:cubicBezTo>
                  <a:close/>
                  <a:moveTo>
                    <a:pt x="3929" y="18"/>
                  </a:move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30" y="18"/>
                    <a:pt x="3931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8" y="18"/>
                    <a:pt x="3928" y="19"/>
                    <a:pt x="3927" y="19"/>
                  </a:cubicBezTo>
                  <a:cubicBezTo>
                    <a:pt x="3918" y="19"/>
                    <a:pt x="3926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904" y="20"/>
                    <a:pt x="3912" y="19"/>
                    <a:pt x="3927" y="19"/>
                  </a:cubicBezTo>
                  <a:cubicBezTo>
                    <a:pt x="3922" y="21"/>
                    <a:pt x="3906" y="22"/>
                    <a:pt x="3916" y="24"/>
                  </a:cubicBezTo>
                  <a:cubicBezTo>
                    <a:pt x="3936" y="23"/>
                    <a:pt x="3930" y="22"/>
                    <a:pt x="3941" y="21"/>
                  </a:cubicBezTo>
                  <a:cubicBezTo>
                    <a:pt x="3909" y="22"/>
                    <a:pt x="3951" y="19"/>
                    <a:pt x="3927" y="19"/>
                  </a:cubicBezTo>
                  <a:cubicBezTo>
                    <a:pt x="3934" y="19"/>
                    <a:pt x="3939" y="18"/>
                    <a:pt x="3945" y="18"/>
                  </a:cubicBezTo>
                  <a:cubicBezTo>
                    <a:pt x="3939" y="18"/>
                    <a:pt x="3933" y="18"/>
                    <a:pt x="3928" y="18"/>
                  </a:cubicBezTo>
                  <a:cubicBezTo>
                    <a:pt x="3928" y="18"/>
                    <a:pt x="3929" y="18"/>
                    <a:pt x="3929" y="18"/>
                  </a:cubicBezTo>
                  <a:close/>
                  <a:moveTo>
                    <a:pt x="4088" y="23"/>
                  </a:moveTo>
                  <a:cubicBezTo>
                    <a:pt x="4087" y="23"/>
                    <a:pt x="4088" y="23"/>
                    <a:pt x="4087" y="22"/>
                  </a:cubicBezTo>
                  <a:cubicBezTo>
                    <a:pt x="4085" y="23"/>
                    <a:pt x="4085" y="23"/>
                    <a:pt x="4088" y="23"/>
                  </a:cubicBezTo>
                  <a:close/>
                  <a:moveTo>
                    <a:pt x="4089" y="20"/>
                  </a:moveTo>
                  <a:cubicBezTo>
                    <a:pt x="4087" y="21"/>
                    <a:pt x="4087" y="21"/>
                    <a:pt x="4087" y="21"/>
                  </a:cubicBezTo>
                  <a:cubicBezTo>
                    <a:pt x="4077" y="20"/>
                    <a:pt x="4064" y="19"/>
                    <a:pt x="4060" y="19"/>
                  </a:cubicBezTo>
                  <a:cubicBezTo>
                    <a:pt x="4064" y="20"/>
                    <a:pt x="4067" y="21"/>
                    <a:pt x="4075" y="22"/>
                  </a:cubicBezTo>
                  <a:cubicBezTo>
                    <a:pt x="4078" y="22"/>
                    <a:pt x="4079" y="21"/>
                    <a:pt x="4087" y="21"/>
                  </a:cubicBezTo>
                  <a:cubicBezTo>
                    <a:pt x="4094" y="21"/>
                    <a:pt x="4087" y="22"/>
                    <a:pt x="4087" y="22"/>
                  </a:cubicBezTo>
                  <a:cubicBezTo>
                    <a:pt x="4092" y="22"/>
                    <a:pt x="4103" y="21"/>
                    <a:pt x="4089" y="20"/>
                  </a:cubicBezTo>
                  <a:close/>
                  <a:moveTo>
                    <a:pt x="4060" y="19"/>
                  </a:moveTo>
                  <a:cubicBezTo>
                    <a:pt x="4060" y="19"/>
                    <a:pt x="4060" y="19"/>
                    <a:pt x="4059" y="18"/>
                  </a:cubicBezTo>
                  <a:cubicBezTo>
                    <a:pt x="4059" y="19"/>
                    <a:pt x="4059" y="19"/>
                    <a:pt x="4060" y="19"/>
                  </a:cubicBezTo>
                  <a:close/>
                  <a:moveTo>
                    <a:pt x="3987" y="24"/>
                  </a:moveTo>
                  <a:cubicBezTo>
                    <a:pt x="3987" y="23"/>
                    <a:pt x="3987" y="23"/>
                    <a:pt x="3987" y="23"/>
                  </a:cubicBezTo>
                  <a:cubicBezTo>
                    <a:pt x="4002" y="23"/>
                    <a:pt x="3998" y="22"/>
                    <a:pt x="4000" y="21"/>
                  </a:cubicBezTo>
                  <a:cubicBezTo>
                    <a:pt x="3974" y="23"/>
                    <a:pt x="3974" y="23"/>
                    <a:pt x="3974" y="23"/>
                  </a:cubicBezTo>
                  <a:lnTo>
                    <a:pt x="3987" y="24"/>
                  </a:lnTo>
                  <a:close/>
                  <a:moveTo>
                    <a:pt x="3858" y="18"/>
                  </a:moveTo>
                  <a:cubicBezTo>
                    <a:pt x="3842" y="21"/>
                    <a:pt x="3842" y="21"/>
                    <a:pt x="3842" y="21"/>
                  </a:cubicBezTo>
                  <a:cubicBezTo>
                    <a:pt x="3854" y="20"/>
                    <a:pt x="3854" y="20"/>
                    <a:pt x="3854" y="20"/>
                  </a:cubicBezTo>
                  <a:lnTo>
                    <a:pt x="3858" y="18"/>
                  </a:lnTo>
                  <a:close/>
                  <a:moveTo>
                    <a:pt x="3821" y="19"/>
                  </a:moveTo>
                  <a:cubicBezTo>
                    <a:pt x="3812" y="21"/>
                    <a:pt x="3812" y="21"/>
                    <a:pt x="3812" y="21"/>
                  </a:cubicBezTo>
                  <a:cubicBezTo>
                    <a:pt x="3820" y="21"/>
                    <a:pt x="3820" y="21"/>
                    <a:pt x="3820" y="21"/>
                  </a:cubicBezTo>
                  <a:lnTo>
                    <a:pt x="3821" y="19"/>
                  </a:lnTo>
                  <a:close/>
                  <a:moveTo>
                    <a:pt x="1860" y="97"/>
                  </a:moveTo>
                  <a:cubicBezTo>
                    <a:pt x="1853" y="98"/>
                    <a:pt x="1853" y="98"/>
                    <a:pt x="1853" y="98"/>
                  </a:cubicBezTo>
                  <a:cubicBezTo>
                    <a:pt x="1856" y="98"/>
                    <a:pt x="1859" y="98"/>
                    <a:pt x="1860" y="97"/>
                  </a:cubicBezTo>
                  <a:close/>
                  <a:moveTo>
                    <a:pt x="1917" y="96"/>
                  </a:moveTo>
                  <a:cubicBezTo>
                    <a:pt x="1919" y="95"/>
                    <a:pt x="1919" y="95"/>
                    <a:pt x="1919" y="95"/>
                  </a:cubicBezTo>
                  <a:cubicBezTo>
                    <a:pt x="1916" y="96"/>
                    <a:pt x="1915" y="96"/>
                    <a:pt x="1917" y="96"/>
                  </a:cubicBezTo>
                  <a:close/>
                  <a:moveTo>
                    <a:pt x="2967" y="46"/>
                  </a:moveTo>
                  <a:cubicBezTo>
                    <a:pt x="2955" y="45"/>
                    <a:pt x="2942" y="43"/>
                    <a:pt x="2944" y="45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55" y="46"/>
                    <a:pt x="2961" y="46"/>
                    <a:pt x="2967" y="46"/>
                  </a:cubicBezTo>
                  <a:close/>
                  <a:moveTo>
                    <a:pt x="2383" y="73"/>
                  </a:moveTo>
                  <a:cubicBezTo>
                    <a:pt x="2384" y="73"/>
                    <a:pt x="2385" y="73"/>
                    <a:pt x="2386" y="74"/>
                  </a:cubicBezTo>
                  <a:cubicBezTo>
                    <a:pt x="2389" y="73"/>
                    <a:pt x="2392" y="72"/>
                    <a:pt x="2394" y="72"/>
                  </a:cubicBezTo>
                  <a:cubicBezTo>
                    <a:pt x="2391" y="72"/>
                    <a:pt x="2387" y="73"/>
                    <a:pt x="2383" y="73"/>
                  </a:cubicBezTo>
                  <a:close/>
                  <a:moveTo>
                    <a:pt x="2360" y="80"/>
                  </a:moveTo>
                  <a:cubicBezTo>
                    <a:pt x="2363" y="80"/>
                    <a:pt x="2368" y="80"/>
                    <a:pt x="2375" y="81"/>
                  </a:cubicBezTo>
                  <a:lnTo>
                    <a:pt x="2360" y="80"/>
                  </a:lnTo>
                  <a:close/>
                  <a:moveTo>
                    <a:pt x="1550" y="108"/>
                  </a:moveTo>
                  <a:cubicBezTo>
                    <a:pt x="1541" y="110"/>
                    <a:pt x="1541" y="110"/>
                    <a:pt x="1541" y="110"/>
                  </a:cubicBezTo>
                  <a:cubicBezTo>
                    <a:pt x="1555" y="110"/>
                    <a:pt x="1549" y="109"/>
                    <a:pt x="1550" y="108"/>
                  </a:cubicBezTo>
                  <a:close/>
                  <a:moveTo>
                    <a:pt x="3464" y="32"/>
                  </a:moveTo>
                  <a:cubicBezTo>
                    <a:pt x="3454" y="32"/>
                    <a:pt x="3446" y="32"/>
                    <a:pt x="3439" y="32"/>
                  </a:cubicBezTo>
                  <a:cubicBezTo>
                    <a:pt x="3451" y="32"/>
                    <a:pt x="3461" y="34"/>
                    <a:pt x="3464" y="32"/>
                  </a:cubicBezTo>
                  <a:close/>
                  <a:moveTo>
                    <a:pt x="1882" y="78"/>
                  </a:moveTo>
                  <a:cubicBezTo>
                    <a:pt x="1877" y="79"/>
                    <a:pt x="1875" y="79"/>
                    <a:pt x="1876" y="80"/>
                  </a:cubicBezTo>
                  <a:cubicBezTo>
                    <a:pt x="1881" y="79"/>
                    <a:pt x="1883" y="79"/>
                    <a:pt x="1882" y="78"/>
                  </a:cubicBezTo>
                  <a:close/>
                  <a:moveTo>
                    <a:pt x="3411" y="32"/>
                  </a:moveTo>
                  <a:cubicBezTo>
                    <a:pt x="3412" y="33"/>
                    <a:pt x="3414" y="33"/>
                    <a:pt x="3416" y="33"/>
                  </a:cubicBezTo>
                  <a:cubicBezTo>
                    <a:pt x="3423" y="32"/>
                    <a:pt x="3430" y="32"/>
                    <a:pt x="3439" y="32"/>
                  </a:cubicBezTo>
                  <a:cubicBezTo>
                    <a:pt x="3430" y="31"/>
                    <a:pt x="3420" y="31"/>
                    <a:pt x="3411" y="32"/>
                  </a:cubicBezTo>
                  <a:close/>
                  <a:moveTo>
                    <a:pt x="424" y="139"/>
                  </a:moveTo>
                  <a:cubicBezTo>
                    <a:pt x="423" y="139"/>
                    <a:pt x="422" y="139"/>
                    <a:pt x="421" y="139"/>
                  </a:cubicBezTo>
                  <a:cubicBezTo>
                    <a:pt x="421" y="139"/>
                    <a:pt x="422" y="139"/>
                    <a:pt x="424" y="139"/>
                  </a:cubicBezTo>
                  <a:close/>
                  <a:moveTo>
                    <a:pt x="95" y="131"/>
                  </a:moveTo>
                  <a:cubicBezTo>
                    <a:pt x="99" y="131"/>
                    <a:pt x="104" y="131"/>
                    <a:pt x="109" y="131"/>
                  </a:cubicBezTo>
                  <a:cubicBezTo>
                    <a:pt x="107" y="131"/>
                    <a:pt x="102" y="131"/>
                    <a:pt x="95" y="131"/>
                  </a:cubicBezTo>
                  <a:close/>
                  <a:moveTo>
                    <a:pt x="3680" y="24"/>
                  </a:moveTo>
                  <a:cubicBezTo>
                    <a:pt x="3687" y="24"/>
                    <a:pt x="3681" y="24"/>
                    <a:pt x="3680" y="24"/>
                  </a:cubicBezTo>
                  <a:close/>
                  <a:moveTo>
                    <a:pt x="3713" y="31"/>
                  </a:moveTo>
                  <a:cubicBezTo>
                    <a:pt x="3713" y="31"/>
                    <a:pt x="3714" y="30"/>
                    <a:pt x="3716" y="30"/>
                  </a:cubicBezTo>
                  <a:cubicBezTo>
                    <a:pt x="3714" y="30"/>
                    <a:pt x="3713" y="31"/>
                    <a:pt x="3713" y="31"/>
                  </a:cubicBezTo>
                  <a:close/>
                  <a:moveTo>
                    <a:pt x="3338" y="45"/>
                  </a:moveTo>
                  <a:cubicBezTo>
                    <a:pt x="3337" y="45"/>
                    <a:pt x="3337" y="45"/>
                    <a:pt x="3337" y="45"/>
                  </a:cubicBezTo>
                  <a:cubicBezTo>
                    <a:pt x="3339" y="46"/>
                    <a:pt x="3339" y="46"/>
                    <a:pt x="3338" y="45"/>
                  </a:cubicBezTo>
                  <a:close/>
                  <a:moveTo>
                    <a:pt x="3691" y="25"/>
                  </a:moveTo>
                  <a:cubicBezTo>
                    <a:pt x="3688" y="25"/>
                    <a:pt x="3685" y="25"/>
                    <a:pt x="3681" y="25"/>
                  </a:cubicBezTo>
                  <a:cubicBezTo>
                    <a:pt x="3683" y="25"/>
                    <a:pt x="3686" y="25"/>
                    <a:pt x="3691" y="25"/>
                  </a:cubicBezTo>
                  <a:close/>
                  <a:moveTo>
                    <a:pt x="3689" y="24"/>
                  </a:moveTo>
                  <a:cubicBezTo>
                    <a:pt x="3692" y="24"/>
                    <a:pt x="3694" y="24"/>
                    <a:pt x="3696" y="24"/>
                  </a:cubicBezTo>
                  <a:cubicBezTo>
                    <a:pt x="3697" y="24"/>
                    <a:pt x="3696" y="24"/>
                    <a:pt x="3689" y="24"/>
                  </a:cubicBezTo>
                  <a:close/>
                  <a:moveTo>
                    <a:pt x="3680" y="24"/>
                  </a:moveTo>
                  <a:cubicBezTo>
                    <a:pt x="3678" y="24"/>
                    <a:pt x="3675" y="25"/>
                    <a:pt x="3670" y="25"/>
                  </a:cubicBezTo>
                  <a:cubicBezTo>
                    <a:pt x="3674" y="25"/>
                    <a:pt x="3678" y="25"/>
                    <a:pt x="3681" y="25"/>
                  </a:cubicBezTo>
                  <a:cubicBezTo>
                    <a:pt x="3680" y="24"/>
                    <a:pt x="3679" y="24"/>
                    <a:pt x="3680" y="24"/>
                  </a:cubicBezTo>
                  <a:close/>
                  <a:moveTo>
                    <a:pt x="1027" y="117"/>
                  </a:moveTo>
                  <a:cubicBezTo>
                    <a:pt x="1027" y="117"/>
                    <a:pt x="1026" y="117"/>
                    <a:pt x="1026" y="117"/>
                  </a:cubicBezTo>
                  <a:cubicBezTo>
                    <a:pt x="1018" y="118"/>
                    <a:pt x="1021" y="118"/>
                    <a:pt x="1027" y="117"/>
                  </a:cubicBezTo>
                  <a:close/>
                  <a:moveTo>
                    <a:pt x="2775" y="69"/>
                  </a:moveTo>
                  <a:cubicBezTo>
                    <a:pt x="2776" y="69"/>
                    <a:pt x="2776" y="69"/>
                    <a:pt x="2776" y="69"/>
                  </a:cubicBezTo>
                  <a:cubicBezTo>
                    <a:pt x="2776" y="69"/>
                    <a:pt x="2776" y="69"/>
                    <a:pt x="2775" y="69"/>
                  </a:cubicBezTo>
                  <a:close/>
                  <a:moveTo>
                    <a:pt x="2749" y="72"/>
                  </a:moveTo>
                  <a:cubicBezTo>
                    <a:pt x="2760" y="69"/>
                    <a:pt x="2767" y="69"/>
                    <a:pt x="2775" y="69"/>
                  </a:cubicBezTo>
                  <a:cubicBezTo>
                    <a:pt x="2766" y="65"/>
                    <a:pt x="2766" y="65"/>
                    <a:pt x="2766" y="65"/>
                  </a:cubicBezTo>
                  <a:lnTo>
                    <a:pt x="2749" y="72"/>
                  </a:lnTo>
                  <a:close/>
                  <a:moveTo>
                    <a:pt x="1886" y="96"/>
                  </a:moveTo>
                  <a:cubicBezTo>
                    <a:pt x="1883" y="96"/>
                    <a:pt x="1883" y="96"/>
                    <a:pt x="1883" y="96"/>
                  </a:cubicBezTo>
                  <a:cubicBezTo>
                    <a:pt x="1884" y="96"/>
                    <a:pt x="1885" y="96"/>
                    <a:pt x="1886" y="96"/>
                  </a:cubicBezTo>
                  <a:close/>
                  <a:moveTo>
                    <a:pt x="3803" y="23"/>
                  </a:moveTo>
                  <a:cubicBezTo>
                    <a:pt x="3794" y="21"/>
                    <a:pt x="3798" y="23"/>
                    <a:pt x="3784" y="21"/>
                  </a:cubicBezTo>
                  <a:cubicBezTo>
                    <a:pt x="3797" y="24"/>
                    <a:pt x="3731" y="22"/>
                    <a:pt x="3752" y="25"/>
                  </a:cubicBezTo>
                  <a:cubicBezTo>
                    <a:pt x="3737" y="23"/>
                    <a:pt x="3726" y="25"/>
                    <a:pt x="3706" y="23"/>
                  </a:cubicBezTo>
                  <a:cubicBezTo>
                    <a:pt x="3707" y="23"/>
                    <a:pt x="3713" y="24"/>
                    <a:pt x="3696" y="24"/>
                  </a:cubicBezTo>
                  <a:cubicBezTo>
                    <a:pt x="3695" y="24"/>
                    <a:pt x="3693" y="25"/>
                    <a:pt x="3692" y="25"/>
                  </a:cubicBezTo>
                  <a:cubicBezTo>
                    <a:pt x="3692" y="25"/>
                    <a:pt x="3691" y="25"/>
                    <a:pt x="3691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6" y="25"/>
                    <a:pt x="3700" y="25"/>
                    <a:pt x="3701" y="26"/>
                  </a:cubicBezTo>
                  <a:cubicBezTo>
                    <a:pt x="3692" y="28"/>
                    <a:pt x="3665" y="29"/>
                    <a:pt x="3656" y="30"/>
                  </a:cubicBezTo>
                  <a:cubicBezTo>
                    <a:pt x="3646" y="30"/>
                    <a:pt x="3660" y="29"/>
                    <a:pt x="3654" y="28"/>
                  </a:cubicBezTo>
                  <a:cubicBezTo>
                    <a:pt x="3641" y="30"/>
                    <a:pt x="3641" y="30"/>
                    <a:pt x="3641" y="30"/>
                  </a:cubicBezTo>
                  <a:cubicBezTo>
                    <a:pt x="3639" y="28"/>
                    <a:pt x="3613" y="28"/>
                    <a:pt x="3637" y="26"/>
                  </a:cubicBezTo>
                  <a:cubicBezTo>
                    <a:pt x="3616" y="27"/>
                    <a:pt x="3616" y="27"/>
                    <a:pt x="3616" y="27"/>
                  </a:cubicBezTo>
                  <a:cubicBezTo>
                    <a:pt x="3603" y="26"/>
                    <a:pt x="3585" y="26"/>
                    <a:pt x="3575" y="27"/>
                  </a:cubicBezTo>
                  <a:cubicBezTo>
                    <a:pt x="3564" y="27"/>
                    <a:pt x="3549" y="30"/>
                    <a:pt x="3558" y="28"/>
                  </a:cubicBezTo>
                  <a:cubicBezTo>
                    <a:pt x="3524" y="30"/>
                    <a:pt x="3524" y="30"/>
                    <a:pt x="3524" y="30"/>
                  </a:cubicBezTo>
                  <a:cubicBezTo>
                    <a:pt x="3523" y="30"/>
                    <a:pt x="3523" y="30"/>
                    <a:pt x="3523" y="30"/>
                  </a:cubicBezTo>
                  <a:cubicBezTo>
                    <a:pt x="3490" y="31"/>
                    <a:pt x="3454" y="35"/>
                    <a:pt x="3416" y="33"/>
                  </a:cubicBezTo>
                  <a:cubicBezTo>
                    <a:pt x="3405" y="34"/>
                    <a:pt x="3393" y="34"/>
                    <a:pt x="3374" y="34"/>
                  </a:cubicBezTo>
                  <a:cubicBezTo>
                    <a:pt x="3370" y="33"/>
                    <a:pt x="3370" y="33"/>
                    <a:pt x="3370" y="33"/>
                  </a:cubicBezTo>
                  <a:cubicBezTo>
                    <a:pt x="3356" y="34"/>
                    <a:pt x="3327" y="33"/>
                    <a:pt x="3321" y="35"/>
                  </a:cubicBezTo>
                  <a:cubicBezTo>
                    <a:pt x="3305" y="31"/>
                    <a:pt x="3250" y="36"/>
                    <a:pt x="3225" y="36"/>
                  </a:cubicBezTo>
                  <a:cubicBezTo>
                    <a:pt x="3224" y="38"/>
                    <a:pt x="3224" y="38"/>
                    <a:pt x="3224" y="38"/>
                  </a:cubicBezTo>
                  <a:cubicBezTo>
                    <a:pt x="3206" y="38"/>
                    <a:pt x="3189" y="39"/>
                    <a:pt x="3168" y="41"/>
                  </a:cubicBezTo>
                  <a:cubicBezTo>
                    <a:pt x="3169" y="42"/>
                    <a:pt x="3169" y="42"/>
                    <a:pt x="3169" y="42"/>
                  </a:cubicBezTo>
                  <a:cubicBezTo>
                    <a:pt x="3150" y="44"/>
                    <a:pt x="3121" y="42"/>
                    <a:pt x="3091" y="44"/>
                  </a:cubicBezTo>
                  <a:cubicBezTo>
                    <a:pt x="3093" y="43"/>
                    <a:pt x="3100" y="43"/>
                    <a:pt x="3106" y="43"/>
                  </a:cubicBezTo>
                  <a:cubicBezTo>
                    <a:pt x="3070" y="40"/>
                    <a:pt x="3031" y="48"/>
                    <a:pt x="2999" y="46"/>
                  </a:cubicBezTo>
                  <a:cubicBezTo>
                    <a:pt x="2991" y="47"/>
                    <a:pt x="2985" y="47"/>
                    <a:pt x="2979" y="47"/>
                  </a:cubicBezTo>
                  <a:cubicBezTo>
                    <a:pt x="2980" y="47"/>
                    <a:pt x="2981" y="47"/>
                    <a:pt x="2981" y="46"/>
                  </a:cubicBezTo>
                  <a:cubicBezTo>
                    <a:pt x="2980" y="46"/>
                    <a:pt x="2979" y="47"/>
                    <a:pt x="2978" y="47"/>
                  </a:cubicBezTo>
                  <a:cubicBezTo>
                    <a:pt x="2974" y="46"/>
                    <a:pt x="2971" y="46"/>
                    <a:pt x="2967" y="46"/>
                  </a:cubicBezTo>
                  <a:cubicBezTo>
                    <a:pt x="2970" y="46"/>
                    <a:pt x="2973" y="47"/>
                    <a:pt x="2976" y="47"/>
                  </a:cubicBezTo>
                  <a:cubicBezTo>
                    <a:pt x="2970" y="47"/>
                    <a:pt x="2960" y="47"/>
                    <a:pt x="2951" y="48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47" y="46"/>
                    <a:pt x="2946" y="46"/>
                    <a:pt x="2945" y="46"/>
                  </a:cubicBezTo>
                  <a:cubicBezTo>
                    <a:pt x="2936" y="46"/>
                    <a:pt x="2938" y="47"/>
                    <a:pt x="2943" y="49"/>
                  </a:cubicBezTo>
                  <a:cubicBezTo>
                    <a:pt x="2938" y="49"/>
                    <a:pt x="2934" y="50"/>
                    <a:pt x="2931" y="50"/>
                  </a:cubicBezTo>
                  <a:cubicBezTo>
                    <a:pt x="2923" y="47"/>
                    <a:pt x="2907" y="52"/>
                    <a:pt x="2896" y="49"/>
                  </a:cubicBezTo>
                  <a:cubicBezTo>
                    <a:pt x="2891" y="51"/>
                    <a:pt x="2856" y="51"/>
                    <a:pt x="2847" y="54"/>
                  </a:cubicBezTo>
                  <a:cubicBezTo>
                    <a:pt x="2837" y="54"/>
                    <a:pt x="2827" y="54"/>
                    <a:pt x="2818" y="55"/>
                  </a:cubicBezTo>
                  <a:cubicBezTo>
                    <a:pt x="2813" y="53"/>
                    <a:pt x="2813" y="53"/>
                    <a:pt x="2813" y="53"/>
                  </a:cubicBezTo>
                  <a:cubicBezTo>
                    <a:pt x="2791" y="57"/>
                    <a:pt x="2791" y="57"/>
                    <a:pt x="2791" y="57"/>
                  </a:cubicBezTo>
                  <a:cubicBezTo>
                    <a:pt x="2777" y="56"/>
                    <a:pt x="2772" y="55"/>
                    <a:pt x="2785" y="53"/>
                  </a:cubicBezTo>
                  <a:cubicBezTo>
                    <a:pt x="2753" y="57"/>
                    <a:pt x="2759" y="55"/>
                    <a:pt x="2731" y="58"/>
                  </a:cubicBezTo>
                  <a:cubicBezTo>
                    <a:pt x="2732" y="57"/>
                    <a:pt x="2732" y="57"/>
                    <a:pt x="2732" y="57"/>
                  </a:cubicBezTo>
                  <a:cubicBezTo>
                    <a:pt x="2722" y="57"/>
                    <a:pt x="2707" y="60"/>
                    <a:pt x="2701" y="59"/>
                  </a:cubicBezTo>
                  <a:cubicBezTo>
                    <a:pt x="2678" y="56"/>
                    <a:pt x="2591" y="61"/>
                    <a:pt x="2534" y="60"/>
                  </a:cubicBezTo>
                  <a:cubicBezTo>
                    <a:pt x="2545" y="65"/>
                    <a:pt x="2507" y="59"/>
                    <a:pt x="2505" y="63"/>
                  </a:cubicBezTo>
                  <a:cubicBezTo>
                    <a:pt x="2502" y="62"/>
                    <a:pt x="2494" y="61"/>
                    <a:pt x="2503" y="60"/>
                  </a:cubicBezTo>
                  <a:cubicBezTo>
                    <a:pt x="2474" y="62"/>
                    <a:pt x="2459" y="60"/>
                    <a:pt x="2439" y="63"/>
                  </a:cubicBezTo>
                  <a:cubicBezTo>
                    <a:pt x="2436" y="62"/>
                    <a:pt x="2445" y="61"/>
                    <a:pt x="2442" y="61"/>
                  </a:cubicBezTo>
                  <a:cubicBezTo>
                    <a:pt x="2440" y="61"/>
                    <a:pt x="2433" y="62"/>
                    <a:pt x="2430" y="61"/>
                  </a:cubicBezTo>
                  <a:cubicBezTo>
                    <a:pt x="2427" y="61"/>
                    <a:pt x="2434" y="60"/>
                    <a:pt x="2439" y="60"/>
                  </a:cubicBezTo>
                  <a:cubicBezTo>
                    <a:pt x="2409" y="61"/>
                    <a:pt x="2406" y="64"/>
                    <a:pt x="2404" y="68"/>
                  </a:cubicBezTo>
                  <a:cubicBezTo>
                    <a:pt x="2389" y="66"/>
                    <a:pt x="2382" y="67"/>
                    <a:pt x="2371" y="69"/>
                  </a:cubicBezTo>
                  <a:cubicBezTo>
                    <a:pt x="2366" y="68"/>
                    <a:pt x="2357" y="68"/>
                    <a:pt x="2375" y="67"/>
                  </a:cubicBezTo>
                  <a:cubicBezTo>
                    <a:pt x="2365" y="67"/>
                    <a:pt x="2312" y="67"/>
                    <a:pt x="2311" y="70"/>
                  </a:cubicBezTo>
                  <a:cubicBezTo>
                    <a:pt x="2308" y="69"/>
                    <a:pt x="2296" y="70"/>
                    <a:pt x="2294" y="70"/>
                  </a:cubicBezTo>
                  <a:cubicBezTo>
                    <a:pt x="2270" y="71"/>
                    <a:pt x="2268" y="71"/>
                    <a:pt x="2245" y="71"/>
                  </a:cubicBezTo>
                  <a:cubicBezTo>
                    <a:pt x="2252" y="72"/>
                    <a:pt x="2252" y="72"/>
                    <a:pt x="2252" y="72"/>
                  </a:cubicBezTo>
                  <a:cubicBezTo>
                    <a:pt x="2243" y="75"/>
                    <a:pt x="2233" y="73"/>
                    <a:pt x="2214" y="74"/>
                  </a:cubicBezTo>
                  <a:cubicBezTo>
                    <a:pt x="2215" y="73"/>
                    <a:pt x="2215" y="73"/>
                    <a:pt x="2215" y="73"/>
                  </a:cubicBezTo>
                  <a:cubicBezTo>
                    <a:pt x="2173" y="72"/>
                    <a:pt x="2197" y="75"/>
                    <a:pt x="2155" y="74"/>
                  </a:cubicBezTo>
                  <a:cubicBezTo>
                    <a:pt x="2157" y="76"/>
                    <a:pt x="2157" y="76"/>
                    <a:pt x="2157" y="76"/>
                  </a:cubicBezTo>
                  <a:cubicBezTo>
                    <a:pt x="2153" y="80"/>
                    <a:pt x="2120" y="74"/>
                    <a:pt x="2096" y="76"/>
                  </a:cubicBezTo>
                  <a:cubicBezTo>
                    <a:pt x="2105" y="77"/>
                    <a:pt x="2105" y="77"/>
                    <a:pt x="2105" y="77"/>
                  </a:cubicBezTo>
                  <a:cubicBezTo>
                    <a:pt x="2092" y="79"/>
                    <a:pt x="2068" y="73"/>
                    <a:pt x="2054" y="73"/>
                  </a:cubicBezTo>
                  <a:cubicBezTo>
                    <a:pt x="2051" y="72"/>
                    <a:pt x="2059" y="72"/>
                    <a:pt x="2063" y="72"/>
                  </a:cubicBezTo>
                  <a:cubicBezTo>
                    <a:pt x="2028" y="70"/>
                    <a:pt x="2059" y="74"/>
                    <a:pt x="2033" y="76"/>
                  </a:cubicBezTo>
                  <a:cubicBezTo>
                    <a:pt x="2028" y="74"/>
                    <a:pt x="2039" y="72"/>
                    <a:pt x="2021" y="72"/>
                  </a:cubicBezTo>
                  <a:cubicBezTo>
                    <a:pt x="2013" y="71"/>
                    <a:pt x="1971" y="78"/>
                    <a:pt x="1947" y="76"/>
                  </a:cubicBezTo>
                  <a:cubicBezTo>
                    <a:pt x="1952" y="77"/>
                    <a:pt x="1957" y="78"/>
                    <a:pt x="1945" y="79"/>
                  </a:cubicBezTo>
                  <a:cubicBezTo>
                    <a:pt x="1927" y="80"/>
                    <a:pt x="1896" y="77"/>
                    <a:pt x="1879" y="80"/>
                  </a:cubicBezTo>
                  <a:cubicBezTo>
                    <a:pt x="1877" y="80"/>
                    <a:pt x="1876" y="80"/>
                    <a:pt x="1876" y="80"/>
                  </a:cubicBezTo>
                  <a:cubicBezTo>
                    <a:pt x="1862" y="81"/>
                    <a:pt x="1830" y="82"/>
                    <a:pt x="1821" y="84"/>
                  </a:cubicBezTo>
                  <a:cubicBezTo>
                    <a:pt x="1808" y="78"/>
                    <a:pt x="1734" y="90"/>
                    <a:pt x="1734" y="84"/>
                  </a:cubicBezTo>
                  <a:cubicBezTo>
                    <a:pt x="1691" y="86"/>
                    <a:pt x="1691" y="86"/>
                    <a:pt x="1691" y="86"/>
                  </a:cubicBezTo>
                  <a:cubicBezTo>
                    <a:pt x="1692" y="85"/>
                    <a:pt x="1692" y="85"/>
                    <a:pt x="1692" y="85"/>
                  </a:cubicBezTo>
                  <a:cubicBezTo>
                    <a:pt x="1664" y="85"/>
                    <a:pt x="1654" y="87"/>
                    <a:pt x="1645" y="89"/>
                  </a:cubicBezTo>
                  <a:cubicBezTo>
                    <a:pt x="1638" y="89"/>
                    <a:pt x="1643" y="88"/>
                    <a:pt x="1643" y="88"/>
                  </a:cubicBezTo>
                  <a:cubicBezTo>
                    <a:pt x="1603" y="87"/>
                    <a:pt x="1599" y="88"/>
                    <a:pt x="1565" y="92"/>
                  </a:cubicBezTo>
                  <a:cubicBezTo>
                    <a:pt x="1561" y="90"/>
                    <a:pt x="1561" y="90"/>
                    <a:pt x="1561" y="90"/>
                  </a:cubicBezTo>
                  <a:cubicBezTo>
                    <a:pt x="1552" y="91"/>
                    <a:pt x="1503" y="89"/>
                    <a:pt x="1463" y="92"/>
                  </a:cubicBezTo>
                  <a:cubicBezTo>
                    <a:pt x="1463" y="92"/>
                    <a:pt x="1464" y="91"/>
                    <a:pt x="1467" y="91"/>
                  </a:cubicBezTo>
                  <a:cubicBezTo>
                    <a:pt x="1423" y="95"/>
                    <a:pt x="1360" y="89"/>
                    <a:pt x="1344" y="96"/>
                  </a:cubicBezTo>
                  <a:cubicBezTo>
                    <a:pt x="1315" y="99"/>
                    <a:pt x="1315" y="99"/>
                    <a:pt x="1315" y="99"/>
                  </a:cubicBezTo>
                  <a:cubicBezTo>
                    <a:pt x="1353" y="98"/>
                    <a:pt x="1309" y="102"/>
                    <a:pt x="1325" y="103"/>
                  </a:cubicBezTo>
                  <a:cubicBezTo>
                    <a:pt x="1310" y="104"/>
                    <a:pt x="1286" y="102"/>
                    <a:pt x="1304" y="101"/>
                  </a:cubicBezTo>
                  <a:cubicBezTo>
                    <a:pt x="1307" y="101"/>
                    <a:pt x="1307" y="101"/>
                    <a:pt x="1307" y="101"/>
                  </a:cubicBezTo>
                  <a:cubicBezTo>
                    <a:pt x="1314" y="97"/>
                    <a:pt x="1260" y="101"/>
                    <a:pt x="1261" y="99"/>
                  </a:cubicBezTo>
                  <a:cubicBezTo>
                    <a:pt x="1186" y="101"/>
                    <a:pt x="1112" y="101"/>
                    <a:pt x="1042" y="103"/>
                  </a:cubicBezTo>
                  <a:cubicBezTo>
                    <a:pt x="1050" y="106"/>
                    <a:pt x="1050" y="106"/>
                    <a:pt x="1050" y="106"/>
                  </a:cubicBezTo>
                  <a:cubicBezTo>
                    <a:pt x="1026" y="106"/>
                    <a:pt x="1026" y="106"/>
                    <a:pt x="1026" y="106"/>
                  </a:cubicBezTo>
                  <a:cubicBezTo>
                    <a:pt x="1019" y="106"/>
                    <a:pt x="1017" y="104"/>
                    <a:pt x="1035" y="104"/>
                  </a:cubicBezTo>
                  <a:cubicBezTo>
                    <a:pt x="1025" y="102"/>
                    <a:pt x="1005" y="106"/>
                    <a:pt x="1005" y="107"/>
                  </a:cubicBezTo>
                  <a:cubicBezTo>
                    <a:pt x="971" y="107"/>
                    <a:pt x="1018" y="103"/>
                    <a:pt x="1008" y="103"/>
                  </a:cubicBezTo>
                  <a:cubicBezTo>
                    <a:pt x="993" y="104"/>
                    <a:pt x="993" y="104"/>
                    <a:pt x="993" y="104"/>
                  </a:cubicBezTo>
                  <a:cubicBezTo>
                    <a:pt x="997" y="104"/>
                    <a:pt x="997" y="104"/>
                    <a:pt x="997" y="104"/>
                  </a:cubicBezTo>
                  <a:cubicBezTo>
                    <a:pt x="985" y="106"/>
                    <a:pt x="984" y="107"/>
                    <a:pt x="963" y="107"/>
                  </a:cubicBezTo>
                  <a:cubicBezTo>
                    <a:pt x="950" y="107"/>
                    <a:pt x="956" y="106"/>
                    <a:pt x="951" y="106"/>
                  </a:cubicBezTo>
                  <a:cubicBezTo>
                    <a:pt x="951" y="106"/>
                    <a:pt x="949" y="106"/>
                    <a:pt x="943" y="106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24" y="109"/>
                    <a:pt x="924" y="109"/>
                    <a:pt x="924" y="109"/>
                  </a:cubicBezTo>
                  <a:cubicBezTo>
                    <a:pt x="911" y="110"/>
                    <a:pt x="895" y="109"/>
                    <a:pt x="910" y="111"/>
                  </a:cubicBezTo>
                  <a:cubicBezTo>
                    <a:pt x="889" y="108"/>
                    <a:pt x="794" y="113"/>
                    <a:pt x="781" y="112"/>
                  </a:cubicBezTo>
                  <a:cubicBezTo>
                    <a:pt x="762" y="115"/>
                    <a:pt x="743" y="115"/>
                    <a:pt x="720" y="116"/>
                  </a:cubicBezTo>
                  <a:cubicBezTo>
                    <a:pt x="726" y="116"/>
                    <a:pt x="729" y="118"/>
                    <a:pt x="709" y="119"/>
                  </a:cubicBezTo>
                  <a:cubicBezTo>
                    <a:pt x="716" y="113"/>
                    <a:pt x="674" y="117"/>
                    <a:pt x="657" y="114"/>
                  </a:cubicBezTo>
                  <a:cubicBezTo>
                    <a:pt x="665" y="116"/>
                    <a:pt x="599" y="117"/>
                    <a:pt x="621" y="119"/>
                  </a:cubicBezTo>
                  <a:cubicBezTo>
                    <a:pt x="604" y="119"/>
                    <a:pt x="620" y="117"/>
                    <a:pt x="607" y="117"/>
                  </a:cubicBezTo>
                  <a:cubicBezTo>
                    <a:pt x="567" y="120"/>
                    <a:pt x="519" y="118"/>
                    <a:pt x="469" y="120"/>
                  </a:cubicBezTo>
                  <a:cubicBezTo>
                    <a:pt x="468" y="121"/>
                    <a:pt x="476" y="121"/>
                    <a:pt x="466" y="123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30" y="121"/>
                    <a:pt x="431" y="124"/>
                    <a:pt x="413" y="122"/>
                  </a:cubicBezTo>
                  <a:cubicBezTo>
                    <a:pt x="415" y="123"/>
                    <a:pt x="419" y="124"/>
                    <a:pt x="412" y="124"/>
                  </a:cubicBezTo>
                  <a:cubicBezTo>
                    <a:pt x="315" y="124"/>
                    <a:pt x="214" y="133"/>
                    <a:pt x="115" y="129"/>
                  </a:cubicBezTo>
                  <a:cubicBezTo>
                    <a:pt x="128" y="130"/>
                    <a:pt x="119" y="130"/>
                    <a:pt x="109" y="131"/>
                  </a:cubicBezTo>
                  <a:cubicBezTo>
                    <a:pt x="116" y="131"/>
                    <a:pt x="109" y="133"/>
                    <a:pt x="110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1" y="135"/>
                    <a:pt x="24" y="133"/>
                    <a:pt x="20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6" y="139"/>
                    <a:pt x="58" y="141"/>
                    <a:pt x="55" y="145"/>
                  </a:cubicBezTo>
                  <a:cubicBezTo>
                    <a:pt x="75" y="141"/>
                    <a:pt x="107" y="149"/>
                    <a:pt x="139" y="143"/>
                  </a:cubicBezTo>
                  <a:cubicBezTo>
                    <a:pt x="146" y="143"/>
                    <a:pt x="133" y="144"/>
                    <a:pt x="137" y="145"/>
                  </a:cubicBezTo>
                  <a:cubicBezTo>
                    <a:pt x="145" y="143"/>
                    <a:pt x="154" y="143"/>
                    <a:pt x="173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22" y="141"/>
                    <a:pt x="244" y="142"/>
                    <a:pt x="301" y="142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309" y="140"/>
                    <a:pt x="311" y="140"/>
                    <a:pt x="317" y="141"/>
                  </a:cubicBezTo>
                  <a:cubicBezTo>
                    <a:pt x="331" y="137"/>
                    <a:pt x="283" y="142"/>
                    <a:pt x="295" y="138"/>
                  </a:cubicBezTo>
                  <a:cubicBezTo>
                    <a:pt x="312" y="141"/>
                    <a:pt x="382" y="136"/>
                    <a:pt x="393" y="140"/>
                  </a:cubicBezTo>
                  <a:cubicBezTo>
                    <a:pt x="412" y="139"/>
                    <a:pt x="388" y="138"/>
                    <a:pt x="407" y="137"/>
                  </a:cubicBezTo>
                  <a:cubicBezTo>
                    <a:pt x="412" y="138"/>
                    <a:pt x="412" y="138"/>
                    <a:pt x="412" y="138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29" y="136"/>
                    <a:pt x="435" y="138"/>
                    <a:pt x="436" y="139"/>
                  </a:cubicBezTo>
                  <a:cubicBezTo>
                    <a:pt x="433" y="139"/>
                    <a:pt x="427" y="139"/>
                    <a:pt x="424" y="139"/>
                  </a:cubicBezTo>
                  <a:cubicBezTo>
                    <a:pt x="439" y="140"/>
                    <a:pt x="465" y="138"/>
                    <a:pt x="473" y="138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508" y="135"/>
                    <a:pt x="572" y="135"/>
                    <a:pt x="621" y="131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56" y="127"/>
                    <a:pt x="648" y="130"/>
                    <a:pt x="690" y="128"/>
                  </a:cubicBezTo>
                  <a:cubicBezTo>
                    <a:pt x="689" y="129"/>
                    <a:pt x="689" y="129"/>
                    <a:pt x="689" y="129"/>
                  </a:cubicBezTo>
                  <a:cubicBezTo>
                    <a:pt x="697" y="127"/>
                    <a:pt x="708" y="127"/>
                    <a:pt x="720" y="126"/>
                  </a:cubicBezTo>
                  <a:cubicBezTo>
                    <a:pt x="709" y="128"/>
                    <a:pt x="739" y="128"/>
                    <a:pt x="726" y="129"/>
                  </a:cubicBezTo>
                  <a:cubicBezTo>
                    <a:pt x="767" y="126"/>
                    <a:pt x="746" y="127"/>
                    <a:pt x="773" y="123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89" y="123"/>
                    <a:pt x="790" y="122"/>
                    <a:pt x="811" y="121"/>
                  </a:cubicBezTo>
                  <a:cubicBezTo>
                    <a:pt x="793" y="123"/>
                    <a:pt x="824" y="123"/>
                    <a:pt x="805" y="125"/>
                  </a:cubicBezTo>
                  <a:cubicBezTo>
                    <a:pt x="849" y="127"/>
                    <a:pt x="870" y="120"/>
                    <a:pt x="890" y="124"/>
                  </a:cubicBezTo>
                  <a:cubicBezTo>
                    <a:pt x="910" y="120"/>
                    <a:pt x="852" y="123"/>
                    <a:pt x="863" y="122"/>
                  </a:cubicBezTo>
                  <a:cubicBezTo>
                    <a:pt x="854" y="121"/>
                    <a:pt x="880" y="118"/>
                    <a:pt x="894" y="118"/>
                  </a:cubicBezTo>
                  <a:cubicBezTo>
                    <a:pt x="908" y="118"/>
                    <a:pt x="918" y="123"/>
                    <a:pt x="953" y="122"/>
                  </a:cubicBezTo>
                  <a:cubicBezTo>
                    <a:pt x="949" y="122"/>
                    <a:pt x="949" y="122"/>
                    <a:pt x="946" y="122"/>
                  </a:cubicBezTo>
                  <a:cubicBezTo>
                    <a:pt x="959" y="123"/>
                    <a:pt x="972" y="120"/>
                    <a:pt x="988" y="121"/>
                  </a:cubicBezTo>
                  <a:cubicBezTo>
                    <a:pt x="997" y="119"/>
                    <a:pt x="1009" y="121"/>
                    <a:pt x="1011" y="118"/>
                  </a:cubicBezTo>
                  <a:cubicBezTo>
                    <a:pt x="979" y="119"/>
                    <a:pt x="979" y="119"/>
                    <a:pt x="979" y="119"/>
                  </a:cubicBezTo>
                  <a:cubicBezTo>
                    <a:pt x="997" y="118"/>
                    <a:pt x="1014" y="114"/>
                    <a:pt x="1045" y="115"/>
                  </a:cubicBezTo>
                  <a:cubicBezTo>
                    <a:pt x="1042" y="116"/>
                    <a:pt x="1033" y="117"/>
                    <a:pt x="1027" y="117"/>
                  </a:cubicBezTo>
                  <a:cubicBezTo>
                    <a:pt x="1036" y="118"/>
                    <a:pt x="1044" y="116"/>
                    <a:pt x="1053" y="117"/>
                  </a:cubicBezTo>
                  <a:cubicBezTo>
                    <a:pt x="1051" y="120"/>
                    <a:pt x="1014" y="119"/>
                    <a:pt x="994" y="122"/>
                  </a:cubicBezTo>
                  <a:cubicBezTo>
                    <a:pt x="1004" y="123"/>
                    <a:pt x="1032" y="118"/>
                    <a:pt x="1022" y="122"/>
                  </a:cubicBezTo>
                  <a:cubicBezTo>
                    <a:pt x="1036" y="117"/>
                    <a:pt x="1057" y="122"/>
                    <a:pt x="1080" y="118"/>
                  </a:cubicBezTo>
                  <a:cubicBezTo>
                    <a:pt x="1079" y="119"/>
                    <a:pt x="1079" y="119"/>
                    <a:pt x="1079" y="119"/>
                  </a:cubicBezTo>
                  <a:cubicBezTo>
                    <a:pt x="1083" y="119"/>
                    <a:pt x="1090" y="118"/>
                    <a:pt x="1097" y="118"/>
                  </a:cubicBezTo>
                  <a:cubicBezTo>
                    <a:pt x="1085" y="121"/>
                    <a:pt x="1085" y="121"/>
                    <a:pt x="1085" y="121"/>
                  </a:cubicBezTo>
                  <a:cubicBezTo>
                    <a:pt x="1104" y="118"/>
                    <a:pt x="1122" y="121"/>
                    <a:pt x="1141" y="120"/>
                  </a:cubicBezTo>
                  <a:cubicBezTo>
                    <a:pt x="1102" y="121"/>
                    <a:pt x="1132" y="118"/>
                    <a:pt x="1115" y="117"/>
                  </a:cubicBezTo>
                  <a:cubicBezTo>
                    <a:pt x="1163" y="113"/>
                    <a:pt x="1144" y="121"/>
                    <a:pt x="1194" y="119"/>
                  </a:cubicBezTo>
                  <a:cubicBezTo>
                    <a:pt x="1186" y="119"/>
                    <a:pt x="1170" y="118"/>
                    <a:pt x="1181" y="117"/>
                  </a:cubicBezTo>
                  <a:cubicBezTo>
                    <a:pt x="1191" y="117"/>
                    <a:pt x="1204" y="117"/>
                    <a:pt x="1211" y="118"/>
                  </a:cubicBezTo>
                  <a:cubicBezTo>
                    <a:pt x="1246" y="117"/>
                    <a:pt x="1205" y="116"/>
                    <a:pt x="1220" y="115"/>
                  </a:cubicBezTo>
                  <a:cubicBezTo>
                    <a:pt x="1233" y="117"/>
                    <a:pt x="1238" y="113"/>
                    <a:pt x="1253" y="112"/>
                  </a:cubicBezTo>
                  <a:cubicBezTo>
                    <a:pt x="1254" y="114"/>
                    <a:pt x="1254" y="114"/>
                    <a:pt x="1254" y="114"/>
                  </a:cubicBezTo>
                  <a:cubicBezTo>
                    <a:pt x="1294" y="114"/>
                    <a:pt x="1264" y="110"/>
                    <a:pt x="1301" y="110"/>
                  </a:cubicBezTo>
                  <a:cubicBezTo>
                    <a:pt x="1285" y="113"/>
                    <a:pt x="1285" y="113"/>
                    <a:pt x="1285" y="113"/>
                  </a:cubicBezTo>
                  <a:cubicBezTo>
                    <a:pt x="1304" y="112"/>
                    <a:pt x="1304" y="112"/>
                    <a:pt x="1304" y="112"/>
                  </a:cubicBezTo>
                  <a:cubicBezTo>
                    <a:pt x="1300" y="114"/>
                    <a:pt x="1300" y="114"/>
                    <a:pt x="1300" y="114"/>
                  </a:cubicBezTo>
                  <a:cubicBezTo>
                    <a:pt x="1321" y="112"/>
                    <a:pt x="1327" y="112"/>
                    <a:pt x="1348" y="112"/>
                  </a:cubicBezTo>
                  <a:cubicBezTo>
                    <a:pt x="1343" y="111"/>
                    <a:pt x="1350" y="109"/>
                    <a:pt x="1368" y="108"/>
                  </a:cubicBezTo>
                  <a:cubicBezTo>
                    <a:pt x="1380" y="109"/>
                    <a:pt x="1361" y="110"/>
                    <a:pt x="1387" y="109"/>
                  </a:cubicBezTo>
                  <a:cubicBezTo>
                    <a:pt x="1381" y="111"/>
                    <a:pt x="1375" y="112"/>
                    <a:pt x="1364" y="111"/>
                  </a:cubicBezTo>
                  <a:cubicBezTo>
                    <a:pt x="1363" y="112"/>
                    <a:pt x="1358" y="112"/>
                    <a:pt x="1357" y="113"/>
                  </a:cubicBezTo>
                  <a:cubicBezTo>
                    <a:pt x="1370" y="114"/>
                    <a:pt x="1390" y="112"/>
                    <a:pt x="1399" y="112"/>
                  </a:cubicBezTo>
                  <a:cubicBezTo>
                    <a:pt x="1396" y="112"/>
                    <a:pt x="1392" y="112"/>
                    <a:pt x="1389" y="112"/>
                  </a:cubicBezTo>
                  <a:cubicBezTo>
                    <a:pt x="1426" y="108"/>
                    <a:pt x="1426" y="108"/>
                    <a:pt x="1426" y="108"/>
                  </a:cubicBezTo>
                  <a:cubicBezTo>
                    <a:pt x="1432" y="109"/>
                    <a:pt x="1427" y="109"/>
                    <a:pt x="1423" y="110"/>
                  </a:cubicBezTo>
                  <a:cubicBezTo>
                    <a:pt x="1430" y="110"/>
                    <a:pt x="1435" y="109"/>
                    <a:pt x="1446" y="108"/>
                  </a:cubicBezTo>
                  <a:cubicBezTo>
                    <a:pt x="1444" y="110"/>
                    <a:pt x="1444" y="111"/>
                    <a:pt x="1429" y="112"/>
                  </a:cubicBezTo>
                  <a:cubicBezTo>
                    <a:pt x="1464" y="110"/>
                    <a:pt x="1464" y="110"/>
                    <a:pt x="1464" y="110"/>
                  </a:cubicBezTo>
                  <a:cubicBezTo>
                    <a:pt x="1466" y="110"/>
                    <a:pt x="1482" y="111"/>
                    <a:pt x="1477" y="112"/>
                  </a:cubicBezTo>
                  <a:cubicBezTo>
                    <a:pt x="1497" y="112"/>
                    <a:pt x="1525" y="107"/>
                    <a:pt x="1551" y="108"/>
                  </a:cubicBezTo>
                  <a:cubicBezTo>
                    <a:pt x="1552" y="108"/>
                    <a:pt x="1555" y="107"/>
                    <a:pt x="1560" y="107"/>
                  </a:cubicBezTo>
                  <a:cubicBezTo>
                    <a:pt x="1585" y="106"/>
                    <a:pt x="1606" y="108"/>
                    <a:pt x="1635" y="105"/>
                  </a:cubicBezTo>
                  <a:cubicBezTo>
                    <a:pt x="1651" y="107"/>
                    <a:pt x="1651" y="107"/>
                    <a:pt x="1651" y="107"/>
                  </a:cubicBezTo>
                  <a:cubicBezTo>
                    <a:pt x="1674" y="106"/>
                    <a:pt x="1629" y="104"/>
                    <a:pt x="1667" y="102"/>
                  </a:cubicBezTo>
                  <a:cubicBezTo>
                    <a:pt x="1693" y="100"/>
                    <a:pt x="1676" y="104"/>
                    <a:pt x="1686" y="105"/>
                  </a:cubicBezTo>
                  <a:cubicBezTo>
                    <a:pt x="1699" y="103"/>
                    <a:pt x="1722" y="99"/>
                    <a:pt x="1746" y="101"/>
                  </a:cubicBezTo>
                  <a:cubicBezTo>
                    <a:pt x="1738" y="102"/>
                    <a:pt x="1732" y="101"/>
                    <a:pt x="1724" y="102"/>
                  </a:cubicBezTo>
                  <a:cubicBezTo>
                    <a:pt x="1743" y="103"/>
                    <a:pt x="1743" y="103"/>
                    <a:pt x="1743" y="103"/>
                  </a:cubicBezTo>
                  <a:cubicBezTo>
                    <a:pt x="1721" y="106"/>
                    <a:pt x="1704" y="106"/>
                    <a:pt x="1722" y="107"/>
                  </a:cubicBezTo>
                  <a:cubicBezTo>
                    <a:pt x="1724" y="102"/>
                    <a:pt x="1794" y="105"/>
                    <a:pt x="1796" y="99"/>
                  </a:cubicBezTo>
                  <a:cubicBezTo>
                    <a:pt x="1809" y="100"/>
                    <a:pt x="1809" y="100"/>
                    <a:pt x="1809" y="100"/>
                  </a:cubicBezTo>
                  <a:cubicBezTo>
                    <a:pt x="1805" y="100"/>
                    <a:pt x="1805" y="100"/>
                    <a:pt x="1801" y="100"/>
                  </a:cubicBezTo>
                  <a:cubicBezTo>
                    <a:pt x="1825" y="102"/>
                    <a:pt x="1819" y="96"/>
                    <a:pt x="1850" y="96"/>
                  </a:cubicBezTo>
                  <a:cubicBezTo>
                    <a:pt x="1860" y="96"/>
                    <a:pt x="1868" y="97"/>
                    <a:pt x="1860" y="97"/>
                  </a:cubicBezTo>
                  <a:cubicBezTo>
                    <a:pt x="1884" y="95"/>
                    <a:pt x="1884" y="95"/>
                    <a:pt x="1884" y="95"/>
                  </a:cubicBezTo>
                  <a:cubicBezTo>
                    <a:pt x="1890" y="95"/>
                    <a:pt x="1890" y="96"/>
                    <a:pt x="1886" y="96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24" y="94"/>
                    <a:pt x="1936" y="92"/>
                    <a:pt x="1941" y="92"/>
                  </a:cubicBezTo>
                  <a:cubicBezTo>
                    <a:pt x="1951" y="92"/>
                    <a:pt x="1937" y="92"/>
                    <a:pt x="1939" y="93"/>
                  </a:cubicBezTo>
                  <a:cubicBezTo>
                    <a:pt x="1959" y="91"/>
                    <a:pt x="1959" y="91"/>
                    <a:pt x="1959" y="91"/>
                  </a:cubicBezTo>
                  <a:cubicBezTo>
                    <a:pt x="1967" y="92"/>
                    <a:pt x="1951" y="94"/>
                    <a:pt x="1937" y="94"/>
                  </a:cubicBezTo>
                  <a:cubicBezTo>
                    <a:pt x="1956" y="99"/>
                    <a:pt x="1953" y="92"/>
                    <a:pt x="1994" y="94"/>
                  </a:cubicBezTo>
                  <a:cubicBezTo>
                    <a:pt x="1975" y="96"/>
                    <a:pt x="1975" y="96"/>
                    <a:pt x="1975" y="96"/>
                  </a:cubicBezTo>
                  <a:cubicBezTo>
                    <a:pt x="1987" y="98"/>
                    <a:pt x="2002" y="97"/>
                    <a:pt x="2024" y="98"/>
                  </a:cubicBezTo>
                  <a:cubicBezTo>
                    <a:pt x="2019" y="97"/>
                    <a:pt x="1981" y="95"/>
                    <a:pt x="2002" y="93"/>
                  </a:cubicBezTo>
                  <a:cubicBezTo>
                    <a:pt x="2009" y="93"/>
                    <a:pt x="2017" y="93"/>
                    <a:pt x="2029" y="91"/>
                  </a:cubicBezTo>
                  <a:cubicBezTo>
                    <a:pt x="2029" y="93"/>
                    <a:pt x="2040" y="92"/>
                    <a:pt x="2055" y="92"/>
                  </a:cubicBezTo>
                  <a:cubicBezTo>
                    <a:pt x="2054" y="95"/>
                    <a:pt x="2054" y="95"/>
                    <a:pt x="2054" y="95"/>
                  </a:cubicBezTo>
                  <a:cubicBezTo>
                    <a:pt x="2069" y="93"/>
                    <a:pt x="2068" y="92"/>
                    <a:pt x="2077" y="91"/>
                  </a:cubicBezTo>
                  <a:cubicBezTo>
                    <a:pt x="2094" y="90"/>
                    <a:pt x="2098" y="92"/>
                    <a:pt x="2102" y="94"/>
                  </a:cubicBezTo>
                  <a:cubicBezTo>
                    <a:pt x="2130" y="93"/>
                    <a:pt x="2083" y="91"/>
                    <a:pt x="2116" y="90"/>
                  </a:cubicBezTo>
                  <a:cubicBezTo>
                    <a:pt x="2139" y="90"/>
                    <a:pt x="2155" y="89"/>
                    <a:pt x="2183" y="86"/>
                  </a:cubicBezTo>
                  <a:cubicBezTo>
                    <a:pt x="2199" y="87"/>
                    <a:pt x="2180" y="88"/>
                    <a:pt x="2186" y="88"/>
                  </a:cubicBezTo>
                  <a:cubicBezTo>
                    <a:pt x="2200" y="86"/>
                    <a:pt x="2200" y="86"/>
                    <a:pt x="2200" y="86"/>
                  </a:cubicBezTo>
                  <a:cubicBezTo>
                    <a:pt x="2204" y="86"/>
                    <a:pt x="2202" y="87"/>
                    <a:pt x="2202" y="87"/>
                  </a:cubicBezTo>
                  <a:cubicBezTo>
                    <a:pt x="2214" y="86"/>
                    <a:pt x="2203" y="84"/>
                    <a:pt x="2222" y="83"/>
                  </a:cubicBezTo>
                  <a:cubicBezTo>
                    <a:pt x="2227" y="80"/>
                    <a:pt x="2261" y="86"/>
                    <a:pt x="2284" y="82"/>
                  </a:cubicBezTo>
                  <a:cubicBezTo>
                    <a:pt x="2290" y="83"/>
                    <a:pt x="2281" y="84"/>
                    <a:pt x="2283" y="85"/>
                  </a:cubicBezTo>
                  <a:cubicBezTo>
                    <a:pt x="2315" y="82"/>
                    <a:pt x="2311" y="82"/>
                    <a:pt x="2337" y="79"/>
                  </a:cubicBezTo>
                  <a:cubicBezTo>
                    <a:pt x="2360" y="80"/>
                    <a:pt x="2360" y="80"/>
                    <a:pt x="2360" y="80"/>
                  </a:cubicBezTo>
                  <a:cubicBezTo>
                    <a:pt x="2343" y="78"/>
                    <a:pt x="2364" y="76"/>
                    <a:pt x="2383" y="73"/>
                  </a:cubicBezTo>
                  <a:cubicBezTo>
                    <a:pt x="2377" y="72"/>
                    <a:pt x="2372" y="72"/>
                    <a:pt x="2369" y="71"/>
                  </a:cubicBezTo>
                  <a:cubicBezTo>
                    <a:pt x="2398" y="69"/>
                    <a:pt x="2398" y="69"/>
                    <a:pt x="2398" y="69"/>
                  </a:cubicBezTo>
                  <a:cubicBezTo>
                    <a:pt x="2402" y="70"/>
                    <a:pt x="2399" y="71"/>
                    <a:pt x="2394" y="72"/>
                  </a:cubicBezTo>
                  <a:cubicBezTo>
                    <a:pt x="2396" y="71"/>
                    <a:pt x="2398" y="71"/>
                    <a:pt x="2399" y="71"/>
                  </a:cubicBezTo>
                  <a:cubicBezTo>
                    <a:pt x="2410" y="72"/>
                    <a:pt x="2404" y="73"/>
                    <a:pt x="2397" y="75"/>
                  </a:cubicBezTo>
                  <a:cubicBezTo>
                    <a:pt x="2393" y="74"/>
                    <a:pt x="2390" y="74"/>
                    <a:pt x="2386" y="74"/>
                  </a:cubicBezTo>
                  <a:cubicBezTo>
                    <a:pt x="2379" y="75"/>
                    <a:pt x="2372" y="77"/>
                    <a:pt x="2374" y="79"/>
                  </a:cubicBezTo>
                  <a:cubicBezTo>
                    <a:pt x="2376" y="78"/>
                    <a:pt x="2379" y="78"/>
                    <a:pt x="2383" y="78"/>
                  </a:cubicBezTo>
                  <a:cubicBezTo>
                    <a:pt x="2382" y="78"/>
                    <a:pt x="2380" y="79"/>
                    <a:pt x="2381" y="79"/>
                  </a:cubicBezTo>
                  <a:cubicBezTo>
                    <a:pt x="2382" y="79"/>
                    <a:pt x="2385" y="78"/>
                    <a:pt x="2390" y="78"/>
                  </a:cubicBezTo>
                  <a:cubicBezTo>
                    <a:pt x="2397" y="80"/>
                    <a:pt x="2397" y="80"/>
                    <a:pt x="2397" y="80"/>
                  </a:cubicBezTo>
                  <a:cubicBezTo>
                    <a:pt x="2399" y="79"/>
                    <a:pt x="2399" y="79"/>
                    <a:pt x="2399" y="79"/>
                  </a:cubicBezTo>
                  <a:cubicBezTo>
                    <a:pt x="2437" y="80"/>
                    <a:pt x="2437" y="80"/>
                    <a:pt x="2437" y="80"/>
                  </a:cubicBezTo>
                  <a:cubicBezTo>
                    <a:pt x="2465" y="76"/>
                    <a:pt x="2489" y="71"/>
                    <a:pt x="2533" y="69"/>
                  </a:cubicBezTo>
                  <a:cubicBezTo>
                    <a:pt x="2522" y="71"/>
                    <a:pt x="2531" y="72"/>
                    <a:pt x="2530" y="75"/>
                  </a:cubicBezTo>
                  <a:cubicBezTo>
                    <a:pt x="2518" y="72"/>
                    <a:pt x="2496" y="77"/>
                    <a:pt x="2473" y="77"/>
                  </a:cubicBezTo>
                  <a:cubicBezTo>
                    <a:pt x="2485" y="77"/>
                    <a:pt x="2483" y="78"/>
                    <a:pt x="2480" y="79"/>
                  </a:cubicBezTo>
                  <a:cubicBezTo>
                    <a:pt x="2520" y="75"/>
                    <a:pt x="2520" y="75"/>
                    <a:pt x="2520" y="75"/>
                  </a:cubicBezTo>
                  <a:cubicBezTo>
                    <a:pt x="2519" y="77"/>
                    <a:pt x="2529" y="76"/>
                    <a:pt x="2539" y="77"/>
                  </a:cubicBezTo>
                  <a:cubicBezTo>
                    <a:pt x="2531" y="73"/>
                    <a:pt x="2570" y="73"/>
                    <a:pt x="2586" y="72"/>
                  </a:cubicBezTo>
                  <a:cubicBezTo>
                    <a:pt x="2587" y="73"/>
                    <a:pt x="2583" y="74"/>
                    <a:pt x="2563" y="75"/>
                  </a:cubicBezTo>
                  <a:cubicBezTo>
                    <a:pt x="2585" y="77"/>
                    <a:pt x="2592" y="69"/>
                    <a:pt x="2614" y="71"/>
                  </a:cubicBezTo>
                  <a:cubicBezTo>
                    <a:pt x="2609" y="71"/>
                    <a:pt x="2606" y="71"/>
                    <a:pt x="2604" y="72"/>
                  </a:cubicBezTo>
                  <a:cubicBezTo>
                    <a:pt x="2616" y="70"/>
                    <a:pt x="2644" y="71"/>
                    <a:pt x="2637" y="72"/>
                  </a:cubicBezTo>
                  <a:cubicBezTo>
                    <a:pt x="2632" y="72"/>
                    <a:pt x="2632" y="72"/>
                    <a:pt x="2632" y="72"/>
                  </a:cubicBezTo>
                  <a:cubicBezTo>
                    <a:pt x="2665" y="72"/>
                    <a:pt x="2732" y="69"/>
                    <a:pt x="2737" y="66"/>
                  </a:cubicBezTo>
                  <a:cubicBezTo>
                    <a:pt x="2737" y="66"/>
                    <a:pt x="2732" y="70"/>
                    <a:pt x="2730" y="71"/>
                  </a:cubicBezTo>
                  <a:cubicBezTo>
                    <a:pt x="2789" y="57"/>
                    <a:pt x="2789" y="57"/>
                    <a:pt x="2789" y="57"/>
                  </a:cubicBezTo>
                  <a:cubicBezTo>
                    <a:pt x="2783" y="61"/>
                    <a:pt x="2803" y="67"/>
                    <a:pt x="2776" y="69"/>
                  </a:cubicBezTo>
                  <a:cubicBezTo>
                    <a:pt x="2784" y="70"/>
                    <a:pt x="2794" y="70"/>
                    <a:pt x="2810" y="68"/>
                  </a:cubicBezTo>
                  <a:cubicBezTo>
                    <a:pt x="2805" y="68"/>
                    <a:pt x="2797" y="64"/>
                    <a:pt x="2804" y="64"/>
                  </a:cubicBezTo>
                  <a:cubicBezTo>
                    <a:pt x="2824" y="67"/>
                    <a:pt x="2818" y="65"/>
                    <a:pt x="2843" y="67"/>
                  </a:cubicBezTo>
                  <a:cubicBezTo>
                    <a:pt x="2835" y="67"/>
                    <a:pt x="2843" y="62"/>
                    <a:pt x="2856" y="62"/>
                  </a:cubicBezTo>
                  <a:cubicBezTo>
                    <a:pt x="2854" y="63"/>
                    <a:pt x="2857" y="66"/>
                    <a:pt x="2852" y="67"/>
                  </a:cubicBezTo>
                  <a:cubicBezTo>
                    <a:pt x="2882" y="62"/>
                    <a:pt x="2882" y="62"/>
                    <a:pt x="2882" y="62"/>
                  </a:cubicBezTo>
                  <a:cubicBezTo>
                    <a:pt x="2877" y="63"/>
                    <a:pt x="2883" y="66"/>
                    <a:pt x="2889" y="67"/>
                  </a:cubicBezTo>
                  <a:cubicBezTo>
                    <a:pt x="2886" y="66"/>
                    <a:pt x="2917" y="66"/>
                    <a:pt x="2925" y="65"/>
                  </a:cubicBezTo>
                  <a:cubicBezTo>
                    <a:pt x="2912" y="64"/>
                    <a:pt x="2912" y="64"/>
                    <a:pt x="2912" y="64"/>
                  </a:cubicBezTo>
                  <a:cubicBezTo>
                    <a:pt x="2947" y="64"/>
                    <a:pt x="2946" y="57"/>
                    <a:pt x="2981" y="56"/>
                  </a:cubicBezTo>
                  <a:cubicBezTo>
                    <a:pt x="2977" y="57"/>
                    <a:pt x="2971" y="62"/>
                    <a:pt x="2989" y="62"/>
                  </a:cubicBezTo>
                  <a:cubicBezTo>
                    <a:pt x="2997" y="60"/>
                    <a:pt x="3025" y="50"/>
                    <a:pt x="3056" y="48"/>
                  </a:cubicBezTo>
                  <a:cubicBezTo>
                    <a:pt x="3062" y="49"/>
                    <a:pt x="3062" y="49"/>
                    <a:pt x="3062" y="49"/>
                  </a:cubicBezTo>
                  <a:cubicBezTo>
                    <a:pt x="3086" y="47"/>
                    <a:pt x="3086" y="47"/>
                    <a:pt x="3086" y="47"/>
                  </a:cubicBezTo>
                  <a:cubicBezTo>
                    <a:pt x="3071" y="50"/>
                    <a:pt x="3029" y="59"/>
                    <a:pt x="3007" y="62"/>
                  </a:cubicBezTo>
                  <a:cubicBezTo>
                    <a:pt x="3020" y="63"/>
                    <a:pt x="3011" y="64"/>
                    <a:pt x="3030" y="63"/>
                  </a:cubicBezTo>
                  <a:cubicBezTo>
                    <a:pt x="3037" y="64"/>
                    <a:pt x="3020" y="65"/>
                    <a:pt x="3014" y="66"/>
                  </a:cubicBezTo>
                  <a:cubicBezTo>
                    <a:pt x="3060" y="65"/>
                    <a:pt x="3060" y="65"/>
                    <a:pt x="3060" y="65"/>
                  </a:cubicBezTo>
                  <a:cubicBezTo>
                    <a:pt x="3058" y="62"/>
                    <a:pt x="3095" y="61"/>
                    <a:pt x="3093" y="59"/>
                  </a:cubicBezTo>
                  <a:cubicBezTo>
                    <a:pt x="3043" y="63"/>
                    <a:pt x="3043" y="63"/>
                    <a:pt x="3043" y="63"/>
                  </a:cubicBezTo>
                  <a:cubicBezTo>
                    <a:pt x="3041" y="61"/>
                    <a:pt x="3072" y="55"/>
                    <a:pt x="3105" y="54"/>
                  </a:cubicBezTo>
                  <a:cubicBezTo>
                    <a:pt x="3113" y="55"/>
                    <a:pt x="3099" y="59"/>
                    <a:pt x="3099" y="60"/>
                  </a:cubicBezTo>
                  <a:cubicBezTo>
                    <a:pt x="3104" y="59"/>
                    <a:pt x="3130" y="58"/>
                    <a:pt x="3133" y="58"/>
                  </a:cubicBezTo>
                  <a:cubicBezTo>
                    <a:pt x="3120" y="60"/>
                    <a:pt x="3120" y="60"/>
                    <a:pt x="3120" y="60"/>
                  </a:cubicBezTo>
                  <a:cubicBezTo>
                    <a:pt x="3138" y="61"/>
                    <a:pt x="3149" y="56"/>
                    <a:pt x="3171" y="58"/>
                  </a:cubicBezTo>
                  <a:cubicBezTo>
                    <a:pt x="3179" y="58"/>
                    <a:pt x="3194" y="60"/>
                    <a:pt x="3195" y="59"/>
                  </a:cubicBezTo>
                  <a:cubicBezTo>
                    <a:pt x="3183" y="56"/>
                    <a:pt x="3180" y="47"/>
                    <a:pt x="3188" y="44"/>
                  </a:cubicBezTo>
                  <a:cubicBezTo>
                    <a:pt x="3191" y="44"/>
                    <a:pt x="3228" y="46"/>
                    <a:pt x="3236" y="47"/>
                  </a:cubicBezTo>
                  <a:cubicBezTo>
                    <a:pt x="3249" y="49"/>
                    <a:pt x="3218" y="53"/>
                    <a:pt x="3229" y="55"/>
                  </a:cubicBezTo>
                  <a:cubicBezTo>
                    <a:pt x="3229" y="54"/>
                    <a:pt x="3236" y="53"/>
                    <a:pt x="3239" y="53"/>
                  </a:cubicBezTo>
                  <a:cubicBezTo>
                    <a:pt x="3247" y="53"/>
                    <a:pt x="3235" y="55"/>
                    <a:pt x="3253" y="54"/>
                  </a:cubicBezTo>
                  <a:cubicBezTo>
                    <a:pt x="3256" y="52"/>
                    <a:pt x="3288" y="54"/>
                    <a:pt x="3261" y="52"/>
                  </a:cubicBezTo>
                  <a:cubicBezTo>
                    <a:pt x="3278" y="51"/>
                    <a:pt x="3279" y="52"/>
                    <a:pt x="3299" y="51"/>
                  </a:cubicBezTo>
                  <a:cubicBezTo>
                    <a:pt x="3292" y="50"/>
                    <a:pt x="3316" y="45"/>
                    <a:pt x="3333" y="44"/>
                  </a:cubicBezTo>
                  <a:cubicBezTo>
                    <a:pt x="3332" y="44"/>
                    <a:pt x="3336" y="45"/>
                    <a:pt x="3338" y="45"/>
                  </a:cubicBezTo>
                  <a:cubicBezTo>
                    <a:pt x="3372" y="45"/>
                    <a:pt x="3391" y="45"/>
                    <a:pt x="3423" y="44"/>
                  </a:cubicBezTo>
                  <a:cubicBezTo>
                    <a:pt x="3426" y="45"/>
                    <a:pt x="3442" y="45"/>
                    <a:pt x="3435" y="47"/>
                  </a:cubicBezTo>
                  <a:cubicBezTo>
                    <a:pt x="3440" y="46"/>
                    <a:pt x="3444" y="45"/>
                    <a:pt x="3454" y="45"/>
                  </a:cubicBezTo>
                  <a:cubicBezTo>
                    <a:pt x="3473" y="47"/>
                    <a:pt x="3432" y="46"/>
                    <a:pt x="3446" y="48"/>
                  </a:cubicBezTo>
                  <a:cubicBezTo>
                    <a:pt x="3448" y="47"/>
                    <a:pt x="3472" y="45"/>
                    <a:pt x="3486" y="44"/>
                  </a:cubicBezTo>
                  <a:cubicBezTo>
                    <a:pt x="3482" y="41"/>
                    <a:pt x="3453" y="44"/>
                    <a:pt x="3439" y="46"/>
                  </a:cubicBezTo>
                  <a:cubicBezTo>
                    <a:pt x="3439" y="42"/>
                    <a:pt x="3464" y="38"/>
                    <a:pt x="3497" y="36"/>
                  </a:cubicBezTo>
                  <a:cubicBezTo>
                    <a:pt x="3524" y="34"/>
                    <a:pt x="3509" y="37"/>
                    <a:pt x="3514" y="37"/>
                  </a:cubicBezTo>
                  <a:cubicBezTo>
                    <a:pt x="3564" y="36"/>
                    <a:pt x="3556" y="30"/>
                    <a:pt x="3598" y="31"/>
                  </a:cubicBezTo>
                  <a:cubicBezTo>
                    <a:pt x="3615" y="33"/>
                    <a:pt x="3599" y="35"/>
                    <a:pt x="3603" y="37"/>
                  </a:cubicBezTo>
                  <a:cubicBezTo>
                    <a:pt x="3581" y="38"/>
                    <a:pt x="3569" y="36"/>
                    <a:pt x="3554" y="37"/>
                  </a:cubicBezTo>
                  <a:cubicBezTo>
                    <a:pt x="3573" y="37"/>
                    <a:pt x="3573" y="37"/>
                    <a:pt x="3573" y="37"/>
                  </a:cubicBezTo>
                  <a:cubicBezTo>
                    <a:pt x="3566" y="38"/>
                    <a:pt x="3551" y="39"/>
                    <a:pt x="3543" y="39"/>
                  </a:cubicBezTo>
                  <a:cubicBezTo>
                    <a:pt x="3557" y="40"/>
                    <a:pt x="3628" y="37"/>
                    <a:pt x="3667" y="37"/>
                  </a:cubicBezTo>
                  <a:cubicBezTo>
                    <a:pt x="3674" y="36"/>
                    <a:pt x="3686" y="35"/>
                    <a:pt x="3680" y="35"/>
                  </a:cubicBezTo>
                  <a:cubicBezTo>
                    <a:pt x="3668" y="35"/>
                    <a:pt x="3668" y="35"/>
                    <a:pt x="3668" y="35"/>
                  </a:cubicBezTo>
                  <a:cubicBezTo>
                    <a:pt x="3656" y="34"/>
                    <a:pt x="3691" y="32"/>
                    <a:pt x="3675" y="32"/>
                  </a:cubicBezTo>
                  <a:cubicBezTo>
                    <a:pt x="3692" y="30"/>
                    <a:pt x="3710" y="28"/>
                    <a:pt x="3733" y="28"/>
                  </a:cubicBezTo>
                  <a:cubicBezTo>
                    <a:pt x="3738" y="30"/>
                    <a:pt x="3738" y="30"/>
                    <a:pt x="3738" y="30"/>
                  </a:cubicBezTo>
                  <a:cubicBezTo>
                    <a:pt x="3737" y="30"/>
                    <a:pt x="3722" y="29"/>
                    <a:pt x="3716" y="30"/>
                  </a:cubicBezTo>
                  <a:cubicBezTo>
                    <a:pt x="3726" y="29"/>
                    <a:pt x="3752" y="32"/>
                    <a:pt x="3762" y="29"/>
                  </a:cubicBezTo>
                  <a:cubicBezTo>
                    <a:pt x="3746" y="28"/>
                    <a:pt x="3746" y="28"/>
                    <a:pt x="3746" y="28"/>
                  </a:cubicBezTo>
                  <a:cubicBezTo>
                    <a:pt x="3762" y="26"/>
                    <a:pt x="3783" y="23"/>
                    <a:pt x="3803" y="23"/>
                  </a:cubicBezTo>
                  <a:close/>
                  <a:moveTo>
                    <a:pt x="948" y="107"/>
                  </a:moveTo>
                  <a:cubicBezTo>
                    <a:pt x="953" y="107"/>
                    <a:pt x="953" y="107"/>
                    <a:pt x="953" y="107"/>
                  </a:cubicBezTo>
                  <a:cubicBezTo>
                    <a:pt x="942" y="108"/>
                    <a:pt x="945" y="107"/>
                    <a:pt x="948" y="107"/>
                  </a:cubicBezTo>
                  <a:close/>
                  <a:moveTo>
                    <a:pt x="1982" y="94"/>
                  </a:moveTo>
                  <a:cubicBezTo>
                    <a:pt x="1988" y="91"/>
                    <a:pt x="1993" y="92"/>
                    <a:pt x="2002" y="93"/>
                  </a:cubicBezTo>
                  <a:cubicBezTo>
                    <a:pt x="1997" y="93"/>
                    <a:pt x="1986" y="95"/>
                    <a:pt x="1982" y="94"/>
                  </a:cubicBezTo>
                  <a:close/>
                  <a:moveTo>
                    <a:pt x="2407" y="76"/>
                  </a:moveTo>
                  <a:cubicBezTo>
                    <a:pt x="2412" y="75"/>
                    <a:pt x="2417" y="75"/>
                    <a:pt x="2424" y="76"/>
                  </a:cubicBezTo>
                  <a:cubicBezTo>
                    <a:pt x="2420" y="76"/>
                    <a:pt x="2414" y="76"/>
                    <a:pt x="2407" y="76"/>
                  </a:cubicBezTo>
                  <a:close/>
                  <a:moveTo>
                    <a:pt x="2845" y="55"/>
                  </a:moveTo>
                  <a:cubicBezTo>
                    <a:pt x="2845" y="55"/>
                    <a:pt x="2843" y="55"/>
                    <a:pt x="2847" y="54"/>
                  </a:cubicBezTo>
                  <a:cubicBezTo>
                    <a:pt x="2846" y="55"/>
                    <a:pt x="2846" y="55"/>
                    <a:pt x="2845" y="55"/>
                  </a:cubicBezTo>
                  <a:close/>
                  <a:moveTo>
                    <a:pt x="3599" y="28"/>
                  </a:moveTo>
                  <a:cubicBezTo>
                    <a:pt x="3586" y="28"/>
                    <a:pt x="3591" y="28"/>
                    <a:pt x="3599" y="28"/>
                  </a:cubicBezTo>
                  <a:cubicBezTo>
                    <a:pt x="3599" y="28"/>
                    <a:pt x="3599" y="28"/>
                    <a:pt x="3599" y="28"/>
                  </a:cubicBezTo>
                  <a:close/>
                  <a:moveTo>
                    <a:pt x="2376" y="80"/>
                  </a:moveTo>
                  <a:cubicBezTo>
                    <a:pt x="2375" y="79"/>
                    <a:pt x="2374" y="79"/>
                    <a:pt x="2374" y="79"/>
                  </a:cubicBezTo>
                  <a:cubicBezTo>
                    <a:pt x="2372" y="79"/>
                    <a:pt x="2372" y="80"/>
                    <a:pt x="2376" y="80"/>
                  </a:cubicBezTo>
                  <a:close/>
                  <a:moveTo>
                    <a:pt x="1552" y="108"/>
                  </a:moveTo>
                  <a:cubicBezTo>
                    <a:pt x="1551" y="108"/>
                    <a:pt x="1551" y="108"/>
                    <a:pt x="1551" y="108"/>
                  </a:cubicBezTo>
                  <a:cubicBezTo>
                    <a:pt x="1550" y="108"/>
                    <a:pt x="1550" y="108"/>
                    <a:pt x="1550" y="108"/>
                  </a:cubicBezTo>
                  <a:lnTo>
                    <a:pt x="1552" y="108"/>
                  </a:lnTo>
                  <a:close/>
                  <a:moveTo>
                    <a:pt x="3239" y="56"/>
                  </a:moveTo>
                  <a:cubicBezTo>
                    <a:pt x="3233" y="56"/>
                    <a:pt x="3231" y="55"/>
                    <a:pt x="3229" y="55"/>
                  </a:cubicBezTo>
                  <a:cubicBezTo>
                    <a:pt x="3228" y="56"/>
                    <a:pt x="3231" y="56"/>
                    <a:pt x="3239" y="56"/>
                  </a:cubicBezTo>
                  <a:close/>
                  <a:moveTo>
                    <a:pt x="3754" y="22"/>
                  </a:moveTo>
                  <a:cubicBezTo>
                    <a:pt x="3754" y="22"/>
                    <a:pt x="3752" y="22"/>
                    <a:pt x="3754" y="21"/>
                  </a:cubicBezTo>
                  <a:cubicBezTo>
                    <a:pt x="3740" y="22"/>
                    <a:pt x="3740" y="22"/>
                    <a:pt x="3740" y="22"/>
                  </a:cubicBezTo>
                  <a:cubicBezTo>
                    <a:pt x="3748" y="22"/>
                    <a:pt x="3751" y="22"/>
                    <a:pt x="3754" y="22"/>
                  </a:cubicBezTo>
                  <a:close/>
                  <a:moveTo>
                    <a:pt x="3754" y="21"/>
                  </a:moveTo>
                  <a:cubicBezTo>
                    <a:pt x="3756" y="21"/>
                    <a:pt x="3756" y="21"/>
                    <a:pt x="3756" y="21"/>
                  </a:cubicBezTo>
                  <a:cubicBezTo>
                    <a:pt x="3755" y="21"/>
                    <a:pt x="3755" y="21"/>
                    <a:pt x="3754" y="21"/>
                  </a:cubicBezTo>
                  <a:close/>
                  <a:moveTo>
                    <a:pt x="3895" y="29"/>
                  </a:moveTo>
                  <a:cubicBezTo>
                    <a:pt x="3897" y="29"/>
                    <a:pt x="3900" y="29"/>
                    <a:pt x="3902" y="29"/>
                  </a:cubicBezTo>
                  <a:cubicBezTo>
                    <a:pt x="3901" y="28"/>
                    <a:pt x="3901" y="28"/>
                    <a:pt x="3901" y="28"/>
                  </a:cubicBezTo>
                  <a:cubicBezTo>
                    <a:pt x="3891" y="28"/>
                    <a:pt x="3885" y="29"/>
                    <a:pt x="3895" y="29"/>
                  </a:cubicBezTo>
                  <a:close/>
                  <a:moveTo>
                    <a:pt x="3771" y="27"/>
                  </a:moveTo>
                  <a:cubicBezTo>
                    <a:pt x="3772" y="29"/>
                    <a:pt x="3782" y="28"/>
                    <a:pt x="3793" y="27"/>
                  </a:cubicBezTo>
                  <a:cubicBezTo>
                    <a:pt x="3793" y="27"/>
                    <a:pt x="3792" y="27"/>
                    <a:pt x="3791" y="27"/>
                  </a:cubicBezTo>
                  <a:cubicBezTo>
                    <a:pt x="3795" y="25"/>
                    <a:pt x="3783" y="26"/>
                    <a:pt x="3771" y="27"/>
                  </a:cubicBezTo>
                  <a:close/>
                  <a:moveTo>
                    <a:pt x="3796" y="27"/>
                  </a:moveTo>
                  <a:cubicBezTo>
                    <a:pt x="3799" y="27"/>
                    <a:pt x="3803" y="27"/>
                    <a:pt x="3806" y="27"/>
                  </a:cubicBezTo>
                  <a:cubicBezTo>
                    <a:pt x="3808" y="26"/>
                    <a:pt x="3802" y="27"/>
                    <a:pt x="3796" y="27"/>
                  </a:cubicBezTo>
                  <a:close/>
                  <a:moveTo>
                    <a:pt x="3656" y="26"/>
                  </a:moveTo>
                  <a:cubicBezTo>
                    <a:pt x="3661" y="27"/>
                    <a:pt x="3659" y="24"/>
                    <a:pt x="3662" y="25"/>
                  </a:cubicBezTo>
                  <a:cubicBezTo>
                    <a:pt x="3668" y="23"/>
                    <a:pt x="3627" y="28"/>
                    <a:pt x="3656" y="26"/>
                  </a:cubicBezTo>
                  <a:close/>
                  <a:moveTo>
                    <a:pt x="3770" y="32"/>
                  </a:moveTo>
                  <a:cubicBezTo>
                    <a:pt x="3780" y="32"/>
                    <a:pt x="3780" y="32"/>
                    <a:pt x="3780" y="32"/>
                  </a:cubicBezTo>
                  <a:cubicBezTo>
                    <a:pt x="3776" y="30"/>
                    <a:pt x="3776" y="30"/>
                    <a:pt x="3776" y="30"/>
                  </a:cubicBezTo>
                  <a:lnTo>
                    <a:pt x="3770" y="32"/>
                  </a:lnTo>
                  <a:close/>
                  <a:moveTo>
                    <a:pt x="3692" y="33"/>
                  </a:moveTo>
                  <a:cubicBezTo>
                    <a:pt x="3710" y="33"/>
                    <a:pt x="3710" y="33"/>
                    <a:pt x="3710" y="33"/>
                  </a:cubicBezTo>
                  <a:cubicBezTo>
                    <a:pt x="3709" y="33"/>
                    <a:pt x="3712" y="33"/>
                    <a:pt x="3714" y="33"/>
                  </a:cubicBezTo>
                  <a:cubicBezTo>
                    <a:pt x="3703" y="33"/>
                    <a:pt x="3691" y="33"/>
                    <a:pt x="3692" y="33"/>
                  </a:cubicBezTo>
                  <a:close/>
                  <a:moveTo>
                    <a:pt x="3729" y="32"/>
                  </a:moveTo>
                  <a:cubicBezTo>
                    <a:pt x="3726" y="32"/>
                    <a:pt x="3719" y="32"/>
                    <a:pt x="3714" y="33"/>
                  </a:cubicBezTo>
                  <a:cubicBezTo>
                    <a:pt x="3720" y="33"/>
                    <a:pt x="3726" y="32"/>
                    <a:pt x="3729" y="32"/>
                  </a:cubicBezTo>
                  <a:close/>
                  <a:moveTo>
                    <a:pt x="3738" y="34"/>
                  </a:moveTo>
                  <a:cubicBezTo>
                    <a:pt x="3756" y="34"/>
                    <a:pt x="3756" y="34"/>
                    <a:pt x="3756" y="34"/>
                  </a:cubicBezTo>
                  <a:cubicBezTo>
                    <a:pt x="3750" y="33"/>
                    <a:pt x="3750" y="33"/>
                    <a:pt x="3750" y="33"/>
                  </a:cubicBezTo>
                  <a:lnTo>
                    <a:pt x="3738" y="34"/>
                  </a:lnTo>
                  <a:close/>
                  <a:moveTo>
                    <a:pt x="3500" y="39"/>
                  </a:moveTo>
                  <a:cubicBezTo>
                    <a:pt x="3480" y="40"/>
                    <a:pt x="3480" y="40"/>
                    <a:pt x="3480" y="40"/>
                  </a:cubicBezTo>
                  <a:cubicBezTo>
                    <a:pt x="3478" y="40"/>
                    <a:pt x="3484" y="41"/>
                    <a:pt x="3491" y="40"/>
                  </a:cubicBezTo>
                  <a:cubicBezTo>
                    <a:pt x="3496" y="40"/>
                    <a:pt x="3503" y="39"/>
                    <a:pt x="3500" y="39"/>
                  </a:cubicBezTo>
                  <a:close/>
                  <a:moveTo>
                    <a:pt x="3550" y="44"/>
                  </a:moveTo>
                  <a:cubicBezTo>
                    <a:pt x="3559" y="42"/>
                    <a:pt x="3559" y="42"/>
                    <a:pt x="3559" y="42"/>
                  </a:cubicBezTo>
                  <a:cubicBezTo>
                    <a:pt x="3554" y="42"/>
                    <a:pt x="3553" y="42"/>
                    <a:pt x="3550" y="41"/>
                  </a:cubicBezTo>
                  <a:lnTo>
                    <a:pt x="3550" y="44"/>
                  </a:lnTo>
                  <a:close/>
                  <a:moveTo>
                    <a:pt x="3499" y="47"/>
                  </a:moveTo>
                  <a:cubicBezTo>
                    <a:pt x="3500" y="46"/>
                    <a:pt x="3520" y="45"/>
                    <a:pt x="3502" y="45"/>
                  </a:cubicBezTo>
                  <a:cubicBezTo>
                    <a:pt x="3500" y="45"/>
                    <a:pt x="3474" y="47"/>
                    <a:pt x="3499" y="47"/>
                  </a:cubicBezTo>
                  <a:close/>
                  <a:moveTo>
                    <a:pt x="3208" y="50"/>
                  </a:moveTo>
                  <a:cubicBezTo>
                    <a:pt x="3213" y="50"/>
                    <a:pt x="3213" y="50"/>
                    <a:pt x="3213" y="50"/>
                  </a:cubicBezTo>
                  <a:cubicBezTo>
                    <a:pt x="3212" y="46"/>
                    <a:pt x="3212" y="46"/>
                    <a:pt x="3212" y="46"/>
                  </a:cubicBezTo>
                  <a:lnTo>
                    <a:pt x="3208" y="50"/>
                  </a:lnTo>
                  <a:close/>
                  <a:moveTo>
                    <a:pt x="2964" y="64"/>
                  </a:moveTo>
                  <a:cubicBezTo>
                    <a:pt x="2950" y="65"/>
                    <a:pt x="2943" y="65"/>
                    <a:pt x="2950" y="67"/>
                  </a:cubicBezTo>
                  <a:cubicBezTo>
                    <a:pt x="2973" y="67"/>
                    <a:pt x="2955" y="65"/>
                    <a:pt x="2976" y="65"/>
                  </a:cubicBezTo>
                  <a:cubicBezTo>
                    <a:pt x="2981" y="64"/>
                    <a:pt x="2959" y="65"/>
                    <a:pt x="2964" y="64"/>
                  </a:cubicBezTo>
                  <a:close/>
                  <a:moveTo>
                    <a:pt x="2964" y="64"/>
                  </a:moveTo>
                  <a:cubicBezTo>
                    <a:pt x="2967" y="63"/>
                    <a:pt x="2969" y="63"/>
                    <a:pt x="2971" y="63"/>
                  </a:cubicBezTo>
                  <a:cubicBezTo>
                    <a:pt x="2967" y="63"/>
                    <a:pt x="2965" y="63"/>
                    <a:pt x="2964" y="64"/>
                  </a:cubicBezTo>
                  <a:close/>
                  <a:moveTo>
                    <a:pt x="41" y="131"/>
                  </a:moveTo>
                  <a:cubicBezTo>
                    <a:pt x="26" y="130"/>
                    <a:pt x="26" y="130"/>
                    <a:pt x="26" y="130"/>
                  </a:cubicBezTo>
                  <a:cubicBezTo>
                    <a:pt x="36" y="131"/>
                    <a:pt x="36" y="131"/>
                    <a:pt x="36" y="131"/>
                  </a:cubicBezTo>
                  <a:lnTo>
                    <a:pt x="41" y="131"/>
                  </a:lnTo>
                  <a:close/>
                  <a:moveTo>
                    <a:pt x="0" y="135"/>
                  </a:moveTo>
                  <a:cubicBezTo>
                    <a:pt x="3" y="134"/>
                    <a:pt x="10" y="134"/>
                    <a:pt x="13" y="135"/>
                  </a:cubicBezTo>
                  <a:cubicBezTo>
                    <a:pt x="9" y="132"/>
                    <a:pt x="9" y="132"/>
                    <a:pt x="9" y="132"/>
                  </a:cubicBezTo>
                  <a:lnTo>
                    <a:pt x="0" y="135"/>
                  </a:lnTo>
                  <a:close/>
                  <a:moveTo>
                    <a:pt x="2032" y="95"/>
                  </a:moveTo>
                  <a:cubicBezTo>
                    <a:pt x="2043" y="97"/>
                    <a:pt x="2043" y="97"/>
                    <a:pt x="2043" y="97"/>
                  </a:cubicBezTo>
                  <a:cubicBezTo>
                    <a:pt x="2044" y="96"/>
                    <a:pt x="2044" y="96"/>
                    <a:pt x="2044" y="96"/>
                  </a:cubicBezTo>
                  <a:cubicBezTo>
                    <a:pt x="2042" y="95"/>
                    <a:pt x="2039" y="95"/>
                    <a:pt x="2032" y="95"/>
                  </a:cubicBezTo>
                  <a:close/>
                  <a:moveTo>
                    <a:pt x="1842" y="100"/>
                  </a:moveTo>
                  <a:cubicBezTo>
                    <a:pt x="1845" y="100"/>
                    <a:pt x="1845" y="100"/>
                    <a:pt x="1845" y="100"/>
                  </a:cubicBezTo>
                  <a:cubicBezTo>
                    <a:pt x="1839" y="98"/>
                    <a:pt x="1839" y="98"/>
                    <a:pt x="1839" y="98"/>
                  </a:cubicBezTo>
                  <a:lnTo>
                    <a:pt x="1842" y="100"/>
                  </a:lnTo>
                  <a:close/>
                  <a:moveTo>
                    <a:pt x="1673" y="108"/>
                  </a:moveTo>
                  <a:cubicBezTo>
                    <a:pt x="1678" y="108"/>
                    <a:pt x="1684" y="108"/>
                    <a:pt x="1690" y="108"/>
                  </a:cubicBezTo>
                  <a:cubicBezTo>
                    <a:pt x="1678" y="108"/>
                    <a:pt x="1671" y="106"/>
                    <a:pt x="1673" y="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7E4F345-F01D-48AD-B180-861EBE1F5055}"/>
              </a:ext>
            </a:extLst>
          </p:cNvPr>
          <p:cNvSpPr/>
          <p:nvPr/>
        </p:nvSpPr>
        <p:spPr>
          <a:xfrm rot="16200000">
            <a:off x="2095503" y="-471488"/>
            <a:ext cx="4952999" cy="8543927"/>
          </a:xfrm>
          <a:custGeom>
            <a:avLst/>
            <a:gdLst>
              <a:gd name="connsiteX0" fmla="*/ 4952999 w 4952999"/>
              <a:gd name="connsiteY0" fmla="*/ 0 h 11391903"/>
              <a:gd name="connsiteX1" fmla="*/ 4952999 w 4952999"/>
              <a:gd name="connsiteY1" fmla="*/ 11391903 h 11391903"/>
              <a:gd name="connsiteX2" fmla="*/ 286838 w 4952999"/>
              <a:gd name="connsiteY2" fmla="*/ 11391903 h 11391903"/>
              <a:gd name="connsiteX3" fmla="*/ 0 w 4952999"/>
              <a:gd name="connsiteY3" fmla="*/ 62979 h 11391903"/>
              <a:gd name="connsiteX4" fmla="*/ 0 w 4952999"/>
              <a:gd name="connsiteY4" fmla="*/ 0 h 1139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2999" h="11391903">
                <a:moveTo>
                  <a:pt x="4952999" y="0"/>
                </a:moveTo>
                <a:lnTo>
                  <a:pt x="4952999" y="11391903"/>
                </a:lnTo>
                <a:lnTo>
                  <a:pt x="286838" y="11391903"/>
                </a:lnTo>
                <a:lnTo>
                  <a:pt x="0" y="6297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8DBFE5-2A3C-4809-B261-C2E6AA29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7" y="561602"/>
            <a:ext cx="6251002" cy="568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Insert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43B85-E039-45D9-8770-F7294F3BF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40" y="1337869"/>
            <a:ext cx="8543925" cy="4489451"/>
          </a:xfrm>
          <a:prstGeom prst="rect">
            <a:avLst/>
          </a:prstGeom>
        </p:spPr>
        <p:txBody>
          <a:bodyPr vert="horz" lIns="216000" tIns="14400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3FCB4-DACA-4261-800F-34588728E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744" y="62531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3C302-F7CB-47D7-B427-D7FDE2210F2A}" type="datetime1">
              <a:rPr lang="en-GB" smtClean="0"/>
              <a:t>10/06/2019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515B8-130C-4E3E-A4C3-4399C2D29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25316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3033C-A066-499E-B3E9-219340D71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8209" y="6234111"/>
            <a:ext cx="640555" cy="42576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25400" dir="9000000" algn="r" rotWithShape="0">
              <a:prstClr val="black">
                <a:alpha val="40000"/>
              </a:prstClr>
            </a:outerShdw>
          </a:effectLst>
        </p:spPr>
        <p:txBody>
          <a:bodyPr vert="horz" lIns="144000" tIns="45720" rIns="144000" bIns="45720" rtlCol="0" anchor="ctr"/>
          <a:lstStyle>
            <a:lvl1pPr algn="l">
              <a:defRPr sz="900" b="1" i="1">
                <a:solidFill>
                  <a:schemeClr val="bg1"/>
                </a:solidFill>
              </a:defRPr>
            </a:lvl1pPr>
          </a:lstStyle>
          <a:p>
            <a:fld id="{A467CFB7-EA22-4749-943B-EC61D09954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Freeform: Shape 25">
            <a:extLst>
              <a:ext uri="{FF2B5EF4-FFF2-40B4-BE49-F238E27FC236}">
                <a16:creationId xmlns:a16="http://schemas.microsoft.com/office/drawing/2014/main" id="{37E4F345-F01D-48AD-B180-861EBE1F5055}"/>
              </a:ext>
            </a:extLst>
          </p:cNvPr>
          <p:cNvSpPr/>
          <p:nvPr userDrawn="1"/>
        </p:nvSpPr>
        <p:spPr>
          <a:xfrm rot="16200000">
            <a:off x="2095501" y="-471488"/>
            <a:ext cx="4952999" cy="8543927"/>
          </a:xfrm>
          <a:custGeom>
            <a:avLst/>
            <a:gdLst>
              <a:gd name="connsiteX0" fmla="*/ 4952999 w 4952999"/>
              <a:gd name="connsiteY0" fmla="*/ 0 h 11391903"/>
              <a:gd name="connsiteX1" fmla="*/ 4952999 w 4952999"/>
              <a:gd name="connsiteY1" fmla="*/ 11391903 h 11391903"/>
              <a:gd name="connsiteX2" fmla="*/ 286838 w 4952999"/>
              <a:gd name="connsiteY2" fmla="*/ 11391903 h 11391903"/>
              <a:gd name="connsiteX3" fmla="*/ 0 w 4952999"/>
              <a:gd name="connsiteY3" fmla="*/ 62979 h 11391903"/>
              <a:gd name="connsiteX4" fmla="*/ 0 w 4952999"/>
              <a:gd name="connsiteY4" fmla="*/ 0 h 1139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2999" h="11391903">
                <a:moveTo>
                  <a:pt x="4952999" y="0"/>
                </a:moveTo>
                <a:lnTo>
                  <a:pt x="4952999" y="11391903"/>
                </a:lnTo>
                <a:lnTo>
                  <a:pt x="286838" y="11391903"/>
                </a:lnTo>
                <a:lnTo>
                  <a:pt x="0" y="6297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227C5B3-111A-4321-826F-D24144A56954}"/>
              </a:ext>
            </a:extLst>
          </p:cNvPr>
          <p:cNvGrpSpPr/>
          <p:nvPr userDrawn="1"/>
        </p:nvGrpSpPr>
        <p:grpSpPr>
          <a:xfrm>
            <a:off x="-2382" y="0"/>
            <a:ext cx="9148763" cy="434977"/>
            <a:chOff x="-3175" y="0"/>
            <a:chExt cx="12198350" cy="434977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6778BABA-7B84-4CC5-8DEB-E75B03687453}"/>
                </a:ext>
              </a:extLst>
            </p:cNvPr>
            <p:cNvSpPr/>
            <p:nvPr userDrawn="1"/>
          </p:nvSpPr>
          <p:spPr>
            <a:xfrm flipV="1">
              <a:off x="0" y="0"/>
              <a:ext cx="12192000" cy="35242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4245A63-BABA-4CEF-9C64-8286121E27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75" y="20639"/>
              <a:ext cx="12198350" cy="414338"/>
            </a:xfrm>
            <a:custGeom>
              <a:avLst/>
              <a:gdLst>
                <a:gd name="T0" fmla="*/ 4332 w 4484"/>
                <a:gd name="T1" fmla="*/ 9 h 149"/>
                <a:gd name="T2" fmla="*/ 4175 w 4484"/>
                <a:gd name="T3" fmla="*/ 7 h 149"/>
                <a:gd name="T4" fmla="*/ 4261 w 4484"/>
                <a:gd name="T5" fmla="*/ 15 h 149"/>
                <a:gd name="T6" fmla="*/ 4156 w 4484"/>
                <a:gd name="T7" fmla="*/ 15 h 149"/>
                <a:gd name="T8" fmla="*/ 3984 w 4484"/>
                <a:gd name="T9" fmla="*/ 14 h 149"/>
                <a:gd name="T10" fmla="*/ 4041 w 4484"/>
                <a:gd name="T11" fmla="*/ 15 h 149"/>
                <a:gd name="T12" fmla="*/ 4048 w 4484"/>
                <a:gd name="T13" fmla="*/ 17 h 149"/>
                <a:gd name="T14" fmla="*/ 3859 w 4484"/>
                <a:gd name="T15" fmla="*/ 21 h 149"/>
                <a:gd name="T16" fmla="*/ 4000 w 4484"/>
                <a:gd name="T17" fmla="*/ 16 h 149"/>
                <a:gd name="T18" fmla="*/ 3832 w 4484"/>
                <a:gd name="T19" fmla="*/ 31 h 149"/>
                <a:gd name="T20" fmla="*/ 3929 w 4484"/>
                <a:gd name="T21" fmla="*/ 18 h 149"/>
                <a:gd name="T22" fmla="*/ 3916 w 4484"/>
                <a:gd name="T23" fmla="*/ 24 h 149"/>
                <a:gd name="T24" fmla="*/ 4060 w 4484"/>
                <a:gd name="T25" fmla="*/ 19 h 149"/>
                <a:gd name="T26" fmla="*/ 3974 w 4484"/>
                <a:gd name="T27" fmla="*/ 23 h 149"/>
                <a:gd name="T28" fmla="*/ 1853 w 4484"/>
                <a:gd name="T29" fmla="*/ 98 h 149"/>
                <a:gd name="T30" fmla="*/ 2394 w 4484"/>
                <a:gd name="T31" fmla="*/ 72 h 149"/>
                <a:gd name="T32" fmla="*/ 1882 w 4484"/>
                <a:gd name="T33" fmla="*/ 78 h 149"/>
                <a:gd name="T34" fmla="*/ 109 w 4484"/>
                <a:gd name="T35" fmla="*/ 131 h 149"/>
                <a:gd name="T36" fmla="*/ 3681 w 4484"/>
                <a:gd name="T37" fmla="*/ 25 h 149"/>
                <a:gd name="T38" fmla="*/ 1027 w 4484"/>
                <a:gd name="T39" fmla="*/ 117 h 149"/>
                <a:gd name="T40" fmla="*/ 3803 w 4484"/>
                <a:gd name="T41" fmla="*/ 23 h 149"/>
                <a:gd name="T42" fmla="*/ 3654 w 4484"/>
                <a:gd name="T43" fmla="*/ 28 h 149"/>
                <a:gd name="T44" fmla="*/ 3321 w 4484"/>
                <a:gd name="T45" fmla="*/ 35 h 149"/>
                <a:gd name="T46" fmla="*/ 2967 w 4484"/>
                <a:gd name="T47" fmla="*/ 46 h 149"/>
                <a:gd name="T48" fmla="*/ 2791 w 4484"/>
                <a:gd name="T49" fmla="*/ 57 h 149"/>
                <a:gd name="T50" fmla="*/ 2439 w 4484"/>
                <a:gd name="T51" fmla="*/ 60 h 149"/>
                <a:gd name="T52" fmla="*/ 2157 w 4484"/>
                <a:gd name="T53" fmla="*/ 76 h 149"/>
                <a:gd name="T54" fmla="*/ 1821 w 4484"/>
                <a:gd name="T55" fmla="*/ 84 h 149"/>
                <a:gd name="T56" fmla="*/ 1315 w 4484"/>
                <a:gd name="T57" fmla="*/ 99 h 149"/>
                <a:gd name="T58" fmla="*/ 993 w 4484"/>
                <a:gd name="T59" fmla="*/ 104 h 149"/>
                <a:gd name="T60" fmla="*/ 657 w 4484"/>
                <a:gd name="T61" fmla="*/ 114 h 149"/>
                <a:gd name="T62" fmla="*/ 69 w 4484"/>
                <a:gd name="T63" fmla="*/ 132 h 149"/>
                <a:gd name="T64" fmla="*/ 295 w 4484"/>
                <a:gd name="T65" fmla="*/ 138 h 149"/>
                <a:gd name="T66" fmla="*/ 690 w 4484"/>
                <a:gd name="T67" fmla="*/ 128 h 149"/>
                <a:gd name="T68" fmla="*/ 953 w 4484"/>
                <a:gd name="T69" fmla="*/ 122 h 149"/>
                <a:gd name="T70" fmla="*/ 1079 w 4484"/>
                <a:gd name="T71" fmla="*/ 119 h 149"/>
                <a:gd name="T72" fmla="*/ 1301 w 4484"/>
                <a:gd name="T73" fmla="*/ 110 h 149"/>
                <a:gd name="T74" fmla="*/ 1426 w 4484"/>
                <a:gd name="T75" fmla="*/ 108 h 149"/>
                <a:gd name="T76" fmla="*/ 1686 w 4484"/>
                <a:gd name="T77" fmla="*/ 105 h 149"/>
                <a:gd name="T78" fmla="*/ 1886 w 4484"/>
                <a:gd name="T79" fmla="*/ 96 h 149"/>
                <a:gd name="T80" fmla="*/ 2029 w 4484"/>
                <a:gd name="T81" fmla="*/ 91 h 149"/>
                <a:gd name="T82" fmla="*/ 2284 w 4484"/>
                <a:gd name="T83" fmla="*/ 82 h 149"/>
                <a:gd name="T84" fmla="*/ 2374 w 4484"/>
                <a:gd name="T85" fmla="*/ 79 h 149"/>
                <a:gd name="T86" fmla="*/ 2520 w 4484"/>
                <a:gd name="T87" fmla="*/ 75 h 149"/>
                <a:gd name="T88" fmla="*/ 2776 w 4484"/>
                <a:gd name="T89" fmla="*/ 69 h 149"/>
                <a:gd name="T90" fmla="*/ 2989 w 4484"/>
                <a:gd name="T91" fmla="*/ 62 h 149"/>
                <a:gd name="T92" fmla="*/ 3099 w 4484"/>
                <a:gd name="T93" fmla="*/ 60 h 149"/>
                <a:gd name="T94" fmla="*/ 3299 w 4484"/>
                <a:gd name="T95" fmla="*/ 51 h 149"/>
                <a:gd name="T96" fmla="*/ 3598 w 4484"/>
                <a:gd name="T97" fmla="*/ 31 h 149"/>
                <a:gd name="T98" fmla="*/ 3716 w 4484"/>
                <a:gd name="T99" fmla="*/ 30 h 149"/>
                <a:gd name="T100" fmla="*/ 2424 w 4484"/>
                <a:gd name="T101" fmla="*/ 76 h 149"/>
                <a:gd name="T102" fmla="*/ 1552 w 4484"/>
                <a:gd name="T103" fmla="*/ 108 h 149"/>
                <a:gd name="T104" fmla="*/ 3754 w 4484"/>
                <a:gd name="T105" fmla="*/ 21 h 149"/>
                <a:gd name="T106" fmla="*/ 3796 w 4484"/>
                <a:gd name="T107" fmla="*/ 27 h 149"/>
                <a:gd name="T108" fmla="*/ 3710 w 4484"/>
                <a:gd name="T109" fmla="*/ 33 h 149"/>
                <a:gd name="T110" fmla="*/ 3480 w 4484"/>
                <a:gd name="T111" fmla="*/ 40 h 149"/>
                <a:gd name="T112" fmla="*/ 3213 w 4484"/>
                <a:gd name="T113" fmla="*/ 50 h 149"/>
                <a:gd name="T114" fmla="*/ 26 w 4484"/>
                <a:gd name="T115" fmla="*/ 130 h 149"/>
                <a:gd name="T116" fmla="*/ 1842 w 4484"/>
                <a:gd name="T11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4" h="149">
                  <a:moveTo>
                    <a:pt x="4477" y="2"/>
                  </a:moveTo>
                  <a:cubicBezTo>
                    <a:pt x="4484" y="2"/>
                    <a:pt x="4482" y="1"/>
                    <a:pt x="4483" y="0"/>
                  </a:cubicBezTo>
                  <a:cubicBezTo>
                    <a:pt x="4471" y="1"/>
                    <a:pt x="4478" y="3"/>
                    <a:pt x="4477" y="2"/>
                  </a:cubicBezTo>
                  <a:close/>
                  <a:moveTo>
                    <a:pt x="4368" y="9"/>
                  </a:moveTo>
                  <a:cubicBezTo>
                    <a:pt x="4370" y="9"/>
                    <a:pt x="4370" y="9"/>
                    <a:pt x="4370" y="9"/>
                  </a:cubicBezTo>
                  <a:cubicBezTo>
                    <a:pt x="4354" y="11"/>
                    <a:pt x="4354" y="11"/>
                    <a:pt x="4354" y="11"/>
                  </a:cubicBezTo>
                  <a:lnTo>
                    <a:pt x="4368" y="9"/>
                  </a:lnTo>
                  <a:close/>
                  <a:moveTo>
                    <a:pt x="4266" y="12"/>
                  </a:moveTo>
                  <a:cubicBezTo>
                    <a:pt x="4276" y="15"/>
                    <a:pt x="4303" y="11"/>
                    <a:pt x="4321" y="11"/>
                  </a:cubicBezTo>
                  <a:cubicBezTo>
                    <a:pt x="4324" y="12"/>
                    <a:pt x="4324" y="12"/>
                    <a:pt x="4324" y="12"/>
                  </a:cubicBezTo>
                  <a:cubicBezTo>
                    <a:pt x="4332" y="9"/>
                    <a:pt x="4332" y="9"/>
                    <a:pt x="4332" y="9"/>
                  </a:cubicBezTo>
                  <a:cubicBezTo>
                    <a:pt x="4310" y="10"/>
                    <a:pt x="4282" y="13"/>
                    <a:pt x="4266" y="12"/>
                  </a:cubicBezTo>
                  <a:close/>
                  <a:moveTo>
                    <a:pt x="4224" y="8"/>
                  </a:moveTo>
                  <a:cubicBezTo>
                    <a:pt x="4223" y="8"/>
                    <a:pt x="4222" y="8"/>
                    <a:pt x="4222" y="7"/>
                  </a:cubicBezTo>
                  <a:cubicBezTo>
                    <a:pt x="4220" y="8"/>
                    <a:pt x="4217" y="8"/>
                    <a:pt x="4211" y="8"/>
                  </a:cubicBezTo>
                  <a:cubicBezTo>
                    <a:pt x="4215" y="9"/>
                    <a:pt x="4200" y="9"/>
                    <a:pt x="4224" y="8"/>
                  </a:cubicBezTo>
                  <a:close/>
                  <a:moveTo>
                    <a:pt x="4222" y="7"/>
                  </a:moveTo>
                  <a:cubicBezTo>
                    <a:pt x="4233" y="7"/>
                    <a:pt x="4215" y="7"/>
                    <a:pt x="4222" y="7"/>
                  </a:cubicBezTo>
                  <a:close/>
                  <a:moveTo>
                    <a:pt x="4175" y="7"/>
                  </a:moveTo>
                  <a:cubicBezTo>
                    <a:pt x="4161" y="8"/>
                    <a:pt x="4164" y="9"/>
                    <a:pt x="4172" y="10"/>
                  </a:cubicBezTo>
                  <a:cubicBezTo>
                    <a:pt x="4186" y="8"/>
                    <a:pt x="4186" y="8"/>
                    <a:pt x="4186" y="8"/>
                  </a:cubicBezTo>
                  <a:cubicBezTo>
                    <a:pt x="4183" y="8"/>
                    <a:pt x="4171" y="8"/>
                    <a:pt x="4175" y="7"/>
                  </a:cubicBezTo>
                  <a:close/>
                  <a:moveTo>
                    <a:pt x="4159" y="12"/>
                  </a:moveTo>
                  <a:cubicBezTo>
                    <a:pt x="4166" y="11"/>
                    <a:pt x="4166" y="11"/>
                    <a:pt x="4166" y="11"/>
                  </a:cubicBezTo>
                  <a:cubicBezTo>
                    <a:pt x="4165" y="11"/>
                    <a:pt x="4163" y="11"/>
                    <a:pt x="4159" y="12"/>
                  </a:cubicBezTo>
                  <a:close/>
                  <a:moveTo>
                    <a:pt x="4173" y="11"/>
                  </a:moveTo>
                  <a:cubicBezTo>
                    <a:pt x="4172" y="12"/>
                    <a:pt x="4175" y="11"/>
                    <a:pt x="4182" y="10"/>
                  </a:cubicBezTo>
                  <a:cubicBezTo>
                    <a:pt x="4166" y="11"/>
                    <a:pt x="4166" y="11"/>
                    <a:pt x="4166" y="11"/>
                  </a:cubicBezTo>
                  <a:cubicBezTo>
                    <a:pt x="4168" y="12"/>
                    <a:pt x="4168" y="13"/>
                    <a:pt x="4173" y="11"/>
                  </a:cubicBezTo>
                  <a:close/>
                  <a:moveTo>
                    <a:pt x="4190" y="10"/>
                  </a:moveTo>
                  <a:cubicBezTo>
                    <a:pt x="4198" y="11"/>
                    <a:pt x="4209" y="11"/>
                    <a:pt x="4194" y="12"/>
                  </a:cubicBezTo>
                  <a:cubicBezTo>
                    <a:pt x="4222" y="11"/>
                    <a:pt x="4218" y="9"/>
                    <a:pt x="4190" y="10"/>
                  </a:cubicBezTo>
                  <a:close/>
                  <a:moveTo>
                    <a:pt x="4261" y="15"/>
                  </a:moveTo>
                  <a:cubicBezTo>
                    <a:pt x="4272" y="16"/>
                    <a:pt x="4272" y="16"/>
                    <a:pt x="4272" y="16"/>
                  </a:cubicBezTo>
                  <a:cubicBezTo>
                    <a:pt x="4281" y="15"/>
                    <a:pt x="4281" y="15"/>
                    <a:pt x="4281" y="15"/>
                  </a:cubicBezTo>
                  <a:cubicBezTo>
                    <a:pt x="4276" y="15"/>
                    <a:pt x="4260" y="15"/>
                    <a:pt x="4261" y="15"/>
                  </a:cubicBezTo>
                  <a:close/>
                  <a:moveTo>
                    <a:pt x="4084" y="11"/>
                  </a:moveTo>
                  <a:cubicBezTo>
                    <a:pt x="4083" y="11"/>
                    <a:pt x="4089" y="12"/>
                    <a:pt x="4090" y="13"/>
                  </a:cubicBezTo>
                  <a:cubicBezTo>
                    <a:pt x="4100" y="12"/>
                    <a:pt x="4100" y="12"/>
                    <a:pt x="4100" y="12"/>
                  </a:cubicBezTo>
                  <a:cubicBezTo>
                    <a:pt x="4095" y="12"/>
                    <a:pt x="4085" y="12"/>
                    <a:pt x="4084" y="11"/>
                  </a:cubicBezTo>
                  <a:close/>
                  <a:moveTo>
                    <a:pt x="4090" y="13"/>
                  </a:moveTo>
                  <a:cubicBezTo>
                    <a:pt x="4074" y="14"/>
                    <a:pt x="4074" y="14"/>
                    <a:pt x="4074" y="14"/>
                  </a:cubicBezTo>
                  <a:cubicBezTo>
                    <a:pt x="4088" y="14"/>
                    <a:pt x="4091" y="14"/>
                    <a:pt x="4090" y="13"/>
                  </a:cubicBezTo>
                  <a:close/>
                  <a:moveTo>
                    <a:pt x="4156" y="15"/>
                  </a:moveTo>
                  <a:cubicBezTo>
                    <a:pt x="4182" y="12"/>
                    <a:pt x="4182" y="12"/>
                    <a:pt x="4182" y="12"/>
                  </a:cubicBezTo>
                  <a:cubicBezTo>
                    <a:pt x="4151" y="15"/>
                    <a:pt x="4151" y="15"/>
                    <a:pt x="4151" y="15"/>
                  </a:cubicBezTo>
                  <a:lnTo>
                    <a:pt x="4156" y="15"/>
                  </a:lnTo>
                  <a:close/>
                  <a:moveTo>
                    <a:pt x="4017" y="13"/>
                  </a:moveTo>
                  <a:cubicBezTo>
                    <a:pt x="4024" y="12"/>
                    <a:pt x="4024" y="12"/>
                    <a:pt x="4024" y="12"/>
                  </a:cubicBezTo>
                  <a:cubicBezTo>
                    <a:pt x="4033" y="11"/>
                    <a:pt x="4033" y="11"/>
                    <a:pt x="4033" y="11"/>
                  </a:cubicBezTo>
                  <a:lnTo>
                    <a:pt x="4017" y="13"/>
                  </a:lnTo>
                  <a:close/>
                  <a:moveTo>
                    <a:pt x="3984" y="14"/>
                  </a:moveTo>
                  <a:cubicBezTo>
                    <a:pt x="3991" y="12"/>
                    <a:pt x="3975" y="12"/>
                    <a:pt x="3982" y="11"/>
                  </a:cubicBezTo>
                  <a:cubicBezTo>
                    <a:pt x="3971" y="12"/>
                    <a:pt x="3962" y="13"/>
                    <a:pt x="3954" y="14"/>
                  </a:cubicBezTo>
                  <a:cubicBezTo>
                    <a:pt x="3963" y="13"/>
                    <a:pt x="3972" y="13"/>
                    <a:pt x="3984" y="14"/>
                  </a:cubicBezTo>
                  <a:close/>
                  <a:moveTo>
                    <a:pt x="3940" y="16"/>
                  </a:moveTo>
                  <a:cubicBezTo>
                    <a:pt x="3944" y="15"/>
                    <a:pt x="3949" y="15"/>
                    <a:pt x="3954" y="14"/>
                  </a:cubicBezTo>
                  <a:cubicBezTo>
                    <a:pt x="3949" y="14"/>
                    <a:pt x="3945" y="15"/>
                    <a:pt x="3940" y="16"/>
                  </a:cubicBezTo>
                  <a:close/>
                  <a:moveTo>
                    <a:pt x="4041" y="15"/>
                  </a:moveTo>
                  <a:cubicBezTo>
                    <a:pt x="4043" y="15"/>
                    <a:pt x="4045" y="15"/>
                    <a:pt x="4047" y="15"/>
                  </a:cubicBezTo>
                  <a:cubicBezTo>
                    <a:pt x="4046" y="14"/>
                    <a:pt x="4044" y="14"/>
                    <a:pt x="4035" y="13"/>
                  </a:cubicBezTo>
                  <a:lnTo>
                    <a:pt x="4041" y="15"/>
                  </a:lnTo>
                  <a:close/>
                  <a:moveTo>
                    <a:pt x="4041" y="15"/>
                  </a:moveTo>
                  <a:cubicBezTo>
                    <a:pt x="4041" y="15"/>
                    <a:pt x="4041" y="15"/>
                    <a:pt x="4041" y="15"/>
                  </a:cubicBezTo>
                  <a:cubicBezTo>
                    <a:pt x="4035" y="15"/>
                    <a:pt x="4031" y="15"/>
                    <a:pt x="4029" y="15"/>
                  </a:cubicBezTo>
                  <a:cubicBezTo>
                    <a:pt x="4031" y="15"/>
                    <a:pt x="4035" y="15"/>
                    <a:pt x="4041" y="15"/>
                  </a:cubicBezTo>
                  <a:close/>
                  <a:moveTo>
                    <a:pt x="4047" y="15"/>
                  </a:moveTo>
                  <a:cubicBezTo>
                    <a:pt x="4048" y="15"/>
                    <a:pt x="4048" y="15"/>
                    <a:pt x="4049" y="15"/>
                  </a:cubicBezTo>
                  <a:cubicBezTo>
                    <a:pt x="4048" y="15"/>
                    <a:pt x="4048" y="15"/>
                    <a:pt x="4047" y="15"/>
                  </a:cubicBezTo>
                  <a:close/>
                  <a:moveTo>
                    <a:pt x="4115" y="15"/>
                  </a:moveTo>
                  <a:cubicBezTo>
                    <a:pt x="4106" y="16"/>
                    <a:pt x="4087" y="18"/>
                    <a:pt x="4105" y="19"/>
                  </a:cubicBezTo>
                  <a:cubicBezTo>
                    <a:pt x="4112" y="17"/>
                    <a:pt x="4101" y="17"/>
                    <a:pt x="4115" y="15"/>
                  </a:cubicBezTo>
                  <a:close/>
                  <a:moveTo>
                    <a:pt x="4074" y="15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73" y="17"/>
                    <a:pt x="4073" y="17"/>
                    <a:pt x="4073" y="17"/>
                  </a:cubicBezTo>
                  <a:cubicBezTo>
                    <a:pt x="4073" y="16"/>
                    <a:pt x="4070" y="16"/>
                    <a:pt x="4074" y="15"/>
                  </a:cubicBezTo>
                  <a:close/>
                  <a:moveTo>
                    <a:pt x="4048" y="17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50" y="17"/>
                    <a:pt x="4050" y="17"/>
                    <a:pt x="4050" y="17"/>
                  </a:cubicBezTo>
                  <a:lnTo>
                    <a:pt x="4048" y="17"/>
                  </a:lnTo>
                  <a:close/>
                  <a:moveTo>
                    <a:pt x="3969" y="16"/>
                  </a:moveTo>
                  <a:cubicBezTo>
                    <a:pt x="3961" y="17"/>
                    <a:pt x="3954" y="18"/>
                    <a:pt x="3945" y="18"/>
                  </a:cubicBezTo>
                  <a:cubicBezTo>
                    <a:pt x="3954" y="18"/>
                    <a:pt x="3964" y="18"/>
                    <a:pt x="3973" y="18"/>
                  </a:cubicBezTo>
                  <a:cubicBezTo>
                    <a:pt x="3975" y="17"/>
                    <a:pt x="3979" y="16"/>
                    <a:pt x="3969" y="16"/>
                  </a:cubicBezTo>
                  <a:close/>
                  <a:moveTo>
                    <a:pt x="4004" y="16"/>
                  </a:moveTo>
                  <a:cubicBezTo>
                    <a:pt x="4004" y="16"/>
                    <a:pt x="4003" y="16"/>
                    <a:pt x="4002" y="16"/>
                  </a:cubicBezTo>
                  <a:cubicBezTo>
                    <a:pt x="4003" y="16"/>
                    <a:pt x="4004" y="16"/>
                    <a:pt x="4004" y="16"/>
                  </a:cubicBezTo>
                  <a:close/>
                  <a:moveTo>
                    <a:pt x="3859" y="21"/>
                  </a:moveTo>
                  <a:cubicBezTo>
                    <a:pt x="3859" y="21"/>
                    <a:pt x="3859" y="21"/>
                    <a:pt x="3859" y="21"/>
                  </a:cubicBezTo>
                  <a:cubicBezTo>
                    <a:pt x="3857" y="21"/>
                    <a:pt x="3857" y="21"/>
                    <a:pt x="3857" y="21"/>
                  </a:cubicBezTo>
                  <a:cubicBezTo>
                    <a:pt x="3858" y="21"/>
                    <a:pt x="3858" y="21"/>
                    <a:pt x="3859" y="21"/>
                  </a:cubicBezTo>
                  <a:close/>
                  <a:moveTo>
                    <a:pt x="3975" y="18"/>
                  </a:moveTo>
                  <a:cubicBezTo>
                    <a:pt x="3982" y="18"/>
                    <a:pt x="3986" y="18"/>
                    <a:pt x="3991" y="17"/>
                  </a:cubicBezTo>
                  <a:cubicBezTo>
                    <a:pt x="3985" y="17"/>
                    <a:pt x="3980" y="18"/>
                    <a:pt x="3973" y="18"/>
                  </a:cubicBezTo>
                  <a:cubicBezTo>
                    <a:pt x="3973" y="18"/>
                    <a:pt x="3973" y="18"/>
                    <a:pt x="3975" y="18"/>
                  </a:cubicBezTo>
                  <a:close/>
                  <a:moveTo>
                    <a:pt x="3916" y="17"/>
                  </a:moveTo>
                  <a:cubicBezTo>
                    <a:pt x="3919" y="17"/>
                    <a:pt x="3924" y="18"/>
                    <a:pt x="3928" y="18"/>
                  </a:cubicBezTo>
                  <a:cubicBezTo>
                    <a:pt x="3924" y="17"/>
                    <a:pt x="3917" y="17"/>
                    <a:pt x="3916" y="17"/>
                  </a:cubicBezTo>
                  <a:close/>
                  <a:moveTo>
                    <a:pt x="4000" y="16"/>
                  </a:moveTo>
                  <a:cubicBezTo>
                    <a:pt x="4000" y="16"/>
                    <a:pt x="4001" y="16"/>
                    <a:pt x="4001" y="16"/>
                  </a:cubicBezTo>
                  <a:cubicBezTo>
                    <a:pt x="3999" y="15"/>
                    <a:pt x="3999" y="15"/>
                    <a:pt x="4000" y="16"/>
                  </a:cubicBezTo>
                  <a:close/>
                  <a:moveTo>
                    <a:pt x="3991" y="17"/>
                  </a:moveTo>
                  <a:cubicBezTo>
                    <a:pt x="3995" y="17"/>
                    <a:pt x="3999" y="16"/>
                    <a:pt x="4002" y="16"/>
                  </a:cubicBezTo>
                  <a:cubicBezTo>
                    <a:pt x="4002" y="16"/>
                    <a:pt x="4001" y="16"/>
                    <a:pt x="4000" y="16"/>
                  </a:cubicBezTo>
                  <a:cubicBezTo>
                    <a:pt x="3996" y="16"/>
                    <a:pt x="3993" y="17"/>
                    <a:pt x="3991" y="17"/>
                  </a:cubicBezTo>
                  <a:close/>
                  <a:moveTo>
                    <a:pt x="3842" y="24"/>
                  </a:moveTo>
                  <a:cubicBezTo>
                    <a:pt x="3848" y="24"/>
                    <a:pt x="3878" y="25"/>
                    <a:pt x="3865" y="26"/>
                  </a:cubicBezTo>
                  <a:cubicBezTo>
                    <a:pt x="3843" y="28"/>
                    <a:pt x="3847" y="26"/>
                    <a:pt x="3836" y="26"/>
                  </a:cubicBezTo>
                  <a:cubicBezTo>
                    <a:pt x="3845" y="28"/>
                    <a:pt x="3808" y="30"/>
                    <a:pt x="3813" y="32"/>
                  </a:cubicBezTo>
                  <a:cubicBezTo>
                    <a:pt x="3832" y="31"/>
                    <a:pt x="3832" y="31"/>
                    <a:pt x="3832" y="31"/>
                  </a:cubicBezTo>
                  <a:cubicBezTo>
                    <a:pt x="3833" y="31"/>
                    <a:pt x="3826" y="32"/>
                    <a:pt x="3831" y="32"/>
                  </a:cubicBezTo>
                  <a:cubicBezTo>
                    <a:pt x="3832" y="31"/>
                    <a:pt x="3851" y="29"/>
                    <a:pt x="3867" y="30"/>
                  </a:cubicBezTo>
                  <a:cubicBezTo>
                    <a:pt x="3883" y="28"/>
                    <a:pt x="3873" y="23"/>
                    <a:pt x="3859" y="21"/>
                  </a:cubicBezTo>
                  <a:cubicBezTo>
                    <a:pt x="3858" y="22"/>
                    <a:pt x="3858" y="22"/>
                    <a:pt x="3842" y="24"/>
                  </a:cubicBezTo>
                  <a:close/>
                  <a:moveTo>
                    <a:pt x="3859" y="21"/>
                  </a:moveTo>
                  <a:cubicBezTo>
                    <a:pt x="3892" y="20"/>
                    <a:pt x="3892" y="20"/>
                    <a:pt x="3892" y="20"/>
                  </a:cubicBezTo>
                  <a:cubicBezTo>
                    <a:pt x="3890" y="20"/>
                    <a:pt x="3890" y="20"/>
                    <a:pt x="3890" y="20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889" y="20"/>
                    <a:pt x="3884" y="19"/>
                    <a:pt x="3873" y="18"/>
                  </a:cubicBezTo>
                  <a:cubicBezTo>
                    <a:pt x="3862" y="19"/>
                    <a:pt x="3860" y="20"/>
                    <a:pt x="3859" y="21"/>
                  </a:cubicBezTo>
                  <a:close/>
                  <a:moveTo>
                    <a:pt x="3929" y="18"/>
                  </a:move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30" y="18"/>
                    <a:pt x="3931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8" y="18"/>
                    <a:pt x="3928" y="19"/>
                    <a:pt x="3927" y="19"/>
                  </a:cubicBezTo>
                  <a:cubicBezTo>
                    <a:pt x="3918" y="19"/>
                    <a:pt x="3926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904" y="20"/>
                    <a:pt x="3912" y="19"/>
                    <a:pt x="3927" y="19"/>
                  </a:cubicBezTo>
                  <a:cubicBezTo>
                    <a:pt x="3922" y="21"/>
                    <a:pt x="3906" y="22"/>
                    <a:pt x="3916" y="24"/>
                  </a:cubicBezTo>
                  <a:cubicBezTo>
                    <a:pt x="3936" y="23"/>
                    <a:pt x="3930" y="22"/>
                    <a:pt x="3941" y="21"/>
                  </a:cubicBezTo>
                  <a:cubicBezTo>
                    <a:pt x="3909" y="22"/>
                    <a:pt x="3951" y="19"/>
                    <a:pt x="3927" y="19"/>
                  </a:cubicBezTo>
                  <a:cubicBezTo>
                    <a:pt x="3934" y="19"/>
                    <a:pt x="3939" y="18"/>
                    <a:pt x="3945" y="18"/>
                  </a:cubicBezTo>
                  <a:cubicBezTo>
                    <a:pt x="3939" y="18"/>
                    <a:pt x="3933" y="18"/>
                    <a:pt x="3928" y="18"/>
                  </a:cubicBezTo>
                  <a:cubicBezTo>
                    <a:pt x="3928" y="18"/>
                    <a:pt x="3929" y="18"/>
                    <a:pt x="3929" y="18"/>
                  </a:cubicBezTo>
                  <a:close/>
                  <a:moveTo>
                    <a:pt x="4088" y="23"/>
                  </a:moveTo>
                  <a:cubicBezTo>
                    <a:pt x="4087" y="23"/>
                    <a:pt x="4088" y="23"/>
                    <a:pt x="4087" y="22"/>
                  </a:cubicBezTo>
                  <a:cubicBezTo>
                    <a:pt x="4085" y="23"/>
                    <a:pt x="4085" y="23"/>
                    <a:pt x="4088" y="23"/>
                  </a:cubicBezTo>
                  <a:close/>
                  <a:moveTo>
                    <a:pt x="4089" y="20"/>
                  </a:moveTo>
                  <a:cubicBezTo>
                    <a:pt x="4087" y="21"/>
                    <a:pt x="4087" y="21"/>
                    <a:pt x="4087" y="21"/>
                  </a:cubicBezTo>
                  <a:cubicBezTo>
                    <a:pt x="4077" y="20"/>
                    <a:pt x="4064" y="19"/>
                    <a:pt x="4060" y="19"/>
                  </a:cubicBezTo>
                  <a:cubicBezTo>
                    <a:pt x="4064" y="20"/>
                    <a:pt x="4067" y="21"/>
                    <a:pt x="4075" y="22"/>
                  </a:cubicBezTo>
                  <a:cubicBezTo>
                    <a:pt x="4078" y="22"/>
                    <a:pt x="4079" y="21"/>
                    <a:pt x="4087" y="21"/>
                  </a:cubicBezTo>
                  <a:cubicBezTo>
                    <a:pt x="4094" y="21"/>
                    <a:pt x="4087" y="22"/>
                    <a:pt x="4087" y="22"/>
                  </a:cubicBezTo>
                  <a:cubicBezTo>
                    <a:pt x="4092" y="22"/>
                    <a:pt x="4103" y="21"/>
                    <a:pt x="4089" y="20"/>
                  </a:cubicBezTo>
                  <a:close/>
                  <a:moveTo>
                    <a:pt x="4060" y="19"/>
                  </a:moveTo>
                  <a:cubicBezTo>
                    <a:pt x="4060" y="19"/>
                    <a:pt x="4060" y="19"/>
                    <a:pt x="4059" y="18"/>
                  </a:cubicBezTo>
                  <a:cubicBezTo>
                    <a:pt x="4059" y="19"/>
                    <a:pt x="4059" y="19"/>
                    <a:pt x="4060" y="19"/>
                  </a:cubicBezTo>
                  <a:close/>
                  <a:moveTo>
                    <a:pt x="3987" y="24"/>
                  </a:moveTo>
                  <a:cubicBezTo>
                    <a:pt x="3987" y="23"/>
                    <a:pt x="3987" y="23"/>
                    <a:pt x="3987" y="23"/>
                  </a:cubicBezTo>
                  <a:cubicBezTo>
                    <a:pt x="4002" y="23"/>
                    <a:pt x="3998" y="22"/>
                    <a:pt x="4000" y="21"/>
                  </a:cubicBezTo>
                  <a:cubicBezTo>
                    <a:pt x="3974" y="23"/>
                    <a:pt x="3974" y="23"/>
                    <a:pt x="3974" y="23"/>
                  </a:cubicBezTo>
                  <a:lnTo>
                    <a:pt x="3987" y="24"/>
                  </a:lnTo>
                  <a:close/>
                  <a:moveTo>
                    <a:pt x="3858" y="18"/>
                  </a:moveTo>
                  <a:cubicBezTo>
                    <a:pt x="3842" y="21"/>
                    <a:pt x="3842" y="21"/>
                    <a:pt x="3842" y="21"/>
                  </a:cubicBezTo>
                  <a:cubicBezTo>
                    <a:pt x="3854" y="20"/>
                    <a:pt x="3854" y="20"/>
                    <a:pt x="3854" y="20"/>
                  </a:cubicBezTo>
                  <a:lnTo>
                    <a:pt x="3858" y="18"/>
                  </a:lnTo>
                  <a:close/>
                  <a:moveTo>
                    <a:pt x="3821" y="19"/>
                  </a:moveTo>
                  <a:cubicBezTo>
                    <a:pt x="3812" y="21"/>
                    <a:pt x="3812" y="21"/>
                    <a:pt x="3812" y="21"/>
                  </a:cubicBezTo>
                  <a:cubicBezTo>
                    <a:pt x="3820" y="21"/>
                    <a:pt x="3820" y="21"/>
                    <a:pt x="3820" y="21"/>
                  </a:cubicBezTo>
                  <a:lnTo>
                    <a:pt x="3821" y="19"/>
                  </a:lnTo>
                  <a:close/>
                  <a:moveTo>
                    <a:pt x="1860" y="97"/>
                  </a:moveTo>
                  <a:cubicBezTo>
                    <a:pt x="1853" y="98"/>
                    <a:pt x="1853" y="98"/>
                    <a:pt x="1853" y="98"/>
                  </a:cubicBezTo>
                  <a:cubicBezTo>
                    <a:pt x="1856" y="98"/>
                    <a:pt x="1859" y="98"/>
                    <a:pt x="1860" y="97"/>
                  </a:cubicBezTo>
                  <a:close/>
                  <a:moveTo>
                    <a:pt x="1917" y="96"/>
                  </a:moveTo>
                  <a:cubicBezTo>
                    <a:pt x="1919" y="95"/>
                    <a:pt x="1919" y="95"/>
                    <a:pt x="1919" y="95"/>
                  </a:cubicBezTo>
                  <a:cubicBezTo>
                    <a:pt x="1916" y="96"/>
                    <a:pt x="1915" y="96"/>
                    <a:pt x="1917" y="96"/>
                  </a:cubicBezTo>
                  <a:close/>
                  <a:moveTo>
                    <a:pt x="2967" y="46"/>
                  </a:moveTo>
                  <a:cubicBezTo>
                    <a:pt x="2955" y="45"/>
                    <a:pt x="2942" y="43"/>
                    <a:pt x="2944" y="45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55" y="46"/>
                    <a:pt x="2961" y="46"/>
                    <a:pt x="2967" y="46"/>
                  </a:cubicBezTo>
                  <a:close/>
                  <a:moveTo>
                    <a:pt x="2383" y="73"/>
                  </a:moveTo>
                  <a:cubicBezTo>
                    <a:pt x="2384" y="73"/>
                    <a:pt x="2385" y="73"/>
                    <a:pt x="2386" y="74"/>
                  </a:cubicBezTo>
                  <a:cubicBezTo>
                    <a:pt x="2389" y="73"/>
                    <a:pt x="2392" y="72"/>
                    <a:pt x="2394" y="72"/>
                  </a:cubicBezTo>
                  <a:cubicBezTo>
                    <a:pt x="2391" y="72"/>
                    <a:pt x="2387" y="73"/>
                    <a:pt x="2383" y="73"/>
                  </a:cubicBezTo>
                  <a:close/>
                  <a:moveTo>
                    <a:pt x="2360" y="80"/>
                  </a:moveTo>
                  <a:cubicBezTo>
                    <a:pt x="2363" y="80"/>
                    <a:pt x="2368" y="80"/>
                    <a:pt x="2375" y="81"/>
                  </a:cubicBezTo>
                  <a:lnTo>
                    <a:pt x="2360" y="80"/>
                  </a:lnTo>
                  <a:close/>
                  <a:moveTo>
                    <a:pt x="1550" y="108"/>
                  </a:moveTo>
                  <a:cubicBezTo>
                    <a:pt x="1541" y="110"/>
                    <a:pt x="1541" y="110"/>
                    <a:pt x="1541" y="110"/>
                  </a:cubicBezTo>
                  <a:cubicBezTo>
                    <a:pt x="1555" y="110"/>
                    <a:pt x="1549" y="109"/>
                    <a:pt x="1550" y="108"/>
                  </a:cubicBezTo>
                  <a:close/>
                  <a:moveTo>
                    <a:pt x="3464" y="32"/>
                  </a:moveTo>
                  <a:cubicBezTo>
                    <a:pt x="3454" y="32"/>
                    <a:pt x="3446" y="32"/>
                    <a:pt x="3439" y="32"/>
                  </a:cubicBezTo>
                  <a:cubicBezTo>
                    <a:pt x="3451" y="32"/>
                    <a:pt x="3461" y="34"/>
                    <a:pt x="3464" y="32"/>
                  </a:cubicBezTo>
                  <a:close/>
                  <a:moveTo>
                    <a:pt x="1882" y="78"/>
                  </a:moveTo>
                  <a:cubicBezTo>
                    <a:pt x="1877" y="79"/>
                    <a:pt x="1875" y="79"/>
                    <a:pt x="1876" y="80"/>
                  </a:cubicBezTo>
                  <a:cubicBezTo>
                    <a:pt x="1881" y="79"/>
                    <a:pt x="1883" y="79"/>
                    <a:pt x="1882" y="78"/>
                  </a:cubicBezTo>
                  <a:close/>
                  <a:moveTo>
                    <a:pt x="3411" y="32"/>
                  </a:moveTo>
                  <a:cubicBezTo>
                    <a:pt x="3412" y="33"/>
                    <a:pt x="3414" y="33"/>
                    <a:pt x="3416" y="33"/>
                  </a:cubicBezTo>
                  <a:cubicBezTo>
                    <a:pt x="3423" y="32"/>
                    <a:pt x="3430" y="32"/>
                    <a:pt x="3439" y="32"/>
                  </a:cubicBezTo>
                  <a:cubicBezTo>
                    <a:pt x="3430" y="31"/>
                    <a:pt x="3420" y="31"/>
                    <a:pt x="3411" y="32"/>
                  </a:cubicBezTo>
                  <a:close/>
                  <a:moveTo>
                    <a:pt x="424" y="139"/>
                  </a:moveTo>
                  <a:cubicBezTo>
                    <a:pt x="423" y="139"/>
                    <a:pt x="422" y="139"/>
                    <a:pt x="421" y="139"/>
                  </a:cubicBezTo>
                  <a:cubicBezTo>
                    <a:pt x="421" y="139"/>
                    <a:pt x="422" y="139"/>
                    <a:pt x="424" y="139"/>
                  </a:cubicBezTo>
                  <a:close/>
                  <a:moveTo>
                    <a:pt x="95" y="131"/>
                  </a:moveTo>
                  <a:cubicBezTo>
                    <a:pt x="99" y="131"/>
                    <a:pt x="104" y="131"/>
                    <a:pt x="109" y="131"/>
                  </a:cubicBezTo>
                  <a:cubicBezTo>
                    <a:pt x="107" y="131"/>
                    <a:pt x="102" y="131"/>
                    <a:pt x="95" y="131"/>
                  </a:cubicBezTo>
                  <a:close/>
                  <a:moveTo>
                    <a:pt x="3680" y="24"/>
                  </a:moveTo>
                  <a:cubicBezTo>
                    <a:pt x="3687" y="24"/>
                    <a:pt x="3681" y="24"/>
                    <a:pt x="3680" y="24"/>
                  </a:cubicBezTo>
                  <a:close/>
                  <a:moveTo>
                    <a:pt x="3713" y="31"/>
                  </a:moveTo>
                  <a:cubicBezTo>
                    <a:pt x="3713" y="31"/>
                    <a:pt x="3714" y="30"/>
                    <a:pt x="3716" y="30"/>
                  </a:cubicBezTo>
                  <a:cubicBezTo>
                    <a:pt x="3714" y="30"/>
                    <a:pt x="3713" y="31"/>
                    <a:pt x="3713" y="31"/>
                  </a:cubicBezTo>
                  <a:close/>
                  <a:moveTo>
                    <a:pt x="3338" y="45"/>
                  </a:moveTo>
                  <a:cubicBezTo>
                    <a:pt x="3337" y="45"/>
                    <a:pt x="3337" y="45"/>
                    <a:pt x="3337" y="45"/>
                  </a:cubicBezTo>
                  <a:cubicBezTo>
                    <a:pt x="3339" y="46"/>
                    <a:pt x="3339" y="46"/>
                    <a:pt x="3338" y="45"/>
                  </a:cubicBezTo>
                  <a:close/>
                  <a:moveTo>
                    <a:pt x="3691" y="25"/>
                  </a:moveTo>
                  <a:cubicBezTo>
                    <a:pt x="3688" y="25"/>
                    <a:pt x="3685" y="25"/>
                    <a:pt x="3681" y="25"/>
                  </a:cubicBezTo>
                  <a:cubicBezTo>
                    <a:pt x="3683" y="25"/>
                    <a:pt x="3686" y="25"/>
                    <a:pt x="3691" y="25"/>
                  </a:cubicBezTo>
                  <a:close/>
                  <a:moveTo>
                    <a:pt x="3689" y="24"/>
                  </a:moveTo>
                  <a:cubicBezTo>
                    <a:pt x="3692" y="24"/>
                    <a:pt x="3694" y="24"/>
                    <a:pt x="3696" y="24"/>
                  </a:cubicBezTo>
                  <a:cubicBezTo>
                    <a:pt x="3697" y="24"/>
                    <a:pt x="3696" y="24"/>
                    <a:pt x="3689" y="24"/>
                  </a:cubicBezTo>
                  <a:close/>
                  <a:moveTo>
                    <a:pt x="3680" y="24"/>
                  </a:moveTo>
                  <a:cubicBezTo>
                    <a:pt x="3678" y="24"/>
                    <a:pt x="3675" y="25"/>
                    <a:pt x="3670" y="25"/>
                  </a:cubicBezTo>
                  <a:cubicBezTo>
                    <a:pt x="3674" y="25"/>
                    <a:pt x="3678" y="25"/>
                    <a:pt x="3681" y="25"/>
                  </a:cubicBezTo>
                  <a:cubicBezTo>
                    <a:pt x="3680" y="24"/>
                    <a:pt x="3679" y="24"/>
                    <a:pt x="3680" y="24"/>
                  </a:cubicBezTo>
                  <a:close/>
                  <a:moveTo>
                    <a:pt x="1027" y="117"/>
                  </a:moveTo>
                  <a:cubicBezTo>
                    <a:pt x="1027" y="117"/>
                    <a:pt x="1026" y="117"/>
                    <a:pt x="1026" y="117"/>
                  </a:cubicBezTo>
                  <a:cubicBezTo>
                    <a:pt x="1018" y="118"/>
                    <a:pt x="1021" y="118"/>
                    <a:pt x="1027" y="117"/>
                  </a:cubicBezTo>
                  <a:close/>
                  <a:moveTo>
                    <a:pt x="2775" y="69"/>
                  </a:moveTo>
                  <a:cubicBezTo>
                    <a:pt x="2776" y="69"/>
                    <a:pt x="2776" y="69"/>
                    <a:pt x="2776" y="69"/>
                  </a:cubicBezTo>
                  <a:cubicBezTo>
                    <a:pt x="2776" y="69"/>
                    <a:pt x="2776" y="69"/>
                    <a:pt x="2775" y="69"/>
                  </a:cubicBezTo>
                  <a:close/>
                  <a:moveTo>
                    <a:pt x="2749" y="72"/>
                  </a:moveTo>
                  <a:cubicBezTo>
                    <a:pt x="2760" y="69"/>
                    <a:pt x="2767" y="69"/>
                    <a:pt x="2775" y="69"/>
                  </a:cubicBezTo>
                  <a:cubicBezTo>
                    <a:pt x="2766" y="65"/>
                    <a:pt x="2766" y="65"/>
                    <a:pt x="2766" y="65"/>
                  </a:cubicBezTo>
                  <a:lnTo>
                    <a:pt x="2749" y="72"/>
                  </a:lnTo>
                  <a:close/>
                  <a:moveTo>
                    <a:pt x="1886" y="96"/>
                  </a:moveTo>
                  <a:cubicBezTo>
                    <a:pt x="1883" y="96"/>
                    <a:pt x="1883" y="96"/>
                    <a:pt x="1883" y="96"/>
                  </a:cubicBezTo>
                  <a:cubicBezTo>
                    <a:pt x="1884" y="96"/>
                    <a:pt x="1885" y="96"/>
                    <a:pt x="1886" y="96"/>
                  </a:cubicBezTo>
                  <a:close/>
                  <a:moveTo>
                    <a:pt x="3803" y="23"/>
                  </a:moveTo>
                  <a:cubicBezTo>
                    <a:pt x="3794" y="21"/>
                    <a:pt x="3798" y="23"/>
                    <a:pt x="3784" y="21"/>
                  </a:cubicBezTo>
                  <a:cubicBezTo>
                    <a:pt x="3797" y="24"/>
                    <a:pt x="3731" y="22"/>
                    <a:pt x="3752" y="25"/>
                  </a:cubicBezTo>
                  <a:cubicBezTo>
                    <a:pt x="3737" y="23"/>
                    <a:pt x="3726" y="25"/>
                    <a:pt x="3706" y="23"/>
                  </a:cubicBezTo>
                  <a:cubicBezTo>
                    <a:pt x="3707" y="23"/>
                    <a:pt x="3713" y="24"/>
                    <a:pt x="3696" y="24"/>
                  </a:cubicBezTo>
                  <a:cubicBezTo>
                    <a:pt x="3695" y="24"/>
                    <a:pt x="3693" y="25"/>
                    <a:pt x="3692" y="25"/>
                  </a:cubicBezTo>
                  <a:cubicBezTo>
                    <a:pt x="3692" y="25"/>
                    <a:pt x="3691" y="25"/>
                    <a:pt x="3691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6" y="25"/>
                    <a:pt x="3700" y="25"/>
                    <a:pt x="3701" y="26"/>
                  </a:cubicBezTo>
                  <a:cubicBezTo>
                    <a:pt x="3692" y="28"/>
                    <a:pt x="3665" y="29"/>
                    <a:pt x="3656" y="30"/>
                  </a:cubicBezTo>
                  <a:cubicBezTo>
                    <a:pt x="3646" y="30"/>
                    <a:pt x="3660" y="29"/>
                    <a:pt x="3654" y="28"/>
                  </a:cubicBezTo>
                  <a:cubicBezTo>
                    <a:pt x="3641" y="30"/>
                    <a:pt x="3641" y="30"/>
                    <a:pt x="3641" y="30"/>
                  </a:cubicBezTo>
                  <a:cubicBezTo>
                    <a:pt x="3639" y="28"/>
                    <a:pt x="3613" y="28"/>
                    <a:pt x="3637" y="26"/>
                  </a:cubicBezTo>
                  <a:cubicBezTo>
                    <a:pt x="3616" y="27"/>
                    <a:pt x="3616" y="27"/>
                    <a:pt x="3616" y="27"/>
                  </a:cubicBezTo>
                  <a:cubicBezTo>
                    <a:pt x="3603" y="26"/>
                    <a:pt x="3585" y="26"/>
                    <a:pt x="3575" y="27"/>
                  </a:cubicBezTo>
                  <a:cubicBezTo>
                    <a:pt x="3564" y="27"/>
                    <a:pt x="3549" y="30"/>
                    <a:pt x="3558" y="28"/>
                  </a:cubicBezTo>
                  <a:cubicBezTo>
                    <a:pt x="3524" y="30"/>
                    <a:pt x="3524" y="30"/>
                    <a:pt x="3524" y="30"/>
                  </a:cubicBezTo>
                  <a:cubicBezTo>
                    <a:pt x="3523" y="30"/>
                    <a:pt x="3523" y="30"/>
                    <a:pt x="3523" y="30"/>
                  </a:cubicBezTo>
                  <a:cubicBezTo>
                    <a:pt x="3490" y="31"/>
                    <a:pt x="3454" y="35"/>
                    <a:pt x="3416" y="33"/>
                  </a:cubicBezTo>
                  <a:cubicBezTo>
                    <a:pt x="3405" y="34"/>
                    <a:pt x="3393" y="34"/>
                    <a:pt x="3374" y="34"/>
                  </a:cubicBezTo>
                  <a:cubicBezTo>
                    <a:pt x="3370" y="33"/>
                    <a:pt x="3370" y="33"/>
                    <a:pt x="3370" y="33"/>
                  </a:cubicBezTo>
                  <a:cubicBezTo>
                    <a:pt x="3356" y="34"/>
                    <a:pt x="3327" y="33"/>
                    <a:pt x="3321" y="35"/>
                  </a:cubicBezTo>
                  <a:cubicBezTo>
                    <a:pt x="3305" y="31"/>
                    <a:pt x="3250" y="36"/>
                    <a:pt x="3225" y="36"/>
                  </a:cubicBezTo>
                  <a:cubicBezTo>
                    <a:pt x="3224" y="38"/>
                    <a:pt x="3224" y="38"/>
                    <a:pt x="3224" y="38"/>
                  </a:cubicBezTo>
                  <a:cubicBezTo>
                    <a:pt x="3206" y="38"/>
                    <a:pt x="3189" y="39"/>
                    <a:pt x="3168" y="41"/>
                  </a:cubicBezTo>
                  <a:cubicBezTo>
                    <a:pt x="3169" y="42"/>
                    <a:pt x="3169" y="42"/>
                    <a:pt x="3169" y="42"/>
                  </a:cubicBezTo>
                  <a:cubicBezTo>
                    <a:pt x="3150" y="44"/>
                    <a:pt x="3121" y="42"/>
                    <a:pt x="3091" y="44"/>
                  </a:cubicBezTo>
                  <a:cubicBezTo>
                    <a:pt x="3093" y="43"/>
                    <a:pt x="3100" y="43"/>
                    <a:pt x="3106" y="43"/>
                  </a:cubicBezTo>
                  <a:cubicBezTo>
                    <a:pt x="3070" y="40"/>
                    <a:pt x="3031" y="48"/>
                    <a:pt x="2999" y="46"/>
                  </a:cubicBezTo>
                  <a:cubicBezTo>
                    <a:pt x="2991" y="47"/>
                    <a:pt x="2985" y="47"/>
                    <a:pt x="2979" y="47"/>
                  </a:cubicBezTo>
                  <a:cubicBezTo>
                    <a:pt x="2980" y="47"/>
                    <a:pt x="2981" y="47"/>
                    <a:pt x="2981" y="46"/>
                  </a:cubicBezTo>
                  <a:cubicBezTo>
                    <a:pt x="2980" y="46"/>
                    <a:pt x="2979" y="47"/>
                    <a:pt x="2978" y="47"/>
                  </a:cubicBezTo>
                  <a:cubicBezTo>
                    <a:pt x="2974" y="46"/>
                    <a:pt x="2971" y="46"/>
                    <a:pt x="2967" y="46"/>
                  </a:cubicBezTo>
                  <a:cubicBezTo>
                    <a:pt x="2970" y="46"/>
                    <a:pt x="2973" y="47"/>
                    <a:pt x="2976" y="47"/>
                  </a:cubicBezTo>
                  <a:cubicBezTo>
                    <a:pt x="2970" y="47"/>
                    <a:pt x="2960" y="47"/>
                    <a:pt x="2951" y="48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47" y="46"/>
                    <a:pt x="2946" y="46"/>
                    <a:pt x="2945" y="46"/>
                  </a:cubicBezTo>
                  <a:cubicBezTo>
                    <a:pt x="2936" y="46"/>
                    <a:pt x="2938" y="47"/>
                    <a:pt x="2943" y="49"/>
                  </a:cubicBezTo>
                  <a:cubicBezTo>
                    <a:pt x="2938" y="49"/>
                    <a:pt x="2934" y="50"/>
                    <a:pt x="2931" y="50"/>
                  </a:cubicBezTo>
                  <a:cubicBezTo>
                    <a:pt x="2923" y="47"/>
                    <a:pt x="2907" y="52"/>
                    <a:pt x="2896" y="49"/>
                  </a:cubicBezTo>
                  <a:cubicBezTo>
                    <a:pt x="2891" y="51"/>
                    <a:pt x="2856" y="51"/>
                    <a:pt x="2847" y="54"/>
                  </a:cubicBezTo>
                  <a:cubicBezTo>
                    <a:pt x="2837" y="54"/>
                    <a:pt x="2827" y="54"/>
                    <a:pt x="2818" y="55"/>
                  </a:cubicBezTo>
                  <a:cubicBezTo>
                    <a:pt x="2813" y="53"/>
                    <a:pt x="2813" y="53"/>
                    <a:pt x="2813" y="53"/>
                  </a:cubicBezTo>
                  <a:cubicBezTo>
                    <a:pt x="2791" y="57"/>
                    <a:pt x="2791" y="57"/>
                    <a:pt x="2791" y="57"/>
                  </a:cubicBezTo>
                  <a:cubicBezTo>
                    <a:pt x="2777" y="56"/>
                    <a:pt x="2772" y="55"/>
                    <a:pt x="2785" y="53"/>
                  </a:cubicBezTo>
                  <a:cubicBezTo>
                    <a:pt x="2753" y="57"/>
                    <a:pt x="2759" y="55"/>
                    <a:pt x="2731" y="58"/>
                  </a:cubicBezTo>
                  <a:cubicBezTo>
                    <a:pt x="2732" y="57"/>
                    <a:pt x="2732" y="57"/>
                    <a:pt x="2732" y="57"/>
                  </a:cubicBezTo>
                  <a:cubicBezTo>
                    <a:pt x="2722" y="57"/>
                    <a:pt x="2707" y="60"/>
                    <a:pt x="2701" y="59"/>
                  </a:cubicBezTo>
                  <a:cubicBezTo>
                    <a:pt x="2678" y="56"/>
                    <a:pt x="2591" y="61"/>
                    <a:pt x="2534" y="60"/>
                  </a:cubicBezTo>
                  <a:cubicBezTo>
                    <a:pt x="2545" y="65"/>
                    <a:pt x="2507" y="59"/>
                    <a:pt x="2505" y="63"/>
                  </a:cubicBezTo>
                  <a:cubicBezTo>
                    <a:pt x="2502" y="62"/>
                    <a:pt x="2494" y="61"/>
                    <a:pt x="2503" y="60"/>
                  </a:cubicBezTo>
                  <a:cubicBezTo>
                    <a:pt x="2474" y="62"/>
                    <a:pt x="2459" y="60"/>
                    <a:pt x="2439" y="63"/>
                  </a:cubicBezTo>
                  <a:cubicBezTo>
                    <a:pt x="2436" y="62"/>
                    <a:pt x="2445" y="61"/>
                    <a:pt x="2442" y="61"/>
                  </a:cubicBezTo>
                  <a:cubicBezTo>
                    <a:pt x="2440" y="61"/>
                    <a:pt x="2433" y="62"/>
                    <a:pt x="2430" y="61"/>
                  </a:cubicBezTo>
                  <a:cubicBezTo>
                    <a:pt x="2427" y="61"/>
                    <a:pt x="2434" y="60"/>
                    <a:pt x="2439" y="60"/>
                  </a:cubicBezTo>
                  <a:cubicBezTo>
                    <a:pt x="2409" y="61"/>
                    <a:pt x="2406" y="64"/>
                    <a:pt x="2404" y="68"/>
                  </a:cubicBezTo>
                  <a:cubicBezTo>
                    <a:pt x="2389" y="66"/>
                    <a:pt x="2382" y="67"/>
                    <a:pt x="2371" y="69"/>
                  </a:cubicBezTo>
                  <a:cubicBezTo>
                    <a:pt x="2366" y="68"/>
                    <a:pt x="2357" y="68"/>
                    <a:pt x="2375" y="67"/>
                  </a:cubicBezTo>
                  <a:cubicBezTo>
                    <a:pt x="2365" y="67"/>
                    <a:pt x="2312" y="67"/>
                    <a:pt x="2311" y="70"/>
                  </a:cubicBezTo>
                  <a:cubicBezTo>
                    <a:pt x="2308" y="69"/>
                    <a:pt x="2296" y="70"/>
                    <a:pt x="2294" y="70"/>
                  </a:cubicBezTo>
                  <a:cubicBezTo>
                    <a:pt x="2270" y="71"/>
                    <a:pt x="2268" y="71"/>
                    <a:pt x="2245" y="71"/>
                  </a:cubicBezTo>
                  <a:cubicBezTo>
                    <a:pt x="2252" y="72"/>
                    <a:pt x="2252" y="72"/>
                    <a:pt x="2252" y="72"/>
                  </a:cubicBezTo>
                  <a:cubicBezTo>
                    <a:pt x="2243" y="75"/>
                    <a:pt x="2233" y="73"/>
                    <a:pt x="2214" y="74"/>
                  </a:cubicBezTo>
                  <a:cubicBezTo>
                    <a:pt x="2215" y="73"/>
                    <a:pt x="2215" y="73"/>
                    <a:pt x="2215" y="73"/>
                  </a:cubicBezTo>
                  <a:cubicBezTo>
                    <a:pt x="2173" y="72"/>
                    <a:pt x="2197" y="75"/>
                    <a:pt x="2155" y="74"/>
                  </a:cubicBezTo>
                  <a:cubicBezTo>
                    <a:pt x="2157" y="76"/>
                    <a:pt x="2157" y="76"/>
                    <a:pt x="2157" y="76"/>
                  </a:cubicBezTo>
                  <a:cubicBezTo>
                    <a:pt x="2153" y="80"/>
                    <a:pt x="2120" y="74"/>
                    <a:pt x="2096" y="76"/>
                  </a:cubicBezTo>
                  <a:cubicBezTo>
                    <a:pt x="2105" y="77"/>
                    <a:pt x="2105" y="77"/>
                    <a:pt x="2105" y="77"/>
                  </a:cubicBezTo>
                  <a:cubicBezTo>
                    <a:pt x="2092" y="79"/>
                    <a:pt x="2068" y="73"/>
                    <a:pt x="2054" y="73"/>
                  </a:cubicBezTo>
                  <a:cubicBezTo>
                    <a:pt x="2051" y="72"/>
                    <a:pt x="2059" y="72"/>
                    <a:pt x="2063" y="72"/>
                  </a:cubicBezTo>
                  <a:cubicBezTo>
                    <a:pt x="2028" y="70"/>
                    <a:pt x="2059" y="74"/>
                    <a:pt x="2033" y="76"/>
                  </a:cubicBezTo>
                  <a:cubicBezTo>
                    <a:pt x="2028" y="74"/>
                    <a:pt x="2039" y="72"/>
                    <a:pt x="2021" y="72"/>
                  </a:cubicBezTo>
                  <a:cubicBezTo>
                    <a:pt x="2013" y="71"/>
                    <a:pt x="1971" y="78"/>
                    <a:pt x="1947" y="76"/>
                  </a:cubicBezTo>
                  <a:cubicBezTo>
                    <a:pt x="1952" y="77"/>
                    <a:pt x="1957" y="78"/>
                    <a:pt x="1945" y="79"/>
                  </a:cubicBezTo>
                  <a:cubicBezTo>
                    <a:pt x="1927" y="80"/>
                    <a:pt x="1896" y="77"/>
                    <a:pt x="1879" y="80"/>
                  </a:cubicBezTo>
                  <a:cubicBezTo>
                    <a:pt x="1877" y="80"/>
                    <a:pt x="1876" y="80"/>
                    <a:pt x="1876" y="80"/>
                  </a:cubicBezTo>
                  <a:cubicBezTo>
                    <a:pt x="1862" y="81"/>
                    <a:pt x="1830" y="82"/>
                    <a:pt x="1821" y="84"/>
                  </a:cubicBezTo>
                  <a:cubicBezTo>
                    <a:pt x="1808" y="78"/>
                    <a:pt x="1734" y="90"/>
                    <a:pt x="1734" y="84"/>
                  </a:cubicBezTo>
                  <a:cubicBezTo>
                    <a:pt x="1691" y="86"/>
                    <a:pt x="1691" y="86"/>
                    <a:pt x="1691" y="86"/>
                  </a:cubicBezTo>
                  <a:cubicBezTo>
                    <a:pt x="1692" y="85"/>
                    <a:pt x="1692" y="85"/>
                    <a:pt x="1692" y="85"/>
                  </a:cubicBezTo>
                  <a:cubicBezTo>
                    <a:pt x="1664" y="85"/>
                    <a:pt x="1654" y="87"/>
                    <a:pt x="1645" y="89"/>
                  </a:cubicBezTo>
                  <a:cubicBezTo>
                    <a:pt x="1638" y="89"/>
                    <a:pt x="1643" y="88"/>
                    <a:pt x="1643" y="88"/>
                  </a:cubicBezTo>
                  <a:cubicBezTo>
                    <a:pt x="1603" y="87"/>
                    <a:pt x="1599" y="88"/>
                    <a:pt x="1565" y="92"/>
                  </a:cubicBezTo>
                  <a:cubicBezTo>
                    <a:pt x="1561" y="90"/>
                    <a:pt x="1561" y="90"/>
                    <a:pt x="1561" y="90"/>
                  </a:cubicBezTo>
                  <a:cubicBezTo>
                    <a:pt x="1552" y="91"/>
                    <a:pt x="1503" y="89"/>
                    <a:pt x="1463" y="92"/>
                  </a:cubicBezTo>
                  <a:cubicBezTo>
                    <a:pt x="1463" y="92"/>
                    <a:pt x="1464" y="91"/>
                    <a:pt x="1467" y="91"/>
                  </a:cubicBezTo>
                  <a:cubicBezTo>
                    <a:pt x="1423" y="95"/>
                    <a:pt x="1360" y="89"/>
                    <a:pt x="1344" y="96"/>
                  </a:cubicBezTo>
                  <a:cubicBezTo>
                    <a:pt x="1315" y="99"/>
                    <a:pt x="1315" y="99"/>
                    <a:pt x="1315" y="99"/>
                  </a:cubicBezTo>
                  <a:cubicBezTo>
                    <a:pt x="1353" y="98"/>
                    <a:pt x="1309" y="102"/>
                    <a:pt x="1325" y="103"/>
                  </a:cubicBezTo>
                  <a:cubicBezTo>
                    <a:pt x="1310" y="104"/>
                    <a:pt x="1286" y="102"/>
                    <a:pt x="1304" y="101"/>
                  </a:cubicBezTo>
                  <a:cubicBezTo>
                    <a:pt x="1307" y="101"/>
                    <a:pt x="1307" y="101"/>
                    <a:pt x="1307" y="101"/>
                  </a:cubicBezTo>
                  <a:cubicBezTo>
                    <a:pt x="1314" y="97"/>
                    <a:pt x="1260" y="101"/>
                    <a:pt x="1261" y="99"/>
                  </a:cubicBezTo>
                  <a:cubicBezTo>
                    <a:pt x="1186" y="101"/>
                    <a:pt x="1112" y="101"/>
                    <a:pt x="1042" y="103"/>
                  </a:cubicBezTo>
                  <a:cubicBezTo>
                    <a:pt x="1050" y="106"/>
                    <a:pt x="1050" y="106"/>
                    <a:pt x="1050" y="106"/>
                  </a:cubicBezTo>
                  <a:cubicBezTo>
                    <a:pt x="1026" y="106"/>
                    <a:pt x="1026" y="106"/>
                    <a:pt x="1026" y="106"/>
                  </a:cubicBezTo>
                  <a:cubicBezTo>
                    <a:pt x="1019" y="106"/>
                    <a:pt x="1017" y="104"/>
                    <a:pt x="1035" y="104"/>
                  </a:cubicBezTo>
                  <a:cubicBezTo>
                    <a:pt x="1025" y="102"/>
                    <a:pt x="1005" y="106"/>
                    <a:pt x="1005" y="107"/>
                  </a:cubicBezTo>
                  <a:cubicBezTo>
                    <a:pt x="971" y="107"/>
                    <a:pt x="1018" y="103"/>
                    <a:pt x="1008" y="103"/>
                  </a:cubicBezTo>
                  <a:cubicBezTo>
                    <a:pt x="993" y="104"/>
                    <a:pt x="993" y="104"/>
                    <a:pt x="993" y="104"/>
                  </a:cubicBezTo>
                  <a:cubicBezTo>
                    <a:pt x="997" y="104"/>
                    <a:pt x="997" y="104"/>
                    <a:pt x="997" y="104"/>
                  </a:cubicBezTo>
                  <a:cubicBezTo>
                    <a:pt x="985" y="106"/>
                    <a:pt x="984" y="107"/>
                    <a:pt x="963" y="107"/>
                  </a:cubicBezTo>
                  <a:cubicBezTo>
                    <a:pt x="950" y="107"/>
                    <a:pt x="956" y="106"/>
                    <a:pt x="951" y="106"/>
                  </a:cubicBezTo>
                  <a:cubicBezTo>
                    <a:pt x="951" y="106"/>
                    <a:pt x="949" y="106"/>
                    <a:pt x="943" y="106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24" y="109"/>
                    <a:pt x="924" y="109"/>
                    <a:pt x="924" y="109"/>
                  </a:cubicBezTo>
                  <a:cubicBezTo>
                    <a:pt x="911" y="110"/>
                    <a:pt x="895" y="109"/>
                    <a:pt x="910" y="111"/>
                  </a:cubicBezTo>
                  <a:cubicBezTo>
                    <a:pt x="889" y="108"/>
                    <a:pt x="794" y="113"/>
                    <a:pt x="781" y="112"/>
                  </a:cubicBezTo>
                  <a:cubicBezTo>
                    <a:pt x="762" y="115"/>
                    <a:pt x="743" y="115"/>
                    <a:pt x="720" y="116"/>
                  </a:cubicBezTo>
                  <a:cubicBezTo>
                    <a:pt x="726" y="116"/>
                    <a:pt x="729" y="118"/>
                    <a:pt x="709" y="119"/>
                  </a:cubicBezTo>
                  <a:cubicBezTo>
                    <a:pt x="716" y="113"/>
                    <a:pt x="674" y="117"/>
                    <a:pt x="657" y="114"/>
                  </a:cubicBezTo>
                  <a:cubicBezTo>
                    <a:pt x="665" y="116"/>
                    <a:pt x="599" y="117"/>
                    <a:pt x="621" y="119"/>
                  </a:cubicBezTo>
                  <a:cubicBezTo>
                    <a:pt x="604" y="119"/>
                    <a:pt x="620" y="117"/>
                    <a:pt x="607" y="117"/>
                  </a:cubicBezTo>
                  <a:cubicBezTo>
                    <a:pt x="567" y="120"/>
                    <a:pt x="519" y="118"/>
                    <a:pt x="469" y="120"/>
                  </a:cubicBezTo>
                  <a:cubicBezTo>
                    <a:pt x="468" y="121"/>
                    <a:pt x="476" y="121"/>
                    <a:pt x="466" y="123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30" y="121"/>
                    <a:pt x="431" y="124"/>
                    <a:pt x="413" y="122"/>
                  </a:cubicBezTo>
                  <a:cubicBezTo>
                    <a:pt x="415" y="123"/>
                    <a:pt x="419" y="124"/>
                    <a:pt x="412" y="124"/>
                  </a:cubicBezTo>
                  <a:cubicBezTo>
                    <a:pt x="315" y="124"/>
                    <a:pt x="214" y="133"/>
                    <a:pt x="115" y="129"/>
                  </a:cubicBezTo>
                  <a:cubicBezTo>
                    <a:pt x="128" y="130"/>
                    <a:pt x="119" y="130"/>
                    <a:pt x="109" y="131"/>
                  </a:cubicBezTo>
                  <a:cubicBezTo>
                    <a:pt x="116" y="131"/>
                    <a:pt x="109" y="133"/>
                    <a:pt x="110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1" y="135"/>
                    <a:pt x="24" y="133"/>
                    <a:pt x="20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6" y="139"/>
                    <a:pt x="58" y="141"/>
                    <a:pt x="55" y="145"/>
                  </a:cubicBezTo>
                  <a:cubicBezTo>
                    <a:pt x="75" y="141"/>
                    <a:pt x="107" y="149"/>
                    <a:pt x="139" y="143"/>
                  </a:cubicBezTo>
                  <a:cubicBezTo>
                    <a:pt x="146" y="143"/>
                    <a:pt x="133" y="144"/>
                    <a:pt x="137" y="145"/>
                  </a:cubicBezTo>
                  <a:cubicBezTo>
                    <a:pt x="145" y="143"/>
                    <a:pt x="154" y="143"/>
                    <a:pt x="173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22" y="141"/>
                    <a:pt x="244" y="142"/>
                    <a:pt x="301" y="142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309" y="140"/>
                    <a:pt x="311" y="140"/>
                    <a:pt x="317" y="141"/>
                  </a:cubicBezTo>
                  <a:cubicBezTo>
                    <a:pt x="331" y="137"/>
                    <a:pt x="283" y="142"/>
                    <a:pt x="295" y="138"/>
                  </a:cubicBezTo>
                  <a:cubicBezTo>
                    <a:pt x="312" y="141"/>
                    <a:pt x="382" y="136"/>
                    <a:pt x="393" y="140"/>
                  </a:cubicBezTo>
                  <a:cubicBezTo>
                    <a:pt x="412" y="139"/>
                    <a:pt x="388" y="138"/>
                    <a:pt x="407" y="137"/>
                  </a:cubicBezTo>
                  <a:cubicBezTo>
                    <a:pt x="412" y="138"/>
                    <a:pt x="412" y="138"/>
                    <a:pt x="412" y="138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29" y="136"/>
                    <a:pt x="435" y="138"/>
                    <a:pt x="436" y="139"/>
                  </a:cubicBezTo>
                  <a:cubicBezTo>
                    <a:pt x="433" y="139"/>
                    <a:pt x="427" y="139"/>
                    <a:pt x="424" y="139"/>
                  </a:cubicBezTo>
                  <a:cubicBezTo>
                    <a:pt x="439" y="140"/>
                    <a:pt x="465" y="138"/>
                    <a:pt x="473" y="138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508" y="135"/>
                    <a:pt x="572" y="135"/>
                    <a:pt x="621" y="131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56" y="127"/>
                    <a:pt x="648" y="130"/>
                    <a:pt x="690" y="128"/>
                  </a:cubicBezTo>
                  <a:cubicBezTo>
                    <a:pt x="689" y="129"/>
                    <a:pt x="689" y="129"/>
                    <a:pt x="689" y="129"/>
                  </a:cubicBezTo>
                  <a:cubicBezTo>
                    <a:pt x="697" y="127"/>
                    <a:pt x="708" y="127"/>
                    <a:pt x="720" y="126"/>
                  </a:cubicBezTo>
                  <a:cubicBezTo>
                    <a:pt x="709" y="128"/>
                    <a:pt x="739" y="128"/>
                    <a:pt x="726" y="129"/>
                  </a:cubicBezTo>
                  <a:cubicBezTo>
                    <a:pt x="767" y="126"/>
                    <a:pt x="746" y="127"/>
                    <a:pt x="773" y="123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89" y="123"/>
                    <a:pt x="790" y="122"/>
                    <a:pt x="811" y="121"/>
                  </a:cubicBezTo>
                  <a:cubicBezTo>
                    <a:pt x="793" y="123"/>
                    <a:pt x="824" y="123"/>
                    <a:pt x="805" y="125"/>
                  </a:cubicBezTo>
                  <a:cubicBezTo>
                    <a:pt x="849" y="127"/>
                    <a:pt x="870" y="120"/>
                    <a:pt x="890" y="124"/>
                  </a:cubicBezTo>
                  <a:cubicBezTo>
                    <a:pt x="910" y="120"/>
                    <a:pt x="852" y="123"/>
                    <a:pt x="863" y="122"/>
                  </a:cubicBezTo>
                  <a:cubicBezTo>
                    <a:pt x="854" y="121"/>
                    <a:pt x="880" y="118"/>
                    <a:pt x="894" y="118"/>
                  </a:cubicBezTo>
                  <a:cubicBezTo>
                    <a:pt x="908" y="118"/>
                    <a:pt x="918" y="123"/>
                    <a:pt x="953" y="122"/>
                  </a:cubicBezTo>
                  <a:cubicBezTo>
                    <a:pt x="949" y="122"/>
                    <a:pt x="949" y="122"/>
                    <a:pt x="946" y="122"/>
                  </a:cubicBezTo>
                  <a:cubicBezTo>
                    <a:pt x="959" y="123"/>
                    <a:pt x="972" y="120"/>
                    <a:pt x="988" y="121"/>
                  </a:cubicBezTo>
                  <a:cubicBezTo>
                    <a:pt x="997" y="119"/>
                    <a:pt x="1009" y="121"/>
                    <a:pt x="1011" y="118"/>
                  </a:cubicBezTo>
                  <a:cubicBezTo>
                    <a:pt x="979" y="119"/>
                    <a:pt x="979" y="119"/>
                    <a:pt x="979" y="119"/>
                  </a:cubicBezTo>
                  <a:cubicBezTo>
                    <a:pt x="997" y="118"/>
                    <a:pt x="1014" y="114"/>
                    <a:pt x="1045" y="115"/>
                  </a:cubicBezTo>
                  <a:cubicBezTo>
                    <a:pt x="1042" y="116"/>
                    <a:pt x="1033" y="117"/>
                    <a:pt x="1027" y="117"/>
                  </a:cubicBezTo>
                  <a:cubicBezTo>
                    <a:pt x="1036" y="118"/>
                    <a:pt x="1044" y="116"/>
                    <a:pt x="1053" y="117"/>
                  </a:cubicBezTo>
                  <a:cubicBezTo>
                    <a:pt x="1051" y="120"/>
                    <a:pt x="1014" y="119"/>
                    <a:pt x="994" y="122"/>
                  </a:cubicBezTo>
                  <a:cubicBezTo>
                    <a:pt x="1004" y="123"/>
                    <a:pt x="1032" y="118"/>
                    <a:pt x="1022" y="122"/>
                  </a:cubicBezTo>
                  <a:cubicBezTo>
                    <a:pt x="1036" y="117"/>
                    <a:pt x="1057" y="122"/>
                    <a:pt x="1080" y="118"/>
                  </a:cubicBezTo>
                  <a:cubicBezTo>
                    <a:pt x="1079" y="119"/>
                    <a:pt x="1079" y="119"/>
                    <a:pt x="1079" y="119"/>
                  </a:cubicBezTo>
                  <a:cubicBezTo>
                    <a:pt x="1083" y="119"/>
                    <a:pt x="1090" y="118"/>
                    <a:pt x="1097" y="118"/>
                  </a:cubicBezTo>
                  <a:cubicBezTo>
                    <a:pt x="1085" y="121"/>
                    <a:pt x="1085" y="121"/>
                    <a:pt x="1085" y="121"/>
                  </a:cubicBezTo>
                  <a:cubicBezTo>
                    <a:pt x="1104" y="118"/>
                    <a:pt x="1122" y="121"/>
                    <a:pt x="1141" y="120"/>
                  </a:cubicBezTo>
                  <a:cubicBezTo>
                    <a:pt x="1102" y="121"/>
                    <a:pt x="1132" y="118"/>
                    <a:pt x="1115" y="117"/>
                  </a:cubicBezTo>
                  <a:cubicBezTo>
                    <a:pt x="1163" y="113"/>
                    <a:pt x="1144" y="121"/>
                    <a:pt x="1194" y="119"/>
                  </a:cubicBezTo>
                  <a:cubicBezTo>
                    <a:pt x="1186" y="119"/>
                    <a:pt x="1170" y="118"/>
                    <a:pt x="1181" y="117"/>
                  </a:cubicBezTo>
                  <a:cubicBezTo>
                    <a:pt x="1191" y="117"/>
                    <a:pt x="1204" y="117"/>
                    <a:pt x="1211" y="118"/>
                  </a:cubicBezTo>
                  <a:cubicBezTo>
                    <a:pt x="1246" y="117"/>
                    <a:pt x="1205" y="116"/>
                    <a:pt x="1220" y="115"/>
                  </a:cubicBezTo>
                  <a:cubicBezTo>
                    <a:pt x="1233" y="117"/>
                    <a:pt x="1238" y="113"/>
                    <a:pt x="1253" y="112"/>
                  </a:cubicBezTo>
                  <a:cubicBezTo>
                    <a:pt x="1254" y="114"/>
                    <a:pt x="1254" y="114"/>
                    <a:pt x="1254" y="114"/>
                  </a:cubicBezTo>
                  <a:cubicBezTo>
                    <a:pt x="1294" y="114"/>
                    <a:pt x="1264" y="110"/>
                    <a:pt x="1301" y="110"/>
                  </a:cubicBezTo>
                  <a:cubicBezTo>
                    <a:pt x="1285" y="113"/>
                    <a:pt x="1285" y="113"/>
                    <a:pt x="1285" y="113"/>
                  </a:cubicBezTo>
                  <a:cubicBezTo>
                    <a:pt x="1304" y="112"/>
                    <a:pt x="1304" y="112"/>
                    <a:pt x="1304" y="112"/>
                  </a:cubicBezTo>
                  <a:cubicBezTo>
                    <a:pt x="1300" y="114"/>
                    <a:pt x="1300" y="114"/>
                    <a:pt x="1300" y="114"/>
                  </a:cubicBezTo>
                  <a:cubicBezTo>
                    <a:pt x="1321" y="112"/>
                    <a:pt x="1327" y="112"/>
                    <a:pt x="1348" y="112"/>
                  </a:cubicBezTo>
                  <a:cubicBezTo>
                    <a:pt x="1343" y="111"/>
                    <a:pt x="1350" y="109"/>
                    <a:pt x="1368" y="108"/>
                  </a:cubicBezTo>
                  <a:cubicBezTo>
                    <a:pt x="1380" y="109"/>
                    <a:pt x="1361" y="110"/>
                    <a:pt x="1387" y="109"/>
                  </a:cubicBezTo>
                  <a:cubicBezTo>
                    <a:pt x="1381" y="111"/>
                    <a:pt x="1375" y="112"/>
                    <a:pt x="1364" y="111"/>
                  </a:cubicBezTo>
                  <a:cubicBezTo>
                    <a:pt x="1363" y="112"/>
                    <a:pt x="1358" y="112"/>
                    <a:pt x="1357" y="113"/>
                  </a:cubicBezTo>
                  <a:cubicBezTo>
                    <a:pt x="1370" y="114"/>
                    <a:pt x="1390" y="112"/>
                    <a:pt x="1399" y="112"/>
                  </a:cubicBezTo>
                  <a:cubicBezTo>
                    <a:pt x="1396" y="112"/>
                    <a:pt x="1392" y="112"/>
                    <a:pt x="1389" y="112"/>
                  </a:cubicBezTo>
                  <a:cubicBezTo>
                    <a:pt x="1426" y="108"/>
                    <a:pt x="1426" y="108"/>
                    <a:pt x="1426" y="108"/>
                  </a:cubicBezTo>
                  <a:cubicBezTo>
                    <a:pt x="1432" y="109"/>
                    <a:pt x="1427" y="109"/>
                    <a:pt x="1423" y="110"/>
                  </a:cubicBezTo>
                  <a:cubicBezTo>
                    <a:pt x="1430" y="110"/>
                    <a:pt x="1435" y="109"/>
                    <a:pt x="1446" y="108"/>
                  </a:cubicBezTo>
                  <a:cubicBezTo>
                    <a:pt x="1444" y="110"/>
                    <a:pt x="1444" y="111"/>
                    <a:pt x="1429" y="112"/>
                  </a:cubicBezTo>
                  <a:cubicBezTo>
                    <a:pt x="1464" y="110"/>
                    <a:pt x="1464" y="110"/>
                    <a:pt x="1464" y="110"/>
                  </a:cubicBezTo>
                  <a:cubicBezTo>
                    <a:pt x="1466" y="110"/>
                    <a:pt x="1482" y="111"/>
                    <a:pt x="1477" y="112"/>
                  </a:cubicBezTo>
                  <a:cubicBezTo>
                    <a:pt x="1497" y="112"/>
                    <a:pt x="1525" y="107"/>
                    <a:pt x="1551" y="108"/>
                  </a:cubicBezTo>
                  <a:cubicBezTo>
                    <a:pt x="1552" y="108"/>
                    <a:pt x="1555" y="107"/>
                    <a:pt x="1560" y="107"/>
                  </a:cubicBezTo>
                  <a:cubicBezTo>
                    <a:pt x="1585" y="106"/>
                    <a:pt x="1606" y="108"/>
                    <a:pt x="1635" y="105"/>
                  </a:cubicBezTo>
                  <a:cubicBezTo>
                    <a:pt x="1651" y="107"/>
                    <a:pt x="1651" y="107"/>
                    <a:pt x="1651" y="107"/>
                  </a:cubicBezTo>
                  <a:cubicBezTo>
                    <a:pt x="1674" y="106"/>
                    <a:pt x="1629" y="104"/>
                    <a:pt x="1667" y="102"/>
                  </a:cubicBezTo>
                  <a:cubicBezTo>
                    <a:pt x="1693" y="100"/>
                    <a:pt x="1676" y="104"/>
                    <a:pt x="1686" y="105"/>
                  </a:cubicBezTo>
                  <a:cubicBezTo>
                    <a:pt x="1699" y="103"/>
                    <a:pt x="1722" y="99"/>
                    <a:pt x="1746" y="101"/>
                  </a:cubicBezTo>
                  <a:cubicBezTo>
                    <a:pt x="1738" y="102"/>
                    <a:pt x="1732" y="101"/>
                    <a:pt x="1724" y="102"/>
                  </a:cubicBezTo>
                  <a:cubicBezTo>
                    <a:pt x="1743" y="103"/>
                    <a:pt x="1743" y="103"/>
                    <a:pt x="1743" y="103"/>
                  </a:cubicBezTo>
                  <a:cubicBezTo>
                    <a:pt x="1721" y="106"/>
                    <a:pt x="1704" y="106"/>
                    <a:pt x="1722" y="107"/>
                  </a:cubicBezTo>
                  <a:cubicBezTo>
                    <a:pt x="1724" y="102"/>
                    <a:pt x="1794" y="105"/>
                    <a:pt x="1796" y="99"/>
                  </a:cubicBezTo>
                  <a:cubicBezTo>
                    <a:pt x="1809" y="100"/>
                    <a:pt x="1809" y="100"/>
                    <a:pt x="1809" y="100"/>
                  </a:cubicBezTo>
                  <a:cubicBezTo>
                    <a:pt x="1805" y="100"/>
                    <a:pt x="1805" y="100"/>
                    <a:pt x="1801" y="100"/>
                  </a:cubicBezTo>
                  <a:cubicBezTo>
                    <a:pt x="1825" y="102"/>
                    <a:pt x="1819" y="96"/>
                    <a:pt x="1850" y="96"/>
                  </a:cubicBezTo>
                  <a:cubicBezTo>
                    <a:pt x="1860" y="96"/>
                    <a:pt x="1868" y="97"/>
                    <a:pt x="1860" y="97"/>
                  </a:cubicBezTo>
                  <a:cubicBezTo>
                    <a:pt x="1884" y="95"/>
                    <a:pt x="1884" y="95"/>
                    <a:pt x="1884" y="95"/>
                  </a:cubicBezTo>
                  <a:cubicBezTo>
                    <a:pt x="1890" y="95"/>
                    <a:pt x="1890" y="96"/>
                    <a:pt x="1886" y="96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24" y="94"/>
                    <a:pt x="1936" y="92"/>
                    <a:pt x="1941" y="92"/>
                  </a:cubicBezTo>
                  <a:cubicBezTo>
                    <a:pt x="1951" y="92"/>
                    <a:pt x="1937" y="92"/>
                    <a:pt x="1939" y="93"/>
                  </a:cubicBezTo>
                  <a:cubicBezTo>
                    <a:pt x="1959" y="91"/>
                    <a:pt x="1959" y="91"/>
                    <a:pt x="1959" y="91"/>
                  </a:cubicBezTo>
                  <a:cubicBezTo>
                    <a:pt x="1967" y="92"/>
                    <a:pt x="1951" y="94"/>
                    <a:pt x="1937" y="94"/>
                  </a:cubicBezTo>
                  <a:cubicBezTo>
                    <a:pt x="1956" y="99"/>
                    <a:pt x="1953" y="92"/>
                    <a:pt x="1994" y="94"/>
                  </a:cubicBezTo>
                  <a:cubicBezTo>
                    <a:pt x="1975" y="96"/>
                    <a:pt x="1975" y="96"/>
                    <a:pt x="1975" y="96"/>
                  </a:cubicBezTo>
                  <a:cubicBezTo>
                    <a:pt x="1987" y="98"/>
                    <a:pt x="2002" y="97"/>
                    <a:pt x="2024" y="98"/>
                  </a:cubicBezTo>
                  <a:cubicBezTo>
                    <a:pt x="2019" y="97"/>
                    <a:pt x="1981" y="95"/>
                    <a:pt x="2002" y="93"/>
                  </a:cubicBezTo>
                  <a:cubicBezTo>
                    <a:pt x="2009" y="93"/>
                    <a:pt x="2017" y="93"/>
                    <a:pt x="2029" y="91"/>
                  </a:cubicBezTo>
                  <a:cubicBezTo>
                    <a:pt x="2029" y="93"/>
                    <a:pt x="2040" y="92"/>
                    <a:pt x="2055" y="92"/>
                  </a:cubicBezTo>
                  <a:cubicBezTo>
                    <a:pt x="2054" y="95"/>
                    <a:pt x="2054" y="95"/>
                    <a:pt x="2054" y="95"/>
                  </a:cubicBezTo>
                  <a:cubicBezTo>
                    <a:pt x="2069" y="93"/>
                    <a:pt x="2068" y="92"/>
                    <a:pt x="2077" y="91"/>
                  </a:cubicBezTo>
                  <a:cubicBezTo>
                    <a:pt x="2094" y="90"/>
                    <a:pt x="2098" y="92"/>
                    <a:pt x="2102" y="94"/>
                  </a:cubicBezTo>
                  <a:cubicBezTo>
                    <a:pt x="2130" y="93"/>
                    <a:pt x="2083" y="91"/>
                    <a:pt x="2116" y="90"/>
                  </a:cubicBezTo>
                  <a:cubicBezTo>
                    <a:pt x="2139" y="90"/>
                    <a:pt x="2155" y="89"/>
                    <a:pt x="2183" y="86"/>
                  </a:cubicBezTo>
                  <a:cubicBezTo>
                    <a:pt x="2199" y="87"/>
                    <a:pt x="2180" y="88"/>
                    <a:pt x="2186" y="88"/>
                  </a:cubicBezTo>
                  <a:cubicBezTo>
                    <a:pt x="2200" y="86"/>
                    <a:pt x="2200" y="86"/>
                    <a:pt x="2200" y="86"/>
                  </a:cubicBezTo>
                  <a:cubicBezTo>
                    <a:pt x="2204" y="86"/>
                    <a:pt x="2202" y="87"/>
                    <a:pt x="2202" y="87"/>
                  </a:cubicBezTo>
                  <a:cubicBezTo>
                    <a:pt x="2214" y="86"/>
                    <a:pt x="2203" y="84"/>
                    <a:pt x="2222" y="83"/>
                  </a:cubicBezTo>
                  <a:cubicBezTo>
                    <a:pt x="2227" y="80"/>
                    <a:pt x="2261" y="86"/>
                    <a:pt x="2284" y="82"/>
                  </a:cubicBezTo>
                  <a:cubicBezTo>
                    <a:pt x="2290" y="83"/>
                    <a:pt x="2281" y="84"/>
                    <a:pt x="2283" y="85"/>
                  </a:cubicBezTo>
                  <a:cubicBezTo>
                    <a:pt x="2315" y="82"/>
                    <a:pt x="2311" y="82"/>
                    <a:pt x="2337" y="79"/>
                  </a:cubicBezTo>
                  <a:cubicBezTo>
                    <a:pt x="2360" y="80"/>
                    <a:pt x="2360" y="80"/>
                    <a:pt x="2360" y="80"/>
                  </a:cubicBezTo>
                  <a:cubicBezTo>
                    <a:pt x="2343" y="78"/>
                    <a:pt x="2364" y="76"/>
                    <a:pt x="2383" y="73"/>
                  </a:cubicBezTo>
                  <a:cubicBezTo>
                    <a:pt x="2377" y="72"/>
                    <a:pt x="2372" y="72"/>
                    <a:pt x="2369" y="71"/>
                  </a:cubicBezTo>
                  <a:cubicBezTo>
                    <a:pt x="2398" y="69"/>
                    <a:pt x="2398" y="69"/>
                    <a:pt x="2398" y="69"/>
                  </a:cubicBezTo>
                  <a:cubicBezTo>
                    <a:pt x="2402" y="70"/>
                    <a:pt x="2399" y="71"/>
                    <a:pt x="2394" y="72"/>
                  </a:cubicBezTo>
                  <a:cubicBezTo>
                    <a:pt x="2396" y="71"/>
                    <a:pt x="2398" y="71"/>
                    <a:pt x="2399" y="71"/>
                  </a:cubicBezTo>
                  <a:cubicBezTo>
                    <a:pt x="2410" y="72"/>
                    <a:pt x="2404" y="73"/>
                    <a:pt x="2397" y="75"/>
                  </a:cubicBezTo>
                  <a:cubicBezTo>
                    <a:pt x="2393" y="74"/>
                    <a:pt x="2390" y="74"/>
                    <a:pt x="2386" y="74"/>
                  </a:cubicBezTo>
                  <a:cubicBezTo>
                    <a:pt x="2379" y="75"/>
                    <a:pt x="2372" y="77"/>
                    <a:pt x="2374" y="79"/>
                  </a:cubicBezTo>
                  <a:cubicBezTo>
                    <a:pt x="2376" y="78"/>
                    <a:pt x="2379" y="78"/>
                    <a:pt x="2383" y="78"/>
                  </a:cubicBezTo>
                  <a:cubicBezTo>
                    <a:pt x="2382" y="78"/>
                    <a:pt x="2380" y="79"/>
                    <a:pt x="2381" y="79"/>
                  </a:cubicBezTo>
                  <a:cubicBezTo>
                    <a:pt x="2382" y="79"/>
                    <a:pt x="2385" y="78"/>
                    <a:pt x="2390" y="78"/>
                  </a:cubicBezTo>
                  <a:cubicBezTo>
                    <a:pt x="2397" y="80"/>
                    <a:pt x="2397" y="80"/>
                    <a:pt x="2397" y="80"/>
                  </a:cubicBezTo>
                  <a:cubicBezTo>
                    <a:pt x="2399" y="79"/>
                    <a:pt x="2399" y="79"/>
                    <a:pt x="2399" y="79"/>
                  </a:cubicBezTo>
                  <a:cubicBezTo>
                    <a:pt x="2437" y="80"/>
                    <a:pt x="2437" y="80"/>
                    <a:pt x="2437" y="80"/>
                  </a:cubicBezTo>
                  <a:cubicBezTo>
                    <a:pt x="2465" y="76"/>
                    <a:pt x="2489" y="71"/>
                    <a:pt x="2533" y="69"/>
                  </a:cubicBezTo>
                  <a:cubicBezTo>
                    <a:pt x="2522" y="71"/>
                    <a:pt x="2531" y="72"/>
                    <a:pt x="2530" y="75"/>
                  </a:cubicBezTo>
                  <a:cubicBezTo>
                    <a:pt x="2518" y="72"/>
                    <a:pt x="2496" y="77"/>
                    <a:pt x="2473" y="77"/>
                  </a:cubicBezTo>
                  <a:cubicBezTo>
                    <a:pt x="2485" y="77"/>
                    <a:pt x="2483" y="78"/>
                    <a:pt x="2480" y="79"/>
                  </a:cubicBezTo>
                  <a:cubicBezTo>
                    <a:pt x="2520" y="75"/>
                    <a:pt x="2520" y="75"/>
                    <a:pt x="2520" y="75"/>
                  </a:cubicBezTo>
                  <a:cubicBezTo>
                    <a:pt x="2519" y="77"/>
                    <a:pt x="2529" y="76"/>
                    <a:pt x="2539" y="77"/>
                  </a:cubicBezTo>
                  <a:cubicBezTo>
                    <a:pt x="2531" y="73"/>
                    <a:pt x="2570" y="73"/>
                    <a:pt x="2586" y="72"/>
                  </a:cubicBezTo>
                  <a:cubicBezTo>
                    <a:pt x="2587" y="73"/>
                    <a:pt x="2583" y="74"/>
                    <a:pt x="2563" y="75"/>
                  </a:cubicBezTo>
                  <a:cubicBezTo>
                    <a:pt x="2585" y="77"/>
                    <a:pt x="2592" y="69"/>
                    <a:pt x="2614" y="71"/>
                  </a:cubicBezTo>
                  <a:cubicBezTo>
                    <a:pt x="2609" y="71"/>
                    <a:pt x="2606" y="71"/>
                    <a:pt x="2604" y="72"/>
                  </a:cubicBezTo>
                  <a:cubicBezTo>
                    <a:pt x="2616" y="70"/>
                    <a:pt x="2644" y="71"/>
                    <a:pt x="2637" y="72"/>
                  </a:cubicBezTo>
                  <a:cubicBezTo>
                    <a:pt x="2632" y="72"/>
                    <a:pt x="2632" y="72"/>
                    <a:pt x="2632" y="72"/>
                  </a:cubicBezTo>
                  <a:cubicBezTo>
                    <a:pt x="2665" y="72"/>
                    <a:pt x="2732" y="69"/>
                    <a:pt x="2737" y="66"/>
                  </a:cubicBezTo>
                  <a:cubicBezTo>
                    <a:pt x="2737" y="66"/>
                    <a:pt x="2732" y="70"/>
                    <a:pt x="2730" y="71"/>
                  </a:cubicBezTo>
                  <a:cubicBezTo>
                    <a:pt x="2789" y="57"/>
                    <a:pt x="2789" y="57"/>
                    <a:pt x="2789" y="57"/>
                  </a:cubicBezTo>
                  <a:cubicBezTo>
                    <a:pt x="2783" y="61"/>
                    <a:pt x="2803" y="67"/>
                    <a:pt x="2776" y="69"/>
                  </a:cubicBezTo>
                  <a:cubicBezTo>
                    <a:pt x="2784" y="70"/>
                    <a:pt x="2794" y="70"/>
                    <a:pt x="2810" y="68"/>
                  </a:cubicBezTo>
                  <a:cubicBezTo>
                    <a:pt x="2805" y="68"/>
                    <a:pt x="2797" y="64"/>
                    <a:pt x="2804" y="64"/>
                  </a:cubicBezTo>
                  <a:cubicBezTo>
                    <a:pt x="2824" y="67"/>
                    <a:pt x="2818" y="65"/>
                    <a:pt x="2843" y="67"/>
                  </a:cubicBezTo>
                  <a:cubicBezTo>
                    <a:pt x="2835" y="67"/>
                    <a:pt x="2843" y="62"/>
                    <a:pt x="2856" y="62"/>
                  </a:cubicBezTo>
                  <a:cubicBezTo>
                    <a:pt x="2854" y="63"/>
                    <a:pt x="2857" y="66"/>
                    <a:pt x="2852" y="67"/>
                  </a:cubicBezTo>
                  <a:cubicBezTo>
                    <a:pt x="2882" y="62"/>
                    <a:pt x="2882" y="62"/>
                    <a:pt x="2882" y="62"/>
                  </a:cubicBezTo>
                  <a:cubicBezTo>
                    <a:pt x="2877" y="63"/>
                    <a:pt x="2883" y="66"/>
                    <a:pt x="2889" y="67"/>
                  </a:cubicBezTo>
                  <a:cubicBezTo>
                    <a:pt x="2886" y="66"/>
                    <a:pt x="2917" y="66"/>
                    <a:pt x="2925" y="65"/>
                  </a:cubicBezTo>
                  <a:cubicBezTo>
                    <a:pt x="2912" y="64"/>
                    <a:pt x="2912" y="64"/>
                    <a:pt x="2912" y="64"/>
                  </a:cubicBezTo>
                  <a:cubicBezTo>
                    <a:pt x="2947" y="64"/>
                    <a:pt x="2946" y="57"/>
                    <a:pt x="2981" y="56"/>
                  </a:cubicBezTo>
                  <a:cubicBezTo>
                    <a:pt x="2977" y="57"/>
                    <a:pt x="2971" y="62"/>
                    <a:pt x="2989" y="62"/>
                  </a:cubicBezTo>
                  <a:cubicBezTo>
                    <a:pt x="2997" y="60"/>
                    <a:pt x="3025" y="50"/>
                    <a:pt x="3056" y="48"/>
                  </a:cubicBezTo>
                  <a:cubicBezTo>
                    <a:pt x="3062" y="49"/>
                    <a:pt x="3062" y="49"/>
                    <a:pt x="3062" y="49"/>
                  </a:cubicBezTo>
                  <a:cubicBezTo>
                    <a:pt x="3086" y="47"/>
                    <a:pt x="3086" y="47"/>
                    <a:pt x="3086" y="47"/>
                  </a:cubicBezTo>
                  <a:cubicBezTo>
                    <a:pt x="3071" y="50"/>
                    <a:pt x="3029" y="59"/>
                    <a:pt x="3007" y="62"/>
                  </a:cubicBezTo>
                  <a:cubicBezTo>
                    <a:pt x="3020" y="63"/>
                    <a:pt x="3011" y="64"/>
                    <a:pt x="3030" y="63"/>
                  </a:cubicBezTo>
                  <a:cubicBezTo>
                    <a:pt x="3037" y="64"/>
                    <a:pt x="3020" y="65"/>
                    <a:pt x="3014" y="66"/>
                  </a:cubicBezTo>
                  <a:cubicBezTo>
                    <a:pt x="3060" y="65"/>
                    <a:pt x="3060" y="65"/>
                    <a:pt x="3060" y="65"/>
                  </a:cubicBezTo>
                  <a:cubicBezTo>
                    <a:pt x="3058" y="62"/>
                    <a:pt x="3095" y="61"/>
                    <a:pt x="3093" y="59"/>
                  </a:cubicBezTo>
                  <a:cubicBezTo>
                    <a:pt x="3043" y="63"/>
                    <a:pt x="3043" y="63"/>
                    <a:pt x="3043" y="63"/>
                  </a:cubicBezTo>
                  <a:cubicBezTo>
                    <a:pt x="3041" y="61"/>
                    <a:pt x="3072" y="55"/>
                    <a:pt x="3105" y="54"/>
                  </a:cubicBezTo>
                  <a:cubicBezTo>
                    <a:pt x="3113" y="55"/>
                    <a:pt x="3099" y="59"/>
                    <a:pt x="3099" y="60"/>
                  </a:cubicBezTo>
                  <a:cubicBezTo>
                    <a:pt x="3104" y="59"/>
                    <a:pt x="3130" y="58"/>
                    <a:pt x="3133" y="58"/>
                  </a:cubicBezTo>
                  <a:cubicBezTo>
                    <a:pt x="3120" y="60"/>
                    <a:pt x="3120" y="60"/>
                    <a:pt x="3120" y="60"/>
                  </a:cubicBezTo>
                  <a:cubicBezTo>
                    <a:pt x="3138" y="61"/>
                    <a:pt x="3149" y="56"/>
                    <a:pt x="3171" y="58"/>
                  </a:cubicBezTo>
                  <a:cubicBezTo>
                    <a:pt x="3179" y="58"/>
                    <a:pt x="3194" y="60"/>
                    <a:pt x="3195" y="59"/>
                  </a:cubicBezTo>
                  <a:cubicBezTo>
                    <a:pt x="3183" y="56"/>
                    <a:pt x="3180" y="47"/>
                    <a:pt x="3188" y="44"/>
                  </a:cubicBezTo>
                  <a:cubicBezTo>
                    <a:pt x="3191" y="44"/>
                    <a:pt x="3228" y="46"/>
                    <a:pt x="3236" y="47"/>
                  </a:cubicBezTo>
                  <a:cubicBezTo>
                    <a:pt x="3249" y="49"/>
                    <a:pt x="3218" y="53"/>
                    <a:pt x="3229" y="55"/>
                  </a:cubicBezTo>
                  <a:cubicBezTo>
                    <a:pt x="3229" y="54"/>
                    <a:pt x="3236" y="53"/>
                    <a:pt x="3239" y="53"/>
                  </a:cubicBezTo>
                  <a:cubicBezTo>
                    <a:pt x="3247" y="53"/>
                    <a:pt x="3235" y="55"/>
                    <a:pt x="3253" y="54"/>
                  </a:cubicBezTo>
                  <a:cubicBezTo>
                    <a:pt x="3256" y="52"/>
                    <a:pt x="3288" y="54"/>
                    <a:pt x="3261" y="52"/>
                  </a:cubicBezTo>
                  <a:cubicBezTo>
                    <a:pt x="3278" y="51"/>
                    <a:pt x="3279" y="52"/>
                    <a:pt x="3299" y="51"/>
                  </a:cubicBezTo>
                  <a:cubicBezTo>
                    <a:pt x="3292" y="50"/>
                    <a:pt x="3316" y="45"/>
                    <a:pt x="3333" y="44"/>
                  </a:cubicBezTo>
                  <a:cubicBezTo>
                    <a:pt x="3332" y="44"/>
                    <a:pt x="3336" y="45"/>
                    <a:pt x="3338" y="45"/>
                  </a:cubicBezTo>
                  <a:cubicBezTo>
                    <a:pt x="3372" y="45"/>
                    <a:pt x="3391" y="45"/>
                    <a:pt x="3423" y="44"/>
                  </a:cubicBezTo>
                  <a:cubicBezTo>
                    <a:pt x="3426" y="45"/>
                    <a:pt x="3442" y="45"/>
                    <a:pt x="3435" y="47"/>
                  </a:cubicBezTo>
                  <a:cubicBezTo>
                    <a:pt x="3440" y="46"/>
                    <a:pt x="3444" y="45"/>
                    <a:pt x="3454" y="45"/>
                  </a:cubicBezTo>
                  <a:cubicBezTo>
                    <a:pt x="3473" y="47"/>
                    <a:pt x="3432" y="46"/>
                    <a:pt x="3446" y="48"/>
                  </a:cubicBezTo>
                  <a:cubicBezTo>
                    <a:pt x="3448" y="47"/>
                    <a:pt x="3472" y="45"/>
                    <a:pt x="3486" y="44"/>
                  </a:cubicBezTo>
                  <a:cubicBezTo>
                    <a:pt x="3482" y="41"/>
                    <a:pt x="3453" y="44"/>
                    <a:pt x="3439" y="46"/>
                  </a:cubicBezTo>
                  <a:cubicBezTo>
                    <a:pt x="3439" y="42"/>
                    <a:pt x="3464" y="38"/>
                    <a:pt x="3497" y="36"/>
                  </a:cubicBezTo>
                  <a:cubicBezTo>
                    <a:pt x="3524" y="34"/>
                    <a:pt x="3509" y="37"/>
                    <a:pt x="3514" y="37"/>
                  </a:cubicBezTo>
                  <a:cubicBezTo>
                    <a:pt x="3564" y="36"/>
                    <a:pt x="3556" y="30"/>
                    <a:pt x="3598" y="31"/>
                  </a:cubicBezTo>
                  <a:cubicBezTo>
                    <a:pt x="3615" y="33"/>
                    <a:pt x="3599" y="35"/>
                    <a:pt x="3603" y="37"/>
                  </a:cubicBezTo>
                  <a:cubicBezTo>
                    <a:pt x="3581" y="38"/>
                    <a:pt x="3569" y="36"/>
                    <a:pt x="3554" y="37"/>
                  </a:cubicBezTo>
                  <a:cubicBezTo>
                    <a:pt x="3573" y="37"/>
                    <a:pt x="3573" y="37"/>
                    <a:pt x="3573" y="37"/>
                  </a:cubicBezTo>
                  <a:cubicBezTo>
                    <a:pt x="3566" y="38"/>
                    <a:pt x="3551" y="39"/>
                    <a:pt x="3543" y="39"/>
                  </a:cubicBezTo>
                  <a:cubicBezTo>
                    <a:pt x="3557" y="40"/>
                    <a:pt x="3628" y="37"/>
                    <a:pt x="3667" y="37"/>
                  </a:cubicBezTo>
                  <a:cubicBezTo>
                    <a:pt x="3674" y="36"/>
                    <a:pt x="3686" y="35"/>
                    <a:pt x="3680" y="35"/>
                  </a:cubicBezTo>
                  <a:cubicBezTo>
                    <a:pt x="3668" y="35"/>
                    <a:pt x="3668" y="35"/>
                    <a:pt x="3668" y="35"/>
                  </a:cubicBezTo>
                  <a:cubicBezTo>
                    <a:pt x="3656" y="34"/>
                    <a:pt x="3691" y="32"/>
                    <a:pt x="3675" y="32"/>
                  </a:cubicBezTo>
                  <a:cubicBezTo>
                    <a:pt x="3692" y="30"/>
                    <a:pt x="3710" y="28"/>
                    <a:pt x="3733" y="28"/>
                  </a:cubicBezTo>
                  <a:cubicBezTo>
                    <a:pt x="3738" y="30"/>
                    <a:pt x="3738" y="30"/>
                    <a:pt x="3738" y="30"/>
                  </a:cubicBezTo>
                  <a:cubicBezTo>
                    <a:pt x="3737" y="30"/>
                    <a:pt x="3722" y="29"/>
                    <a:pt x="3716" y="30"/>
                  </a:cubicBezTo>
                  <a:cubicBezTo>
                    <a:pt x="3726" y="29"/>
                    <a:pt x="3752" y="32"/>
                    <a:pt x="3762" y="29"/>
                  </a:cubicBezTo>
                  <a:cubicBezTo>
                    <a:pt x="3746" y="28"/>
                    <a:pt x="3746" y="28"/>
                    <a:pt x="3746" y="28"/>
                  </a:cubicBezTo>
                  <a:cubicBezTo>
                    <a:pt x="3762" y="26"/>
                    <a:pt x="3783" y="23"/>
                    <a:pt x="3803" y="23"/>
                  </a:cubicBezTo>
                  <a:close/>
                  <a:moveTo>
                    <a:pt x="948" y="107"/>
                  </a:moveTo>
                  <a:cubicBezTo>
                    <a:pt x="953" y="107"/>
                    <a:pt x="953" y="107"/>
                    <a:pt x="953" y="107"/>
                  </a:cubicBezTo>
                  <a:cubicBezTo>
                    <a:pt x="942" y="108"/>
                    <a:pt x="945" y="107"/>
                    <a:pt x="948" y="107"/>
                  </a:cubicBezTo>
                  <a:close/>
                  <a:moveTo>
                    <a:pt x="1982" y="94"/>
                  </a:moveTo>
                  <a:cubicBezTo>
                    <a:pt x="1988" y="91"/>
                    <a:pt x="1993" y="92"/>
                    <a:pt x="2002" y="93"/>
                  </a:cubicBezTo>
                  <a:cubicBezTo>
                    <a:pt x="1997" y="93"/>
                    <a:pt x="1986" y="95"/>
                    <a:pt x="1982" y="94"/>
                  </a:cubicBezTo>
                  <a:close/>
                  <a:moveTo>
                    <a:pt x="2407" y="76"/>
                  </a:moveTo>
                  <a:cubicBezTo>
                    <a:pt x="2412" y="75"/>
                    <a:pt x="2417" y="75"/>
                    <a:pt x="2424" y="76"/>
                  </a:cubicBezTo>
                  <a:cubicBezTo>
                    <a:pt x="2420" y="76"/>
                    <a:pt x="2414" y="76"/>
                    <a:pt x="2407" y="76"/>
                  </a:cubicBezTo>
                  <a:close/>
                  <a:moveTo>
                    <a:pt x="2845" y="55"/>
                  </a:moveTo>
                  <a:cubicBezTo>
                    <a:pt x="2845" y="55"/>
                    <a:pt x="2843" y="55"/>
                    <a:pt x="2847" y="54"/>
                  </a:cubicBezTo>
                  <a:cubicBezTo>
                    <a:pt x="2846" y="55"/>
                    <a:pt x="2846" y="55"/>
                    <a:pt x="2845" y="55"/>
                  </a:cubicBezTo>
                  <a:close/>
                  <a:moveTo>
                    <a:pt x="3599" y="28"/>
                  </a:moveTo>
                  <a:cubicBezTo>
                    <a:pt x="3586" y="28"/>
                    <a:pt x="3591" y="28"/>
                    <a:pt x="3599" y="28"/>
                  </a:cubicBezTo>
                  <a:cubicBezTo>
                    <a:pt x="3599" y="28"/>
                    <a:pt x="3599" y="28"/>
                    <a:pt x="3599" y="28"/>
                  </a:cubicBezTo>
                  <a:close/>
                  <a:moveTo>
                    <a:pt x="2376" y="80"/>
                  </a:moveTo>
                  <a:cubicBezTo>
                    <a:pt x="2375" y="79"/>
                    <a:pt x="2374" y="79"/>
                    <a:pt x="2374" y="79"/>
                  </a:cubicBezTo>
                  <a:cubicBezTo>
                    <a:pt x="2372" y="79"/>
                    <a:pt x="2372" y="80"/>
                    <a:pt x="2376" y="80"/>
                  </a:cubicBezTo>
                  <a:close/>
                  <a:moveTo>
                    <a:pt x="1552" y="108"/>
                  </a:moveTo>
                  <a:cubicBezTo>
                    <a:pt x="1551" y="108"/>
                    <a:pt x="1551" y="108"/>
                    <a:pt x="1551" y="108"/>
                  </a:cubicBezTo>
                  <a:cubicBezTo>
                    <a:pt x="1550" y="108"/>
                    <a:pt x="1550" y="108"/>
                    <a:pt x="1550" y="108"/>
                  </a:cubicBezTo>
                  <a:lnTo>
                    <a:pt x="1552" y="108"/>
                  </a:lnTo>
                  <a:close/>
                  <a:moveTo>
                    <a:pt x="3239" y="56"/>
                  </a:moveTo>
                  <a:cubicBezTo>
                    <a:pt x="3233" y="56"/>
                    <a:pt x="3231" y="55"/>
                    <a:pt x="3229" y="55"/>
                  </a:cubicBezTo>
                  <a:cubicBezTo>
                    <a:pt x="3228" y="56"/>
                    <a:pt x="3231" y="56"/>
                    <a:pt x="3239" y="56"/>
                  </a:cubicBezTo>
                  <a:close/>
                  <a:moveTo>
                    <a:pt x="3754" y="22"/>
                  </a:moveTo>
                  <a:cubicBezTo>
                    <a:pt x="3754" y="22"/>
                    <a:pt x="3752" y="22"/>
                    <a:pt x="3754" y="21"/>
                  </a:cubicBezTo>
                  <a:cubicBezTo>
                    <a:pt x="3740" y="22"/>
                    <a:pt x="3740" y="22"/>
                    <a:pt x="3740" y="22"/>
                  </a:cubicBezTo>
                  <a:cubicBezTo>
                    <a:pt x="3748" y="22"/>
                    <a:pt x="3751" y="22"/>
                    <a:pt x="3754" y="22"/>
                  </a:cubicBezTo>
                  <a:close/>
                  <a:moveTo>
                    <a:pt x="3754" y="21"/>
                  </a:moveTo>
                  <a:cubicBezTo>
                    <a:pt x="3756" y="21"/>
                    <a:pt x="3756" y="21"/>
                    <a:pt x="3756" y="21"/>
                  </a:cubicBezTo>
                  <a:cubicBezTo>
                    <a:pt x="3755" y="21"/>
                    <a:pt x="3755" y="21"/>
                    <a:pt x="3754" y="21"/>
                  </a:cubicBezTo>
                  <a:close/>
                  <a:moveTo>
                    <a:pt x="3895" y="29"/>
                  </a:moveTo>
                  <a:cubicBezTo>
                    <a:pt x="3897" y="29"/>
                    <a:pt x="3900" y="29"/>
                    <a:pt x="3902" y="29"/>
                  </a:cubicBezTo>
                  <a:cubicBezTo>
                    <a:pt x="3901" y="28"/>
                    <a:pt x="3901" y="28"/>
                    <a:pt x="3901" y="28"/>
                  </a:cubicBezTo>
                  <a:cubicBezTo>
                    <a:pt x="3891" y="28"/>
                    <a:pt x="3885" y="29"/>
                    <a:pt x="3895" y="29"/>
                  </a:cubicBezTo>
                  <a:close/>
                  <a:moveTo>
                    <a:pt x="3771" y="27"/>
                  </a:moveTo>
                  <a:cubicBezTo>
                    <a:pt x="3772" y="29"/>
                    <a:pt x="3782" y="28"/>
                    <a:pt x="3793" y="27"/>
                  </a:cubicBezTo>
                  <a:cubicBezTo>
                    <a:pt x="3793" y="27"/>
                    <a:pt x="3792" y="27"/>
                    <a:pt x="3791" y="27"/>
                  </a:cubicBezTo>
                  <a:cubicBezTo>
                    <a:pt x="3795" y="25"/>
                    <a:pt x="3783" y="26"/>
                    <a:pt x="3771" y="27"/>
                  </a:cubicBezTo>
                  <a:close/>
                  <a:moveTo>
                    <a:pt x="3796" y="27"/>
                  </a:moveTo>
                  <a:cubicBezTo>
                    <a:pt x="3799" y="27"/>
                    <a:pt x="3803" y="27"/>
                    <a:pt x="3806" y="27"/>
                  </a:cubicBezTo>
                  <a:cubicBezTo>
                    <a:pt x="3808" y="26"/>
                    <a:pt x="3802" y="27"/>
                    <a:pt x="3796" y="27"/>
                  </a:cubicBezTo>
                  <a:close/>
                  <a:moveTo>
                    <a:pt x="3656" y="26"/>
                  </a:moveTo>
                  <a:cubicBezTo>
                    <a:pt x="3661" y="27"/>
                    <a:pt x="3659" y="24"/>
                    <a:pt x="3662" y="25"/>
                  </a:cubicBezTo>
                  <a:cubicBezTo>
                    <a:pt x="3668" y="23"/>
                    <a:pt x="3627" y="28"/>
                    <a:pt x="3656" y="26"/>
                  </a:cubicBezTo>
                  <a:close/>
                  <a:moveTo>
                    <a:pt x="3770" y="32"/>
                  </a:moveTo>
                  <a:cubicBezTo>
                    <a:pt x="3780" y="32"/>
                    <a:pt x="3780" y="32"/>
                    <a:pt x="3780" y="32"/>
                  </a:cubicBezTo>
                  <a:cubicBezTo>
                    <a:pt x="3776" y="30"/>
                    <a:pt x="3776" y="30"/>
                    <a:pt x="3776" y="30"/>
                  </a:cubicBezTo>
                  <a:lnTo>
                    <a:pt x="3770" y="32"/>
                  </a:lnTo>
                  <a:close/>
                  <a:moveTo>
                    <a:pt x="3692" y="33"/>
                  </a:moveTo>
                  <a:cubicBezTo>
                    <a:pt x="3710" y="33"/>
                    <a:pt x="3710" y="33"/>
                    <a:pt x="3710" y="33"/>
                  </a:cubicBezTo>
                  <a:cubicBezTo>
                    <a:pt x="3709" y="33"/>
                    <a:pt x="3712" y="33"/>
                    <a:pt x="3714" y="33"/>
                  </a:cubicBezTo>
                  <a:cubicBezTo>
                    <a:pt x="3703" y="33"/>
                    <a:pt x="3691" y="33"/>
                    <a:pt x="3692" y="33"/>
                  </a:cubicBezTo>
                  <a:close/>
                  <a:moveTo>
                    <a:pt x="3729" y="32"/>
                  </a:moveTo>
                  <a:cubicBezTo>
                    <a:pt x="3726" y="32"/>
                    <a:pt x="3719" y="32"/>
                    <a:pt x="3714" y="33"/>
                  </a:cubicBezTo>
                  <a:cubicBezTo>
                    <a:pt x="3720" y="33"/>
                    <a:pt x="3726" y="32"/>
                    <a:pt x="3729" y="32"/>
                  </a:cubicBezTo>
                  <a:close/>
                  <a:moveTo>
                    <a:pt x="3738" y="34"/>
                  </a:moveTo>
                  <a:cubicBezTo>
                    <a:pt x="3756" y="34"/>
                    <a:pt x="3756" y="34"/>
                    <a:pt x="3756" y="34"/>
                  </a:cubicBezTo>
                  <a:cubicBezTo>
                    <a:pt x="3750" y="33"/>
                    <a:pt x="3750" y="33"/>
                    <a:pt x="3750" y="33"/>
                  </a:cubicBezTo>
                  <a:lnTo>
                    <a:pt x="3738" y="34"/>
                  </a:lnTo>
                  <a:close/>
                  <a:moveTo>
                    <a:pt x="3500" y="39"/>
                  </a:moveTo>
                  <a:cubicBezTo>
                    <a:pt x="3480" y="40"/>
                    <a:pt x="3480" y="40"/>
                    <a:pt x="3480" y="40"/>
                  </a:cubicBezTo>
                  <a:cubicBezTo>
                    <a:pt x="3478" y="40"/>
                    <a:pt x="3484" y="41"/>
                    <a:pt x="3491" y="40"/>
                  </a:cubicBezTo>
                  <a:cubicBezTo>
                    <a:pt x="3496" y="40"/>
                    <a:pt x="3503" y="39"/>
                    <a:pt x="3500" y="39"/>
                  </a:cubicBezTo>
                  <a:close/>
                  <a:moveTo>
                    <a:pt x="3550" y="44"/>
                  </a:moveTo>
                  <a:cubicBezTo>
                    <a:pt x="3559" y="42"/>
                    <a:pt x="3559" y="42"/>
                    <a:pt x="3559" y="42"/>
                  </a:cubicBezTo>
                  <a:cubicBezTo>
                    <a:pt x="3554" y="42"/>
                    <a:pt x="3553" y="42"/>
                    <a:pt x="3550" y="41"/>
                  </a:cubicBezTo>
                  <a:lnTo>
                    <a:pt x="3550" y="44"/>
                  </a:lnTo>
                  <a:close/>
                  <a:moveTo>
                    <a:pt x="3499" y="47"/>
                  </a:moveTo>
                  <a:cubicBezTo>
                    <a:pt x="3500" y="46"/>
                    <a:pt x="3520" y="45"/>
                    <a:pt x="3502" y="45"/>
                  </a:cubicBezTo>
                  <a:cubicBezTo>
                    <a:pt x="3500" y="45"/>
                    <a:pt x="3474" y="47"/>
                    <a:pt x="3499" y="47"/>
                  </a:cubicBezTo>
                  <a:close/>
                  <a:moveTo>
                    <a:pt x="3208" y="50"/>
                  </a:moveTo>
                  <a:cubicBezTo>
                    <a:pt x="3213" y="50"/>
                    <a:pt x="3213" y="50"/>
                    <a:pt x="3213" y="50"/>
                  </a:cubicBezTo>
                  <a:cubicBezTo>
                    <a:pt x="3212" y="46"/>
                    <a:pt x="3212" y="46"/>
                    <a:pt x="3212" y="46"/>
                  </a:cubicBezTo>
                  <a:lnTo>
                    <a:pt x="3208" y="50"/>
                  </a:lnTo>
                  <a:close/>
                  <a:moveTo>
                    <a:pt x="2964" y="64"/>
                  </a:moveTo>
                  <a:cubicBezTo>
                    <a:pt x="2950" y="65"/>
                    <a:pt x="2943" y="65"/>
                    <a:pt x="2950" y="67"/>
                  </a:cubicBezTo>
                  <a:cubicBezTo>
                    <a:pt x="2973" y="67"/>
                    <a:pt x="2955" y="65"/>
                    <a:pt x="2976" y="65"/>
                  </a:cubicBezTo>
                  <a:cubicBezTo>
                    <a:pt x="2981" y="64"/>
                    <a:pt x="2959" y="65"/>
                    <a:pt x="2964" y="64"/>
                  </a:cubicBezTo>
                  <a:close/>
                  <a:moveTo>
                    <a:pt x="2964" y="64"/>
                  </a:moveTo>
                  <a:cubicBezTo>
                    <a:pt x="2967" y="63"/>
                    <a:pt x="2969" y="63"/>
                    <a:pt x="2971" y="63"/>
                  </a:cubicBezTo>
                  <a:cubicBezTo>
                    <a:pt x="2967" y="63"/>
                    <a:pt x="2965" y="63"/>
                    <a:pt x="2964" y="64"/>
                  </a:cubicBezTo>
                  <a:close/>
                  <a:moveTo>
                    <a:pt x="41" y="131"/>
                  </a:moveTo>
                  <a:cubicBezTo>
                    <a:pt x="26" y="130"/>
                    <a:pt x="26" y="130"/>
                    <a:pt x="26" y="130"/>
                  </a:cubicBezTo>
                  <a:cubicBezTo>
                    <a:pt x="36" y="131"/>
                    <a:pt x="36" y="131"/>
                    <a:pt x="36" y="131"/>
                  </a:cubicBezTo>
                  <a:lnTo>
                    <a:pt x="41" y="131"/>
                  </a:lnTo>
                  <a:close/>
                  <a:moveTo>
                    <a:pt x="0" y="135"/>
                  </a:moveTo>
                  <a:cubicBezTo>
                    <a:pt x="3" y="134"/>
                    <a:pt x="10" y="134"/>
                    <a:pt x="13" y="135"/>
                  </a:cubicBezTo>
                  <a:cubicBezTo>
                    <a:pt x="9" y="132"/>
                    <a:pt x="9" y="132"/>
                    <a:pt x="9" y="132"/>
                  </a:cubicBezTo>
                  <a:lnTo>
                    <a:pt x="0" y="135"/>
                  </a:lnTo>
                  <a:close/>
                  <a:moveTo>
                    <a:pt x="2032" y="95"/>
                  </a:moveTo>
                  <a:cubicBezTo>
                    <a:pt x="2043" y="97"/>
                    <a:pt x="2043" y="97"/>
                    <a:pt x="2043" y="97"/>
                  </a:cubicBezTo>
                  <a:cubicBezTo>
                    <a:pt x="2044" y="96"/>
                    <a:pt x="2044" y="96"/>
                    <a:pt x="2044" y="96"/>
                  </a:cubicBezTo>
                  <a:cubicBezTo>
                    <a:pt x="2042" y="95"/>
                    <a:pt x="2039" y="95"/>
                    <a:pt x="2032" y="95"/>
                  </a:cubicBezTo>
                  <a:close/>
                  <a:moveTo>
                    <a:pt x="1842" y="100"/>
                  </a:moveTo>
                  <a:cubicBezTo>
                    <a:pt x="1845" y="100"/>
                    <a:pt x="1845" y="100"/>
                    <a:pt x="1845" y="100"/>
                  </a:cubicBezTo>
                  <a:cubicBezTo>
                    <a:pt x="1839" y="98"/>
                    <a:pt x="1839" y="98"/>
                    <a:pt x="1839" y="98"/>
                  </a:cubicBezTo>
                  <a:lnTo>
                    <a:pt x="1842" y="100"/>
                  </a:lnTo>
                  <a:close/>
                  <a:moveTo>
                    <a:pt x="1673" y="108"/>
                  </a:moveTo>
                  <a:cubicBezTo>
                    <a:pt x="1678" y="108"/>
                    <a:pt x="1684" y="108"/>
                    <a:pt x="1690" y="108"/>
                  </a:cubicBezTo>
                  <a:cubicBezTo>
                    <a:pt x="1678" y="108"/>
                    <a:pt x="1671" y="106"/>
                    <a:pt x="1673" y="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AC8BC69-2D93-4118-AE75-14B8A68DBB7A}"/>
              </a:ext>
            </a:extLst>
          </p:cNvPr>
          <p:cNvGrpSpPr/>
          <p:nvPr userDrawn="1"/>
        </p:nvGrpSpPr>
        <p:grpSpPr>
          <a:xfrm flipH="1" flipV="1">
            <a:off x="-2382" y="6476999"/>
            <a:ext cx="9148763" cy="381000"/>
            <a:chOff x="-3175" y="0"/>
            <a:chExt cx="12198350" cy="434977"/>
          </a:xfrm>
        </p:grpSpPr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39AECB2F-6744-4392-BB99-5307343EFF34}"/>
                </a:ext>
              </a:extLst>
            </p:cNvPr>
            <p:cNvSpPr/>
            <p:nvPr userDrawn="1"/>
          </p:nvSpPr>
          <p:spPr>
            <a:xfrm flipV="1">
              <a:off x="0" y="0"/>
              <a:ext cx="12192000" cy="35242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C9598311-CC85-4564-95CD-3EA3C6D9D3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75" y="20639"/>
              <a:ext cx="12198350" cy="414338"/>
            </a:xfrm>
            <a:custGeom>
              <a:avLst/>
              <a:gdLst>
                <a:gd name="T0" fmla="*/ 4332 w 4484"/>
                <a:gd name="T1" fmla="*/ 9 h 149"/>
                <a:gd name="T2" fmla="*/ 4175 w 4484"/>
                <a:gd name="T3" fmla="*/ 7 h 149"/>
                <a:gd name="T4" fmla="*/ 4261 w 4484"/>
                <a:gd name="T5" fmla="*/ 15 h 149"/>
                <a:gd name="T6" fmla="*/ 4156 w 4484"/>
                <a:gd name="T7" fmla="*/ 15 h 149"/>
                <a:gd name="T8" fmla="*/ 3984 w 4484"/>
                <a:gd name="T9" fmla="*/ 14 h 149"/>
                <a:gd name="T10" fmla="*/ 4041 w 4484"/>
                <a:gd name="T11" fmla="*/ 15 h 149"/>
                <a:gd name="T12" fmla="*/ 4048 w 4484"/>
                <a:gd name="T13" fmla="*/ 17 h 149"/>
                <a:gd name="T14" fmla="*/ 3859 w 4484"/>
                <a:gd name="T15" fmla="*/ 21 h 149"/>
                <a:gd name="T16" fmla="*/ 4000 w 4484"/>
                <a:gd name="T17" fmla="*/ 16 h 149"/>
                <a:gd name="T18" fmla="*/ 3832 w 4484"/>
                <a:gd name="T19" fmla="*/ 31 h 149"/>
                <a:gd name="T20" fmla="*/ 3929 w 4484"/>
                <a:gd name="T21" fmla="*/ 18 h 149"/>
                <a:gd name="T22" fmla="*/ 3916 w 4484"/>
                <a:gd name="T23" fmla="*/ 24 h 149"/>
                <a:gd name="T24" fmla="*/ 4060 w 4484"/>
                <a:gd name="T25" fmla="*/ 19 h 149"/>
                <a:gd name="T26" fmla="*/ 3974 w 4484"/>
                <a:gd name="T27" fmla="*/ 23 h 149"/>
                <a:gd name="T28" fmla="*/ 1853 w 4484"/>
                <a:gd name="T29" fmla="*/ 98 h 149"/>
                <a:gd name="T30" fmla="*/ 2394 w 4484"/>
                <a:gd name="T31" fmla="*/ 72 h 149"/>
                <a:gd name="T32" fmla="*/ 1882 w 4484"/>
                <a:gd name="T33" fmla="*/ 78 h 149"/>
                <a:gd name="T34" fmla="*/ 109 w 4484"/>
                <a:gd name="T35" fmla="*/ 131 h 149"/>
                <a:gd name="T36" fmla="*/ 3681 w 4484"/>
                <a:gd name="T37" fmla="*/ 25 h 149"/>
                <a:gd name="T38" fmla="*/ 1027 w 4484"/>
                <a:gd name="T39" fmla="*/ 117 h 149"/>
                <a:gd name="T40" fmla="*/ 3803 w 4484"/>
                <a:gd name="T41" fmla="*/ 23 h 149"/>
                <a:gd name="T42" fmla="*/ 3654 w 4484"/>
                <a:gd name="T43" fmla="*/ 28 h 149"/>
                <a:gd name="T44" fmla="*/ 3321 w 4484"/>
                <a:gd name="T45" fmla="*/ 35 h 149"/>
                <a:gd name="T46" fmla="*/ 2967 w 4484"/>
                <a:gd name="T47" fmla="*/ 46 h 149"/>
                <a:gd name="T48" fmla="*/ 2791 w 4484"/>
                <a:gd name="T49" fmla="*/ 57 h 149"/>
                <a:gd name="T50" fmla="*/ 2439 w 4484"/>
                <a:gd name="T51" fmla="*/ 60 h 149"/>
                <a:gd name="T52" fmla="*/ 2157 w 4484"/>
                <a:gd name="T53" fmla="*/ 76 h 149"/>
                <a:gd name="T54" fmla="*/ 1821 w 4484"/>
                <a:gd name="T55" fmla="*/ 84 h 149"/>
                <a:gd name="T56" fmla="*/ 1315 w 4484"/>
                <a:gd name="T57" fmla="*/ 99 h 149"/>
                <a:gd name="T58" fmla="*/ 993 w 4484"/>
                <a:gd name="T59" fmla="*/ 104 h 149"/>
                <a:gd name="T60" fmla="*/ 657 w 4484"/>
                <a:gd name="T61" fmla="*/ 114 h 149"/>
                <a:gd name="T62" fmla="*/ 69 w 4484"/>
                <a:gd name="T63" fmla="*/ 132 h 149"/>
                <a:gd name="T64" fmla="*/ 295 w 4484"/>
                <a:gd name="T65" fmla="*/ 138 h 149"/>
                <a:gd name="T66" fmla="*/ 690 w 4484"/>
                <a:gd name="T67" fmla="*/ 128 h 149"/>
                <a:gd name="T68" fmla="*/ 953 w 4484"/>
                <a:gd name="T69" fmla="*/ 122 h 149"/>
                <a:gd name="T70" fmla="*/ 1079 w 4484"/>
                <a:gd name="T71" fmla="*/ 119 h 149"/>
                <a:gd name="T72" fmla="*/ 1301 w 4484"/>
                <a:gd name="T73" fmla="*/ 110 h 149"/>
                <a:gd name="T74" fmla="*/ 1426 w 4484"/>
                <a:gd name="T75" fmla="*/ 108 h 149"/>
                <a:gd name="T76" fmla="*/ 1686 w 4484"/>
                <a:gd name="T77" fmla="*/ 105 h 149"/>
                <a:gd name="T78" fmla="*/ 1886 w 4484"/>
                <a:gd name="T79" fmla="*/ 96 h 149"/>
                <a:gd name="T80" fmla="*/ 2029 w 4484"/>
                <a:gd name="T81" fmla="*/ 91 h 149"/>
                <a:gd name="T82" fmla="*/ 2284 w 4484"/>
                <a:gd name="T83" fmla="*/ 82 h 149"/>
                <a:gd name="T84" fmla="*/ 2374 w 4484"/>
                <a:gd name="T85" fmla="*/ 79 h 149"/>
                <a:gd name="T86" fmla="*/ 2520 w 4484"/>
                <a:gd name="T87" fmla="*/ 75 h 149"/>
                <a:gd name="T88" fmla="*/ 2776 w 4484"/>
                <a:gd name="T89" fmla="*/ 69 h 149"/>
                <a:gd name="T90" fmla="*/ 2989 w 4484"/>
                <a:gd name="T91" fmla="*/ 62 h 149"/>
                <a:gd name="T92" fmla="*/ 3099 w 4484"/>
                <a:gd name="T93" fmla="*/ 60 h 149"/>
                <a:gd name="T94" fmla="*/ 3299 w 4484"/>
                <a:gd name="T95" fmla="*/ 51 h 149"/>
                <a:gd name="T96" fmla="*/ 3598 w 4484"/>
                <a:gd name="T97" fmla="*/ 31 h 149"/>
                <a:gd name="T98" fmla="*/ 3716 w 4484"/>
                <a:gd name="T99" fmla="*/ 30 h 149"/>
                <a:gd name="T100" fmla="*/ 2424 w 4484"/>
                <a:gd name="T101" fmla="*/ 76 h 149"/>
                <a:gd name="T102" fmla="*/ 1552 w 4484"/>
                <a:gd name="T103" fmla="*/ 108 h 149"/>
                <a:gd name="T104" fmla="*/ 3754 w 4484"/>
                <a:gd name="T105" fmla="*/ 21 h 149"/>
                <a:gd name="T106" fmla="*/ 3796 w 4484"/>
                <a:gd name="T107" fmla="*/ 27 h 149"/>
                <a:gd name="T108" fmla="*/ 3710 w 4484"/>
                <a:gd name="T109" fmla="*/ 33 h 149"/>
                <a:gd name="T110" fmla="*/ 3480 w 4484"/>
                <a:gd name="T111" fmla="*/ 40 h 149"/>
                <a:gd name="T112" fmla="*/ 3213 w 4484"/>
                <a:gd name="T113" fmla="*/ 50 h 149"/>
                <a:gd name="T114" fmla="*/ 26 w 4484"/>
                <a:gd name="T115" fmla="*/ 130 h 149"/>
                <a:gd name="T116" fmla="*/ 1842 w 4484"/>
                <a:gd name="T11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4" h="149">
                  <a:moveTo>
                    <a:pt x="4477" y="2"/>
                  </a:moveTo>
                  <a:cubicBezTo>
                    <a:pt x="4484" y="2"/>
                    <a:pt x="4482" y="1"/>
                    <a:pt x="4483" y="0"/>
                  </a:cubicBezTo>
                  <a:cubicBezTo>
                    <a:pt x="4471" y="1"/>
                    <a:pt x="4478" y="3"/>
                    <a:pt x="4477" y="2"/>
                  </a:cubicBezTo>
                  <a:close/>
                  <a:moveTo>
                    <a:pt x="4368" y="9"/>
                  </a:moveTo>
                  <a:cubicBezTo>
                    <a:pt x="4370" y="9"/>
                    <a:pt x="4370" y="9"/>
                    <a:pt x="4370" y="9"/>
                  </a:cubicBezTo>
                  <a:cubicBezTo>
                    <a:pt x="4354" y="11"/>
                    <a:pt x="4354" y="11"/>
                    <a:pt x="4354" y="11"/>
                  </a:cubicBezTo>
                  <a:lnTo>
                    <a:pt x="4368" y="9"/>
                  </a:lnTo>
                  <a:close/>
                  <a:moveTo>
                    <a:pt x="4266" y="12"/>
                  </a:moveTo>
                  <a:cubicBezTo>
                    <a:pt x="4276" y="15"/>
                    <a:pt x="4303" y="11"/>
                    <a:pt x="4321" y="11"/>
                  </a:cubicBezTo>
                  <a:cubicBezTo>
                    <a:pt x="4324" y="12"/>
                    <a:pt x="4324" y="12"/>
                    <a:pt x="4324" y="12"/>
                  </a:cubicBezTo>
                  <a:cubicBezTo>
                    <a:pt x="4332" y="9"/>
                    <a:pt x="4332" y="9"/>
                    <a:pt x="4332" y="9"/>
                  </a:cubicBezTo>
                  <a:cubicBezTo>
                    <a:pt x="4310" y="10"/>
                    <a:pt x="4282" y="13"/>
                    <a:pt x="4266" y="12"/>
                  </a:cubicBezTo>
                  <a:close/>
                  <a:moveTo>
                    <a:pt x="4224" y="8"/>
                  </a:moveTo>
                  <a:cubicBezTo>
                    <a:pt x="4223" y="8"/>
                    <a:pt x="4222" y="8"/>
                    <a:pt x="4222" y="7"/>
                  </a:cubicBezTo>
                  <a:cubicBezTo>
                    <a:pt x="4220" y="8"/>
                    <a:pt x="4217" y="8"/>
                    <a:pt x="4211" y="8"/>
                  </a:cubicBezTo>
                  <a:cubicBezTo>
                    <a:pt x="4215" y="9"/>
                    <a:pt x="4200" y="9"/>
                    <a:pt x="4224" y="8"/>
                  </a:cubicBezTo>
                  <a:close/>
                  <a:moveTo>
                    <a:pt x="4222" y="7"/>
                  </a:moveTo>
                  <a:cubicBezTo>
                    <a:pt x="4233" y="7"/>
                    <a:pt x="4215" y="7"/>
                    <a:pt x="4222" y="7"/>
                  </a:cubicBezTo>
                  <a:close/>
                  <a:moveTo>
                    <a:pt x="4175" y="7"/>
                  </a:moveTo>
                  <a:cubicBezTo>
                    <a:pt x="4161" y="8"/>
                    <a:pt x="4164" y="9"/>
                    <a:pt x="4172" y="10"/>
                  </a:cubicBezTo>
                  <a:cubicBezTo>
                    <a:pt x="4186" y="8"/>
                    <a:pt x="4186" y="8"/>
                    <a:pt x="4186" y="8"/>
                  </a:cubicBezTo>
                  <a:cubicBezTo>
                    <a:pt x="4183" y="8"/>
                    <a:pt x="4171" y="8"/>
                    <a:pt x="4175" y="7"/>
                  </a:cubicBezTo>
                  <a:close/>
                  <a:moveTo>
                    <a:pt x="4159" y="12"/>
                  </a:moveTo>
                  <a:cubicBezTo>
                    <a:pt x="4166" y="11"/>
                    <a:pt x="4166" y="11"/>
                    <a:pt x="4166" y="11"/>
                  </a:cubicBezTo>
                  <a:cubicBezTo>
                    <a:pt x="4165" y="11"/>
                    <a:pt x="4163" y="11"/>
                    <a:pt x="4159" y="12"/>
                  </a:cubicBezTo>
                  <a:close/>
                  <a:moveTo>
                    <a:pt x="4173" y="11"/>
                  </a:moveTo>
                  <a:cubicBezTo>
                    <a:pt x="4172" y="12"/>
                    <a:pt x="4175" y="11"/>
                    <a:pt x="4182" y="10"/>
                  </a:cubicBezTo>
                  <a:cubicBezTo>
                    <a:pt x="4166" y="11"/>
                    <a:pt x="4166" y="11"/>
                    <a:pt x="4166" y="11"/>
                  </a:cubicBezTo>
                  <a:cubicBezTo>
                    <a:pt x="4168" y="12"/>
                    <a:pt x="4168" y="13"/>
                    <a:pt x="4173" y="11"/>
                  </a:cubicBezTo>
                  <a:close/>
                  <a:moveTo>
                    <a:pt x="4190" y="10"/>
                  </a:moveTo>
                  <a:cubicBezTo>
                    <a:pt x="4198" y="11"/>
                    <a:pt x="4209" y="11"/>
                    <a:pt x="4194" y="12"/>
                  </a:cubicBezTo>
                  <a:cubicBezTo>
                    <a:pt x="4222" y="11"/>
                    <a:pt x="4218" y="9"/>
                    <a:pt x="4190" y="10"/>
                  </a:cubicBezTo>
                  <a:close/>
                  <a:moveTo>
                    <a:pt x="4261" y="15"/>
                  </a:moveTo>
                  <a:cubicBezTo>
                    <a:pt x="4272" y="16"/>
                    <a:pt x="4272" y="16"/>
                    <a:pt x="4272" y="16"/>
                  </a:cubicBezTo>
                  <a:cubicBezTo>
                    <a:pt x="4281" y="15"/>
                    <a:pt x="4281" y="15"/>
                    <a:pt x="4281" y="15"/>
                  </a:cubicBezTo>
                  <a:cubicBezTo>
                    <a:pt x="4276" y="15"/>
                    <a:pt x="4260" y="15"/>
                    <a:pt x="4261" y="15"/>
                  </a:cubicBezTo>
                  <a:close/>
                  <a:moveTo>
                    <a:pt x="4084" y="11"/>
                  </a:moveTo>
                  <a:cubicBezTo>
                    <a:pt x="4083" y="11"/>
                    <a:pt x="4089" y="12"/>
                    <a:pt x="4090" y="13"/>
                  </a:cubicBezTo>
                  <a:cubicBezTo>
                    <a:pt x="4100" y="12"/>
                    <a:pt x="4100" y="12"/>
                    <a:pt x="4100" y="12"/>
                  </a:cubicBezTo>
                  <a:cubicBezTo>
                    <a:pt x="4095" y="12"/>
                    <a:pt x="4085" y="12"/>
                    <a:pt x="4084" y="11"/>
                  </a:cubicBezTo>
                  <a:close/>
                  <a:moveTo>
                    <a:pt x="4090" y="13"/>
                  </a:moveTo>
                  <a:cubicBezTo>
                    <a:pt x="4074" y="14"/>
                    <a:pt x="4074" y="14"/>
                    <a:pt x="4074" y="14"/>
                  </a:cubicBezTo>
                  <a:cubicBezTo>
                    <a:pt x="4088" y="14"/>
                    <a:pt x="4091" y="14"/>
                    <a:pt x="4090" y="13"/>
                  </a:cubicBezTo>
                  <a:close/>
                  <a:moveTo>
                    <a:pt x="4156" y="15"/>
                  </a:moveTo>
                  <a:cubicBezTo>
                    <a:pt x="4182" y="12"/>
                    <a:pt x="4182" y="12"/>
                    <a:pt x="4182" y="12"/>
                  </a:cubicBezTo>
                  <a:cubicBezTo>
                    <a:pt x="4151" y="15"/>
                    <a:pt x="4151" y="15"/>
                    <a:pt x="4151" y="15"/>
                  </a:cubicBezTo>
                  <a:lnTo>
                    <a:pt x="4156" y="15"/>
                  </a:lnTo>
                  <a:close/>
                  <a:moveTo>
                    <a:pt x="4017" y="13"/>
                  </a:moveTo>
                  <a:cubicBezTo>
                    <a:pt x="4024" y="12"/>
                    <a:pt x="4024" y="12"/>
                    <a:pt x="4024" y="12"/>
                  </a:cubicBezTo>
                  <a:cubicBezTo>
                    <a:pt x="4033" y="11"/>
                    <a:pt x="4033" y="11"/>
                    <a:pt x="4033" y="11"/>
                  </a:cubicBezTo>
                  <a:lnTo>
                    <a:pt x="4017" y="13"/>
                  </a:lnTo>
                  <a:close/>
                  <a:moveTo>
                    <a:pt x="3984" y="14"/>
                  </a:moveTo>
                  <a:cubicBezTo>
                    <a:pt x="3991" y="12"/>
                    <a:pt x="3975" y="12"/>
                    <a:pt x="3982" y="11"/>
                  </a:cubicBezTo>
                  <a:cubicBezTo>
                    <a:pt x="3971" y="12"/>
                    <a:pt x="3962" y="13"/>
                    <a:pt x="3954" y="14"/>
                  </a:cubicBezTo>
                  <a:cubicBezTo>
                    <a:pt x="3963" y="13"/>
                    <a:pt x="3972" y="13"/>
                    <a:pt x="3984" y="14"/>
                  </a:cubicBezTo>
                  <a:close/>
                  <a:moveTo>
                    <a:pt x="3940" y="16"/>
                  </a:moveTo>
                  <a:cubicBezTo>
                    <a:pt x="3944" y="15"/>
                    <a:pt x="3949" y="15"/>
                    <a:pt x="3954" y="14"/>
                  </a:cubicBezTo>
                  <a:cubicBezTo>
                    <a:pt x="3949" y="14"/>
                    <a:pt x="3945" y="15"/>
                    <a:pt x="3940" y="16"/>
                  </a:cubicBezTo>
                  <a:close/>
                  <a:moveTo>
                    <a:pt x="4041" y="15"/>
                  </a:moveTo>
                  <a:cubicBezTo>
                    <a:pt x="4043" y="15"/>
                    <a:pt x="4045" y="15"/>
                    <a:pt x="4047" y="15"/>
                  </a:cubicBezTo>
                  <a:cubicBezTo>
                    <a:pt x="4046" y="14"/>
                    <a:pt x="4044" y="14"/>
                    <a:pt x="4035" y="13"/>
                  </a:cubicBezTo>
                  <a:lnTo>
                    <a:pt x="4041" y="15"/>
                  </a:lnTo>
                  <a:close/>
                  <a:moveTo>
                    <a:pt x="4041" y="15"/>
                  </a:moveTo>
                  <a:cubicBezTo>
                    <a:pt x="4041" y="15"/>
                    <a:pt x="4041" y="15"/>
                    <a:pt x="4041" y="15"/>
                  </a:cubicBezTo>
                  <a:cubicBezTo>
                    <a:pt x="4035" y="15"/>
                    <a:pt x="4031" y="15"/>
                    <a:pt x="4029" y="15"/>
                  </a:cubicBezTo>
                  <a:cubicBezTo>
                    <a:pt x="4031" y="15"/>
                    <a:pt x="4035" y="15"/>
                    <a:pt x="4041" y="15"/>
                  </a:cubicBezTo>
                  <a:close/>
                  <a:moveTo>
                    <a:pt x="4047" y="15"/>
                  </a:moveTo>
                  <a:cubicBezTo>
                    <a:pt x="4048" y="15"/>
                    <a:pt x="4048" y="15"/>
                    <a:pt x="4049" y="15"/>
                  </a:cubicBezTo>
                  <a:cubicBezTo>
                    <a:pt x="4048" y="15"/>
                    <a:pt x="4048" y="15"/>
                    <a:pt x="4047" y="15"/>
                  </a:cubicBezTo>
                  <a:close/>
                  <a:moveTo>
                    <a:pt x="4115" y="15"/>
                  </a:moveTo>
                  <a:cubicBezTo>
                    <a:pt x="4106" y="16"/>
                    <a:pt x="4087" y="18"/>
                    <a:pt x="4105" y="19"/>
                  </a:cubicBezTo>
                  <a:cubicBezTo>
                    <a:pt x="4112" y="17"/>
                    <a:pt x="4101" y="17"/>
                    <a:pt x="4115" y="15"/>
                  </a:cubicBezTo>
                  <a:close/>
                  <a:moveTo>
                    <a:pt x="4074" y="15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73" y="17"/>
                    <a:pt x="4073" y="17"/>
                    <a:pt x="4073" y="17"/>
                  </a:cubicBezTo>
                  <a:cubicBezTo>
                    <a:pt x="4073" y="16"/>
                    <a:pt x="4070" y="16"/>
                    <a:pt x="4074" y="15"/>
                  </a:cubicBezTo>
                  <a:close/>
                  <a:moveTo>
                    <a:pt x="4048" y="17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50" y="17"/>
                    <a:pt x="4050" y="17"/>
                    <a:pt x="4050" y="17"/>
                  </a:cubicBezTo>
                  <a:lnTo>
                    <a:pt x="4048" y="17"/>
                  </a:lnTo>
                  <a:close/>
                  <a:moveTo>
                    <a:pt x="3969" y="16"/>
                  </a:moveTo>
                  <a:cubicBezTo>
                    <a:pt x="3961" y="17"/>
                    <a:pt x="3954" y="18"/>
                    <a:pt x="3945" y="18"/>
                  </a:cubicBezTo>
                  <a:cubicBezTo>
                    <a:pt x="3954" y="18"/>
                    <a:pt x="3964" y="18"/>
                    <a:pt x="3973" y="18"/>
                  </a:cubicBezTo>
                  <a:cubicBezTo>
                    <a:pt x="3975" y="17"/>
                    <a:pt x="3979" y="16"/>
                    <a:pt x="3969" y="16"/>
                  </a:cubicBezTo>
                  <a:close/>
                  <a:moveTo>
                    <a:pt x="4004" y="16"/>
                  </a:moveTo>
                  <a:cubicBezTo>
                    <a:pt x="4004" y="16"/>
                    <a:pt x="4003" y="16"/>
                    <a:pt x="4002" y="16"/>
                  </a:cubicBezTo>
                  <a:cubicBezTo>
                    <a:pt x="4003" y="16"/>
                    <a:pt x="4004" y="16"/>
                    <a:pt x="4004" y="16"/>
                  </a:cubicBezTo>
                  <a:close/>
                  <a:moveTo>
                    <a:pt x="3859" y="21"/>
                  </a:moveTo>
                  <a:cubicBezTo>
                    <a:pt x="3859" y="21"/>
                    <a:pt x="3859" y="21"/>
                    <a:pt x="3859" y="21"/>
                  </a:cubicBezTo>
                  <a:cubicBezTo>
                    <a:pt x="3857" y="21"/>
                    <a:pt x="3857" y="21"/>
                    <a:pt x="3857" y="21"/>
                  </a:cubicBezTo>
                  <a:cubicBezTo>
                    <a:pt x="3858" y="21"/>
                    <a:pt x="3858" y="21"/>
                    <a:pt x="3859" y="21"/>
                  </a:cubicBezTo>
                  <a:close/>
                  <a:moveTo>
                    <a:pt x="3975" y="18"/>
                  </a:moveTo>
                  <a:cubicBezTo>
                    <a:pt x="3982" y="18"/>
                    <a:pt x="3986" y="18"/>
                    <a:pt x="3991" y="17"/>
                  </a:cubicBezTo>
                  <a:cubicBezTo>
                    <a:pt x="3985" y="17"/>
                    <a:pt x="3980" y="18"/>
                    <a:pt x="3973" y="18"/>
                  </a:cubicBezTo>
                  <a:cubicBezTo>
                    <a:pt x="3973" y="18"/>
                    <a:pt x="3973" y="18"/>
                    <a:pt x="3975" y="18"/>
                  </a:cubicBezTo>
                  <a:close/>
                  <a:moveTo>
                    <a:pt x="3916" y="17"/>
                  </a:moveTo>
                  <a:cubicBezTo>
                    <a:pt x="3919" y="17"/>
                    <a:pt x="3924" y="18"/>
                    <a:pt x="3928" y="18"/>
                  </a:cubicBezTo>
                  <a:cubicBezTo>
                    <a:pt x="3924" y="17"/>
                    <a:pt x="3917" y="17"/>
                    <a:pt x="3916" y="17"/>
                  </a:cubicBezTo>
                  <a:close/>
                  <a:moveTo>
                    <a:pt x="4000" y="16"/>
                  </a:moveTo>
                  <a:cubicBezTo>
                    <a:pt x="4000" y="16"/>
                    <a:pt x="4001" y="16"/>
                    <a:pt x="4001" y="16"/>
                  </a:cubicBezTo>
                  <a:cubicBezTo>
                    <a:pt x="3999" y="15"/>
                    <a:pt x="3999" y="15"/>
                    <a:pt x="4000" y="16"/>
                  </a:cubicBezTo>
                  <a:close/>
                  <a:moveTo>
                    <a:pt x="3991" y="17"/>
                  </a:moveTo>
                  <a:cubicBezTo>
                    <a:pt x="3995" y="17"/>
                    <a:pt x="3999" y="16"/>
                    <a:pt x="4002" y="16"/>
                  </a:cubicBezTo>
                  <a:cubicBezTo>
                    <a:pt x="4002" y="16"/>
                    <a:pt x="4001" y="16"/>
                    <a:pt x="4000" y="16"/>
                  </a:cubicBezTo>
                  <a:cubicBezTo>
                    <a:pt x="3996" y="16"/>
                    <a:pt x="3993" y="17"/>
                    <a:pt x="3991" y="17"/>
                  </a:cubicBezTo>
                  <a:close/>
                  <a:moveTo>
                    <a:pt x="3842" y="24"/>
                  </a:moveTo>
                  <a:cubicBezTo>
                    <a:pt x="3848" y="24"/>
                    <a:pt x="3878" y="25"/>
                    <a:pt x="3865" y="26"/>
                  </a:cubicBezTo>
                  <a:cubicBezTo>
                    <a:pt x="3843" y="28"/>
                    <a:pt x="3847" y="26"/>
                    <a:pt x="3836" y="26"/>
                  </a:cubicBezTo>
                  <a:cubicBezTo>
                    <a:pt x="3845" y="28"/>
                    <a:pt x="3808" y="30"/>
                    <a:pt x="3813" y="32"/>
                  </a:cubicBezTo>
                  <a:cubicBezTo>
                    <a:pt x="3832" y="31"/>
                    <a:pt x="3832" y="31"/>
                    <a:pt x="3832" y="31"/>
                  </a:cubicBezTo>
                  <a:cubicBezTo>
                    <a:pt x="3833" y="31"/>
                    <a:pt x="3826" y="32"/>
                    <a:pt x="3831" y="32"/>
                  </a:cubicBezTo>
                  <a:cubicBezTo>
                    <a:pt x="3832" y="31"/>
                    <a:pt x="3851" y="29"/>
                    <a:pt x="3867" y="30"/>
                  </a:cubicBezTo>
                  <a:cubicBezTo>
                    <a:pt x="3883" y="28"/>
                    <a:pt x="3873" y="23"/>
                    <a:pt x="3859" y="21"/>
                  </a:cubicBezTo>
                  <a:cubicBezTo>
                    <a:pt x="3858" y="22"/>
                    <a:pt x="3858" y="22"/>
                    <a:pt x="3842" y="24"/>
                  </a:cubicBezTo>
                  <a:close/>
                  <a:moveTo>
                    <a:pt x="3859" y="21"/>
                  </a:moveTo>
                  <a:cubicBezTo>
                    <a:pt x="3892" y="20"/>
                    <a:pt x="3892" y="20"/>
                    <a:pt x="3892" y="20"/>
                  </a:cubicBezTo>
                  <a:cubicBezTo>
                    <a:pt x="3890" y="20"/>
                    <a:pt x="3890" y="20"/>
                    <a:pt x="3890" y="20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889" y="20"/>
                    <a:pt x="3884" y="19"/>
                    <a:pt x="3873" y="18"/>
                  </a:cubicBezTo>
                  <a:cubicBezTo>
                    <a:pt x="3862" y="19"/>
                    <a:pt x="3860" y="20"/>
                    <a:pt x="3859" y="21"/>
                  </a:cubicBezTo>
                  <a:close/>
                  <a:moveTo>
                    <a:pt x="3929" y="18"/>
                  </a:move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30" y="18"/>
                    <a:pt x="3931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8" y="18"/>
                    <a:pt x="3928" y="19"/>
                    <a:pt x="3927" y="19"/>
                  </a:cubicBezTo>
                  <a:cubicBezTo>
                    <a:pt x="3918" y="19"/>
                    <a:pt x="3926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904" y="20"/>
                    <a:pt x="3912" y="19"/>
                    <a:pt x="3927" y="19"/>
                  </a:cubicBezTo>
                  <a:cubicBezTo>
                    <a:pt x="3922" y="21"/>
                    <a:pt x="3906" y="22"/>
                    <a:pt x="3916" y="24"/>
                  </a:cubicBezTo>
                  <a:cubicBezTo>
                    <a:pt x="3936" y="23"/>
                    <a:pt x="3930" y="22"/>
                    <a:pt x="3941" y="21"/>
                  </a:cubicBezTo>
                  <a:cubicBezTo>
                    <a:pt x="3909" y="22"/>
                    <a:pt x="3951" y="19"/>
                    <a:pt x="3927" y="19"/>
                  </a:cubicBezTo>
                  <a:cubicBezTo>
                    <a:pt x="3934" y="19"/>
                    <a:pt x="3939" y="18"/>
                    <a:pt x="3945" y="18"/>
                  </a:cubicBezTo>
                  <a:cubicBezTo>
                    <a:pt x="3939" y="18"/>
                    <a:pt x="3933" y="18"/>
                    <a:pt x="3928" y="18"/>
                  </a:cubicBezTo>
                  <a:cubicBezTo>
                    <a:pt x="3928" y="18"/>
                    <a:pt x="3929" y="18"/>
                    <a:pt x="3929" y="18"/>
                  </a:cubicBezTo>
                  <a:close/>
                  <a:moveTo>
                    <a:pt x="4088" y="23"/>
                  </a:moveTo>
                  <a:cubicBezTo>
                    <a:pt x="4087" y="23"/>
                    <a:pt x="4088" y="23"/>
                    <a:pt x="4087" y="22"/>
                  </a:cubicBezTo>
                  <a:cubicBezTo>
                    <a:pt x="4085" y="23"/>
                    <a:pt x="4085" y="23"/>
                    <a:pt x="4088" y="23"/>
                  </a:cubicBezTo>
                  <a:close/>
                  <a:moveTo>
                    <a:pt x="4089" y="20"/>
                  </a:moveTo>
                  <a:cubicBezTo>
                    <a:pt x="4087" y="21"/>
                    <a:pt x="4087" y="21"/>
                    <a:pt x="4087" y="21"/>
                  </a:cubicBezTo>
                  <a:cubicBezTo>
                    <a:pt x="4077" y="20"/>
                    <a:pt x="4064" y="19"/>
                    <a:pt x="4060" y="19"/>
                  </a:cubicBezTo>
                  <a:cubicBezTo>
                    <a:pt x="4064" y="20"/>
                    <a:pt x="4067" y="21"/>
                    <a:pt x="4075" y="22"/>
                  </a:cubicBezTo>
                  <a:cubicBezTo>
                    <a:pt x="4078" y="22"/>
                    <a:pt x="4079" y="21"/>
                    <a:pt x="4087" y="21"/>
                  </a:cubicBezTo>
                  <a:cubicBezTo>
                    <a:pt x="4094" y="21"/>
                    <a:pt x="4087" y="22"/>
                    <a:pt x="4087" y="22"/>
                  </a:cubicBezTo>
                  <a:cubicBezTo>
                    <a:pt x="4092" y="22"/>
                    <a:pt x="4103" y="21"/>
                    <a:pt x="4089" y="20"/>
                  </a:cubicBezTo>
                  <a:close/>
                  <a:moveTo>
                    <a:pt x="4060" y="19"/>
                  </a:moveTo>
                  <a:cubicBezTo>
                    <a:pt x="4060" y="19"/>
                    <a:pt x="4060" y="19"/>
                    <a:pt x="4059" y="18"/>
                  </a:cubicBezTo>
                  <a:cubicBezTo>
                    <a:pt x="4059" y="19"/>
                    <a:pt x="4059" y="19"/>
                    <a:pt x="4060" y="19"/>
                  </a:cubicBezTo>
                  <a:close/>
                  <a:moveTo>
                    <a:pt x="3987" y="24"/>
                  </a:moveTo>
                  <a:cubicBezTo>
                    <a:pt x="3987" y="23"/>
                    <a:pt x="3987" y="23"/>
                    <a:pt x="3987" y="23"/>
                  </a:cubicBezTo>
                  <a:cubicBezTo>
                    <a:pt x="4002" y="23"/>
                    <a:pt x="3998" y="22"/>
                    <a:pt x="4000" y="21"/>
                  </a:cubicBezTo>
                  <a:cubicBezTo>
                    <a:pt x="3974" y="23"/>
                    <a:pt x="3974" y="23"/>
                    <a:pt x="3974" y="23"/>
                  </a:cubicBezTo>
                  <a:lnTo>
                    <a:pt x="3987" y="24"/>
                  </a:lnTo>
                  <a:close/>
                  <a:moveTo>
                    <a:pt x="3858" y="18"/>
                  </a:moveTo>
                  <a:cubicBezTo>
                    <a:pt x="3842" y="21"/>
                    <a:pt x="3842" y="21"/>
                    <a:pt x="3842" y="21"/>
                  </a:cubicBezTo>
                  <a:cubicBezTo>
                    <a:pt x="3854" y="20"/>
                    <a:pt x="3854" y="20"/>
                    <a:pt x="3854" y="20"/>
                  </a:cubicBezTo>
                  <a:lnTo>
                    <a:pt x="3858" y="18"/>
                  </a:lnTo>
                  <a:close/>
                  <a:moveTo>
                    <a:pt x="3821" y="19"/>
                  </a:moveTo>
                  <a:cubicBezTo>
                    <a:pt x="3812" y="21"/>
                    <a:pt x="3812" y="21"/>
                    <a:pt x="3812" y="21"/>
                  </a:cubicBezTo>
                  <a:cubicBezTo>
                    <a:pt x="3820" y="21"/>
                    <a:pt x="3820" y="21"/>
                    <a:pt x="3820" y="21"/>
                  </a:cubicBezTo>
                  <a:lnTo>
                    <a:pt x="3821" y="19"/>
                  </a:lnTo>
                  <a:close/>
                  <a:moveTo>
                    <a:pt x="1860" y="97"/>
                  </a:moveTo>
                  <a:cubicBezTo>
                    <a:pt x="1853" y="98"/>
                    <a:pt x="1853" y="98"/>
                    <a:pt x="1853" y="98"/>
                  </a:cubicBezTo>
                  <a:cubicBezTo>
                    <a:pt x="1856" y="98"/>
                    <a:pt x="1859" y="98"/>
                    <a:pt x="1860" y="97"/>
                  </a:cubicBezTo>
                  <a:close/>
                  <a:moveTo>
                    <a:pt x="1917" y="96"/>
                  </a:moveTo>
                  <a:cubicBezTo>
                    <a:pt x="1919" y="95"/>
                    <a:pt x="1919" y="95"/>
                    <a:pt x="1919" y="95"/>
                  </a:cubicBezTo>
                  <a:cubicBezTo>
                    <a:pt x="1916" y="96"/>
                    <a:pt x="1915" y="96"/>
                    <a:pt x="1917" y="96"/>
                  </a:cubicBezTo>
                  <a:close/>
                  <a:moveTo>
                    <a:pt x="2967" y="46"/>
                  </a:moveTo>
                  <a:cubicBezTo>
                    <a:pt x="2955" y="45"/>
                    <a:pt x="2942" y="43"/>
                    <a:pt x="2944" y="45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55" y="46"/>
                    <a:pt x="2961" y="46"/>
                    <a:pt x="2967" y="46"/>
                  </a:cubicBezTo>
                  <a:close/>
                  <a:moveTo>
                    <a:pt x="2383" y="73"/>
                  </a:moveTo>
                  <a:cubicBezTo>
                    <a:pt x="2384" y="73"/>
                    <a:pt x="2385" y="73"/>
                    <a:pt x="2386" y="74"/>
                  </a:cubicBezTo>
                  <a:cubicBezTo>
                    <a:pt x="2389" y="73"/>
                    <a:pt x="2392" y="72"/>
                    <a:pt x="2394" y="72"/>
                  </a:cubicBezTo>
                  <a:cubicBezTo>
                    <a:pt x="2391" y="72"/>
                    <a:pt x="2387" y="73"/>
                    <a:pt x="2383" y="73"/>
                  </a:cubicBezTo>
                  <a:close/>
                  <a:moveTo>
                    <a:pt x="2360" y="80"/>
                  </a:moveTo>
                  <a:cubicBezTo>
                    <a:pt x="2363" y="80"/>
                    <a:pt x="2368" y="80"/>
                    <a:pt x="2375" y="81"/>
                  </a:cubicBezTo>
                  <a:lnTo>
                    <a:pt x="2360" y="80"/>
                  </a:lnTo>
                  <a:close/>
                  <a:moveTo>
                    <a:pt x="1550" y="108"/>
                  </a:moveTo>
                  <a:cubicBezTo>
                    <a:pt x="1541" y="110"/>
                    <a:pt x="1541" y="110"/>
                    <a:pt x="1541" y="110"/>
                  </a:cubicBezTo>
                  <a:cubicBezTo>
                    <a:pt x="1555" y="110"/>
                    <a:pt x="1549" y="109"/>
                    <a:pt x="1550" y="108"/>
                  </a:cubicBezTo>
                  <a:close/>
                  <a:moveTo>
                    <a:pt x="3464" y="32"/>
                  </a:moveTo>
                  <a:cubicBezTo>
                    <a:pt x="3454" y="32"/>
                    <a:pt x="3446" y="32"/>
                    <a:pt x="3439" y="32"/>
                  </a:cubicBezTo>
                  <a:cubicBezTo>
                    <a:pt x="3451" y="32"/>
                    <a:pt x="3461" y="34"/>
                    <a:pt x="3464" y="32"/>
                  </a:cubicBezTo>
                  <a:close/>
                  <a:moveTo>
                    <a:pt x="1882" y="78"/>
                  </a:moveTo>
                  <a:cubicBezTo>
                    <a:pt x="1877" y="79"/>
                    <a:pt x="1875" y="79"/>
                    <a:pt x="1876" y="80"/>
                  </a:cubicBezTo>
                  <a:cubicBezTo>
                    <a:pt x="1881" y="79"/>
                    <a:pt x="1883" y="79"/>
                    <a:pt x="1882" y="78"/>
                  </a:cubicBezTo>
                  <a:close/>
                  <a:moveTo>
                    <a:pt x="3411" y="32"/>
                  </a:moveTo>
                  <a:cubicBezTo>
                    <a:pt x="3412" y="33"/>
                    <a:pt x="3414" y="33"/>
                    <a:pt x="3416" y="33"/>
                  </a:cubicBezTo>
                  <a:cubicBezTo>
                    <a:pt x="3423" y="32"/>
                    <a:pt x="3430" y="32"/>
                    <a:pt x="3439" y="32"/>
                  </a:cubicBezTo>
                  <a:cubicBezTo>
                    <a:pt x="3430" y="31"/>
                    <a:pt x="3420" y="31"/>
                    <a:pt x="3411" y="32"/>
                  </a:cubicBezTo>
                  <a:close/>
                  <a:moveTo>
                    <a:pt x="424" y="139"/>
                  </a:moveTo>
                  <a:cubicBezTo>
                    <a:pt x="423" y="139"/>
                    <a:pt x="422" y="139"/>
                    <a:pt x="421" y="139"/>
                  </a:cubicBezTo>
                  <a:cubicBezTo>
                    <a:pt x="421" y="139"/>
                    <a:pt x="422" y="139"/>
                    <a:pt x="424" y="139"/>
                  </a:cubicBezTo>
                  <a:close/>
                  <a:moveTo>
                    <a:pt x="95" y="131"/>
                  </a:moveTo>
                  <a:cubicBezTo>
                    <a:pt x="99" y="131"/>
                    <a:pt x="104" y="131"/>
                    <a:pt x="109" y="131"/>
                  </a:cubicBezTo>
                  <a:cubicBezTo>
                    <a:pt x="107" y="131"/>
                    <a:pt x="102" y="131"/>
                    <a:pt x="95" y="131"/>
                  </a:cubicBezTo>
                  <a:close/>
                  <a:moveTo>
                    <a:pt x="3680" y="24"/>
                  </a:moveTo>
                  <a:cubicBezTo>
                    <a:pt x="3687" y="24"/>
                    <a:pt x="3681" y="24"/>
                    <a:pt x="3680" y="24"/>
                  </a:cubicBezTo>
                  <a:close/>
                  <a:moveTo>
                    <a:pt x="3713" y="31"/>
                  </a:moveTo>
                  <a:cubicBezTo>
                    <a:pt x="3713" y="31"/>
                    <a:pt x="3714" y="30"/>
                    <a:pt x="3716" y="30"/>
                  </a:cubicBezTo>
                  <a:cubicBezTo>
                    <a:pt x="3714" y="30"/>
                    <a:pt x="3713" y="31"/>
                    <a:pt x="3713" y="31"/>
                  </a:cubicBezTo>
                  <a:close/>
                  <a:moveTo>
                    <a:pt x="3338" y="45"/>
                  </a:moveTo>
                  <a:cubicBezTo>
                    <a:pt x="3337" y="45"/>
                    <a:pt x="3337" y="45"/>
                    <a:pt x="3337" y="45"/>
                  </a:cubicBezTo>
                  <a:cubicBezTo>
                    <a:pt x="3339" y="46"/>
                    <a:pt x="3339" y="46"/>
                    <a:pt x="3338" y="45"/>
                  </a:cubicBezTo>
                  <a:close/>
                  <a:moveTo>
                    <a:pt x="3691" y="25"/>
                  </a:moveTo>
                  <a:cubicBezTo>
                    <a:pt x="3688" y="25"/>
                    <a:pt x="3685" y="25"/>
                    <a:pt x="3681" y="25"/>
                  </a:cubicBezTo>
                  <a:cubicBezTo>
                    <a:pt x="3683" y="25"/>
                    <a:pt x="3686" y="25"/>
                    <a:pt x="3691" y="25"/>
                  </a:cubicBezTo>
                  <a:close/>
                  <a:moveTo>
                    <a:pt x="3689" y="24"/>
                  </a:moveTo>
                  <a:cubicBezTo>
                    <a:pt x="3692" y="24"/>
                    <a:pt x="3694" y="24"/>
                    <a:pt x="3696" y="24"/>
                  </a:cubicBezTo>
                  <a:cubicBezTo>
                    <a:pt x="3697" y="24"/>
                    <a:pt x="3696" y="24"/>
                    <a:pt x="3689" y="24"/>
                  </a:cubicBezTo>
                  <a:close/>
                  <a:moveTo>
                    <a:pt x="3680" y="24"/>
                  </a:moveTo>
                  <a:cubicBezTo>
                    <a:pt x="3678" y="24"/>
                    <a:pt x="3675" y="25"/>
                    <a:pt x="3670" y="25"/>
                  </a:cubicBezTo>
                  <a:cubicBezTo>
                    <a:pt x="3674" y="25"/>
                    <a:pt x="3678" y="25"/>
                    <a:pt x="3681" y="25"/>
                  </a:cubicBezTo>
                  <a:cubicBezTo>
                    <a:pt x="3680" y="24"/>
                    <a:pt x="3679" y="24"/>
                    <a:pt x="3680" y="24"/>
                  </a:cubicBezTo>
                  <a:close/>
                  <a:moveTo>
                    <a:pt x="1027" y="117"/>
                  </a:moveTo>
                  <a:cubicBezTo>
                    <a:pt x="1027" y="117"/>
                    <a:pt x="1026" y="117"/>
                    <a:pt x="1026" y="117"/>
                  </a:cubicBezTo>
                  <a:cubicBezTo>
                    <a:pt x="1018" y="118"/>
                    <a:pt x="1021" y="118"/>
                    <a:pt x="1027" y="117"/>
                  </a:cubicBezTo>
                  <a:close/>
                  <a:moveTo>
                    <a:pt x="2775" y="69"/>
                  </a:moveTo>
                  <a:cubicBezTo>
                    <a:pt x="2776" y="69"/>
                    <a:pt x="2776" y="69"/>
                    <a:pt x="2776" y="69"/>
                  </a:cubicBezTo>
                  <a:cubicBezTo>
                    <a:pt x="2776" y="69"/>
                    <a:pt x="2776" y="69"/>
                    <a:pt x="2775" y="69"/>
                  </a:cubicBezTo>
                  <a:close/>
                  <a:moveTo>
                    <a:pt x="2749" y="72"/>
                  </a:moveTo>
                  <a:cubicBezTo>
                    <a:pt x="2760" y="69"/>
                    <a:pt x="2767" y="69"/>
                    <a:pt x="2775" y="69"/>
                  </a:cubicBezTo>
                  <a:cubicBezTo>
                    <a:pt x="2766" y="65"/>
                    <a:pt x="2766" y="65"/>
                    <a:pt x="2766" y="65"/>
                  </a:cubicBezTo>
                  <a:lnTo>
                    <a:pt x="2749" y="72"/>
                  </a:lnTo>
                  <a:close/>
                  <a:moveTo>
                    <a:pt x="1886" y="96"/>
                  </a:moveTo>
                  <a:cubicBezTo>
                    <a:pt x="1883" y="96"/>
                    <a:pt x="1883" y="96"/>
                    <a:pt x="1883" y="96"/>
                  </a:cubicBezTo>
                  <a:cubicBezTo>
                    <a:pt x="1884" y="96"/>
                    <a:pt x="1885" y="96"/>
                    <a:pt x="1886" y="96"/>
                  </a:cubicBezTo>
                  <a:close/>
                  <a:moveTo>
                    <a:pt x="3803" y="23"/>
                  </a:moveTo>
                  <a:cubicBezTo>
                    <a:pt x="3794" y="21"/>
                    <a:pt x="3798" y="23"/>
                    <a:pt x="3784" y="21"/>
                  </a:cubicBezTo>
                  <a:cubicBezTo>
                    <a:pt x="3797" y="24"/>
                    <a:pt x="3731" y="22"/>
                    <a:pt x="3752" y="25"/>
                  </a:cubicBezTo>
                  <a:cubicBezTo>
                    <a:pt x="3737" y="23"/>
                    <a:pt x="3726" y="25"/>
                    <a:pt x="3706" y="23"/>
                  </a:cubicBezTo>
                  <a:cubicBezTo>
                    <a:pt x="3707" y="23"/>
                    <a:pt x="3713" y="24"/>
                    <a:pt x="3696" y="24"/>
                  </a:cubicBezTo>
                  <a:cubicBezTo>
                    <a:pt x="3695" y="24"/>
                    <a:pt x="3693" y="25"/>
                    <a:pt x="3692" y="25"/>
                  </a:cubicBezTo>
                  <a:cubicBezTo>
                    <a:pt x="3692" y="25"/>
                    <a:pt x="3691" y="25"/>
                    <a:pt x="3691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6" y="25"/>
                    <a:pt x="3700" y="25"/>
                    <a:pt x="3701" y="26"/>
                  </a:cubicBezTo>
                  <a:cubicBezTo>
                    <a:pt x="3692" y="28"/>
                    <a:pt x="3665" y="29"/>
                    <a:pt x="3656" y="30"/>
                  </a:cubicBezTo>
                  <a:cubicBezTo>
                    <a:pt x="3646" y="30"/>
                    <a:pt x="3660" y="29"/>
                    <a:pt x="3654" y="28"/>
                  </a:cubicBezTo>
                  <a:cubicBezTo>
                    <a:pt x="3641" y="30"/>
                    <a:pt x="3641" y="30"/>
                    <a:pt x="3641" y="30"/>
                  </a:cubicBezTo>
                  <a:cubicBezTo>
                    <a:pt x="3639" y="28"/>
                    <a:pt x="3613" y="28"/>
                    <a:pt x="3637" y="26"/>
                  </a:cubicBezTo>
                  <a:cubicBezTo>
                    <a:pt x="3616" y="27"/>
                    <a:pt x="3616" y="27"/>
                    <a:pt x="3616" y="27"/>
                  </a:cubicBezTo>
                  <a:cubicBezTo>
                    <a:pt x="3603" y="26"/>
                    <a:pt x="3585" y="26"/>
                    <a:pt x="3575" y="27"/>
                  </a:cubicBezTo>
                  <a:cubicBezTo>
                    <a:pt x="3564" y="27"/>
                    <a:pt x="3549" y="30"/>
                    <a:pt x="3558" y="28"/>
                  </a:cubicBezTo>
                  <a:cubicBezTo>
                    <a:pt x="3524" y="30"/>
                    <a:pt x="3524" y="30"/>
                    <a:pt x="3524" y="30"/>
                  </a:cubicBezTo>
                  <a:cubicBezTo>
                    <a:pt x="3523" y="30"/>
                    <a:pt x="3523" y="30"/>
                    <a:pt x="3523" y="30"/>
                  </a:cubicBezTo>
                  <a:cubicBezTo>
                    <a:pt x="3490" y="31"/>
                    <a:pt x="3454" y="35"/>
                    <a:pt x="3416" y="33"/>
                  </a:cubicBezTo>
                  <a:cubicBezTo>
                    <a:pt x="3405" y="34"/>
                    <a:pt x="3393" y="34"/>
                    <a:pt x="3374" y="34"/>
                  </a:cubicBezTo>
                  <a:cubicBezTo>
                    <a:pt x="3370" y="33"/>
                    <a:pt x="3370" y="33"/>
                    <a:pt x="3370" y="33"/>
                  </a:cubicBezTo>
                  <a:cubicBezTo>
                    <a:pt x="3356" y="34"/>
                    <a:pt x="3327" y="33"/>
                    <a:pt x="3321" y="35"/>
                  </a:cubicBezTo>
                  <a:cubicBezTo>
                    <a:pt x="3305" y="31"/>
                    <a:pt x="3250" y="36"/>
                    <a:pt x="3225" y="36"/>
                  </a:cubicBezTo>
                  <a:cubicBezTo>
                    <a:pt x="3224" y="38"/>
                    <a:pt x="3224" y="38"/>
                    <a:pt x="3224" y="38"/>
                  </a:cubicBezTo>
                  <a:cubicBezTo>
                    <a:pt x="3206" y="38"/>
                    <a:pt x="3189" y="39"/>
                    <a:pt x="3168" y="41"/>
                  </a:cubicBezTo>
                  <a:cubicBezTo>
                    <a:pt x="3169" y="42"/>
                    <a:pt x="3169" y="42"/>
                    <a:pt x="3169" y="42"/>
                  </a:cubicBezTo>
                  <a:cubicBezTo>
                    <a:pt x="3150" y="44"/>
                    <a:pt x="3121" y="42"/>
                    <a:pt x="3091" y="44"/>
                  </a:cubicBezTo>
                  <a:cubicBezTo>
                    <a:pt x="3093" y="43"/>
                    <a:pt x="3100" y="43"/>
                    <a:pt x="3106" y="43"/>
                  </a:cubicBezTo>
                  <a:cubicBezTo>
                    <a:pt x="3070" y="40"/>
                    <a:pt x="3031" y="48"/>
                    <a:pt x="2999" y="46"/>
                  </a:cubicBezTo>
                  <a:cubicBezTo>
                    <a:pt x="2991" y="47"/>
                    <a:pt x="2985" y="47"/>
                    <a:pt x="2979" y="47"/>
                  </a:cubicBezTo>
                  <a:cubicBezTo>
                    <a:pt x="2980" y="47"/>
                    <a:pt x="2981" y="47"/>
                    <a:pt x="2981" y="46"/>
                  </a:cubicBezTo>
                  <a:cubicBezTo>
                    <a:pt x="2980" y="46"/>
                    <a:pt x="2979" y="47"/>
                    <a:pt x="2978" y="47"/>
                  </a:cubicBezTo>
                  <a:cubicBezTo>
                    <a:pt x="2974" y="46"/>
                    <a:pt x="2971" y="46"/>
                    <a:pt x="2967" y="46"/>
                  </a:cubicBezTo>
                  <a:cubicBezTo>
                    <a:pt x="2970" y="46"/>
                    <a:pt x="2973" y="47"/>
                    <a:pt x="2976" y="47"/>
                  </a:cubicBezTo>
                  <a:cubicBezTo>
                    <a:pt x="2970" y="47"/>
                    <a:pt x="2960" y="47"/>
                    <a:pt x="2951" y="48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47" y="46"/>
                    <a:pt x="2946" y="46"/>
                    <a:pt x="2945" y="46"/>
                  </a:cubicBezTo>
                  <a:cubicBezTo>
                    <a:pt x="2936" y="46"/>
                    <a:pt x="2938" y="47"/>
                    <a:pt x="2943" y="49"/>
                  </a:cubicBezTo>
                  <a:cubicBezTo>
                    <a:pt x="2938" y="49"/>
                    <a:pt x="2934" y="50"/>
                    <a:pt x="2931" y="50"/>
                  </a:cubicBezTo>
                  <a:cubicBezTo>
                    <a:pt x="2923" y="47"/>
                    <a:pt x="2907" y="52"/>
                    <a:pt x="2896" y="49"/>
                  </a:cubicBezTo>
                  <a:cubicBezTo>
                    <a:pt x="2891" y="51"/>
                    <a:pt x="2856" y="51"/>
                    <a:pt x="2847" y="54"/>
                  </a:cubicBezTo>
                  <a:cubicBezTo>
                    <a:pt x="2837" y="54"/>
                    <a:pt x="2827" y="54"/>
                    <a:pt x="2818" y="55"/>
                  </a:cubicBezTo>
                  <a:cubicBezTo>
                    <a:pt x="2813" y="53"/>
                    <a:pt x="2813" y="53"/>
                    <a:pt x="2813" y="53"/>
                  </a:cubicBezTo>
                  <a:cubicBezTo>
                    <a:pt x="2791" y="57"/>
                    <a:pt x="2791" y="57"/>
                    <a:pt x="2791" y="57"/>
                  </a:cubicBezTo>
                  <a:cubicBezTo>
                    <a:pt x="2777" y="56"/>
                    <a:pt x="2772" y="55"/>
                    <a:pt x="2785" y="53"/>
                  </a:cubicBezTo>
                  <a:cubicBezTo>
                    <a:pt x="2753" y="57"/>
                    <a:pt x="2759" y="55"/>
                    <a:pt x="2731" y="58"/>
                  </a:cubicBezTo>
                  <a:cubicBezTo>
                    <a:pt x="2732" y="57"/>
                    <a:pt x="2732" y="57"/>
                    <a:pt x="2732" y="57"/>
                  </a:cubicBezTo>
                  <a:cubicBezTo>
                    <a:pt x="2722" y="57"/>
                    <a:pt x="2707" y="60"/>
                    <a:pt x="2701" y="59"/>
                  </a:cubicBezTo>
                  <a:cubicBezTo>
                    <a:pt x="2678" y="56"/>
                    <a:pt x="2591" y="61"/>
                    <a:pt x="2534" y="60"/>
                  </a:cubicBezTo>
                  <a:cubicBezTo>
                    <a:pt x="2545" y="65"/>
                    <a:pt x="2507" y="59"/>
                    <a:pt x="2505" y="63"/>
                  </a:cubicBezTo>
                  <a:cubicBezTo>
                    <a:pt x="2502" y="62"/>
                    <a:pt x="2494" y="61"/>
                    <a:pt x="2503" y="60"/>
                  </a:cubicBezTo>
                  <a:cubicBezTo>
                    <a:pt x="2474" y="62"/>
                    <a:pt x="2459" y="60"/>
                    <a:pt x="2439" y="63"/>
                  </a:cubicBezTo>
                  <a:cubicBezTo>
                    <a:pt x="2436" y="62"/>
                    <a:pt x="2445" y="61"/>
                    <a:pt x="2442" y="61"/>
                  </a:cubicBezTo>
                  <a:cubicBezTo>
                    <a:pt x="2440" y="61"/>
                    <a:pt x="2433" y="62"/>
                    <a:pt x="2430" y="61"/>
                  </a:cubicBezTo>
                  <a:cubicBezTo>
                    <a:pt x="2427" y="61"/>
                    <a:pt x="2434" y="60"/>
                    <a:pt x="2439" y="60"/>
                  </a:cubicBezTo>
                  <a:cubicBezTo>
                    <a:pt x="2409" y="61"/>
                    <a:pt x="2406" y="64"/>
                    <a:pt x="2404" y="68"/>
                  </a:cubicBezTo>
                  <a:cubicBezTo>
                    <a:pt x="2389" y="66"/>
                    <a:pt x="2382" y="67"/>
                    <a:pt x="2371" y="69"/>
                  </a:cubicBezTo>
                  <a:cubicBezTo>
                    <a:pt x="2366" y="68"/>
                    <a:pt x="2357" y="68"/>
                    <a:pt x="2375" y="67"/>
                  </a:cubicBezTo>
                  <a:cubicBezTo>
                    <a:pt x="2365" y="67"/>
                    <a:pt x="2312" y="67"/>
                    <a:pt x="2311" y="70"/>
                  </a:cubicBezTo>
                  <a:cubicBezTo>
                    <a:pt x="2308" y="69"/>
                    <a:pt x="2296" y="70"/>
                    <a:pt x="2294" y="70"/>
                  </a:cubicBezTo>
                  <a:cubicBezTo>
                    <a:pt x="2270" y="71"/>
                    <a:pt x="2268" y="71"/>
                    <a:pt x="2245" y="71"/>
                  </a:cubicBezTo>
                  <a:cubicBezTo>
                    <a:pt x="2252" y="72"/>
                    <a:pt x="2252" y="72"/>
                    <a:pt x="2252" y="72"/>
                  </a:cubicBezTo>
                  <a:cubicBezTo>
                    <a:pt x="2243" y="75"/>
                    <a:pt x="2233" y="73"/>
                    <a:pt x="2214" y="74"/>
                  </a:cubicBezTo>
                  <a:cubicBezTo>
                    <a:pt x="2215" y="73"/>
                    <a:pt x="2215" y="73"/>
                    <a:pt x="2215" y="73"/>
                  </a:cubicBezTo>
                  <a:cubicBezTo>
                    <a:pt x="2173" y="72"/>
                    <a:pt x="2197" y="75"/>
                    <a:pt x="2155" y="74"/>
                  </a:cubicBezTo>
                  <a:cubicBezTo>
                    <a:pt x="2157" y="76"/>
                    <a:pt x="2157" y="76"/>
                    <a:pt x="2157" y="76"/>
                  </a:cubicBezTo>
                  <a:cubicBezTo>
                    <a:pt x="2153" y="80"/>
                    <a:pt x="2120" y="74"/>
                    <a:pt x="2096" y="76"/>
                  </a:cubicBezTo>
                  <a:cubicBezTo>
                    <a:pt x="2105" y="77"/>
                    <a:pt x="2105" y="77"/>
                    <a:pt x="2105" y="77"/>
                  </a:cubicBezTo>
                  <a:cubicBezTo>
                    <a:pt x="2092" y="79"/>
                    <a:pt x="2068" y="73"/>
                    <a:pt x="2054" y="73"/>
                  </a:cubicBezTo>
                  <a:cubicBezTo>
                    <a:pt x="2051" y="72"/>
                    <a:pt x="2059" y="72"/>
                    <a:pt x="2063" y="72"/>
                  </a:cubicBezTo>
                  <a:cubicBezTo>
                    <a:pt x="2028" y="70"/>
                    <a:pt x="2059" y="74"/>
                    <a:pt x="2033" y="76"/>
                  </a:cubicBezTo>
                  <a:cubicBezTo>
                    <a:pt x="2028" y="74"/>
                    <a:pt x="2039" y="72"/>
                    <a:pt x="2021" y="72"/>
                  </a:cubicBezTo>
                  <a:cubicBezTo>
                    <a:pt x="2013" y="71"/>
                    <a:pt x="1971" y="78"/>
                    <a:pt x="1947" y="76"/>
                  </a:cubicBezTo>
                  <a:cubicBezTo>
                    <a:pt x="1952" y="77"/>
                    <a:pt x="1957" y="78"/>
                    <a:pt x="1945" y="79"/>
                  </a:cubicBezTo>
                  <a:cubicBezTo>
                    <a:pt x="1927" y="80"/>
                    <a:pt x="1896" y="77"/>
                    <a:pt x="1879" y="80"/>
                  </a:cubicBezTo>
                  <a:cubicBezTo>
                    <a:pt x="1877" y="80"/>
                    <a:pt x="1876" y="80"/>
                    <a:pt x="1876" y="80"/>
                  </a:cubicBezTo>
                  <a:cubicBezTo>
                    <a:pt x="1862" y="81"/>
                    <a:pt x="1830" y="82"/>
                    <a:pt x="1821" y="84"/>
                  </a:cubicBezTo>
                  <a:cubicBezTo>
                    <a:pt x="1808" y="78"/>
                    <a:pt x="1734" y="90"/>
                    <a:pt x="1734" y="84"/>
                  </a:cubicBezTo>
                  <a:cubicBezTo>
                    <a:pt x="1691" y="86"/>
                    <a:pt x="1691" y="86"/>
                    <a:pt x="1691" y="86"/>
                  </a:cubicBezTo>
                  <a:cubicBezTo>
                    <a:pt x="1692" y="85"/>
                    <a:pt x="1692" y="85"/>
                    <a:pt x="1692" y="85"/>
                  </a:cubicBezTo>
                  <a:cubicBezTo>
                    <a:pt x="1664" y="85"/>
                    <a:pt x="1654" y="87"/>
                    <a:pt x="1645" y="89"/>
                  </a:cubicBezTo>
                  <a:cubicBezTo>
                    <a:pt x="1638" y="89"/>
                    <a:pt x="1643" y="88"/>
                    <a:pt x="1643" y="88"/>
                  </a:cubicBezTo>
                  <a:cubicBezTo>
                    <a:pt x="1603" y="87"/>
                    <a:pt x="1599" y="88"/>
                    <a:pt x="1565" y="92"/>
                  </a:cubicBezTo>
                  <a:cubicBezTo>
                    <a:pt x="1561" y="90"/>
                    <a:pt x="1561" y="90"/>
                    <a:pt x="1561" y="90"/>
                  </a:cubicBezTo>
                  <a:cubicBezTo>
                    <a:pt x="1552" y="91"/>
                    <a:pt x="1503" y="89"/>
                    <a:pt x="1463" y="92"/>
                  </a:cubicBezTo>
                  <a:cubicBezTo>
                    <a:pt x="1463" y="92"/>
                    <a:pt x="1464" y="91"/>
                    <a:pt x="1467" y="91"/>
                  </a:cubicBezTo>
                  <a:cubicBezTo>
                    <a:pt x="1423" y="95"/>
                    <a:pt x="1360" y="89"/>
                    <a:pt x="1344" y="96"/>
                  </a:cubicBezTo>
                  <a:cubicBezTo>
                    <a:pt x="1315" y="99"/>
                    <a:pt x="1315" y="99"/>
                    <a:pt x="1315" y="99"/>
                  </a:cubicBezTo>
                  <a:cubicBezTo>
                    <a:pt x="1353" y="98"/>
                    <a:pt x="1309" y="102"/>
                    <a:pt x="1325" y="103"/>
                  </a:cubicBezTo>
                  <a:cubicBezTo>
                    <a:pt x="1310" y="104"/>
                    <a:pt x="1286" y="102"/>
                    <a:pt x="1304" y="101"/>
                  </a:cubicBezTo>
                  <a:cubicBezTo>
                    <a:pt x="1307" y="101"/>
                    <a:pt x="1307" y="101"/>
                    <a:pt x="1307" y="101"/>
                  </a:cubicBezTo>
                  <a:cubicBezTo>
                    <a:pt x="1314" y="97"/>
                    <a:pt x="1260" y="101"/>
                    <a:pt x="1261" y="99"/>
                  </a:cubicBezTo>
                  <a:cubicBezTo>
                    <a:pt x="1186" y="101"/>
                    <a:pt x="1112" y="101"/>
                    <a:pt x="1042" y="103"/>
                  </a:cubicBezTo>
                  <a:cubicBezTo>
                    <a:pt x="1050" y="106"/>
                    <a:pt x="1050" y="106"/>
                    <a:pt x="1050" y="106"/>
                  </a:cubicBezTo>
                  <a:cubicBezTo>
                    <a:pt x="1026" y="106"/>
                    <a:pt x="1026" y="106"/>
                    <a:pt x="1026" y="106"/>
                  </a:cubicBezTo>
                  <a:cubicBezTo>
                    <a:pt x="1019" y="106"/>
                    <a:pt x="1017" y="104"/>
                    <a:pt x="1035" y="104"/>
                  </a:cubicBezTo>
                  <a:cubicBezTo>
                    <a:pt x="1025" y="102"/>
                    <a:pt x="1005" y="106"/>
                    <a:pt x="1005" y="107"/>
                  </a:cubicBezTo>
                  <a:cubicBezTo>
                    <a:pt x="971" y="107"/>
                    <a:pt x="1018" y="103"/>
                    <a:pt x="1008" y="103"/>
                  </a:cubicBezTo>
                  <a:cubicBezTo>
                    <a:pt x="993" y="104"/>
                    <a:pt x="993" y="104"/>
                    <a:pt x="993" y="104"/>
                  </a:cubicBezTo>
                  <a:cubicBezTo>
                    <a:pt x="997" y="104"/>
                    <a:pt x="997" y="104"/>
                    <a:pt x="997" y="104"/>
                  </a:cubicBezTo>
                  <a:cubicBezTo>
                    <a:pt x="985" y="106"/>
                    <a:pt x="984" y="107"/>
                    <a:pt x="963" y="107"/>
                  </a:cubicBezTo>
                  <a:cubicBezTo>
                    <a:pt x="950" y="107"/>
                    <a:pt x="956" y="106"/>
                    <a:pt x="951" y="106"/>
                  </a:cubicBezTo>
                  <a:cubicBezTo>
                    <a:pt x="951" y="106"/>
                    <a:pt x="949" y="106"/>
                    <a:pt x="943" y="106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24" y="109"/>
                    <a:pt x="924" y="109"/>
                    <a:pt x="924" y="109"/>
                  </a:cubicBezTo>
                  <a:cubicBezTo>
                    <a:pt x="911" y="110"/>
                    <a:pt x="895" y="109"/>
                    <a:pt x="910" y="111"/>
                  </a:cubicBezTo>
                  <a:cubicBezTo>
                    <a:pt x="889" y="108"/>
                    <a:pt x="794" y="113"/>
                    <a:pt x="781" y="112"/>
                  </a:cubicBezTo>
                  <a:cubicBezTo>
                    <a:pt x="762" y="115"/>
                    <a:pt x="743" y="115"/>
                    <a:pt x="720" y="116"/>
                  </a:cubicBezTo>
                  <a:cubicBezTo>
                    <a:pt x="726" y="116"/>
                    <a:pt x="729" y="118"/>
                    <a:pt x="709" y="119"/>
                  </a:cubicBezTo>
                  <a:cubicBezTo>
                    <a:pt x="716" y="113"/>
                    <a:pt x="674" y="117"/>
                    <a:pt x="657" y="114"/>
                  </a:cubicBezTo>
                  <a:cubicBezTo>
                    <a:pt x="665" y="116"/>
                    <a:pt x="599" y="117"/>
                    <a:pt x="621" y="119"/>
                  </a:cubicBezTo>
                  <a:cubicBezTo>
                    <a:pt x="604" y="119"/>
                    <a:pt x="620" y="117"/>
                    <a:pt x="607" y="117"/>
                  </a:cubicBezTo>
                  <a:cubicBezTo>
                    <a:pt x="567" y="120"/>
                    <a:pt x="519" y="118"/>
                    <a:pt x="469" y="120"/>
                  </a:cubicBezTo>
                  <a:cubicBezTo>
                    <a:pt x="468" y="121"/>
                    <a:pt x="476" y="121"/>
                    <a:pt x="466" y="123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30" y="121"/>
                    <a:pt x="431" y="124"/>
                    <a:pt x="413" y="122"/>
                  </a:cubicBezTo>
                  <a:cubicBezTo>
                    <a:pt x="415" y="123"/>
                    <a:pt x="419" y="124"/>
                    <a:pt x="412" y="124"/>
                  </a:cubicBezTo>
                  <a:cubicBezTo>
                    <a:pt x="315" y="124"/>
                    <a:pt x="214" y="133"/>
                    <a:pt x="115" y="129"/>
                  </a:cubicBezTo>
                  <a:cubicBezTo>
                    <a:pt x="128" y="130"/>
                    <a:pt x="119" y="130"/>
                    <a:pt x="109" y="131"/>
                  </a:cubicBezTo>
                  <a:cubicBezTo>
                    <a:pt x="116" y="131"/>
                    <a:pt x="109" y="133"/>
                    <a:pt x="110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1" y="135"/>
                    <a:pt x="24" y="133"/>
                    <a:pt x="20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6" y="139"/>
                    <a:pt x="58" y="141"/>
                    <a:pt x="55" y="145"/>
                  </a:cubicBezTo>
                  <a:cubicBezTo>
                    <a:pt x="75" y="141"/>
                    <a:pt x="107" y="149"/>
                    <a:pt x="139" y="143"/>
                  </a:cubicBezTo>
                  <a:cubicBezTo>
                    <a:pt x="146" y="143"/>
                    <a:pt x="133" y="144"/>
                    <a:pt x="137" y="145"/>
                  </a:cubicBezTo>
                  <a:cubicBezTo>
                    <a:pt x="145" y="143"/>
                    <a:pt x="154" y="143"/>
                    <a:pt x="173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22" y="141"/>
                    <a:pt x="244" y="142"/>
                    <a:pt x="301" y="142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309" y="140"/>
                    <a:pt x="311" y="140"/>
                    <a:pt x="317" y="141"/>
                  </a:cubicBezTo>
                  <a:cubicBezTo>
                    <a:pt x="331" y="137"/>
                    <a:pt x="283" y="142"/>
                    <a:pt x="295" y="138"/>
                  </a:cubicBezTo>
                  <a:cubicBezTo>
                    <a:pt x="312" y="141"/>
                    <a:pt x="382" y="136"/>
                    <a:pt x="393" y="140"/>
                  </a:cubicBezTo>
                  <a:cubicBezTo>
                    <a:pt x="412" y="139"/>
                    <a:pt x="388" y="138"/>
                    <a:pt x="407" y="137"/>
                  </a:cubicBezTo>
                  <a:cubicBezTo>
                    <a:pt x="412" y="138"/>
                    <a:pt x="412" y="138"/>
                    <a:pt x="412" y="138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29" y="136"/>
                    <a:pt x="435" y="138"/>
                    <a:pt x="436" y="139"/>
                  </a:cubicBezTo>
                  <a:cubicBezTo>
                    <a:pt x="433" y="139"/>
                    <a:pt x="427" y="139"/>
                    <a:pt x="424" y="139"/>
                  </a:cubicBezTo>
                  <a:cubicBezTo>
                    <a:pt x="439" y="140"/>
                    <a:pt x="465" y="138"/>
                    <a:pt x="473" y="138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508" y="135"/>
                    <a:pt x="572" y="135"/>
                    <a:pt x="621" y="131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56" y="127"/>
                    <a:pt x="648" y="130"/>
                    <a:pt x="690" y="128"/>
                  </a:cubicBezTo>
                  <a:cubicBezTo>
                    <a:pt x="689" y="129"/>
                    <a:pt x="689" y="129"/>
                    <a:pt x="689" y="129"/>
                  </a:cubicBezTo>
                  <a:cubicBezTo>
                    <a:pt x="697" y="127"/>
                    <a:pt x="708" y="127"/>
                    <a:pt x="720" y="126"/>
                  </a:cubicBezTo>
                  <a:cubicBezTo>
                    <a:pt x="709" y="128"/>
                    <a:pt x="739" y="128"/>
                    <a:pt x="726" y="129"/>
                  </a:cubicBezTo>
                  <a:cubicBezTo>
                    <a:pt x="767" y="126"/>
                    <a:pt x="746" y="127"/>
                    <a:pt x="773" y="123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89" y="123"/>
                    <a:pt x="790" y="122"/>
                    <a:pt x="811" y="121"/>
                  </a:cubicBezTo>
                  <a:cubicBezTo>
                    <a:pt x="793" y="123"/>
                    <a:pt x="824" y="123"/>
                    <a:pt x="805" y="125"/>
                  </a:cubicBezTo>
                  <a:cubicBezTo>
                    <a:pt x="849" y="127"/>
                    <a:pt x="870" y="120"/>
                    <a:pt x="890" y="124"/>
                  </a:cubicBezTo>
                  <a:cubicBezTo>
                    <a:pt x="910" y="120"/>
                    <a:pt x="852" y="123"/>
                    <a:pt x="863" y="122"/>
                  </a:cubicBezTo>
                  <a:cubicBezTo>
                    <a:pt x="854" y="121"/>
                    <a:pt x="880" y="118"/>
                    <a:pt x="894" y="118"/>
                  </a:cubicBezTo>
                  <a:cubicBezTo>
                    <a:pt x="908" y="118"/>
                    <a:pt x="918" y="123"/>
                    <a:pt x="953" y="122"/>
                  </a:cubicBezTo>
                  <a:cubicBezTo>
                    <a:pt x="949" y="122"/>
                    <a:pt x="949" y="122"/>
                    <a:pt x="946" y="122"/>
                  </a:cubicBezTo>
                  <a:cubicBezTo>
                    <a:pt x="959" y="123"/>
                    <a:pt x="972" y="120"/>
                    <a:pt x="988" y="121"/>
                  </a:cubicBezTo>
                  <a:cubicBezTo>
                    <a:pt x="997" y="119"/>
                    <a:pt x="1009" y="121"/>
                    <a:pt x="1011" y="118"/>
                  </a:cubicBezTo>
                  <a:cubicBezTo>
                    <a:pt x="979" y="119"/>
                    <a:pt x="979" y="119"/>
                    <a:pt x="979" y="119"/>
                  </a:cubicBezTo>
                  <a:cubicBezTo>
                    <a:pt x="997" y="118"/>
                    <a:pt x="1014" y="114"/>
                    <a:pt x="1045" y="115"/>
                  </a:cubicBezTo>
                  <a:cubicBezTo>
                    <a:pt x="1042" y="116"/>
                    <a:pt x="1033" y="117"/>
                    <a:pt x="1027" y="117"/>
                  </a:cubicBezTo>
                  <a:cubicBezTo>
                    <a:pt x="1036" y="118"/>
                    <a:pt x="1044" y="116"/>
                    <a:pt x="1053" y="117"/>
                  </a:cubicBezTo>
                  <a:cubicBezTo>
                    <a:pt x="1051" y="120"/>
                    <a:pt x="1014" y="119"/>
                    <a:pt x="994" y="122"/>
                  </a:cubicBezTo>
                  <a:cubicBezTo>
                    <a:pt x="1004" y="123"/>
                    <a:pt x="1032" y="118"/>
                    <a:pt x="1022" y="122"/>
                  </a:cubicBezTo>
                  <a:cubicBezTo>
                    <a:pt x="1036" y="117"/>
                    <a:pt x="1057" y="122"/>
                    <a:pt x="1080" y="118"/>
                  </a:cubicBezTo>
                  <a:cubicBezTo>
                    <a:pt x="1079" y="119"/>
                    <a:pt x="1079" y="119"/>
                    <a:pt x="1079" y="119"/>
                  </a:cubicBezTo>
                  <a:cubicBezTo>
                    <a:pt x="1083" y="119"/>
                    <a:pt x="1090" y="118"/>
                    <a:pt x="1097" y="118"/>
                  </a:cubicBezTo>
                  <a:cubicBezTo>
                    <a:pt x="1085" y="121"/>
                    <a:pt x="1085" y="121"/>
                    <a:pt x="1085" y="121"/>
                  </a:cubicBezTo>
                  <a:cubicBezTo>
                    <a:pt x="1104" y="118"/>
                    <a:pt x="1122" y="121"/>
                    <a:pt x="1141" y="120"/>
                  </a:cubicBezTo>
                  <a:cubicBezTo>
                    <a:pt x="1102" y="121"/>
                    <a:pt x="1132" y="118"/>
                    <a:pt x="1115" y="117"/>
                  </a:cubicBezTo>
                  <a:cubicBezTo>
                    <a:pt x="1163" y="113"/>
                    <a:pt x="1144" y="121"/>
                    <a:pt x="1194" y="119"/>
                  </a:cubicBezTo>
                  <a:cubicBezTo>
                    <a:pt x="1186" y="119"/>
                    <a:pt x="1170" y="118"/>
                    <a:pt x="1181" y="117"/>
                  </a:cubicBezTo>
                  <a:cubicBezTo>
                    <a:pt x="1191" y="117"/>
                    <a:pt x="1204" y="117"/>
                    <a:pt x="1211" y="118"/>
                  </a:cubicBezTo>
                  <a:cubicBezTo>
                    <a:pt x="1246" y="117"/>
                    <a:pt x="1205" y="116"/>
                    <a:pt x="1220" y="115"/>
                  </a:cubicBezTo>
                  <a:cubicBezTo>
                    <a:pt x="1233" y="117"/>
                    <a:pt x="1238" y="113"/>
                    <a:pt x="1253" y="112"/>
                  </a:cubicBezTo>
                  <a:cubicBezTo>
                    <a:pt x="1254" y="114"/>
                    <a:pt x="1254" y="114"/>
                    <a:pt x="1254" y="114"/>
                  </a:cubicBezTo>
                  <a:cubicBezTo>
                    <a:pt x="1294" y="114"/>
                    <a:pt x="1264" y="110"/>
                    <a:pt x="1301" y="110"/>
                  </a:cubicBezTo>
                  <a:cubicBezTo>
                    <a:pt x="1285" y="113"/>
                    <a:pt x="1285" y="113"/>
                    <a:pt x="1285" y="113"/>
                  </a:cubicBezTo>
                  <a:cubicBezTo>
                    <a:pt x="1304" y="112"/>
                    <a:pt x="1304" y="112"/>
                    <a:pt x="1304" y="112"/>
                  </a:cubicBezTo>
                  <a:cubicBezTo>
                    <a:pt x="1300" y="114"/>
                    <a:pt x="1300" y="114"/>
                    <a:pt x="1300" y="114"/>
                  </a:cubicBezTo>
                  <a:cubicBezTo>
                    <a:pt x="1321" y="112"/>
                    <a:pt x="1327" y="112"/>
                    <a:pt x="1348" y="112"/>
                  </a:cubicBezTo>
                  <a:cubicBezTo>
                    <a:pt x="1343" y="111"/>
                    <a:pt x="1350" y="109"/>
                    <a:pt x="1368" y="108"/>
                  </a:cubicBezTo>
                  <a:cubicBezTo>
                    <a:pt x="1380" y="109"/>
                    <a:pt x="1361" y="110"/>
                    <a:pt x="1387" y="109"/>
                  </a:cubicBezTo>
                  <a:cubicBezTo>
                    <a:pt x="1381" y="111"/>
                    <a:pt x="1375" y="112"/>
                    <a:pt x="1364" y="111"/>
                  </a:cubicBezTo>
                  <a:cubicBezTo>
                    <a:pt x="1363" y="112"/>
                    <a:pt x="1358" y="112"/>
                    <a:pt x="1357" y="113"/>
                  </a:cubicBezTo>
                  <a:cubicBezTo>
                    <a:pt x="1370" y="114"/>
                    <a:pt x="1390" y="112"/>
                    <a:pt x="1399" y="112"/>
                  </a:cubicBezTo>
                  <a:cubicBezTo>
                    <a:pt x="1396" y="112"/>
                    <a:pt x="1392" y="112"/>
                    <a:pt x="1389" y="112"/>
                  </a:cubicBezTo>
                  <a:cubicBezTo>
                    <a:pt x="1426" y="108"/>
                    <a:pt x="1426" y="108"/>
                    <a:pt x="1426" y="108"/>
                  </a:cubicBezTo>
                  <a:cubicBezTo>
                    <a:pt x="1432" y="109"/>
                    <a:pt x="1427" y="109"/>
                    <a:pt x="1423" y="110"/>
                  </a:cubicBezTo>
                  <a:cubicBezTo>
                    <a:pt x="1430" y="110"/>
                    <a:pt x="1435" y="109"/>
                    <a:pt x="1446" y="108"/>
                  </a:cubicBezTo>
                  <a:cubicBezTo>
                    <a:pt x="1444" y="110"/>
                    <a:pt x="1444" y="111"/>
                    <a:pt x="1429" y="112"/>
                  </a:cubicBezTo>
                  <a:cubicBezTo>
                    <a:pt x="1464" y="110"/>
                    <a:pt x="1464" y="110"/>
                    <a:pt x="1464" y="110"/>
                  </a:cubicBezTo>
                  <a:cubicBezTo>
                    <a:pt x="1466" y="110"/>
                    <a:pt x="1482" y="111"/>
                    <a:pt x="1477" y="112"/>
                  </a:cubicBezTo>
                  <a:cubicBezTo>
                    <a:pt x="1497" y="112"/>
                    <a:pt x="1525" y="107"/>
                    <a:pt x="1551" y="108"/>
                  </a:cubicBezTo>
                  <a:cubicBezTo>
                    <a:pt x="1552" y="108"/>
                    <a:pt x="1555" y="107"/>
                    <a:pt x="1560" y="107"/>
                  </a:cubicBezTo>
                  <a:cubicBezTo>
                    <a:pt x="1585" y="106"/>
                    <a:pt x="1606" y="108"/>
                    <a:pt x="1635" y="105"/>
                  </a:cubicBezTo>
                  <a:cubicBezTo>
                    <a:pt x="1651" y="107"/>
                    <a:pt x="1651" y="107"/>
                    <a:pt x="1651" y="107"/>
                  </a:cubicBezTo>
                  <a:cubicBezTo>
                    <a:pt x="1674" y="106"/>
                    <a:pt x="1629" y="104"/>
                    <a:pt x="1667" y="102"/>
                  </a:cubicBezTo>
                  <a:cubicBezTo>
                    <a:pt x="1693" y="100"/>
                    <a:pt x="1676" y="104"/>
                    <a:pt x="1686" y="105"/>
                  </a:cubicBezTo>
                  <a:cubicBezTo>
                    <a:pt x="1699" y="103"/>
                    <a:pt x="1722" y="99"/>
                    <a:pt x="1746" y="101"/>
                  </a:cubicBezTo>
                  <a:cubicBezTo>
                    <a:pt x="1738" y="102"/>
                    <a:pt x="1732" y="101"/>
                    <a:pt x="1724" y="102"/>
                  </a:cubicBezTo>
                  <a:cubicBezTo>
                    <a:pt x="1743" y="103"/>
                    <a:pt x="1743" y="103"/>
                    <a:pt x="1743" y="103"/>
                  </a:cubicBezTo>
                  <a:cubicBezTo>
                    <a:pt x="1721" y="106"/>
                    <a:pt x="1704" y="106"/>
                    <a:pt x="1722" y="107"/>
                  </a:cubicBezTo>
                  <a:cubicBezTo>
                    <a:pt x="1724" y="102"/>
                    <a:pt x="1794" y="105"/>
                    <a:pt x="1796" y="99"/>
                  </a:cubicBezTo>
                  <a:cubicBezTo>
                    <a:pt x="1809" y="100"/>
                    <a:pt x="1809" y="100"/>
                    <a:pt x="1809" y="100"/>
                  </a:cubicBezTo>
                  <a:cubicBezTo>
                    <a:pt x="1805" y="100"/>
                    <a:pt x="1805" y="100"/>
                    <a:pt x="1801" y="100"/>
                  </a:cubicBezTo>
                  <a:cubicBezTo>
                    <a:pt x="1825" y="102"/>
                    <a:pt x="1819" y="96"/>
                    <a:pt x="1850" y="96"/>
                  </a:cubicBezTo>
                  <a:cubicBezTo>
                    <a:pt x="1860" y="96"/>
                    <a:pt x="1868" y="97"/>
                    <a:pt x="1860" y="97"/>
                  </a:cubicBezTo>
                  <a:cubicBezTo>
                    <a:pt x="1884" y="95"/>
                    <a:pt x="1884" y="95"/>
                    <a:pt x="1884" y="95"/>
                  </a:cubicBezTo>
                  <a:cubicBezTo>
                    <a:pt x="1890" y="95"/>
                    <a:pt x="1890" y="96"/>
                    <a:pt x="1886" y="96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24" y="94"/>
                    <a:pt x="1936" y="92"/>
                    <a:pt x="1941" y="92"/>
                  </a:cubicBezTo>
                  <a:cubicBezTo>
                    <a:pt x="1951" y="92"/>
                    <a:pt x="1937" y="92"/>
                    <a:pt x="1939" y="93"/>
                  </a:cubicBezTo>
                  <a:cubicBezTo>
                    <a:pt x="1959" y="91"/>
                    <a:pt x="1959" y="91"/>
                    <a:pt x="1959" y="91"/>
                  </a:cubicBezTo>
                  <a:cubicBezTo>
                    <a:pt x="1967" y="92"/>
                    <a:pt x="1951" y="94"/>
                    <a:pt x="1937" y="94"/>
                  </a:cubicBezTo>
                  <a:cubicBezTo>
                    <a:pt x="1956" y="99"/>
                    <a:pt x="1953" y="92"/>
                    <a:pt x="1994" y="94"/>
                  </a:cubicBezTo>
                  <a:cubicBezTo>
                    <a:pt x="1975" y="96"/>
                    <a:pt x="1975" y="96"/>
                    <a:pt x="1975" y="96"/>
                  </a:cubicBezTo>
                  <a:cubicBezTo>
                    <a:pt x="1987" y="98"/>
                    <a:pt x="2002" y="97"/>
                    <a:pt x="2024" y="98"/>
                  </a:cubicBezTo>
                  <a:cubicBezTo>
                    <a:pt x="2019" y="97"/>
                    <a:pt x="1981" y="95"/>
                    <a:pt x="2002" y="93"/>
                  </a:cubicBezTo>
                  <a:cubicBezTo>
                    <a:pt x="2009" y="93"/>
                    <a:pt x="2017" y="93"/>
                    <a:pt x="2029" y="91"/>
                  </a:cubicBezTo>
                  <a:cubicBezTo>
                    <a:pt x="2029" y="93"/>
                    <a:pt x="2040" y="92"/>
                    <a:pt x="2055" y="92"/>
                  </a:cubicBezTo>
                  <a:cubicBezTo>
                    <a:pt x="2054" y="95"/>
                    <a:pt x="2054" y="95"/>
                    <a:pt x="2054" y="95"/>
                  </a:cubicBezTo>
                  <a:cubicBezTo>
                    <a:pt x="2069" y="93"/>
                    <a:pt x="2068" y="92"/>
                    <a:pt x="2077" y="91"/>
                  </a:cubicBezTo>
                  <a:cubicBezTo>
                    <a:pt x="2094" y="90"/>
                    <a:pt x="2098" y="92"/>
                    <a:pt x="2102" y="94"/>
                  </a:cubicBezTo>
                  <a:cubicBezTo>
                    <a:pt x="2130" y="93"/>
                    <a:pt x="2083" y="91"/>
                    <a:pt x="2116" y="90"/>
                  </a:cubicBezTo>
                  <a:cubicBezTo>
                    <a:pt x="2139" y="90"/>
                    <a:pt x="2155" y="89"/>
                    <a:pt x="2183" y="86"/>
                  </a:cubicBezTo>
                  <a:cubicBezTo>
                    <a:pt x="2199" y="87"/>
                    <a:pt x="2180" y="88"/>
                    <a:pt x="2186" y="88"/>
                  </a:cubicBezTo>
                  <a:cubicBezTo>
                    <a:pt x="2200" y="86"/>
                    <a:pt x="2200" y="86"/>
                    <a:pt x="2200" y="86"/>
                  </a:cubicBezTo>
                  <a:cubicBezTo>
                    <a:pt x="2204" y="86"/>
                    <a:pt x="2202" y="87"/>
                    <a:pt x="2202" y="87"/>
                  </a:cubicBezTo>
                  <a:cubicBezTo>
                    <a:pt x="2214" y="86"/>
                    <a:pt x="2203" y="84"/>
                    <a:pt x="2222" y="83"/>
                  </a:cubicBezTo>
                  <a:cubicBezTo>
                    <a:pt x="2227" y="80"/>
                    <a:pt x="2261" y="86"/>
                    <a:pt x="2284" y="82"/>
                  </a:cubicBezTo>
                  <a:cubicBezTo>
                    <a:pt x="2290" y="83"/>
                    <a:pt x="2281" y="84"/>
                    <a:pt x="2283" y="85"/>
                  </a:cubicBezTo>
                  <a:cubicBezTo>
                    <a:pt x="2315" y="82"/>
                    <a:pt x="2311" y="82"/>
                    <a:pt x="2337" y="79"/>
                  </a:cubicBezTo>
                  <a:cubicBezTo>
                    <a:pt x="2360" y="80"/>
                    <a:pt x="2360" y="80"/>
                    <a:pt x="2360" y="80"/>
                  </a:cubicBezTo>
                  <a:cubicBezTo>
                    <a:pt x="2343" y="78"/>
                    <a:pt x="2364" y="76"/>
                    <a:pt x="2383" y="73"/>
                  </a:cubicBezTo>
                  <a:cubicBezTo>
                    <a:pt x="2377" y="72"/>
                    <a:pt x="2372" y="72"/>
                    <a:pt x="2369" y="71"/>
                  </a:cubicBezTo>
                  <a:cubicBezTo>
                    <a:pt x="2398" y="69"/>
                    <a:pt x="2398" y="69"/>
                    <a:pt x="2398" y="69"/>
                  </a:cubicBezTo>
                  <a:cubicBezTo>
                    <a:pt x="2402" y="70"/>
                    <a:pt x="2399" y="71"/>
                    <a:pt x="2394" y="72"/>
                  </a:cubicBezTo>
                  <a:cubicBezTo>
                    <a:pt x="2396" y="71"/>
                    <a:pt x="2398" y="71"/>
                    <a:pt x="2399" y="71"/>
                  </a:cubicBezTo>
                  <a:cubicBezTo>
                    <a:pt x="2410" y="72"/>
                    <a:pt x="2404" y="73"/>
                    <a:pt x="2397" y="75"/>
                  </a:cubicBezTo>
                  <a:cubicBezTo>
                    <a:pt x="2393" y="74"/>
                    <a:pt x="2390" y="74"/>
                    <a:pt x="2386" y="74"/>
                  </a:cubicBezTo>
                  <a:cubicBezTo>
                    <a:pt x="2379" y="75"/>
                    <a:pt x="2372" y="77"/>
                    <a:pt x="2374" y="79"/>
                  </a:cubicBezTo>
                  <a:cubicBezTo>
                    <a:pt x="2376" y="78"/>
                    <a:pt x="2379" y="78"/>
                    <a:pt x="2383" y="78"/>
                  </a:cubicBezTo>
                  <a:cubicBezTo>
                    <a:pt x="2382" y="78"/>
                    <a:pt x="2380" y="79"/>
                    <a:pt x="2381" y="79"/>
                  </a:cubicBezTo>
                  <a:cubicBezTo>
                    <a:pt x="2382" y="79"/>
                    <a:pt x="2385" y="78"/>
                    <a:pt x="2390" y="78"/>
                  </a:cubicBezTo>
                  <a:cubicBezTo>
                    <a:pt x="2397" y="80"/>
                    <a:pt x="2397" y="80"/>
                    <a:pt x="2397" y="80"/>
                  </a:cubicBezTo>
                  <a:cubicBezTo>
                    <a:pt x="2399" y="79"/>
                    <a:pt x="2399" y="79"/>
                    <a:pt x="2399" y="79"/>
                  </a:cubicBezTo>
                  <a:cubicBezTo>
                    <a:pt x="2437" y="80"/>
                    <a:pt x="2437" y="80"/>
                    <a:pt x="2437" y="80"/>
                  </a:cubicBezTo>
                  <a:cubicBezTo>
                    <a:pt x="2465" y="76"/>
                    <a:pt x="2489" y="71"/>
                    <a:pt x="2533" y="69"/>
                  </a:cubicBezTo>
                  <a:cubicBezTo>
                    <a:pt x="2522" y="71"/>
                    <a:pt x="2531" y="72"/>
                    <a:pt x="2530" y="75"/>
                  </a:cubicBezTo>
                  <a:cubicBezTo>
                    <a:pt x="2518" y="72"/>
                    <a:pt x="2496" y="77"/>
                    <a:pt x="2473" y="77"/>
                  </a:cubicBezTo>
                  <a:cubicBezTo>
                    <a:pt x="2485" y="77"/>
                    <a:pt x="2483" y="78"/>
                    <a:pt x="2480" y="79"/>
                  </a:cubicBezTo>
                  <a:cubicBezTo>
                    <a:pt x="2520" y="75"/>
                    <a:pt x="2520" y="75"/>
                    <a:pt x="2520" y="75"/>
                  </a:cubicBezTo>
                  <a:cubicBezTo>
                    <a:pt x="2519" y="77"/>
                    <a:pt x="2529" y="76"/>
                    <a:pt x="2539" y="77"/>
                  </a:cubicBezTo>
                  <a:cubicBezTo>
                    <a:pt x="2531" y="73"/>
                    <a:pt x="2570" y="73"/>
                    <a:pt x="2586" y="72"/>
                  </a:cubicBezTo>
                  <a:cubicBezTo>
                    <a:pt x="2587" y="73"/>
                    <a:pt x="2583" y="74"/>
                    <a:pt x="2563" y="75"/>
                  </a:cubicBezTo>
                  <a:cubicBezTo>
                    <a:pt x="2585" y="77"/>
                    <a:pt x="2592" y="69"/>
                    <a:pt x="2614" y="71"/>
                  </a:cubicBezTo>
                  <a:cubicBezTo>
                    <a:pt x="2609" y="71"/>
                    <a:pt x="2606" y="71"/>
                    <a:pt x="2604" y="72"/>
                  </a:cubicBezTo>
                  <a:cubicBezTo>
                    <a:pt x="2616" y="70"/>
                    <a:pt x="2644" y="71"/>
                    <a:pt x="2637" y="72"/>
                  </a:cubicBezTo>
                  <a:cubicBezTo>
                    <a:pt x="2632" y="72"/>
                    <a:pt x="2632" y="72"/>
                    <a:pt x="2632" y="72"/>
                  </a:cubicBezTo>
                  <a:cubicBezTo>
                    <a:pt x="2665" y="72"/>
                    <a:pt x="2732" y="69"/>
                    <a:pt x="2737" y="66"/>
                  </a:cubicBezTo>
                  <a:cubicBezTo>
                    <a:pt x="2737" y="66"/>
                    <a:pt x="2732" y="70"/>
                    <a:pt x="2730" y="71"/>
                  </a:cubicBezTo>
                  <a:cubicBezTo>
                    <a:pt x="2789" y="57"/>
                    <a:pt x="2789" y="57"/>
                    <a:pt x="2789" y="57"/>
                  </a:cubicBezTo>
                  <a:cubicBezTo>
                    <a:pt x="2783" y="61"/>
                    <a:pt x="2803" y="67"/>
                    <a:pt x="2776" y="69"/>
                  </a:cubicBezTo>
                  <a:cubicBezTo>
                    <a:pt x="2784" y="70"/>
                    <a:pt x="2794" y="70"/>
                    <a:pt x="2810" y="68"/>
                  </a:cubicBezTo>
                  <a:cubicBezTo>
                    <a:pt x="2805" y="68"/>
                    <a:pt x="2797" y="64"/>
                    <a:pt x="2804" y="64"/>
                  </a:cubicBezTo>
                  <a:cubicBezTo>
                    <a:pt x="2824" y="67"/>
                    <a:pt x="2818" y="65"/>
                    <a:pt x="2843" y="67"/>
                  </a:cubicBezTo>
                  <a:cubicBezTo>
                    <a:pt x="2835" y="67"/>
                    <a:pt x="2843" y="62"/>
                    <a:pt x="2856" y="62"/>
                  </a:cubicBezTo>
                  <a:cubicBezTo>
                    <a:pt x="2854" y="63"/>
                    <a:pt x="2857" y="66"/>
                    <a:pt x="2852" y="67"/>
                  </a:cubicBezTo>
                  <a:cubicBezTo>
                    <a:pt x="2882" y="62"/>
                    <a:pt x="2882" y="62"/>
                    <a:pt x="2882" y="62"/>
                  </a:cubicBezTo>
                  <a:cubicBezTo>
                    <a:pt x="2877" y="63"/>
                    <a:pt x="2883" y="66"/>
                    <a:pt x="2889" y="67"/>
                  </a:cubicBezTo>
                  <a:cubicBezTo>
                    <a:pt x="2886" y="66"/>
                    <a:pt x="2917" y="66"/>
                    <a:pt x="2925" y="65"/>
                  </a:cubicBezTo>
                  <a:cubicBezTo>
                    <a:pt x="2912" y="64"/>
                    <a:pt x="2912" y="64"/>
                    <a:pt x="2912" y="64"/>
                  </a:cubicBezTo>
                  <a:cubicBezTo>
                    <a:pt x="2947" y="64"/>
                    <a:pt x="2946" y="57"/>
                    <a:pt x="2981" y="56"/>
                  </a:cubicBezTo>
                  <a:cubicBezTo>
                    <a:pt x="2977" y="57"/>
                    <a:pt x="2971" y="62"/>
                    <a:pt x="2989" y="62"/>
                  </a:cubicBezTo>
                  <a:cubicBezTo>
                    <a:pt x="2997" y="60"/>
                    <a:pt x="3025" y="50"/>
                    <a:pt x="3056" y="48"/>
                  </a:cubicBezTo>
                  <a:cubicBezTo>
                    <a:pt x="3062" y="49"/>
                    <a:pt x="3062" y="49"/>
                    <a:pt x="3062" y="49"/>
                  </a:cubicBezTo>
                  <a:cubicBezTo>
                    <a:pt x="3086" y="47"/>
                    <a:pt x="3086" y="47"/>
                    <a:pt x="3086" y="47"/>
                  </a:cubicBezTo>
                  <a:cubicBezTo>
                    <a:pt x="3071" y="50"/>
                    <a:pt x="3029" y="59"/>
                    <a:pt x="3007" y="62"/>
                  </a:cubicBezTo>
                  <a:cubicBezTo>
                    <a:pt x="3020" y="63"/>
                    <a:pt x="3011" y="64"/>
                    <a:pt x="3030" y="63"/>
                  </a:cubicBezTo>
                  <a:cubicBezTo>
                    <a:pt x="3037" y="64"/>
                    <a:pt x="3020" y="65"/>
                    <a:pt x="3014" y="66"/>
                  </a:cubicBezTo>
                  <a:cubicBezTo>
                    <a:pt x="3060" y="65"/>
                    <a:pt x="3060" y="65"/>
                    <a:pt x="3060" y="65"/>
                  </a:cubicBezTo>
                  <a:cubicBezTo>
                    <a:pt x="3058" y="62"/>
                    <a:pt x="3095" y="61"/>
                    <a:pt x="3093" y="59"/>
                  </a:cubicBezTo>
                  <a:cubicBezTo>
                    <a:pt x="3043" y="63"/>
                    <a:pt x="3043" y="63"/>
                    <a:pt x="3043" y="63"/>
                  </a:cubicBezTo>
                  <a:cubicBezTo>
                    <a:pt x="3041" y="61"/>
                    <a:pt x="3072" y="55"/>
                    <a:pt x="3105" y="54"/>
                  </a:cubicBezTo>
                  <a:cubicBezTo>
                    <a:pt x="3113" y="55"/>
                    <a:pt x="3099" y="59"/>
                    <a:pt x="3099" y="60"/>
                  </a:cubicBezTo>
                  <a:cubicBezTo>
                    <a:pt x="3104" y="59"/>
                    <a:pt x="3130" y="58"/>
                    <a:pt x="3133" y="58"/>
                  </a:cubicBezTo>
                  <a:cubicBezTo>
                    <a:pt x="3120" y="60"/>
                    <a:pt x="3120" y="60"/>
                    <a:pt x="3120" y="60"/>
                  </a:cubicBezTo>
                  <a:cubicBezTo>
                    <a:pt x="3138" y="61"/>
                    <a:pt x="3149" y="56"/>
                    <a:pt x="3171" y="58"/>
                  </a:cubicBezTo>
                  <a:cubicBezTo>
                    <a:pt x="3179" y="58"/>
                    <a:pt x="3194" y="60"/>
                    <a:pt x="3195" y="59"/>
                  </a:cubicBezTo>
                  <a:cubicBezTo>
                    <a:pt x="3183" y="56"/>
                    <a:pt x="3180" y="47"/>
                    <a:pt x="3188" y="44"/>
                  </a:cubicBezTo>
                  <a:cubicBezTo>
                    <a:pt x="3191" y="44"/>
                    <a:pt x="3228" y="46"/>
                    <a:pt x="3236" y="47"/>
                  </a:cubicBezTo>
                  <a:cubicBezTo>
                    <a:pt x="3249" y="49"/>
                    <a:pt x="3218" y="53"/>
                    <a:pt x="3229" y="55"/>
                  </a:cubicBezTo>
                  <a:cubicBezTo>
                    <a:pt x="3229" y="54"/>
                    <a:pt x="3236" y="53"/>
                    <a:pt x="3239" y="53"/>
                  </a:cubicBezTo>
                  <a:cubicBezTo>
                    <a:pt x="3247" y="53"/>
                    <a:pt x="3235" y="55"/>
                    <a:pt x="3253" y="54"/>
                  </a:cubicBezTo>
                  <a:cubicBezTo>
                    <a:pt x="3256" y="52"/>
                    <a:pt x="3288" y="54"/>
                    <a:pt x="3261" y="52"/>
                  </a:cubicBezTo>
                  <a:cubicBezTo>
                    <a:pt x="3278" y="51"/>
                    <a:pt x="3279" y="52"/>
                    <a:pt x="3299" y="51"/>
                  </a:cubicBezTo>
                  <a:cubicBezTo>
                    <a:pt x="3292" y="50"/>
                    <a:pt x="3316" y="45"/>
                    <a:pt x="3333" y="44"/>
                  </a:cubicBezTo>
                  <a:cubicBezTo>
                    <a:pt x="3332" y="44"/>
                    <a:pt x="3336" y="45"/>
                    <a:pt x="3338" y="45"/>
                  </a:cubicBezTo>
                  <a:cubicBezTo>
                    <a:pt x="3372" y="45"/>
                    <a:pt x="3391" y="45"/>
                    <a:pt x="3423" y="44"/>
                  </a:cubicBezTo>
                  <a:cubicBezTo>
                    <a:pt x="3426" y="45"/>
                    <a:pt x="3442" y="45"/>
                    <a:pt x="3435" y="47"/>
                  </a:cubicBezTo>
                  <a:cubicBezTo>
                    <a:pt x="3440" y="46"/>
                    <a:pt x="3444" y="45"/>
                    <a:pt x="3454" y="45"/>
                  </a:cubicBezTo>
                  <a:cubicBezTo>
                    <a:pt x="3473" y="47"/>
                    <a:pt x="3432" y="46"/>
                    <a:pt x="3446" y="48"/>
                  </a:cubicBezTo>
                  <a:cubicBezTo>
                    <a:pt x="3448" y="47"/>
                    <a:pt x="3472" y="45"/>
                    <a:pt x="3486" y="44"/>
                  </a:cubicBezTo>
                  <a:cubicBezTo>
                    <a:pt x="3482" y="41"/>
                    <a:pt x="3453" y="44"/>
                    <a:pt x="3439" y="46"/>
                  </a:cubicBezTo>
                  <a:cubicBezTo>
                    <a:pt x="3439" y="42"/>
                    <a:pt x="3464" y="38"/>
                    <a:pt x="3497" y="36"/>
                  </a:cubicBezTo>
                  <a:cubicBezTo>
                    <a:pt x="3524" y="34"/>
                    <a:pt x="3509" y="37"/>
                    <a:pt x="3514" y="37"/>
                  </a:cubicBezTo>
                  <a:cubicBezTo>
                    <a:pt x="3564" y="36"/>
                    <a:pt x="3556" y="30"/>
                    <a:pt x="3598" y="31"/>
                  </a:cubicBezTo>
                  <a:cubicBezTo>
                    <a:pt x="3615" y="33"/>
                    <a:pt x="3599" y="35"/>
                    <a:pt x="3603" y="37"/>
                  </a:cubicBezTo>
                  <a:cubicBezTo>
                    <a:pt x="3581" y="38"/>
                    <a:pt x="3569" y="36"/>
                    <a:pt x="3554" y="37"/>
                  </a:cubicBezTo>
                  <a:cubicBezTo>
                    <a:pt x="3573" y="37"/>
                    <a:pt x="3573" y="37"/>
                    <a:pt x="3573" y="37"/>
                  </a:cubicBezTo>
                  <a:cubicBezTo>
                    <a:pt x="3566" y="38"/>
                    <a:pt x="3551" y="39"/>
                    <a:pt x="3543" y="39"/>
                  </a:cubicBezTo>
                  <a:cubicBezTo>
                    <a:pt x="3557" y="40"/>
                    <a:pt x="3628" y="37"/>
                    <a:pt x="3667" y="37"/>
                  </a:cubicBezTo>
                  <a:cubicBezTo>
                    <a:pt x="3674" y="36"/>
                    <a:pt x="3686" y="35"/>
                    <a:pt x="3680" y="35"/>
                  </a:cubicBezTo>
                  <a:cubicBezTo>
                    <a:pt x="3668" y="35"/>
                    <a:pt x="3668" y="35"/>
                    <a:pt x="3668" y="35"/>
                  </a:cubicBezTo>
                  <a:cubicBezTo>
                    <a:pt x="3656" y="34"/>
                    <a:pt x="3691" y="32"/>
                    <a:pt x="3675" y="32"/>
                  </a:cubicBezTo>
                  <a:cubicBezTo>
                    <a:pt x="3692" y="30"/>
                    <a:pt x="3710" y="28"/>
                    <a:pt x="3733" y="28"/>
                  </a:cubicBezTo>
                  <a:cubicBezTo>
                    <a:pt x="3738" y="30"/>
                    <a:pt x="3738" y="30"/>
                    <a:pt x="3738" y="30"/>
                  </a:cubicBezTo>
                  <a:cubicBezTo>
                    <a:pt x="3737" y="30"/>
                    <a:pt x="3722" y="29"/>
                    <a:pt x="3716" y="30"/>
                  </a:cubicBezTo>
                  <a:cubicBezTo>
                    <a:pt x="3726" y="29"/>
                    <a:pt x="3752" y="32"/>
                    <a:pt x="3762" y="29"/>
                  </a:cubicBezTo>
                  <a:cubicBezTo>
                    <a:pt x="3746" y="28"/>
                    <a:pt x="3746" y="28"/>
                    <a:pt x="3746" y="28"/>
                  </a:cubicBezTo>
                  <a:cubicBezTo>
                    <a:pt x="3762" y="26"/>
                    <a:pt x="3783" y="23"/>
                    <a:pt x="3803" y="23"/>
                  </a:cubicBezTo>
                  <a:close/>
                  <a:moveTo>
                    <a:pt x="948" y="107"/>
                  </a:moveTo>
                  <a:cubicBezTo>
                    <a:pt x="953" y="107"/>
                    <a:pt x="953" y="107"/>
                    <a:pt x="953" y="107"/>
                  </a:cubicBezTo>
                  <a:cubicBezTo>
                    <a:pt x="942" y="108"/>
                    <a:pt x="945" y="107"/>
                    <a:pt x="948" y="107"/>
                  </a:cubicBezTo>
                  <a:close/>
                  <a:moveTo>
                    <a:pt x="1982" y="94"/>
                  </a:moveTo>
                  <a:cubicBezTo>
                    <a:pt x="1988" y="91"/>
                    <a:pt x="1993" y="92"/>
                    <a:pt x="2002" y="93"/>
                  </a:cubicBezTo>
                  <a:cubicBezTo>
                    <a:pt x="1997" y="93"/>
                    <a:pt x="1986" y="95"/>
                    <a:pt x="1982" y="94"/>
                  </a:cubicBezTo>
                  <a:close/>
                  <a:moveTo>
                    <a:pt x="2407" y="76"/>
                  </a:moveTo>
                  <a:cubicBezTo>
                    <a:pt x="2412" y="75"/>
                    <a:pt x="2417" y="75"/>
                    <a:pt x="2424" y="76"/>
                  </a:cubicBezTo>
                  <a:cubicBezTo>
                    <a:pt x="2420" y="76"/>
                    <a:pt x="2414" y="76"/>
                    <a:pt x="2407" y="76"/>
                  </a:cubicBezTo>
                  <a:close/>
                  <a:moveTo>
                    <a:pt x="2845" y="55"/>
                  </a:moveTo>
                  <a:cubicBezTo>
                    <a:pt x="2845" y="55"/>
                    <a:pt x="2843" y="55"/>
                    <a:pt x="2847" y="54"/>
                  </a:cubicBezTo>
                  <a:cubicBezTo>
                    <a:pt x="2846" y="55"/>
                    <a:pt x="2846" y="55"/>
                    <a:pt x="2845" y="55"/>
                  </a:cubicBezTo>
                  <a:close/>
                  <a:moveTo>
                    <a:pt x="3599" y="28"/>
                  </a:moveTo>
                  <a:cubicBezTo>
                    <a:pt x="3586" y="28"/>
                    <a:pt x="3591" y="28"/>
                    <a:pt x="3599" y="28"/>
                  </a:cubicBezTo>
                  <a:cubicBezTo>
                    <a:pt x="3599" y="28"/>
                    <a:pt x="3599" y="28"/>
                    <a:pt x="3599" y="28"/>
                  </a:cubicBezTo>
                  <a:close/>
                  <a:moveTo>
                    <a:pt x="2376" y="80"/>
                  </a:moveTo>
                  <a:cubicBezTo>
                    <a:pt x="2375" y="79"/>
                    <a:pt x="2374" y="79"/>
                    <a:pt x="2374" y="79"/>
                  </a:cubicBezTo>
                  <a:cubicBezTo>
                    <a:pt x="2372" y="79"/>
                    <a:pt x="2372" y="80"/>
                    <a:pt x="2376" y="80"/>
                  </a:cubicBezTo>
                  <a:close/>
                  <a:moveTo>
                    <a:pt x="1552" y="108"/>
                  </a:moveTo>
                  <a:cubicBezTo>
                    <a:pt x="1551" y="108"/>
                    <a:pt x="1551" y="108"/>
                    <a:pt x="1551" y="108"/>
                  </a:cubicBezTo>
                  <a:cubicBezTo>
                    <a:pt x="1550" y="108"/>
                    <a:pt x="1550" y="108"/>
                    <a:pt x="1550" y="108"/>
                  </a:cubicBezTo>
                  <a:lnTo>
                    <a:pt x="1552" y="108"/>
                  </a:lnTo>
                  <a:close/>
                  <a:moveTo>
                    <a:pt x="3239" y="56"/>
                  </a:moveTo>
                  <a:cubicBezTo>
                    <a:pt x="3233" y="56"/>
                    <a:pt x="3231" y="55"/>
                    <a:pt x="3229" y="55"/>
                  </a:cubicBezTo>
                  <a:cubicBezTo>
                    <a:pt x="3228" y="56"/>
                    <a:pt x="3231" y="56"/>
                    <a:pt x="3239" y="56"/>
                  </a:cubicBezTo>
                  <a:close/>
                  <a:moveTo>
                    <a:pt x="3754" y="22"/>
                  </a:moveTo>
                  <a:cubicBezTo>
                    <a:pt x="3754" y="22"/>
                    <a:pt x="3752" y="22"/>
                    <a:pt x="3754" y="21"/>
                  </a:cubicBezTo>
                  <a:cubicBezTo>
                    <a:pt x="3740" y="22"/>
                    <a:pt x="3740" y="22"/>
                    <a:pt x="3740" y="22"/>
                  </a:cubicBezTo>
                  <a:cubicBezTo>
                    <a:pt x="3748" y="22"/>
                    <a:pt x="3751" y="22"/>
                    <a:pt x="3754" y="22"/>
                  </a:cubicBezTo>
                  <a:close/>
                  <a:moveTo>
                    <a:pt x="3754" y="21"/>
                  </a:moveTo>
                  <a:cubicBezTo>
                    <a:pt x="3756" y="21"/>
                    <a:pt x="3756" y="21"/>
                    <a:pt x="3756" y="21"/>
                  </a:cubicBezTo>
                  <a:cubicBezTo>
                    <a:pt x="3755" y="21"/>
                    <a:pt x="3755" y="21"/>
                    <a:pt x="3754" y="21"/>
                  </a:cubicBezTo>
                  <a:close/>
                  <a:moveTo>
                    <a:pt x="3895" y="29"/>
                  </a:moveTo>
                  <a:cubicBezTo>
                    <a:pt x="3897" y="29"/>
                    <a:pt x="3900" y="29"/>
                    <a:pt x="3902" y="29"/>
                  </a:cubicBezTo>
                  <a:cubicBezTo>
                    <a:pt x="3901" y="28"/>
                    <a:pt x="3901" y="28"/>
                    <a:pt x="3901" y="28"/>
                  </a:cubicBezTo>
                  <a:cubicBezTo>
                    <a:pt x="3891" y="28"/>
                    <a:pt x="3885" y="29"/>
                    <a:pt x="3895" y="29"/>
                  </a:cubicBezTo>
                  <a:close/>
                  <a:moveTo>
                    <a:pt x="3771" y="27"/>
                  </a:moveTo>
                  <a:cubicBezTo>
                    <a:pt x="3772" y="29"/>
                    <a:pt x="3782" y="28"/>
                    <a:pt x="3793" y="27"/>
                  </a:cubicBezTo>
                  <a:cubicBezTo>
                    <a:pt x="3793" y="27"/>
                    <a:pt x="3792" y="27"/>
                    <a:pt x="3791" y="27"/>
                  </a:cubicBezTo>
                  <a:cubicBezTo>
                    <a:pt x="3795" y="25"/>
                    <a:pt x="3783" y="26"/>
                    <a:pt x="3771" y="27"/>
                  </a:cubicBezTo>
                  <a:close/>
                  <a:moveTo>
                    <a:pt x="3796" y="27"/>
                  </a:moveTo>
                  <a:cubicBezTo>
                    <a:pt x="3799" y="27"/>
                    <a:pt x="3803" y="27"/>
                    <a:pt x="3806" y="27"/>
                  </a:cubicBezTo>
                  <a:cubicBezTo>
                    <a:pt x="3808" y="26"/>
                    <a:pt x="3802" y="27"/>
                    <a:pt x="3796" y="27"/>
                  </a:cubicBezTo>
                  <a:close/>
                  <a:moveTo>
                    <a:pt x="3656" y="26"/>
                  </a:moveTo>
                  <a:cubicBezTo>
                    <a:pt x="3661" y="27"/>
                    <a:pt x="3659" y="24"/>
                    <a:pt x="3662" y="25"/>
                  </a:cubicBezTo>
                  <a:cubicBezTo>
                    <a:pt x="3668" y="23"/>
                    <a:pt x="3627" y="28"/>
                    <a:pt x="3656" y="26"/>
                  </a:cubicBezTo>
                  <a:close/>
                  <a:moveTo>
                    <a:pt x="3770" y="32"/>
                  </a:moveTo>
                  <a:cubicBezTo>
                    <a:pt x="3780" y="32"/>
                    <a:pt x="3780" y="32"/>
                    <a:pt x="3780" y="32"/>
                  </a:cubicBezTo>
                  <a:cubicBezTo>
                    <a:pt x="3776" y="30"/>
                    <a:pt x="3776" y="30"/>
                    <a:pt x="3776" y="30"/>
                  </a:cubicBezTo>
                  <a:lnTo>
                    <a:pt x="3770" y="32"/>
                  </a:lnTo>
                  <a:close/>
                  <a:moveTo>
                    <a:pt x="3692" y="33"/>
                  </a:moveTo>
                  <a:cubicBezTo>
                    <a:pt x="3710" y="33"/>
                    <a:pt x="3710" y="33"/>
                    <a:pt x="3710" y="33"/>
                  </a:cubicBezTo>
                  <a:cubicBezTo>
                    <a:pt x="3709" y="33"/>
                    <a:pt x="3712" y="33"/>
                    <a:pt x="3714" y="33"/>
                  </a:cubicBezTo>
                  <a:cubicBezTo>
                    <a:pt x="3703" y="33"/>
                    <a:pt x="3691" y="33"/>
                    <a:pt x="3692" y="33"/>
                  </a:cubicBezTo>
                  <a:close/>
                  <a:moveTo>
                    <a:pt x="3729" y="32"/>
                  </a:moveTo>
                  <a:cubicBezTo>
                    <a:pt x="3726" y="32"/>
                    <a:pt x="3719" y="32"/>
                    <a:pt x="3714" y="33"/>
                  </a:cubicBezTo>
                  <a:cubicBezTo>
                    <a:pt x="3720" y="33"/>
                    <a:pt x="3726" y="32"/>
                    <a:pt x="3729" y="32"/>
                  </a:cubicBezTo>
                  <a:close/>
                  <a:moveTo>
                    <a:pt x="3738" y="34"/>
                  </a:moveTo>
                  <a:cubicBezTo>
                    <a:pt x="3756" y="34"/>
                    <a:pt x="3756" y="34"/>
                    <a:pt x="3756" y="34"/>
                  </a:cubicBezTo>
                  <a:cubicBezTo>
                    <a:pt x="3750" y="33"/>
                    <a:pt x="3750" y="33"/>
                    <a:pt x="3750" y="33"/>
                  </a:cubicBezTo>
                  <a:lnTo>
                    <a:pt x="3738" y="34"/>
                  </a:lnTo>
                  <a:close/>
                  <a:moveTo>
                    <a:pt x="3500" y="39"/>
                  </a:moveTo>
                  <a:cubicBezTo>
                    <a:pt x="3480" y="40"/>
                    <a:pt x="3480" y="40"/>
                    <a:pt x="3480" y="40"/>
                  </a:cubicBezTo>
                  <a:cubicBezTo>
                    <a:pt x="3478" y="40"/>
                    <a:pt x="3484" y="41"/>
                    <a:pt x="3491" y="40"/>
                  </a:cubicBezTo>
                  <a:cubicBezTo>
                    <a:pt x="3496" y="40"/>
                    <a:pt x="3503" y="39"/>
                    <a:pt x="3500" y="39"/>
                  </a:cubicBezTo>
                  <a:close/>
                  <a:moveTo>
                    <a:pt x="3550" y="44"/>
                  </a:moveTo>
                  <a:cubicBezTo>
                    <a:pt x="3559" y="42"/>
                    <a:pt x="3559" y="42"/>
                    <a:pt x="3559" y="42"/>
                  </a:cubicBezTo>
                  <a:cubicBezTo>
                    <a:pt x="3554" y="42"/>
                    <a:pt x="3553" y="42"/>
                    <a:pt x="3550" y="41"/>
                  </a:cubicBezTo>
                  <a:lnTo>
                    <a:pt x="3550" y="44"/>
                  </a:lnTo>
                  <a:close/>
                  <a:moveTo>
                    <a:pt x="3499" y="47"/>
                  </a:moveTo>
                  <a:cubicBezTo>
                    <a:pt x="3500" y="46"/>
                    <a:pt x="3520" y="45"/>
                    <a:pt x="3502" y="45"/>
                  </a:cubicBezTo>
                  <a:cubicBezTo>
                    <a:pt x="3500" y="45"/>
                    <a:pt x="3474" y="47"/>
                    <a:pt x="3499" y="47"/>
                  </a:cubicBezTo>
                  <a:close/>
                  <a:moveTo>
                    <a:pt x="3208" y="50"/>
                  </a:moveTo>
                  <a:cubicBezTo>
                    <a:pt x="3213" y="50"/>
                    <a:pt x="3213" y="50"/>
                    <a:pt x="3213" y="50"/>
                  </a:cubicBezTo>
                  <a:cubicBezTo>
                    <a:pt x="3212" y="46"/>
                    <a:pt x="3212" y="46"/>
                    <a:pt x="3212" y="46"/>
                  </a:cubicBezTo>
                  <a:lnTo>
                    <a:pt x="3208" y="50"/>
                  </a:lnTo>
                  <a:close/>
                  <a:moveTo>
                    <a:pt x="2964" y="64"/>
                  </a:moveTo>
                  <a:cubicBezTo>
                    <a:pt x="2950" y="65"/>
                    <a:pt x="2943" y="65"/>
                    <a:pt x="2950" y="67"/>
                  </a:cubicBezTo>
                  <a:cubicBezTo>
                    <a:pt x="2973" y="67"/>
                    <a:pt x="2955" y="65"/>
                    <a:pt x="2976" y="65"/>
                  </a:cubicBezTo>
                  <a:cubicBezTo>
                    <a:pt x="2981" y="64"/>
                    <a:pt x="2959" y="65"/>
                    <a:pt x="2964" y="64"/>
                  </a:cubicBezTo>
                  <a:close/>
                  <a:moveTo>
                    <a:pt x="2964" y="64"/>
                  </a:moveTo>
                  <a:cubicBezTo>
                    <a:pt x="2967" y="63"/>
                    <a:pt x="2969" y="63"/>
                    <a:pt x="2971" y="63"/>
                  </a:cubicBezTo>
                  <a:cubicBezTo>
                    <a:pt x="2967" y="63"/>
                    <a:pt x="2965" y="63"/>
                    <a:pt x="2964" y="64"/>
                  </a:cubicBezTo>
                  <a:close/>
                  <a:moveTo>
                    <a:pt x="41" y="131"/>
                  </a:moveTo>
                  <a:cubicBezTo>
                    <a:pt x="26" y="130"/>
                    <a:pt x="26" y="130"/>
                    <a:pt x="26" y="130"/>
                  </a:cubicBezTo>
                  <a:cubicBezTo>
                    <a:pt x="36" y="131"/>
                    <a:pt x="36" y="131"/>
                    <a:pt x="36" y="131"/>
                  </a:cubicBezTo>
                  <a:lnTo>
                    <a:pt x="41" y="131"/>
                  </a:lnTo>
                  <a:close/>
                  <a:moveTo>
                    <a:pt x="0" y="135"/>
                  </a:moveTo>
                  <a:cubicBezTo>
                    <a:pt x="3" y="134"/>
                    <a:pt x="10" y="134"/>
                    <a:pt x="13" y="135"/>
                  </a:cubicBezTo>
                  <a:cubicBezTo>
                    <a:pt x="9" y="132"/>
                    <a:pt x="9" y="132"/>
                    <a:pt x="9" y="132"/>
                  </a:cubicBezTo>
                  <a:lnTo>
                    <a:pt x="0" y="135"/>
                  </a:lnTo>
                  <a:close/>
                  <a:moveTo>
                    <a:pt x="2032" y="95"/>
                  </a:moveTo>
                  <a:cubicBezTo>
                    <a:pt x="2043" y="97"/>
                    <a:pt x="2043" y="97"/>
                    <a:pt x="2043" y="97"/>
                  </a:cubicBezTo>
                  <a:cubicBezTo>
                    <a:pt x="2044" y="96"/>
                    <a:pt x="2044" y="96"/>
                    <a:pt x="2044" y="96"/>
                  </a:cubicBezTo>
                  <a:cubicBezTo>
                    <a:pt x="2042" y="95"/>
                    <a:pt x="2039" y="95"/>
                    <a:pt x="2032" y="95"/>
                  </a:cubicBezTo>
                  <a:close/>
                  <a:moveTo>
                    <a:pt x="1842" y="100"/>
                  </a:moveTo>
                  <a:cubicBezTo>
                    <a:pt x="1845" y="100"/>
                    <a:pt x="1845" y="100"/>
                    <a:pt x="1845" y="100"/>
                  </a:cubicBezTo>
                  <a:cubicBezTo>
                    <a:pt x="1839" y="98"/>
                    <a:pt x="1839" y="98"/>
                    <a:pt x="1839" y="98"/>
                  </a:cubicBezTo>
                  <a:lnTo>
                    <a:pt x="1842" y="100"/>
                  </a:lnTo>
                  <a:close/>
                  <a:moveTo>
                    <a:pt x="1673" y="108"/>
                  </a:moveTo>
                  <a:cubicBezTo>
                    <a:pt x="1678" y="108"/>
                    <a:pt x="1684" y="108"/>
                    <a:pt x="1690" y="108"/>
                  </a:cubicBezTo>
                  <a:cubicBezTo>
                    <a:pt x="1678" y="108"/>
                    <a:pt x="1671" y="106"/>
                    <a:pt x="1673" y="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172530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79" r:id="rId13"/>
    <p:sldLayoutId id="2147483663" r:id="rId14"/>
    <p:sldLayoutId id="2147483666" r:id="rId15"/>
    <p:sldLayoutId id="2147483664" r:id="rId16"/>
    <p:sldLayoutId id="2147483665" r:id="rId17"/>
    <p:sldLayoutId id="2147483661" r:id="rId18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52">
          <p15:clr>
            <a:srgbClr val="F26B43"/>
          </p15:clr>
        </p15:guide>
        <p15:guide id="2" pos="7428">
          <p15:clr>
            <a:srgbClr val="F26B43"/>
          </p15:clr>
        </p15:guide>
        <p15:guide id="5" pos="189" userDrawn="1">
          <p15:clr>
            <a:srgbClr val="F26B43"/>
          </p15:clr>
        </p15:guide>
        <p15:guide id="6" pos="5571" userDrawn="1">
          <p15:clr>
            <a:srgbClr val="F26B43"/>
          </p15:clr>
        </p15:guide>
        <p15:guide id="7" orient="horz" pos="252" userDrawn="1">
          <p15:clr>
            <a:srgbClr val="F26B43"/>
          </p15:clr>
        </p15:guide>
        <p15:guide id="8" orient="horz" pos="40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0000"/>
            </a:gs>
            <a:gs pos="13000">
              <a:srgbClr val="1C0B4E"/>
            </a:gs>
            <a:gs pos="28999">
              <a:srgbClr val="400040"/>
            </a:gs>
            <a:gs pos="63000">
              <a:srgbClr val="8F0040"/>
            </a:gs>
            <a:gs pos="85001">
              <a:srgbClr val="F27300"/>
            </a:gs>
            <a:gs pos="100000">
              <a:srgbClr val="FFBF00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933827"/>
            <a:ext cx="82296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3"/>
            <a:endParaRPr lang="en-GB" altLang="en-US"/>
          </a:p>
          <a:p>
            <a:pPr lvl="3"/>
            <a:r>
              <a:rPr lang="en-GB" altLang="en-US"/>
              <a:t>   www.life-worldwide.org</a:t>
            </a: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90" y="836613"/>
            <a:ext cx="7058025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3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C77C1E-02CF-4949-A288-1F51B7803074}" type="datetimeFigureOut">
              <a:rPr lang="en-GB"/>
              <a:pPr>
                <a:defRPr/>
              </a:pPr>
              <a:t>10/06/2019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88BF48-8B7A-4B12-AD3C-3827B205FB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 rot="5400000">
            <a:off x="5449888" y="3321050"/>
            <a:ext cx="6858000" cy="215900"/>
          </a:xfrm>
          <a:prstGeom prst="rect">
            <a:avLst/>
          </a:prstGeom>
          <a:gradFill flip="none" rotWithShape="1">
            <a:gsLst>
              <a:gs pos="6350">
                <a:srgbClr val="FF8D89"/>
              </a:gs>
              <a:gs pos="0">
                <a:schemeClr val="accent1">
                  <a:tint val="66000"/>
                  <a:satMod val="160000"/>
                </a:schemeClr>
              </a:gs>
              <a:gs pos="56000">
                <a:schemeClr val="accent1">
                  <a:tint val="44500"/>
                  <a:satMod val="160000"/>
                  <a:alpha val="73000"/>
                </a:schemeClr>
              </a:gs>
              <a:gs pos="85000">
                <a:srgbClr val="FF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32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9" y="6284915"/>
            <a:ext cx="201612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74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7E4F345-F01D-48AD-B180-861EBE1F5055}"/>
              </a:ext>
            </a:extLst>
          </p:cNvPr>
          <p:cNvSpPr/>
          <p:nvPr/>
        </p:nvSpPr>
        <p:spPr>
          <a:xfrm rot="16200000">
            <a:off x="2095511" y="-471484"/>
            <a:ext cx="4952999" cy="8543927"/>
          </a:xfrm>
          <a:custGeom>
            <a:avLst/>
            <a:gdLst>
              <a:gd name="connsiteX0" fmla="*/ 4952999 w 4952999"/>
              <a:gd name="connsiteY0" fmla="*/ 0 h 11391903"/>
              <a:gd name="connsiteX1" fmla="*/ 4952999 w 4952999"/>
              <a:gd name="connsiteY1" fmla="*/ 11391903 h 11391903"/>
              <a:gd name="connsiteX2" fmla="*/ 286838 w 4952999"/>
              <a:gd name="connsiteY2" fmla="*/ 11391903 h 11391903"/>
              <a:gd name="connsiteX3" fmla="*/ 0 w 4952999"/>
              <a:gd name="connsiteY3" fmla="*/ 62979 h 11391903"/>
              <a:gd name="connsiteX4" fmla="*/ 0 w 4952999"/>
              <a:gd name="connsiteY4" fmla="*/ 0 h 1139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2999" h="11391903">
                <a:moveTo>
                  <a:pt x="4952999" y="0"/>
                </a:moveTo>
                <a:lnTo>
                  <a:pt x="4952999" y="11391903"/>
                </a:lnTo>
                <a:lnTo>
                  <a:pt x="286838" y="11391903"/>
                </a:lnTo>
                <a:lnTo>
                  <a:pt x="0" y="6297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8DBFE5-2A3C-4809-B261-C2E6AA29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7" y="561612"/>
            <a:ext cx="6251002" cy="568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Insert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43B85-E039-45D9-8770-F7294F3BF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42" y="1337869"/>
            <a:ext cx="8543925" cy="4489451"/>
          </a:xfrm>
          <a:prstGeom prst="rect">
            <a:avLst/>
          </a:prstGeom>
        </p:spPr>
        <p:txBody>
          <a:bodyPr vert="horz" lIns="216000" tIns="14400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3FCB4-DACA-4261-800F-34588728E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744" y="62531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3C302-F7CB-47D7-B427-D7FDE2210F2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515B8-130C-4E3E-A4C3-4399C2D29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25317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D06E57-B92B-42EF-BF1A-A363666330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54" y="352438"/>
            <a:ext cx="1799069" cy="62801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227C5B3-111A-4321-826F-D24144A56954}"/>
              </a:ext>
            </a:extLst>
          </p:cNvPr>
          <p:cNvGrpSpPr/>
          <p:nvPr/>
        </p:nvGrpSpPr>
        <p:grpSpPr>
          <a:xfrm>
            <a:off x="-2382" y="4"/>
            <a:ext cx="9148763" cy="434977"/>
            <a:chOff x="-3175" y="0"/>
            <a:chExt cx="12198350" cy="434977"/>
          </a:xfrm>
        </p:grpSpPr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6778BABA-7B84-4CC5-8DEB-E75B03687453}"/>
                </a:ext>
              </a:extLst>
            </p:cNvPr>
            <p:cNvSpPr/>
            <p:nvPr userDrawn="1"/>
          </p:nvSpPr>
          <p:spPr>
            <a:xfrm flipV="1">
              <a:off x="0" y="0"/>
              <a:ext cx="12192000" cy="35242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94245A63-BABA-4CEF-9C64-8286121E27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75" y="20639"/>
              <a:ext cx="12198350" cy="414338"/>
            </a:xfrm>
            <a:custGeom>
              <a:avLst/>
              <a:gdLst>
                <a:gd name="T0" fmla="*/ 4332 w 4484"/>
                <a:gd name="T1" fmla="*/ 9 h 149"/>
                <a:gd name="T2" fmla="*/ 4175 w 4484"/>
                <a:gd name="T3" fmla="*/ 7 h 149"/>
                <a:gd name="T4" fmla="*/ 4261 w 4484"/>
                <a:gd name="T5" fmla="*/ 15 h 149"/>
                <a:gd name="T6" fmla="*/ 4156 w 4484"/>
                <a:gd name="T7" fmla="*/ 15 h 149"/>
                <a:gd name="T8" fmla="*/ 3984 w 4484"/>
                <a:gd name="T9" fmla="*/ 14 h 149"/>
                <a:gd name="T10" fmla="*/ 4041 w 4484"/>
                <a:gd name="T11" fmla="*/ 15 h 149"/>
                <a:gd name="T12" fmla="*/ 4048 w 4484"/>
                <a:gd name="T13" fmla="*/ 17 h 149"/>
                <a:gd name="T14" fmla="*/ 3859 w 4484"/>
                <a:gd name="T15" fmla="*/ 21 h 149"/>
                <a:gd name="T16" fmla="*/ 4000 w 4484"/>
                <a:gd name="T17" fmla="*/ 16 h 149"/>
                <a:gd name="T18" fmla="*/ 3832 w 4484"/>
                <a:gd name="T19" fmla="*/ 31 h 149"/>
                <a:gd name="T20" fmla="*/ 3929 w 4484"/>
                <a:gd name="T21" fmla="*/ 18 h 149"/>
                <a:gd name="T22" fmla="*/ 3916 w 4484"/>
                <a:gd name="T23" fmla="*/ 24 h 149"/>
                <a:gd name="T24" fmla="*/ 4060 w 4484"/>
                <a:gd name="T25" fmla="*/ 19 h 149"/>
                <a:gd name="T26" fmla="*/ 3974 w 4484"/>
                <a:gd name="T27" fmla="*/ 23 h 149"/>
                <a:gd name="T28" fmla="*/ 1853 w 4484"/>
                <a:gd name="T29" fmla="*/ 98 h 149"/>
                <a:gd name="T30" fmla="*/ 2394 w 4484"/>
                <a:gd name="T31" fmla="*/ 72 h 149"/>
                <a:gd name="T32" fmla="*/ 1882 w 4484"/>
                <a:gd name="T33" fmla="*/ 78 h 149"/>
                <a:gd name="T34" fmla="*/ 109 w 4484"/>
                <a:gd name="T35" fmla="*/ 131 h 149"/>
                <a:gd name="T36" fmla="*/ 3681 w 4484"/>
                <a:gd name="T37" fmla="*/ 25 h 149"/>
                <a:gd name="T38" fmla="*/ 1027 w 4484"/>
                <a:gd name="T39" fmla="*/ 117 h 149"/>
                <a:gd name="T40" fmla="*/ 3803 w 4484"/>
                <a:gd name="T41" fmla="*/ 23 h 149"/>
                <a:gd name="T42" fmla="*/ 3654 w 4484"/>
                <a:gd name="T43" fmla="*/ 28 h 149"/>
                <a:gd name="T44" fmla="*/ 3321 w 4484"/>
                <a:gd name="T45" fmla="*/ 35 h 149"/>
                <a:gd name="T46" fmla="*/ 2967 w 4484"/>
                <a:gd name="T47" fmla="*/ 46 h 149"/>
                <a:gd name="T48" fmla="*/ 2791 w 4484"/>
                <a:gd name="T49" fmla="*/ 57 h 149"/>
                <a:gd name="T50" fmla="*/ 2439 w 4484"/>
                <a:gd name="T51" fmla="*/ 60 h 149"/>
                <a:gd name="T52" fmla="*/ 2157 w 4484"/>
                <a:gd name="T53" fmla="*/ 76 h 149"/>
                <a:gd name="T54" fmla="*/ 1821 w 4484"/>
                <a:gd name="T55" fmla="*/ 84 h 149"/>
                <a:gd name="T56" fmla="*/ 1315 w 4484"/>
                <a:gd name="T57" fmla="*/ 99 h 149"/>
                <a:gd name="T58" fmla="*/ 993 w 4484"/>
                <a:gd name="T59" fmla="*/ 104 h 149"/>
                <a:gd name="T60" fmla="*/ 657 w 4484"/>
                <a:gd name="T61" fmla="*/ 114 h 149"/>
                <a:gd name="T62" fmla="*/ 69 w 4484"/>
                <a:gd name="T63" fmla="*/ 132 h 149"/>
                <a:gd name="T64" fmla="*/ 295 w 4484"/>
                <a:gd name="T65" fmla="*/ 138 h 149"/>
                <a:gd name="T66" fmla="*/ 690 w 4484"/>
                <a:gd name="T67" fmla="*/ 128 h 149"/>
                <a:gd name="T68" fmla="*/ 953 w 4484"/>
                <a:gd name="T69" fmla="*/ 122 h 149"/>
                <a:gd name="T70" fmla="*/ 1079 w 4484"/>
                <a:gd name="T71" fmla="*/ 119 h 149"/>
                <a:gd name="T72" fmla="*/ 1301 w 4484"/>
                <a:gd name="T73" fmla="*/ 110 h 149"/>
                <a:gd name="T74" fmla="*/ 1426 w 4484"/>
                <a:gd name="T75" fmla="*/ 108 h 149"/>
                <a:gd name="T76" fmla="*/ 1686 w 4484"/>
                <a:gd name="T77" fmla="*/ 105 h 149"/>
                <a:gd name="T78" fmla="*/ 1886 w 4484"/>
                <a:gd name="T79" fmla="*/ 96 h 149"/>
                <a:gd name="T80" fmla="*/ 2029 w 4484"/>
                <a:gd name="T81" fmla="*/ 91 h 149"/>
                <a:gd name="T82" fmla="*/ 2284 w 4484"/>
                <a:gd name="T83" fmla="*/ 82 h 149"/>
                <a:gd name="T84" fmla="*/ 2374 w 4484"/>
                <a:gd name="T85" fmla="*/ 79 h 149"/>
                <a:gd name="T86" fmla="*/ 2520 w 4484"/>
                <a:gd name="T87" fmla="*/ 75 h 149"/>
                <a:gd name="T88" fmla="*/ 2776 w 4484"/>
                <a:gd name="T89" fmla="*/ 69 h 149"/>
                <a:gd name="T90" fmla="*/ 2989 w 4484"/>
                <a:gd name="T91" fmla="*/ 62 h 149"/>
                <a:gd name="T92" fmla="*/ 3099 w 4484"/>
                <a:gd name="T93" fmla="*/ 60 h 149"/>
                <a:gd name="T94" fmla="*/ 3299 w 4484"/>
                <a:gd name="T95" fmla="*/ 51 h 149"/>
                <a:gd name="T96" fmla="*/ 3598 w 4484"/>
                <a:gd name="T97" fmla="*/ 31 h 149"/>
                <a:gd name="T98" fmla="*/ 3716 w 4484"/>
                <a:gd name="T99" fmla="*/ 30 h 149"/>
                <a:gd name="T100" fmla="*/ 2424 w 4484"/>
                <a:gd name="T101" fmla="*/ 76 h 149"/>
                <a:gd name="T102" fmla="*/ 1552 w 4484"/>
                <a:gd name="T103" fmla="*/ 108 h 149"/>
                <a:gd name="T104" fmla="*/ 3754 w 4484"/>
                <a:gd name="T105" fmla="*/ 21 h 149"/>
                <a:gd name="T106" fmla="*/ 3796 w 4484"/>
                <a:gd name="T107" fmla="*/ 27 h 149"/>
                <a:gd name="T108" fmla="*/ 3710 w 4484"/>
                <a:gd name="T109" fmla="*/ 33 h 149"/>
                <a:gd name="T110" fmla="*/ 3480 w 4484"/>
                <a:gd name="T111" fmla="*/ 40 h 149"/>
                <a:gd name="T112" fmla="*/ 3213 w 4484"/>
                <a:gd name="T113" fmla="*/ 50 h 149"/>
                <a:gd name="T114" fmla="*/ 26 w 4484"/>
                <a:gd name="T115" fmla="*/ 130 h 149"/>
                <a:gd name="T116" fmla="*/ 1842 w 4484"/>
                <a:gd name="T11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4" h="149">
                  <a:moveTo>
                    <a:pt x="4477" y="2"/>
                  </a:moveTo>
                  <a:cubicBezTo>
                    <a:pt x="4484" y="2"/>
                    <a:pt x="4482" y="1"/>
                    <a:pt x="4483" y="0"/>
                  </a:cubicBezTo>
                  <a:cubicBezTo>
                    <a:pt x="4471" y="1"/>
                    <a:pt x="4478" y="3"/>
                    <a:pt x="4477" y="2"/>
                  </a:cubicBezTo>
                  <a:close/>
                  <a:moveTo>
                    <a:pt x="4368" y="9"/>
                  </a:moveTo>
                  <a:cubicBezTo>
                    <a:pt x="4370" y="9"/>
                    <a:pt x="4370" y="9"/>
                    <a:pt x="4370" y="9"/>
                  </a:cubicBezTo>
                  <a:cubicBezTo>
                    <a:pt x="4354" y="11"/>
                    <a:pt x="4354" y="11"/>
                    <a:pt x="4354" y="11"/>
                  </a:cubicBezTo>
                  <a:lnTo>
                    <a:pt x="4368" y="9"/>
                  </a:lnTo>
                  <a:close/>
                  <a:moveTo>
                    <a:pt x="4266" y="12"/>
                  </a:moveTo>
                  <a:cubicBezTo>
                    <a:pt x="4276" y="15"/>
                    <a:pt x="4303" y="11"/>
                    <a:pt x="4321" y="11"/>
                  </a:cubicBezTo>
                  <a:cubicBezTo>
                    <a:pt x="4324" y="12"/>
                    <a:pt x="4324" y="12"/>
                    <a:pt x="4324" y="12"/>
                  </a:cubicBezTo>
                  <a:cubicBezTo>
                    <a:pt x="4332" y="9"/>
                    <a:pt x="4332" y="9"/>
                    <a:pt x="4332" y="9"/>
                  </a:cubicBezTo>
                  <a:cubicBezTo>
                    <a:pt x="4310" y="10"/>
                    <a:pt x="4282" y="13"/>
                    <a:pt x="4266" y="12"/>
                  </a:cubicBezTo>
                  <a:close/>
                  <a:moveTo>
                    <a:pt x="4224" y="8"/>
                  </a:moveTo>
                  <a:cubicBezTo>
                    <a:pt x="4223" y="8"/>
                    <a:pt x="4222" y="8"/>
                    <a:pt x="4222" y="7"/>
                  </a:cubicBezTo>
                  <a:cubicBezTo>
                    <a:pt x="4220" y="8"/>
                    <a:pt x="4217" y="8"/>
                    <a:pt x="4211" y="8"/>
                  </a:cubicBezTo>
                  <a:cubicBezTo>
                    <a:pt x="4215" y="9"/>
                    <a:pt x="4200" y="9"/>
                    <a:pt x="4224" y="8"/>
                  </a:cubicBezTo>
                  <a:close/>
                  <a:moveTo>
                    <a:pt x="4222" y="7"/>
                  </a:moveTo>
                  <a:cubicBezTo>
                    <a:pt x="4233" y="7"/>
                    <a:pt x="4215" y="7"/>
                    <a:pt x="4222" y="7"/>
                  </a:cubicBezTo>
                  <a:close/>
                  <a:moveTo>
                    <a:pt x="4175" y="7"/>
                  </a:moveTo>
                  <a:cubicBezTo>
                    <a:pt x="4161" y="8"/>
                    <a:pt x="4164" y="9"/>
                    <a:pt x="4172" y="10"/>
                  </a:cubicBezTo>
                  <a:cubicBezTo>
                    <a:pt x="4186" y="8"/>
                    <a:pt x="4186" y="8"/>
                    <a:pt x="4186" y="8"/>
                  </a:cubicBezTo>
                  <a:cubicBezTo>
                    <a:pt x="4183" y="8"/>
                    <a:pt x="4171" y="8"/>
                    <a:pt x="4175" y="7"/>
                  </a:cubicBezTo>
                  <a:close/>
                  <a:moveTo>
                    <a:pt x="4159" y="12"/>
                  </a:moveTo>
                  <a:cubicBezTo>
                    <a:pt x="4166" y="11"/>
                    <a:pt x="4166" y="11"/>
                    <a:pt x="4166" y="11"/>
                  </a:cubicBezTo>
                  <a:cubicBezTo>
                    <a:pt x="4165" y="11"/>
                    <a:pt x="4163" y="11"/>
                    <a:pt x="4159" y="12"/>
                  </a:cubicBezTo>
                  <a:close/>
                  <a:moveTo>
                    <a:pt x="4173" y="11"/>
                  </a:moveTo>
                  <a:cubicBezTo>
                    <a:pt x="4172" y="12"/>
                    <a:pt x="4175" y="11"/>
                    <a:pt x="4182" y="10"/>
                  </a:cubicBezTo>
                  <a:cubicBezTo>
                    <a:pt x="4166" y="11"/>
                    <a:pt x="4166" y="11"/>
                    <a:pt x="4166" y="11"/>
                  </a:cubicBezTo>
                  <a:cubicBezTo>
                    <a:pt x="4168" y="12"/>
                    <a:pt x="4168" y="13"/>
                    <a:pt x="4173" y="11"/>
                  </a:cubicBezTo>
                  <a:close/>
                  <a:moveTo>
                    <a:pt x="4190" y="10"/>
                  </a:moveTo>
                  <a:cubicBezTo>
                    <a:pt x="4198" y="11"/>
                    <a:pt x="4209" y="11"/>
                    <a:pt x="4194" y="12"/>
                  </a:cubicBezTo>
                  <a:cubicBezTo>
                    <a:pt x="4222" y="11"/>
                    <a:pt x="4218" y="9"/>
                    <a:pt x="4190" y="10"/>
                  </a:cubicBezTo>
                  <a:close/>
                  <a:moveTo>
                    <a:pt x="4261" y="15"/>
                  </a:moveTo>
                  <a:cubicBezTo>
                    <a:pt x="4272" y="16"/>
                    <a:pt x="4272" y="16"/>
                    <a:pt x="4272" y="16"/>
                  </a:cubicBezTo>
                  <a:cubicBezTo>
                    <a:pt x="4281" y="15"/>
                    <a:pt x="4281" y="15"/>
                    <a:pt x="4281" y="15"/>
                  </a:cubicBezTo>
                  <a:cubicBezTo>
                    <a:pt x="4276" y="15"/>
                    <a:pt x="4260" y="15"/>
                    <a:pt x="4261" y="15"/>
                  </a:cubicBezTo>
                  <a:close/>
                  <a:moveTo>
                    <a:pt x="4084" y="11"/>
                  </a:moveTo>
                  <a:cubicBezTo>
                    <a:pt x="4083" y="11"/>
                    <a:pt x="4089" y="12"/>
                    <a:pt x="4090" y="13"/>
                  </a:cubicBezTo>
                  <a:cubicBezTo>
                    <a:pt x="4100" y="12"/>
                    <a:pt x="4100" y="12"/>
                    <a:pt x="4100" y="12"/>
                  </a:cubicBezTo>
                  <a:cubicBezTo>
                    <a:pt x="4095" y="12"/>
                    <a:pt x="4085" y="12"/>
                    <a:pt x="4084" y="11"/>
                  </a:cubicBezTo>
                  <a:close/>
                  <a:moveTo>
                    <a:pt x="4090" y="13"/>
                  </a:moveTo>
                  <a:cubicBezTo>
                    <a:pt x="4074" y="14"/>
                    <a:pt x="4074" y="14"/>
                    <a:pt x="4074" y="14"/>
                  </a:cubicBezTo>
                  <a:cubicBezTo>
                    <a:pt x="4088" y="14"/>
                    <a:pt x="4091" y="14"/>
                    <a:pt x="4090" y="13"/>
                  </a:cubicBezTo>
                  <a:close/>
                  <a:moveTo>
                    <a:pt x="4156" y="15"/>
                  </a:moveTo>
                  <a:cubicBezTo>
                    <a:pt x="4182" y="12"/>
                    <a:pt x="4182" y="12"/>
                    <a:pt x="4182" y="12"/>
                  </a:cubicBezTo>
                  <a:cubicBezTo>
                    <a:pt x="4151" y="15"/>
                    <a:pt x="4151" y="15"/>
                    <a:pt x="4151" y="15"/>
                  </a:cubicBezTo>
                  <a:lnTo>
                    <a:pt x="4156" y="15"/>
                  </a:lnTo>
                  <a:close/>
                  <a:moveTo>
                    <a:pt x="4017" y="13"/>
                  </a:moveTo>
                  <a:cubicBezTo>
                    <a:pt x="4024" y="12"/>
                    <a:pt x="4024" y="12"/>
                    <a:pt x="4024" y="12"/>
                  </a:cubicBezTo>
                  <a:cubicBezTo>
                    <a:pt x="4033" y="11"/>
                    <a:pt x="4033" y="11"/>
                    <a:pt x="4033" y="11"/>
                  </a:cubicBezTo>
                  <a:lnTo>
                    <a:pt x="4017" y="13"/>
                  </a:lnTo>
                  <a:close/>
                  <a:moveTo>
                    <a:pt x="3984" y="14"/>
                  </a:moveTo>
                  <a:cubicBezTo>
                    <a:pt x="3991" y="12"/>
                    <a:pt x="3975" y="12"/>
                    <a:pt x="3982" y="11"/>
                  </a:cubicBezTo>
                  <a:cubicBezTo>
                    <a:pt x="3971" y="12"/>
                    <a:pt x="3962" y="13"/>
                    <a:pt x="3954" y="14"/>
                  </a:cubicBezTo>
                  <a:cubicBezTo>
                    <a:pt x="3963" y="13"/>
                    <a:pt x="3972" y="13"/>
                    <a:pt x="3984" y="14"/>
                  </a:cubicBezTo>
                  <a:close/>
                  <a:moveTo>
                    <a:pt x="3940" y="16"/>
                  </a:moveTo>
                  <a:cubicBezTo>
                    <a:pt x="3944" y="15"/>
                    <a:pt x="3949" y="15"/>
                    <a:pt x="3954" y="14"/>
                  </a:cubicBezTo>
                  <a:cubicBezTo>
                    <a:pt x="3949" y="14"/>
                    <a:pt x="3945" y="15"/>
                    <a:pt x="3940" y="16"/>
                  </a:cubicBezTo>
                  <a:close/>
                  <a:moveTo>
                    <a:pt x="4041" y="15"/>
                  </a:moveTo>
                  <a:cubicBezTo>
                    <a:pt x="4043" y="15"/>
                    <a:pt x="4045" y="15"/>
                    <a:pt x="4047" y="15"/>
                  </a:cubicBezTo>
                  <a:cubicBezTo>
                    <a:pt x="4046" y="14"/>
                    <a:pt x="4044" y="14"/>
                    <a:pt x="4035" y="13"/>
                  </a:cubicBezTo>
                  <a:lnTo>
                    <a:pt x="4041" y="15"/>
                  </a:lnTo>
                  <a:close/>
                  <a:moveTo>
                    <a:pt x="4041" y="15"/>
                  </a:moveTo>
                  <a:cubicBezTo>
                    <a:pt x="4041" y="15"/>
                    <a:pt x="4041" y="15"/>
                    <a:pt x="4041" y="15"/>
                  </a:cubicBezTo>
                  <a:cubicBezTo>
                    <a:pt x="4035" y="15"/>
                    <a:pt x="4031" y="15"/>
                    <a:pt x="4029" y="15"/>
                  </a:cubicBezTo>
                  <a:cubicBezTo>
                    <a:pt x="4031" y="15"/>
                    <a:pt x="4035" y="15"/>
                    <a:pt x="4041" y="15"/>
                  </a:cubicBezTo>
                  <a:close/>
                  <a:moveTo>
                    <a:pt x="4047" y="15"/>
                  </a:moveTo>
                  <a:cubicBezTo>
                    <a:pt x="4048" y="15"/>
                    <a:pt x="4048" y="15"/>
                    <a:pt x="4049" y="15"/>
                  </a:cubicBezTo>
                  <a:cubicBezTo>
                    <a:pt x="4048" y="15"/>
                    <a:pt x="4048" y="15"/>
                    <a:pt x="4047" y="15"/>
                  </a:cubicBezTo>
                  <a:close/>
                  <a:moveTo>
                    <a:pt x="4115" y="15"/>
                  </a:moveTo>
                  <a:cubicBezTo>
                    <a:pt x="4106" y="16"/>
                    <a:pt x="4087" y="18"/>
                    <a:pt x="4105" y="19"/>
                  </a:cubicBezTo>
                  <a:cubicBezTo>
                    <a:pt x="4112" y="17"/>
                    <a:pt x="4101" y="17"/>
                    <a:pt x="4115" y="15"/>
                  </a:cubicBezTo>
                  <a:close/>
                  <a:moveTo>
                    <a:pt x="4074" y="15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73" y="17"/>
                    <a:pt x="4073" y="17"/>
                    <a:pt x="4073" y="17"/>
                  </a:cubicBezTo>
                  <a:cubicBezTo>
                    <a:pt x="4073" y="16"/>
                    <a:pt x="4070" y="16"/>
                    <a:pt x="4074" y="15"/>
                  </a:cubicBezTo>
                  <a:close/>
                  <a:moveTo>
                    <a:pt x="4048" y="17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50" y="17"/>
                    <a:pt x="4050" y="17"/>
                    <a:pt x="4050" y="17"/>
                  </a:cubicBezTo>
                  <a:lnTo>
                    <a:pt x="4048" y="17"/>
                  </a:lnTo>
                  <a:close/>
                  <a:moveTo>
                    <a:pt x="3969" y="16"/>
                  </a:moveTo>
                  <a:cubicBezTo>
                    <a:pt x="3961" y="17"/>
                    <a:pt x="3954" y="18"/>
                    <a:pt x="3945" y="18"/>
                  </a:cubicBezTo>
                  <a:cubicBezTo>
                    <a:pt x="3954" y="18"/>
                    <a:pt x="3964" y="18"/>
                    <a:pt x="3973" y="18"/>
                  </a:cubicBezTo>
                  <a:cubicBezTo>
                    <a:pt x="3975" y="17"/>
                    <a:pt x="3979" y="16"/>
                    <a:pt x="3969" y="16"/>
                  </a:cubicBezTo>
                  <a:close/>
                  <a:moveTo>
                    <a:pt x="4004" y="16"/>
                  </a:moveTo>
                  <a:cubicBezTo>
                    <a:pt x="4004" y="16"/>
                    <a:pt x="4003" y="16"/>
                    <a:pt x="4002" y="16"/>
                  </a:cubicBezTo>
                  <a:cubicBezTo>
                    <a:pt x="4003" y="16"/>
                    <a:pt x="4004" y="16"/>
                    <a:pt x="4004" y="16"/>
                  </a:cubicBezTo>
                  <a:close/>
                  <a:moveTo>
                    <a:pt x="3859" y="21"/>
                  </a:moveTo>
                  <a:cubicBezTo>
                    <a:pt x="3859" y="21"/>
                    <a:pt x="3859" y="21"/>
                    <a:pt x="3859" y="21"/>
                  </a:cubicBezTo>
                  <a:cubicBezTo>
                    <a:pt x="3857" y="21"/>
                    <a:pt x="3857" y="21"/>
                    <a:pt x="3857" y="21"/>
                  </a:cubicBezTo>
                  <a:cubicBezTo>
                    <a:pt x="3858" y="21"/>
                    <a:pt x="3858" y="21"/>
                    <a:pt x="3859" y="21"/>
                  </a:cubicBezTo>
                  <a:close/>
                  <a:moveTo>
                    <a:pt x="3975" y="18"/>
                  </a:moveTo>
                  <a:cubicBezTo>
                    <a:pt x="3982" y="18"/>
                    <a:pt x="3986" y="18"/>
                    <a:pt x="3991" y="17"/>
                  </a:cubicBezTo>
                  <a:cubicBezTo>
                    <a:pt x="3985" y="17"/>
                    <a:pt x="3980" y="18"/>
                    <a:pt x="3973" y="18"/>
                  </a:cubicBezTo>
                  <a:cubicBezTo>
                    <a:pt x="3973" y="18"/>
                    <a:pt x="3973" y="18"/>
                    <a:pt x="3975" y="18"/>
                  </a:cubicBezTo>
                  <a:close/>
                  <a:moveTo>
                    <a:pt x="3916" y="17"/>
                  </a:moveTo>
                  <a:cubicBezTo>
                    <a:pt x="3919" y="17"/>
                    <a:pt x="3924" y="18"/>
                    <a:pt x="3928" y="18"/>
                  </a:cubicBezTo>
                  <a:cubicBezTo>
                    <a:pt x="3924" y="17"/>
                    <a:pt x="3917" y="17"/>
                    <a:pt x="3916" y="17"/>
                  </a:cubicBezTo>
                  <a:close/>
                  <a:moveTo>
                    <a:pt x="4000" y="16"/>
                  </a:moveTo>
                  <a:cubicBezTo>
                    <a:pt x="4000" y="16"/>
                    <a:pt x="4001" y="16"/>
                    <a:pt x="4001" y="16"/>
                  </a:cubicBezTo>
                  <a:cubicBezTo>
                    <a:pt x="3999" y="15"/>
                    <a:pt x="3999" y="15"/>
                    <a:pt x="4000" y="16"/>
                  </a:cubicBezTo>
                  <a:close/>
                  <a:moveTo>
                    <a:pt x="3991" y="17"/>
                  </a:moveTo>
                  <a:cubicBezTo>
                    <a:pt x="3995" y="17"/>
                    <a:pt x="3999" y="16"/>
                    <a:pt x="4002" y="16"/>
                  </a:cubicBezTo>
                  <a:cubicBezTo>
                    <a:pt x="4002" y="16"/>
                    <a:pt x="4001" y="16"/>
                    <a:pt x="4000" y="16"/>
                  </a:cubicBezTo>
                  <a:cubicBezTo>
                    <a:pt x="3996" y="16"/>
                    <a:pt x="3993" y="17"/>
                    <a:pt x="3991" y="17"/>
                  </a:cubicBezTo>
                  <a:close/>
                  <a:moveTo>
                    <a:pt x="3842" y="24"/>
                  </a:moveTo>
                  <a:cubicBezTo>
                    <a:pt x="3848" y="24"/>
                    <a:pt x="3878" y="25"/>
                    <a:pt x="3865" y="26"/>
                  </a:cubicBezTo>
                  <a:cubicBezTo>
                    <a:pt x="3843" y="28"/>
                    <a:pt x="3847" y="26"/>
                    <a:pt x="3836" y="26"/>
                  </a:cubicBezTo>
                  <a:cubicBezTo>
                    <a:pt x="3845" y="28"/>
                    <a:pt x="3808" y="30"/>
                    <a:pt x="3813" y="32"/>
                  </a:cubicBezTo>
                  <a:cubicBezTo>
                    <a:pt x="3832" y="31"/>
                    <a:pt x="3832" y="31"/>
                    <a:pt x="3832" y="31"/>
                  </a:cubicBezTo>
                  <a:cubicBezTo>
                    <a:pt x="3833" y="31"/>
                    <a:pt x="3826" y="32"/>
                    <a:pt x="3831" y="32"/>
                  </a:cubicBezTo>
                  <a:cubicBezTo>
                    <a:pt x="3832" y="31"/>
                    <a:pt x="3851" y="29"/>
                    <a:pt x="3867" y="30"/>
                  </a:cubicBezTo>
                  <a:cubicBezTo>
                    <a:pt x="3883" y="28"/>
                    <a:pt x="3873" y="23"/>
                    <a:pt x="3859" y="21"/>
                  </a:cubicBezTo>
                  <a:cubicBezTo>
                    <a:pt x="3858" y="22"/>
                    <a:pt x="3858" y="22"/>
                    <a:pt x="3842" y="24"/>
                  </a:cubicBezTo>
                  <a:close/>
                  <a:moveTo>
                    <a:pt x="3859" y="21"/>
                  </a:moveTo>
                  <a:cubicBezTo>
                    <a:pt x="3892" y="20"/>
                    <a:pt x="3892" y="20"/>
                    <a:pt x="3892" y="20"/>
                  </a:cubicBezTo>
                  <a:cubicBezTo>
                    <a:pt x="3890" y="20"/>
                    <a:pt x="3890" y="20"/>
                    <a:pt x="3890" y="20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889" y="20"/>
                    <a:pt x="3884" y="19"/>
                    <a:pt x="3873" y="18"/>
                  </a:cubicBezTo>
                  <a:cubicBezTo>
                    <a:pt x="3862" y="19"/>
                    <a:pt x="3860" y="20"/>
                    <a:pt x="3859" y="21"/>
                  </a:cubicBezTo>
                  <a:close/>
                  <a:moveTo>
                    <a:pt x="3929" y="18"/>
                  </a:move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30" y="18"/>
                    <a:pt x="3931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8" y="18"/>
                    <a:pt x="3928" y="19"/>
                    <a:pt x="3927" y="19"/>
                  </a:cubicBezTo>
                  <a:cubicBezTo>
                    <a:pt x="3918" y="19"/>
                    <a:pt x="3926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904" y="20"/>
                    <a:pt x="3912" y="19"/>
                    <a:pt x="3927" y="19"/>
                  </a:cubicBezTo>
                  <a:cubicBezTo>
                    <a:pt x="3922" y="21"/>
                    <a:pt x="3906" y="22"/>
                    <a:pt x="3916" y="24"/>
                  </a:cubicBezTo>
                  <a:cubicBezTo>
                    <a:pt x="3936" y="23"/>
                    <a:pt x="3930" y="22"/>
                    <a:pt x="3941" y="21"/>
                  </a:cubicBezTo>
                  <a:cubicBezTo>
                    <a:pt x="3909" y="22"/>
                    <a:pt x="3951" y="19"/>
                    <a:pt x="3927" y="19"/>
                  </a:cubicBezTo>
                  <a:cubicBezTo>
                    <a:pt x="3934" y="19"/>
                    <a:pt x="3939" y="18"/>
                    <a:pt x="3945" y="18"/>
                  </a:cubicBezTo>
                  <a:cubicBezTo>
                    <a:pt x="3939" y="18"/>
                    <a:pt x="3933" y="18"/>
                    <a:pt x="3928" y="18"/>
                  </a:cubicBezTo>
                  <a:cubicBezTo>
                    <a:pt x="3928" y="18"/>
                    <a:pt x="3929" y="18"/>
                    <a:pt x="3929" y="18"/>
                  </a:cubicBezTo>
                  <a:close/>
                  <a:moveTo>
                    <a:pt x="4088" y="23"/>
                  </a:moveTo>
                  <a:cubicBezTo>
                    <a:pt x="4087" y="23"/>
                    <a:pt x="4088" y="23"/>
                    <a:pt x="4087" y="22"/>
                  </a:cubicBezTo>
                  <a:cubicBezTo>
                    <a:pt x="4085" y="23"/>
                    <a:pt x="4085" y="23"/>
                    <a:pt x="4088" y="23"/>
                  </a:cubicBezTo>
                  <a:close/>
                  <a:moveTo>
                    <a:pt x="4089" y="20"/>
                  </a:moveTo>
                  <a:cubicBezTo>
                    <a:pt x="4087" y="21"/>
                    <a:pt x="4087" y="21"/>
                    <a:pt x="4087" y="21"/>
                  </a:cubicBezTo>
                  <a:cubicBezTo>
                    <a:pt x="4077" y="20"/>
                    <a:pt x="4064" y="19"/>
                    <a:pt x="4060" y="19"/>
                  </a:cubicBezTo>
                  <a:cubicBezTo>
                    <a:pt x="4064" y="20"/>
                    <a:pt x="4067" y="21"/>
                    <a:pt x="4075" y="22"/>
                  </a:cubicBezTo>
                  <a:cubicBezTo>
                    <a:pt x="4078" y="22"/>
                    <a:pt x="4079" y="21"/>
                    <a:pt x="4087" y="21"/>
                  </a:cubicBezTo>
                  <a:cubicBezTo>
                    <a:pt x="4094" y="21"/>
                    <a:pt x="4087" y="22"/>
                    <a:pt x="4087" y="22"/>
                  </a:cubicBezTo>
                  <a:cubicBezTo>
                    <a:pt x="4092" y="22"/>
                    <a:pt x="4103" y="21"/>
                    <a:pt x="4089" y="20"/>
                  </a:cubicBezTo>
                  <a:close/>
                  <a:moveTo>
                    <a:pt x="4060" y="19"/>
                  </a:moveTo>
                  <a:cubicBezTo>
                    <a:pt x="4060" y="19"/>
                    <a:pt x="4060" y="19"/>
                    <a:pt x="4059" y="18"/>
                  </a:cubicBezTo>
                  <a:cubicBezTo>
                    <a:pt x="4059" y="19"/>
                    <a:pt x="4059" y="19"/>
                    <a:pt x="4060" y="19"/>
                  </a:cubicBezTo>
                  <a:close/>
                  <a:moveTo>
                    <a:pt x="3987" y="24"/>
                  </a:moveTo>
                  <a:cubicBezTo>
                    <a:pt x="3987" y="23"/>
                    <a:pt x="3987" y="23"/>
                    <a:pt x="3987" y="23"/>
                  </a:cubicBezTo>
                  <a:cubicBezTo>
                    <a:pt x="4002" y="23"/>
                    <a:pt x="3998" y="22"/>
                    <a:pt x="4000" y="21"/>
                  </a:cubicBezTo>
                  <a:cubicBezTo>
                    <a:pt x="3974" y="23"/>
                    <a:pt x="3974" y="23"/>
                    <a:pt x="3974" y="23"/>
                  </a:cubicBezTo>
                  <a:lnTo>
                    <a:pt x="3987" y="24"/>
                  </a:lnTo>
                  <a:close/>
                  <a:moveTo>
                    <a:pt x="3858" y="18"/>
                  </a:moveTo>
                  <a:cubicBezTo>
                    <a:pt x="3842" y="21"/>
                    <a:pt x="3842" y="21"/>
                    <a:pt x="3842" y="21"/>
                  </a:cubicBezTo>
                  <a:cubicBezTo>
                    <a:pt x="3854" y="20"/>
                    <a:pt x="3854" y="20"/>
                    <a:pt x="3854" y="20"/>
                  </a:cubicBezTo>
                  <a:lnTo>
                    <a:pt x="3858" y="18"/>
                  </a:lnTo>
                  <a:close/>
                  <a:moveTo>
                    <a:pt x="3821" y="19"/>
                  </a:moveTo>
                  <a:cubicBezTo>
                    <a:pt x="3812" y="21"/>
                    <a:pt x="3812" y="21"/>
                    <a:pt x="3812" y="21"/>
                  </a:cubicBezTo>
                  <a:cubicBezTo>
                    <a:pt x="3820" y="21"/>
                    <a:pt x="3820" y="21"/>
                    <a:pt x="3820" y="21"/>
                  </a:cubicBezTo>
                  <a:lnTo>
                    <a:pt x="3821" y="19"/>
                  </a:lnTo>
                  <a:close/>
                  <a:moveTo>
                    <a:pt x="1860" y="97"/>
                  </a:moveTo>
                  <a:cubicBezTo>
                    <a:pt x="1853" y="98"/>
                    <a:pt x="1853" y="98"/>
                    <a:pt x="1853" y="98"/>
                  </a:cubicBezTo>
                  <a:cubicBezTo>
                    <a:pt x="1856" y="98"/>
                    <a:pt x="1859" y="98"/>
                    <a:pt x="1860" y="97"/>
                  </a:cubicBezTo>
                  <a:close/>
                  <a:moveTo>
                    <a:pt x="1917" y="96"/>
                  </a:moveTo>
                  <a:cubicBezTo>
                    <a:pt x="1919" y="95"/>
                    <a:pt x="1919" y="95"/>
                    <a:pt x="1919" y="95"/>
                  </a:cubicBezTo>
                  <a:cubicBezTo>
                    <a:pt x="1916" y="96"/>
                    <a:pt x="1915" y="96"/>
                    <a:pt x="1917" y="96"/>
                  </a:cubicBezTo>
                  <a:close/>
                  <a:moveTo>
                    <a:pt x="2967" y="46"/>
                  </a:moveTo>
                  <a:cubicBezTo>
                    <a:pt x="2955" y="45"/>
                    <a:pt x="2942" y="43"/>
                    <a:pt x="2944" y="45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55" y="46"/>
                    <a:pt x="2961" y="46"/>
                    <a:pt x="2967" y="46"/>
                  </a:cubicBezTo>
                  <a:close/>
                  <a:moveTo>
                    <a:pt x="2383" y="73"/>
                  </a:moveTo>
                  <a:cubicBezTo>
                    <a:pt x="2384" y="73"/>
                    <a:pt x="2385" y="73"/>
                    <a:pt x="2386" y="74"/>
                  </a:cubicBezTo>
                  <a:cubicBezTo>
                    <a:pt x="2389" y="73"/>
                    <a:pt x="2392" y="72"/>
                    <a:pt x="2394" y="72"/>
                  </a:cubicBezTo>
                  <a:cubicBezTo>
                    <a:pt x="2391" y="72"/>
                    <a:pt x="2387" y="73"/>
                    <a:pt x="2383" y="73"/>
                  </a:cubicBezTo>
                  <a:close/>
                  <a:moveTo>
                    <a:pt x="2360" y="80"/>
                  </a:moveTo>
                  <a:cubicBezTo>
                    <a:pt x="2363" y="80"/>
                    <a:pt x="2368" y="80"/>
                    <a:pt x="2375" y="81"/>
                  </a:cubicBezTo>
                  <a:lnTo>
                    <a:pt x="2360" y="80"/>
                  </a:lnTo>
                  <a:close/>
                  <a:moveTo>
                    <a:pt x="1550" y="108"/>
                  </a:moveTo>
                  <a:cubicBezTo>
                    <a:pt x="1541" y="110"/>
                    <a:pt x="1541" y="110"/>
                    <a:pt x="1541" y="110"/>
                  </a:cubicBezTo>
                  <a:cubicBezTo>
                    <a:pt x="1555" y="110"/>
                    <a:pt x="1549" y="109"/>
                    <a:pt x="1550" y="108"/>
                  </a:cubicBezTo>
                  <a:close/>
                  <a:moveTo>
                    <a:pt x="3464" y="32"/>
                  </a:moveTo>
                  <a:cubicBezTo>
                    <a:pt x="3454" y="32"/>
                    <a:pt x="3446" y="32"/>
                    <a:pt x="3439" y="32"/>
                  </a:cubicBezTo>
                  <a:cubicBezTo>
                    <a:pt x="3451" y="32"/>
                    <a:pt x="3461" y="34"/>
                    <a:pt x="3464" y="32"/>
                  </a:cubicBezTo>
                  <a:close/>
                  <a:moveTo>
                    <a:pt x="1882" y="78"/>
                  </a:moveTo>
                  <a:cubicBezTo>
                    <a:pt x="1877" y="79"/>
                    <a:pt x="1875" y="79"/>
                    <a:pt x="1876" y="80"/>
                  </a:cubicBezTo>
                  <a:cubicBezTo>
                    <a:pt x="1881" y="79"/>
                    <a:pt x="1883" y="79"/>
                    <a:pt x="1882" y="78"/>
                  </a:cubicBezTo>
                  <a:close/>
                  <a:moveTo>
                    <a:pt x="3411" y="32"/>
                  </a:moveTo>
                  <a:cubicBezTo>
                    <a:pt x="3412" y="33"/>
                    <a:pt x="3414" y="33"/>
                    <a:pt x="3416" y="33"/>
                  </a:cubicBezTo>
                  <a:cubicBezTo>
                    <a:pt x="3423" y="32"/>
                    <a:pt x="3430" y="32"/>
                    <a:pt x="3439" y="32"/>
                  </a:cubicBezTo>
                  <a:cubicBezTo>
                    <a:pt x="3430" y="31"/>
                    <a:pt x="3420" y="31"/>
                    <a:pt x="3411" y="32"/>
                  </a:cubicBezTo>
                  <a:close/>
                  <a:moveTo>
                    <a:pt x="424" y="139"/>
                  </a:moveTo>
                  <a:cubicBezTo>
                    <a:pt x="423" y="139"/>
                    <a:pt x="422" y="139"/>
                    <a:pt x="421" y="139"/>
                  </a:cubicBezTo>
                  <a:cubicBezTo>
                    <a:pt x="421" y="139"/>
                    <a:pt x="422" y="139"/>
                    <a:pt x="424" y="139"/>
                  </a:cubicBezTo>
                  <a:close/>
                  <a:moveTo>
                    <a:pt x="95" y="131"/>
                  </a:moveTo>
                  <a:cubicBezTo>
                    <a:pt x="99" y="131"/>
                    <a:pt x="104" y="131"/>
                    <a:pt x="109" y="131"/>
                  </a:cubicBezTo>
                  <a:cubicBezTo>
                    <a:pt x="107" y="131"/>
                    <a:pt x="102" y="131"/>
                    <a:pt x="95" y="131"/>
                  </a:cubicBezTo>
                  <a:close/>
                  <a:moveTo>
                    <a:pt x="3680" y="24"/>
                  </a:moveTo>
                  <a:cubicBezTo>
                    <a:pt x="3687" y="24"/>
                    <a:pt x="3681" y="24"/>
                    <a:pt x="3680" y="24"/>
                  </a:cubicBezTo>
                  <a:close/>
                  <a:moveTo>
                    <a:pt x="3713" y="31"/>
                  </a:moveTo>
                  <a:cubicBezTo>
                    <a:pt x="3713" y="31"/>
                    <a:pt x="3714" y="30"/>
                    <a:pt x="3716" y="30"/>
                  </a:cubicBezTo>
                  <a:cubicBezTo>
                    <a:pt x="3714" y="30"/>
                    <a:pt x="3713" y="31"/>
                    <a:pt x="3713" y="31"/>
                  </a:cubicBezTo>
                  <a:close/>
                  <a:moveTo>
                    <a:pt x="3338" y="45"/>
                  </a:moveTo>
                  <a:cubicBezTo>
                    <a:pt x="3337" y="45"/>
                    <a:pt x="3337" y="45"/>
                    <a:pt x="3337" y="45"/>
                  </a:cubicBezTo>
                  <a:cubicBezTo>
                    <a:pt x="3339" y="46"/>
                    <a:pt x="3339" y="46"/>
                    <a:pt x="3338" y="45"/>
                  </a:cubicBezTo>
                  <a:close/>
                  <a:moveTo>
                    <a:pt x="3691" y="25"/>
                  </a:moveTo>
                  <a:cubicBezTo>
                    <a:pt x="3688" y="25"/>
                    <a:pt x="3685" y="25"/>
                    <a:pt x="3681" y="25"/>
                  </a:cubicBezTo>
                  <a:cubicBezTo>
                    <a:pt x="3683" y="25"/>
                    <a:pt x="3686" y="25"/>
                    <a:pt x="3691" y="25"/>
                  </a:cubicBezTo>
                  <a:close/>
                  <a:moveTo>
                    <a:pt x="3689" y="24"/>
                  </a:moveTo>
                  <a:cubicBezTo>
                    <a:pt x="3692" y="24"/>
                    <a:pt x="3694" y="24"/>
                    <a:pt x="3696" y="24"/>
                  </a:cubicBezTo>
                  <a:cubicBezTo>
                    <a:pt x="3697" y="24"/>
                    <a:pt x="3696" y="24"/>
                    <a:pt x="3689" y="24"/>
                  </a:cubicBezTo>
                  <a:close/>
                  <a:moveTo>
                    <a:pt x="3680" y="24"/>
                  </a:moveTo>
                  <a:cubicBezTo>
                    <a:pt x="3678" y="24"/>
                    <a:pt x="3675" y="25"/>
                    <a:pt x="3670" y="25"/>
                  </a:cubicBezTo>
                  <a:cubicBezTo>
                    <a:pt x="3674" y="25"/>
                    <a:pt x="3678" y="25"/>
                    <a:pt x="3681" y="25"/>
                  </a:cubicBezTo>
                  <a:cubicBezTo>
                    <a:pt x="3680" y="24"/>
                    <a:pt x="3679" y="24"/>
                    <a:pt x="3680" y="24"/>
                  </a:cubicBezTo>
                  <a:close/>
                  <a:moveTo>
                    <a:pt x="1027" y="117"/>
                  </a:moveTo>
                  <a:cubicBezTo>
                    <a:pt x="1027" y="117"/>
                    <a:pt x="1026" y="117"/>
                    <a:pt x="1026" y="117"/>
                  </a:cubicBezTo>
                  <a:cubicBezTo>
                    <a:pt x="1018" y="118"/>
                    <a:pt x="1021" y="118"/>
                    <a:pt x="1027" y="117"/>
                  </a:cubicBezTo>
                  <a:close/>
                  <a:moveTo>
                    <a:pt x="2775" y="69"/>
                  </a:moveTo>
                  <a:cubicBezTo>
                    <a:pt x="2776" y="69"/>
                    <a:pt x="2776" y="69"/>
                    <a:pt x="2776" y="69"/>
                  </a:cubicBezTo>
                  <a:cubicBezTo>
                    <a:pt x="2776" y="69"/>
                    <a:pt x="2776" y="69"/>
                    <a:pt x="2775" y="69"/>
                  </a:cubicBezTo>
                  <a:close/>
                  <a:moveTo>
                    <a:pt x="2749" y="72"/>
                  </a:moveTo>
                  <a:cubicBezTo>
                    <a:pt x="2760" y="69"/>
                    <a:pt x="2767" y="69"/>
                    <a:pt x="2775" y="69"/>
                  </a:cubicBezTo>
                  <a:cubicBezTo>
                    <a:pt x="2766" y="65"/>
                    <a:pt x="2766" y="65"/>
                    <a:pt x="2766" y="65"/>
                  </a:cubicBezTo>
                  <a:lnTo>
                    <a:pt x="2749" y="72"/>
                  </a:lnTo>
                  <a:close/>
                  <a:moveTo>
                    <a:pt x="1886" y="96"/>
                  </a:moveTo>
                  <a:cubicBezTo>
                    <a:pt x="1883" y="96"/>
                    <a:pt x="1883" y="96"/>
                    <a:pt x="1883" y="96"/>
                  </a:cubicBezTo>
                  <a:cubicBezTo>
                    <a:pt x="1884" y="96"/>
                    <a:pt x="1885" y="96"/>
                    <a:pt x="1886" y="96"/>
                  </a:cubicBezTo>
                  <a:close/>
                  <a:moveTo>
                    <a:pt x="3803" y="23"/>
                  </a:moveTo>
                  <a:cubicBezTo>
                    <a:pt x="3794" y="21"/>
                    <a:pt x="3798" y="23"/>
                    <a:pt x="3784" y="21"/>
                  </a:cubicBezTo>
                  <a:cubicBezTo>
                    <a:pt x="3797" y="24"/>
                    <a:pt x="3731" y="22"/>
                    <a:pt x="3752" y="25"/>
                  </a:cubicBezTo>
                  <a:cubicBezTo>
                    <a:pt x="3737" y="23"/>
                    <a:pt x="3726" y="25"/>
                    <a:pt x="3706" y="23"/>
                  </a:cubicBezTo>
                  <a:cubicBezTo>
                    <a:pt x="3707" y="23"/>
                    <a:pt x="3713" y="24"/>
                    <a:pt x="3696" y="24"/>
                  </a:cubicBezTo>
                  <a:cubicBezTo>
                    <a:pt x="3695" y="24"/>
                    <a:pt x="3693" y="25"/>
                    <a:pt x="3692" y="25"/>
                  </a:cubicBezTo>
                  <a:cubicBezTo>
                    <a:pt x="3692" y="25"/>
                    <a:pt x="3691" y="25"/>
                    <a:pt x="3691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6" y="25"/>
                    <a:pt x="3700" y="25"/>
                    <a:pt x="3701" y="26"/>
                  </a:cubicBezTo>
                  <a:cubicBezTo>
                    <a:pt x="3692" y="28"/>
                    <a:pt x="3665" y="29"/>
                    <a:pt x="3656" y="30"/>
                  </a:cubicBezTo>
                  <a:cubicBezTo>
                    <a:pt x="3646" y="30"/>
                    <a:pt x="3660" y="29"/>
                    <a:pt x="3654" y="28"/>
                  </a:cubicBezTo>
                  <a:cubicBezTo>
                    <a:pt x="3641" y="30"/>
                    <a:pt x="3641" y="30"/>
                    <a:pt x="3641" y="30"/>
                  </a:cubicBezTo>
                  <a:cubicBezTo>
                    <a:pt x="3639" y="28"/>
                    <a:pt x="3613" y="28"/>
                    <a:pt x="3637" y="26"/>
                  </a:cubicBezTo>
                  <a:cubicBezTo>
                    <a:pt x="3616" y="27"/>
                    <a:pt x="3616" y="27"/>
                    <a:pt x="3616" y="27"/>
                  </a:cubicBezTo>
                  <a:cubicBezTo>
                    <a:pt x="3603" y="26"/>
                    <a:pt x="3585" y="26"/>
                    <a:pt x="3575" y="27"/>
                  </a:cubicBezTo>
                  <a:cubicBezTo>
                    <a:pt x="3564" y="27"/>
                    <a:pt x="3549" y="30"/>
                    <a:pt x="3558" y="28"/>
                  </a:cubicBezTo>
                  <a:cubicBezTo>
                    <a:pt x="3524" y="30"/>
                    <a:pt x="3524" y="30"/>
                    <a:pt x="3524" y="30"/>
                  </a:cubicBezTo>
                  <a:cubicBezTo>
                    <a:pt x="3523" y="30"/>
                    <a:pt x="3523" y="30"/>
                    <a:pt x="3523" y="30"/>
                  </a:cubicBezTo>
                  <a:cubicBezTo>
                    <a:pt x="3490" y="31"/>
                    <a:pt x="3454" y="35"/>
                    <a:pt x="3416" y="33"/>
                  </a:cubicBezTo>
                  <a:cubicBezTo>
                    <a:pt x="3405" y="34"/>
                    <a:pt x="3393" y="34"/>
                    <a:pt x="3374" y="34"/>
                  </a:cubicBezTo>
                  <a:cubicBezTo>
                    <a:pt x="3370" y="33"/>
                    <a:pt x="3370" y="33"/>
                    <a:pt x="3370" y="33"/>
                  </a:cubicBezTo>
                  <a:cubicBezTo>
                    <a:pt x="3356" y="34"/>
                    <a:pt x="3327" y="33"/>
                    <a:pt x="3321" y="35"/>
                  </a:cubicBezTo>
                  <a:cubicBezTo>
                    <a:pt x="3305" y="31"/>
                    <a:pt x="3250" y="36"/>
                    <a:pt x="3225" y="36"/>
                  </a:cubicBezTo>
                  <a:cubicBezTo>
                    <a:pt x="3224" y="38"/>
                    <a:pt x="3224" y="38"/>
                    <a:pt x="3224" y="38"/>
                  </a:cubicBezTo>
                  <a:cubicBezTo>
                    <a:pt x="3206" y="38"/>
                    <a:pt x="3189" y="39"/>
                    <a:pt x="3168" y="41"/>
                  </a:cubicBezTo>
                  <a:cubicBezTo>
                    <a:pt x="3169" y="42"/>
                    <a:pt x="3169" y="42"/>
                    <a:pt x="3169" y="42"/>
                  </a:cubicBezTo>
                  <a:cubicBezTo>
                    <a:pt x="3150" y="44"/>
                    <a:pt x="3121" y="42"/>
                    <a:pt x="3091" y="44"/>
                  </a:cubicBezTo>
                  <a:cubicBezTo>
                    <a:pt x="3093" y="43"/>
                    <a:pt x="3100" y="43"/>
                    <a:pt x="3106" y="43"/>
                  </a:cubicBezTo>
                  <a:cubicBezTo>
                    <a:pt x="3070" y="40"/>
                    <a:pt x="3031" y="48"/>
                    <a:pt x="2999" y="46"/>
                  </a:cubicBezTo>
                  <a:cubicBezTo>
                    <a:pt x="2991" y="47"/>
                    <a:pt x="2985" y="47"/>
                    <a:pt x="2979" y="47"/>
                  </a:cubicBezTo>
                  <a:cubicBezTo>
                    <a:pt x="2980" y="47"/>
                    <a:pt x="2981" y="47"/>
                    <a:pt x="2981" y="46"/>
                  </a:cubicBezTo>
                  <a:cubicBezTo>
                    <a:pt x="2980" y="46"/>
                    <a:pt x="2979" y="47"/>
                    <a:pt x="2978" y="47"/>
                  </a:cubicBezTo>
                  <a:cubicBezTo>
                    <a:pt x="2974" y="46"/>
                    <a:pt x="2971" y="46"/>
                    <a:pt x="2967" y="46"/>
                  </a:cubicBezTo>
                  <a:cubicBezTo>
                    <a:pt x="2970" y="46"/>
                    <a:pt x="2973" y="47"/>
                    <a:pt x="2976" y="47"/>
                  </a:cubicBezTo>
                  <a:cubicBezTo>
                    <a:pt x="2970" y="47"/>
                    <a:pt x="2960" y="47"/>
                    <a:pt x="2951" y="48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47" y="46"/>
                    <a:pt x="2946" y="46"/>
                    <a:pt x="2945" y="46"/>
                  </a:cubicBezTo>
                  <a:cubicBezTo>
                    <a:pt x="2936" y="46"/>
                    <a:pt x="2938" y="47"/>
                    <a:pt x="2943" y="49"/>
                  </a:cubicBezTo>
                  <a:cubicBezTo>
                    <a:pt x="2938" y="49"/>
                    <a:pt x="2934" y="50"/>
                    <a:pt x="2931" y="50"/>
                  </a:cubicBezTo>
                  <a:cubicBezTo>
                    <a:pt x="2923" y="47"/>
                    <a:pt x="2907" y="52"/>
                    <a:pt x="2896" y="49"/>
                  </a:cubicBezTo>
                  <a:cubicBezTo>
                    <a:pt x="2891" y="51"/>
                    <a:pt x="2856" y="51"/>
                    <a:pt x="2847" y="54"/>
                  </a:cubicBezTo>
                  <a:cubicBezTo>
                    <a:pt x="2837" y="54"/>
                    <a:pt x="2827" y="54"/>
                    <a:pt x="2818" y="55"/>
                  </a:cubicBezTo>
                  <a:cubicBezTo>
                    <a:pt x="2813" y="53"/>
                    <a:pt x="2813" y="53"/>
                    <a:pt x="2813" y="53"/>
                  </a:cubicBezTo>
                  <a:cubicBezTo>
                    <a:pt x="2791" y="57"/>
                    <a:pt x="2791" y="57"/>
                    <a:pt x="2791" y="57"/>
                  </a:cubicBezTo>
                  <a:cubicBezTo>
                    <a:pt x="2777" y="56"/>
                    <a:pt x="2772" y="55"/>
                    <a:pt x="2785" y="53"/>
                  </a:cubicBezTo>
                  <a:cubicBezTo>
                    <a:pt x="2753" y="57"/>
                    <a:pt x="2759" y="55"/>
                    <a:pt x="2731" y="58"/>
                  </a:cubicBezTo>
                  <a:cubicBezTo>
                    <a:pt x="2732" y="57"/>
                    <a:pt x="2732" y="57"/>
                    <a:pt x="2732" y="57"/>
                  </a:cubicBezTo>
                  <a:cubicBezTo>
                    <a:pt x="2722" y="57"/>
                    <a:pt x="2707" y="60"/>
                    <a:pt x="2701" y="59"/>
                  </a:cubicBezTo>
                  <a:cubicBezTo>
                    <a:pt x="2678" y="56"/>
                    <a:pt x="2591" y="61"/>
                    <a:pt x="2534" y="60"/>
                  </a:cubicBezTo>
                  <a:cubicBezTo>
                    <a:pt x="2545" y="65"/>
                    <a:pt x="2507" y="59"/>
                    <a:pt x="2505" y="63"/>
                  </a:cubicBezTo>
                  <a:cubicBezTo>
                    <a:pt x="2502" y="62"/>
                    <a:pt x="2494" y="61"/>
                    <a:pt x="2503" y="60"/>
                  </a:cubicBezTo>
                  <a:cubicBezTo>
                    <a:pt x="2474" y="62"/>
                    <a:pt x="2459" y="60"/>
                    <a:pt x="2439" y="63"/>
                  </a:cubicBezTo>
                  <a:cubicBezTo>
                    <a:pt x="2436" y="62"/>
                    <a:pt x="2445" y="61"/>
                    <a:pt x="2442" y="61"/>
                  </a:cubicBezTo>
                  <a:cubicBezTo>
                    <a:pt x="2440" y="61"/>
                    <a:pt x="2433" y="62"/>
                    <a:pt x="2430" y="61"/>
                  </a:cubicBezTo>
                  <a:cubicBezTo>
                    <a:pt x="2427" y="61"/>
                    <a:pt x="2434" y="60"/>
                    <a:pt x="2439" y="60"/>
                  </a:cubicBezTo>
                  <a:cubicBezTo>
                    <a:pt x="2409" y="61"/>
                    <a:pt x="2406" y="64"/>
                    <a:pt x="2404" y="68"/>
                  </a:cubicBezTo>
                  <a:cubicBezTo>
                    <a:pt x="2389" y="66"/>
                    <a:pt x="2382" y="67"/>
                    <a:pt x="2371" y="69"/>
                  </a:cubicBezTo>
                  <a:cubicBezTo>
                    <a:pt x="2366" y="68"/>
                    <a:pt x="2357" y="68"/>
                    <a:pt x="2375" y="67"/>
                  </a:cubicBezTo>
                  <a:cubicBezTo>
                    <a:pt x="2365" y="67"/>
                    <a:pt x="2312" y="67"/>
                    <a:pt x="2311" y="70"/>
                  </a:cubicBezTo>
                  <a:cubicBezTo>
                    <a:pt x="2308" y="69"/>
                    <a:pt x="2296" y="70"/>
                    <a:pt x="2294" y="70"/>
                  </a:cubicBezTo>
                  <a:cubicBezTo>
                    <a:pt x="2270" y="71"/>
                    <a:pt x="2268" y="71"/>
                    <a:pt x="2245" y="71"/>
                  </a:cubicBezTo>
                  <a:cubicBezTo>
                    <a:pt x="2252" y="72"/>
                    <a:pt x="2252" y="72"/>
                    <a:pt x="2252" y="72"/>
                  </a:cubicBezTo>
                  <a:cubicBezTo>
                    <a:pt x="2243" y="75"/>
                    <a:pt x="2233" y="73"/>
                    <a:pt x="2214" y="74"/>
                  </a:cubicBezTo>
                  <a:cubicBezTo>
                    <a:pt x="2215" y="73"/>
                    <a:pt x="2215" y="73"/>
                    <a:pt x="2215" y="73"/>
                  </a:cubicBezTo>
                  <a:cubicBezTo>
                    <a:pt x="2173" y="72"/>
                    <a:pt x="2197" y="75"/>
                    <a:pt x="2155" y="74"/>
                  </a:cubicBezTo>
                  <a:cubicBezTo>
                    <a:pt x="2157" y="76"/>
                    <a:pt x="2157" y="76"/>
                    <a:pt x="2157" y="76"/>
                  </a:cubicBezTo>
                  <a:cubicBezTo>
                    <a:pt x="2153" y="80"/>
                    <a:pt x="2120" y="74"/>
                    <a:pt x="2096" y="76"/>
                  </a:cubicBezTo>
                  <a:cubicBezTo>
                    <a:pt x="2105" y="77"/>
                    <a:pt x="2105" y="77"/>
                    <a:pt x="2105" y="77"/>
                  </a:cubicBezTo>
                  <a:cubicBezTo>
                    <a:pt x="2092" y="79"/>
                    <a:pt x="2068" y="73"/>
                    <a:pt x="2054" y="73"/>
                  </a:cubicBezTo>
                  <a:cubicBezTo>
                    <a:pt x="2051" y="72"/>
                    <a:pt x="2059" y="72"/>
                    <a:pt x="2063" y="72"/>
                  </a:cubicBezTo>
                  <a:cubicBezTo>
                    <a:pt x="2028" y="70"/>
                    <a:pt x="2059" y="74"/>
                    <a:pt x="2033" y="76"/>
                  </a:cubicBezTo>
                  <a:cubicBezTo>
                    <a:pt x="2028" y="74"/>
                    <a:pt x="2039" y="72"/>
                    <a:pt x="2021" y="72"/>
                  </a:cubicBezTo>
                  <a:cubicBezTo>
                    <a:pt x="2013" y="71"/>
                    <a:pt x="1971" y="78"/>
                    <a:pt x="1947" y="76"/>
                  </a:cubicBezTo>
                  <a:cubicBezTo>
                    <a:pt x="1952" y="77"/>
                    <a:pt x="1957" y="78"/>
                    <a:pt x="1945" y="79"/>
                  </a:cubicBezTo>
                  <a:cubicBezTo>
                    <a:pt x="1927" y="80"/>
                    <a:pt x="1896" y="77"/>
                    <a:pt x="1879" y="80"/>
                  </a:cubicBezTo>
                  <a:cubicBezTo>
                    <a:pt x="1877" y="80"/>
                    <a:pt x="1876" y="80"/>
                    <a:pt x="1876" y="80"/>
                  </a:cubicBezTo>
                  <a:cubicBezTo>
                    <a:pt x="1862" y="81"/>
                    <a:pt x="1830" y="82"/>
                    <a:pt x="1821" y="84"/>
                  </a:cubicBezTo>
                  <a:cubicBezTo>
                    <a:pt x="1808" y="78"/>
                    <a:pt x="1734" y="90"/>
                    <a:pt x="1734" y="84"/>
                  </a:cubicBezTo>
                  <a:cubicBezTo>
                    <a:pt x="1691" y="86"/>
                    <a:pt x="1691" y="86"/>
                    <a:pt x="1691" y="86"/>
                  </a:cubicBezTo>
                  <a:cubicBezTo>
                    <a:pt x="1692" y="85"/>
                    <a:pt x="1692" y="85"/>
                    <a:pt x="1692" y="85"/>
                  </a:cubicBezTo>
                  <a:cubicBezTo>
                    <a:pt x="1664" y="85"/>
                    <a:pt x="1654" y="87"/>
                    <a:pt x="1645" y="89"/>
                  </a:cubicBezTo>
                  <a:cubicBezTo>
                    <a:pt x="1638" y="89"/>
                    <a:pt x="1643" y="88"/>
                    <a:pt x="1643" y="88"/>
                  </a:cubicBezTo>
                  <a:cubicBezTo>
                    <a:pt x="1603" y="87"/>
                    <a:pt x="1599" y="88"/>
                    <a:pt x="1565" y="92"/>
                  </a:cubicBezTo>
                  <a:cubicBezTo>
                    <a:pt x="1561" y="90"/>
                    <a:pt x="1561" y="90"/>
                    <a:pt x="1561" y="90"/>
                  </a:cubicBezTo>
                  <a:cubicBezTo>
                    <a:pt x="1552" y="91"/>
                    <a:pt x="1503" y="89"/>
                    <a:pt x="1463" y="92"/>
                  </a:cubicBezTo>
                  <a:cubicBezTo>
                    <a:pt x="1463" y="92"/>
                    <a:pt x="1464" y="91"/>
                    <a:pt x="1467" y="91"/>
                  </a:cubicBezTo>
                  <a:cubicBezTo>
                    <a:pt x="1423" y="95"/>
                    <a:pt x="1360" y="89"/>
                    <a:pt x="1344" y="96"/>
                  </a:cubicBezTo>
                  <a:cubicBezTo>
                    <a:pt x="1315" y="99"/>
                    <a:pt x="1315" y="99"/>
                    <a:pt x="1315" y="99"/>
                  </a:cubicBezTo>
                  <a:cubicBezTo>
                    <a:pt x="1353" y="98"/>
                    <a:pt x="1309" y="102"/>
                    <a:pt x="1325" y="103"/>
                  </a:cubicBezTo>
                  <a:cubicBezTo>
                    <a:pt x="1310" y="104"/>
                    <a:pt x="1286" y="102"/>
                    <a:pt x="1304" y="101"/>
                  </a:cubicBezTo>
                  <a:cubicBezTo>
                    <a:pt x="1307" y="101"/>
                    <a:pt x="1307" y="101"/>
                    <a:pt x="1307" y="101"/>
                  </a:cubicBezTo>
                  <a:cubicBezTo>
                    <a:pt x="1314" y="97"/>
                    <a:pt x="1260" y="101"/>
                    <a:pt x="1261" y="99"/>
                  </a:cubicBezTo>
                  <a:cubicBezTo>
                    <a:pt x="1186" y="101"/>
                    <a:pt x="1112" y="101"/>
                    <a:pt x="1042" y="103"/>
                  </a:cubicBezTo>
                  <a:cubicBezTo>
                    <a:pt x="1050" y="106"/>
                    <a:pt x="1050" y="106"/>
                    <a:pt x="1050" y="106"/>
                  </a:cubicBezTo>
                  <a:cubicBezTo>
                    <a:pt x="1026" y="106"/>
                    <a:pt x="1026" y="106"/>
                    <a:pt x="1026" y="106"/>
                  </a:cubicBezTo>
                  <a:cubicBezTo>
                    <a:pt x="1019" y="106"/>
                    <a:pt x="1017" y="104"/>
                    <a:pt x="1035" y="104"/>
                  </a:cubicBezTo>
                  <a:cubicBezTo>
                    <a:pt x="1025" y="102"/>
                    <a:pt x="1005" y="106"/>
                    <a:pt x="1005" y="107"/>
                  </a:cubicBezTo>
                  <a:cubicBezTo>
                    <a:pt x="971" y="107"/>
                    <a:pt x="1018" y="103"/>
                    <a:pt x="1008" y="103"/>
                  </a:cubicBezTo>
                  <a:cubicBezTo>
                    <a:pt x="993" y="104"/>
                    <a:pt x="993" y="104"/>
                    <a:pt x="993" y="104"/>
                  </a:cubicBezTo>
                  <a:cubicBezTo>
                    <a:pt x="997" y="104"/>
                    <a:pt x="997" y="104"/>
                    <a:pt x="997" y="104"/>
                  </a:cubicBezTo>
                  <a:cubicBezTo>
                    <a:pt x="985" y="106"/>
                    <a:pt x="984" y="107"/>
                    <a:pt x="963" y="107"/>
                  </a:cubicBezTo>
                  <a:cubicBezTo>
                    <a:pt x="950" y="107"/>
                    <a:pt x="956" y="106"/>
                    <a:pt x="951" y="106"/>
                  </a:cubicBezTo>
                  <a:cubicBezTo>
                    <a:pt x="951" y="106"/>
                    <a:pt x="949" y="106"/>
                    <a:pt x="943" y="106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24" y="109"/>
                    <a:pt x="924" y="109"/>
                    <a:pt x="924" y="109"/>
                  </a:cubicBezTo>
                  <a:cubicBezTo>
                    <a:pt x="911" y="110"/>
                    <a:pt x="895" y="109"/>
                    <a:pt x="910" y="111"/>
                  </a:cubicBezTo>
                  <a:cubicBezTo>
                    <a:pt x="889" y="108"/>
                    <a:pt x="794" y="113"/>
                    <a:pt x="781" y="112"/>
                  </a:cubicBezTo>
                  <a:cubicBezTo>
                    <a:pt x="762" y="115"/>
                    <a:pt x="743" y="115"/>
                    <a:pt x="720" y="116"/>
                  </a:cubicBezTo>
                  <a:cubicBezTo>
                    <a:pt x="726" y="116"/>
                    <a:pt x="729" y="118"/>
                    <a:pt x="709" y="119"/>
                  </a:cubicBezTo>
                  <a:cubicBezTo>
                    <a:pt x="716" y="113"/>
                    <a:pt x="674" y="117"/>
                    <a:pt x="657" y="114"/>
                  </a:cubicBezTo>
                  <a:cubicBezTo>
                    <a:pt x="665" y="116"/>
                    <a:pt x="599" y="117"/>
                    <a:pt x="621" y="119"/>
                  </a:cubicBezTo>
                  <a:cubicBezTo>
                    <a:pt x="604" y="119"/>
                    <a:pt x="620" y="117"/>
                    <a:pt x="607" y="117"/>
                  </a:cubicBezTo>
                  <a:cubicBezTo>
                    <a:pt x="567" y="120"/>
                    <a:pt x="519" y="118"/>
                    <a:pt x="469" y="120"/>
                  </a:cubicBezTo>
                  <a:cubicBezTo>
                    <a:pt x="468" y="121"/>
                    <a:pt x="476" y="121"/>
                    <a:pt x="466" y="123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30" y="121"/>
                    <a:pt x="431" y="124"/>
                    <a:pt x="413" y="122"/>
                  </a:cubicBezTo>
                  <a:cubicBezTo>
                    <a:pt x="415" y="123"/>
                    <a:pt x="419" y="124"/>
                    <a:pt x="412" y="124"/>
                  </a:cubicBezTo>
                  <a:cubicBezTo>
                    <a:pt x="315" y="124"/>
                    <a:pt x="214" y="133"/>
                    <a:pt x="115" y="129"/>
                  </a:cubicBezTo>
                  <a:cubicBezTo>
                    <a:pt x="128" y="130"/>
                    <a:pt x="119" y="130"/>
                    <a:pt x="109" y="131"/>
                  </a:cubicBezTo>
                  <a:cubicBezTo>
                    <a:pt x="116" y="131"/>
                    <a:pt x="109" y="133"/>
                    <a:pt x="110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1" y="135"/>
                    <a:pt x="24" y="133"/>
                    <a:pt x="20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6" y="139"/>
                    <a:pt x="58" y="141"/>
                    <a:pt x="55" y="145"/>
                  </a:cubicBezTo>
                  <a:cubicBezTo>
                    <a:pt x="75" y="141"/>
                    <a:pt x="107" y="149"/>
                    <a:pt x="139" y="143"/>
                  </a:cubicBezTo>
                  <a:cubicBezTo>
                    <a:pt x="146" y="143"/>
                    <a:pt x="133" y="144"/>
                    <a:pt x="137" y="145"/>
                  </a:cubicBezTo>
                  <a:cubicBezTo>
                    <a:pt x="145" y="143"/>
                    <a:pt x="154" y="143"/>
                    <a:pt x="173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22" y="141"/>
                    <a:pt x="244" y="142"/>
                    <a:pt x="301" y="142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309" y="140"/>
                    <a:pt x="311" y="140"/>
                    <a:pt x="317" y="141"/>
                  </a:cubicBezTo>
                  <a:cubicBezTo>
                    <a:pt x="331" y="137"/>
                    <a:pt x="283" y="142"/>
                    <a:pt x="295" y="138"/>
                  </a:cubicBezTo>
                  <a:cubicBezTo>
                    <a:pt x="312" y="141"/>
                    <a:pt x="382" y="136"/>
                    <a:pt x="393" y="140"/>
                  </a:cubicBezTo>
                  <a:cubicBezTo>
                    <a:pt x="412" y="139"/>
                    <a:pt x="388" y="138"/>
                    <a:pt x="407" y="137"/>
                  </a:cubicBezTo>
                  <a:cubicBezTo>
                    <a:pt x="412" y="138"/>
                    <a:pt x="412" y="138"/>
                    <a:pt x="412" y="138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29" y="136"/>
                    <a:pt x="435" y="138"/>
                    <a:pt x="436" y="139"/>
                  </a:cubicBezTo>
                  <a:cubicBezTo>
                    <a:pt x="433" y="139"/>
                    <a:pt x="427" y="139"/>
                    <a:pt x="424" y="139"/>
                  </a:cubicBezTo>
                  <a:cubicBezTo>
                    <a:pt x="439" y="140"/>
                    <a:pt x="465" y="138"/>
                    <a:pt x="473" y="138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508" y="135"/>
                    <a:pt x="572" y="135"/>
                    <a:pt x="621" y="131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56" y="127"/>
                    <a:pt x="648" y="130"/>
                    <a:pt x="690" y="128"/>
                  </a:cubicBezTo>
                  <a:cubicBezTo>
                    <a:pt x="689" y="129"/>
                    <a:pt x="689" y="129"/>
                    <a:pt x="689" y="129"/>
                  </a:cubicBezTo>
                  <a:cubicBezTo>
                    <a:pt x="697" y="127"/>
                    <a:pt x="708" y="127"/>
                    <a:pt x="720" y="126"/>
                  </a:cubicBezTo>
                  <a:cubicBezTo>
                    <a:pt x="709" y="128"/>
                    <a:pt x="739" y="128"/>
                    <a:pt x="726" y="129"/>
                  </a:cubicBezTo>
                  <a:cubicBezTo>
                    <a:pt x="767" y="126"/>
                    <a:pt x="746" y="127"/>
                    <a:pt x="773" y="123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89" y="123"/>
                    <a:pt x="790" y="122"/>
                    <a:pt x="811" y="121"/>
                  </a:cubicBezTo>
                  <a:cubicBezTo>
                    <a:pt x="793" y="123"/>
                    <a:pt x="824" y="123"/>
                    <a:pt x="805" y="125"/>
                  </a:cubicBezTo>
                  <a:cubicBezTo>
                    <a:pt x="849" y="127"/>
                    <a:pt x="870" y="120"/>
                    <a:pt x="890" y="124"/>
                  </a:cubicBezTo>
                  <a:cubicBezTo>
                    <a:pt x="910" y="120"/>
                    <a:pt x="852" y="123"/>
                    <a:pt x="863" y="122"/>
                  </a:cubicBezTo>
                  <a:cubicBezTo>
                    <a:pt x="854" y="121"/>
                    <a:pt x="880" y="118"/>
                    <a:pt x="894" y="118"/>
                  </a:cubicBezTo>
                  <a:cubicBezTo>
                    <a:pt x="908" y="118"/>
                    <a:pt x="918" y="123"/>
                    <a:pt x="953" y="122"/>
                  </a:cubicBezTo>
                  <a:cubicBezTo>
                    <a:pt x="949" y="122"/>
                    <a:pt x="949" y="122"/>
                    <a:pt x="946" y="122"/>
                  </a:cubicBezTo>
                  <a:cubicBezTo>
                    <a:pt x="959" y="123"/>
                    <a:pt x="972" y="120"/>
                    <a:pt x="988" y="121"/>
                  </a:cubicBezTo>
                  <a:cubicBezTo>
                    <a:pt x="997" y="119"/>
                    <a:pt x="1009" y="121"/>
                    <a:pt x="1011" y="118"/>
                  </a:cubicBezTo>
                  <a:cubicBezTo>
                    <a:pt x="979" y="119"/>
                    <a:pt x="979" y="119"/>
                    <a:pt x="979" y="119"/>
                  </a:cubicBezTo>
                  <a:cubicBezTo>
                    <a:pt x="997" y="118"/>
                    <a:pt x="1014" y="114"/>
                    <a:pt x="1045" y="115"/>
                  </a:cubicBezTo>
                  <a:cubicBezTo>
                    <a:pt x="1042" y="116"/>
                    <a:pt x="1033" y="117"/>
                    <a:pt x="1027" y="117"/>
                  </a:cubicBezTo>
                  <a:cubicBezTo>
                    <a:pt x="1036" y="118"/>
                    <a:pt x="1044" y="116"/>
                    <a:pt x="1053" y="117"/>
                  </a:cubicBezTo>
                  <a:cubicBezTo>
                    <a:pt x="1051" y="120"/>
                    <a:pt x="1014" y="119"/>
                    <a:pt x="994" y="122"/>
                  </a:cubicBezTo>
                  <a:cubicBezTo>
                    <a:pt x="1004" y="123"/>
                    <a:pt x="1032" y="118"/>
                    <a:pt x="1022" y="122"/>
                  </a:cubicBezTo>
                  <a:cubicBezTo>
                    <a:pt x="1036" y="117"/>
                    <a:pt x="1057" y="122"/>
                    <a:pt x="1080" y="118"/>
                  </a:cubicBezTo>
                  <a:cubicBezTo>
                    <a:pt x="1079" y="119"/>
                    <a:pt x="1079" y="119"/>
                    <a:pt x="1079" y="119"/>
                  </a:cubicBezTo>
                  <a:cubicBezTo>
                    <a:pt x="1083" y="119"/>
                    <a:pt x="1090" y="118"/>
                    <a:pt x="1097" y="118"/>
                  </a:cubicBezTo>
                  <a:cubicBezTo>
                    <a:pt x="1085" y="121"/>
                    <a:pt x="1085" y="121"/>
                    <a:pt x="1085" y="121"/>
                  </a:cubicBezTo>
                  <a:cubicBezTo>
                    <a:pt x="1104" y="118"/>
                    <a:pt x="1122" y="121"/>
                    <a:pt x="1141" y="120"/>
                  </a:cubicBezTo>
                  <a:cubicBezTo>
                    <a:pt x="1102" y="121"/>
                    <a:pt x="1132" y="118"/>
                    <a:pt x="1115" y="117"/>
                  </a:cubicBezTo>
                  <a:cubicBezTo>
                    <a:pt x="1163" y="113"/>
                    <a:pt x="1144" y="121"/>
                    <a:pt x="1194" y="119"/>
                  </a:cubicBezTo>
                  <a:cubicBezTo>
                    <a:pt x="1186" y="119"/>
                    <a:pt x="1170" y="118"/>
                    <a:pt x="1181" y="117"/>
                  </a:cubicBezTo>
                  <a:cubicBezTo>
                    <a:pt x="1191" y="117"/>
                    <a:pt x="1204" y="117"/>
                    <a:pt x="1211" y="118"/>
                  </a:cubicBezTo>
                  <a:cubicBezTo>
                    <a:pt x="1246" y="117"/>
                    <a:pt x="1205" y="116"/>
                    <a:pt x="1220" y="115"/>
                  </a:cubicBezTo>
                  <a:cubicBezTo>
                    <a:pt x="1233" y="117"/>
                    <a:pt x="1238" y="113"/>
                    <a:pt x="1253" y="112"/>
                  </a:cubicBezTo>
                  <a:cubicBezTo>
                    <a:pt x="1254" y="114"/>
                    <a:pt x="1254" y="114"/>
                    <a:pt x="1254" y="114"/>
                  </a:cubicBezTo>
                  <a:cubicBezTo>
                    <a:pt x="1294" y="114"/>
                    <a:pt x="1264" y="110"/>
                    <a:pt x="1301" y="110"/>
                  </a:cubicBezTo>
                  <a:cubicBezTo>
                    <a:pt x="1285" y="113"/>
                    <a:pt x="1285" y="113"/>
                    <a:pt x="1285" y="113"/>
                  </a:cubicBezTo>
                  <a:cubicBezTo>
                    <a:pt x="1304" y="112"/>
                    <a:pt x="1304" y="112"/>
                    <a:pt x="1304" y="112"/>
                  </a:cubicBezTo>
                  <a:cubicBezTo>
                    <a:pt x="1300" y="114"/>
                    <a:pt x="1300" y="114"/>
                    <a:pt x="1300" y="114"/>
                  </a:cubicBezTo>
                  <a:cubicBezTo>
                    <a:pt x="1321" y="112"/>
                    <a:pt x="1327" y="112"/>
                    <a:pt x="1348" y="112"/>
                  </a:cubicBezTo>
                  <a:cubicBezTo>
                    <a:pt x="1343" y="111"/>
                    <a:pt x="1350" y="109"/>
                    <a:pt x="1368" y="108"/>
                  </a:cubicBezTo>
                  <a:cubicBezTo>
                    <a:pt x="1380" y="109"/>
                    <a:pt x="1361" y="110"/>
                    <a:pt x="1387" y="109"/>
                  </a:cubicBezTo>
                  <a:cubicBezTo>
                    <a:pt x="1381" y="111"/>
                    <a:pt x="1375" y="112"/>
                    <a:pt x="1364" y="111"/>
                  </a:cubicBezTo>
                  <a:cubicBezTo>
                    <a:pt x="1363" y="112"/>
                    <a:pt x="1358" y="112"/>
                    <a:pt x="1357" y="113"/>
                  </a:cubicBezTo>
                  <a:cubicBezTo>
                    <a:pt x="1370" y="114"/>
                    <a:pt x="1390" y="112"/>
                    <a:pt x="1399" y="112"/>
                  </a:cubicBezTo>
                  <a:cubicBezTo>
                    <a:pt x="1396" y="112"/>
                    <a:pt x="1392" y="112"/>
                    <a:pt x="1389" y="112"/>
                  </a:cubicBezTo>
                  <a:cubicBezTo>
                    <a:pt x="1426" y="108"/>
                    <a:pt x="1426" y="108"/>
                    <a:pt x="1426" y="108"/>
                  </a:cubicBezTo>
                  <a:cubicBezTo>
                    <a:pt x="1432" y="109"/>
                    <a:pt x="1427" y="109"/>
                    <a:pt x="1423" y="110"/>
                  </a:cubicBezTo>
                  <a:cubicBezTo>
                    <a:pt x="1430" y="110"/>
                    <a:pt x="1435" y="109"/>
                    <a:pt x="1446" y="108"/>
                  </a:cubicBezTo>
                  <a:cubicBezTo>
                    <a:pt x="1444" y="110"/>
                    <a:pt x="1444" y="111"/>
                    <a:pt x="1429" y="112"/>
                  </a:cubicBezTo>
                  <a:cubicBezTo>
                    <a:pt x="1464" y="110"/>
                    <a:pt x="1464" y="110"/>
                    <a:pt x="1464" y="110"/>
                  </a:cubicBezTo>
                  <a:cubicBezTo>
                    <a:pt x="1466" y="110"/>
                    <a:pt x="1482" y="111"/>
                    <a:pt x="1477" y="112"/>
                  </a:cubicBezTo>
                  <a:cubicBezTo>
                    <a:pt x="1497" y="112"/>
                    <a:pt x="1525" y="107"/>
                    <a:pt x="1551" y="108"/>
                  </a:cubicBezTo>
                  <a:cubicBezTo>
                    <a:pt x="1552" y="108"/>
                    <a:pt x="1555" y="107"/>
                    <a:pt x="1560" y="107"/>
                  </a:cubicBezTo>
                  <a:cubicBezTo>
                    <a:pt x="1585" y="106"/>
                    <a:pt x="1606" y="108"/>
                    <a:pt x="1635" y="105"/>
                  </a:cubicBezTo>
                  <a:cubicBezTo>
                    <a:pt x="1651" y="107"/>
                    <a:pt x="1651" y="107"/>
                    <a:pt x="1651" y="107"/>
                  </a:cubicBezTo>
                  <a:cubicBezTo>
                    <a:pt x="1674" y="106"/>
                    <a:pt x="1629" y="104"/>
                    <a:pt x="1667" y="102"/>
                  </a:cubicBezTo>
                  <a:cubicBezTo>
                    <a:pt x="1693" y="100"/>
                    <a:pt x="1676" y="104"/>
                    <a:pt x="1686" y="105"/>
                  </a:cubicBezTo>
                  <a:cubicBezTo>
                    <a:pt x="1699" y="103"/>
                    <a:pt x="1722" y="99"/>
                    <a:pt x="1746" y="101"/>
                  </a:cubicBezTo>
                  <a:cubicBezTo>
                    <a:pt x="1738" y="102"/>
                    <a:pt x="1732" y="101"/>
                    <a:pt x="1724" y="102"/>
                  </a:cubicBezTo>
                  <a:cubicBezTo>
                    <a:pt x="1743" y="103"/>
                    <a:pt x="1743" y="103"/>
                    <a:pt x="1743" y="103"/>
                  </a:cubicBezTo>
                  <a:cubicBezTo>
                    <a:pt x="1721" y="106"/>
                    <a:pt x="1704" y="106"/>
                    <a:pt x="1722" y="107"/>
                  </a:cubicBezTo>
                  <a:cubicBezTo>
                    <a:pt x="1724" y="102"/>
                    <a:pt x="1794" y="105"/>
                    <a:pt x="1796" y="99"/>
                  </a:cubicBezTo>
                  <a:cubicBezTo>
                    <a:pt x="1809" y="100"/>
                    <a:pt x="1809" y="100"/>
                    <a:pt x="1809" y="100"/>
                  </a:cubicBezTo>
                  <a:cubicBezTo>
                    <a:pt x="1805" y="100"/>
                    <a:pt x="1805" y="100"/>
                    <a:pt x="1801" y="100"/>
                  </a:cubicBezTo>
                  <a:cubicBezTo>
                    <a:pt x="1825" y="102"/>
                    <a:pt x="1819" y="96"/>
                    <a:pt x="1850" y="96"/>
                  </a:cubicBezTo>
                  <a:cubicBezTo>
                    <a:pt x="1860" y="96"/>
                    <a:pt x="1868" y="97"/>
                    <a:pt x="1860" y="97"/>
                  </a:cubicBezTo>
                  <a:cubicBezTo>
                    <a:pt x="1884" y="95"/>
                    <a:pt x="1884" y="95"/>
                    <a:pt x="1884" y="95"/>
                  </a:cubicBezTo>
                  <a:cubicBezTo>
                    <a:pt x="1890" y="95"/>
                    <a:pt x="1890" y="96"/>
                    <a:pt x="1886" y="96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24" y="94"/>
                    <a:pt x="1936" y="92"/>
                    <a:pt x="1941" y="92"/>
                  </a:cubicBezTo>
                  <a:cubicBezTo>
                    <a:pt x="1951" y="92"/>
                    <a:pt x="1937" y="92"/>
                    <a:pt x="1939" y="93"/>
                  </a:cubicBezTo>
                  <a:cubicBezTo>
                    <a:pt x="1959" y="91"/>
                    <a:pt x="1959" y="91"/>
                    <a:pt x="1959" y="91"/>
                  </a:cubicBezTo>
                  <a:cubicBezTo>
                    <a:pt x="1967" y="92"/>
                    <a:pt x="1951" y="94"/>
                    <a:pt x="1937" y="94"/>
                  </a:cubicBezTo>
                  <a:cubicBezTo>
                    <a:pt x="1956" y="99"/>
                    <a:pt x="1953" y="92"/>
                    <a:pt x="1994" y="94"/>
                  </a:cubicBezTo>
                  <a:cubicBezTo>
                    <a:pt x="1975" y="96"/>
                    <a:pt x="1975" y="96"/>
                    <a:pt x="1975" y="96"/>
                  </a:cubicBezTo>
                  <a:cubicBezTo>
                    <a:pt x="1987" y="98"/>
                    <a:pt x="2002" y="97"/>
                    <a:pt x="2024" y="98"/>
                  </a:cubicBezTo>
                  <a:cubicBezTo>
                    <a:pt x="2019" y="97"/>
                    <a:pt x="1981" y="95"/>
                    <a:pt x="2002" y="93"/>
                  </a:cubicBezTo>
                  <a:cubicBezTo>
                    <a:pt x="2009" y="93"/>
                    <a:pt x="2017" y="93"/>
                    <a:pt x="2029" y="91"/>
                  </a:cubicBezTo>
                  <a:cubicBezTo>
                    <a:pt x="2029" y="93"/>
                    <a:pt x="2040" y="92"/>
                    <a:pt x="2055" y="92"/>
                  </a:cubicBezTo>
                  <a:cubicBezTo>
                    <a:pt x="2054" y="95"/>
                    <a:pt x="2054" y="95"/>
                    <a:pt x="2054" y="95"/>
                  </a:cubicBezTo>
                  <a:cubicBezTo>
                    <a:pt x="2069" y="93"/>
                    <a:pt x="2068" y="92"/>
                    <a:pt x="2077" y="91"/>
                  </a:cubicBezTo>
                  <a:cubicBezTo>
                    <a:pt x="2094" y="90"/>
                    <a:pt x="2098" y="92"/>
                    <a:pt x="2102" y="94"/>
                  </a:cubicBezTo>
                  <a:cubicBezTo>
                    <a:pt x="2130" y="93"/>
                    <a:pt x="2083" y="91"/>
                    <a:pt x="2116" y="90"/>
                  </a:cubicBezTo>
                  <a:cubicBezTo>
                    <a:pt x="2139" y="90"/>
                    <a:pt x="2155" y="89"/>
                    <a:pt x="2183" y="86"/>
                  </a:cubicBezTo>
                  <a:cubicBezTo>
                    <a:pt x="2199" y="87"/>
                    <a:pt x="2180" y="88"/>
                    <a:pt x="2186" y="88"/>
                  </a:cubicBezTo>
                  <a:cubicBezTo>
                    <a:pt x="2200" y="86"/>
                    <a:pt x="2200" y="86"/>
                    <a:pt x="2200" y="86"/>
                  </a:cubicBezTo>
                  <a:cubicBezTo>
                    <a:pt x="2204" y="86"/>
                    <a:pt x="2202" y="87"/>
                    <a:pt x="2202" y="87"/>
                  </a:cubicBezTo>
                  <a:cubicBezTo>
                    <a:pt x="2214" y="86"/>
                    <a:pt x="2203" y="84"/>
                    <a:pt x="2222" y="83"/>
                  </a:cubicBezTo>
                  <a:cubicBezTo>
                    <a:pt x="2227" y="80"/>
                    <a:pt x="2261" y="86"/>
                    <a:pt x="2284" y="82"/>
                  </a:cubicBezTo>
                  <a:cubicBezTo>
                    <a:pt x="2290" y="83"/>
                    <a:pt x="2281" y="84"/>
                    <a:pt x="2283" y="85"/>
                  </a:cubicBezTo>
                  <a:cubicBezTo>
                    <a:pt x="2315" y="82"/>
                    <a:pt x="2311" y="82"/>
                    <a:pt x="2337" y="79"/>
                  </a:cubicBezTo>
                  <a:cubicBezTo>
                    <a:pt x="2360" y="80"/>
                    <a:pt x="2360" y="80"/>
                    <a:pt x="2360" y="80"/>
                  </a:cubicBezTo>
                  <a:cubicBezTo>
                    <a:pt x="2343" y="78"/>
                    <a:pt x="2364" y="76"/>
                    <a:pt x="2383" y="73"/>
                  </a:cubicBezTo>
                  <a:cubicBezTo>
                    <a:pt x="2377" y="72"/>
                    <a:pt x="2372" y="72"/>
                    <a:pt x="2369" y="71"/>
                  </a:cubicBezTo>
                  <a:cubicBezTo>
                    <a:pt x="2398" y="69"/>
                    <a:pt x="2398" y="69"/>
                    <a:pt x="2398" y="69"/>
                  </a:cubicBezTo>
                  <a:cubicBezTo>
                    <a:pt x="2402" y="70"/>
                    <a:pt x="2399" y="71"/>
                    <a:pt x="2394" y="72"/>
                  </a:cubicBezTo>
                  <a:cubicBezTo>
                    <a:pt x="2396" y="71"/>
                    <a:pt x="2398" y="71"/>
                    <a:pt x="2399" y="71"/>
                  </a:cubicBezTo>
                  <a:cubicBezTo>
                    <a:pt x="2410" y="72"/>
                    <a:pt x="2404" y="73"/>
                    <a:pt x="2397" y="75"/>
                  </a:cubicBezTo>
                  <a:cubicBezTo>
                    <a:pt x="2393" y="74"/>
                    <a:pt x="2390" y="74"/>
                    <a:pt x="2386" y="74"/>
                  </a:cubicBezTo>
                  <a:cubicBezTo>
                    <a:pt x="2379" y="75"/>
                    <a:pt x="2372" y="77"/>
                    <a:pt x="2374" y="79"/>
                  </a:cubicBezTo>
                  <a:cubicBezTo>
                    <a:pt x="2376" y="78"/>
                    <a:pt x="2379" y="78"/>
                    <a:pt x="2383" y="78"/>
                  </a:cubicBezTo>
                  <a:cubicBezTo>
                    <a:pt x="2382" y="78"/>
                    <a:pt x="2380" y="79"/>
                    <a:pt x="2381" y="79"/>
                  </a:cubicBezTo>
                  <a:cubicBezTo>
                    <a:pt x="2382" y="79"/>
                    <a:pt x="2385" y="78"/>
                    <a:pt x="2390" y="78"/>
                  </a:cubicBezTo>
                  <a:cubicBezTo>
                    <a:pt x="2397" y="80"/>
                    <a:pt x="2397" y="80"/>
                    <a:pt x="2397" y="80"/>
                  </a:cubicBezTo>
                  <a:cubicBezTo>
                    <a:pt x="2399" y="79"/>
                    <a:pt x="2399" y="79"/>
                    <a:pt x="2399" y="79"/>
                  </a:cubicBezTo>
                  <a:cubicBezTo>
                    <a:pt x="2437" y="80"/>
                    <a:pt x="2437" y="80"/>
                    <a:pt x="2437" y="80"/>
                  </a:cubicBezTo>
                  <a:cubicBezTo>
                    <a:pt x="2465" y="76"/>
                    <a:pt x="2489" y="71"/>
                    <a:pt x="2533" y="69"/>
                  </a:cubicBezTo>
                  <a:cubicBezTo>
                    <a:pt x="2522" y="71"/>
                    <a:pt x="2531" y="72"/>
                    <a:pt x="2530" y="75"/>
                  </a:cubicBezTo>
                  <a:cubicBezTo>
                    <a:pt x="2518" y="72"/>
                    <a:pt x="2496" y="77"/>
                    <a:pt x="2473" y="77"/>
                  </a:cubicBezTo>
                  <a:cubicBezTo>
                    <a:pt x="2485" y="77"/>
                    <a:pt x="2483" y="78"/>
                    <a:pt x="2480" y="79"/>
                  </a:cubicBezTo>
                  <a:cubicBezTo>
                    <a:pt x="2520" y="75"/>
                    <a:pt x="2520" y="75"/>
                    <a:pt x="2520" y="75"/>
                  </a:cubicBezTo>
                  <a:cubicBezTo>
                    <a:pt x="2519" y="77"/>
                    <a:pt x="2529" y="76"/>
                    <a:pt x="2539" y="77"/>
                  </a:cubicBezTo>
                  <a:cubicBezTo>
                    <a:pt x="2531" y="73"/>
                    <a:pt x="2570" y="73"/>
                    <a:pt x="2586" y="72"/>
                  </a:cubicBezTo>
                  <a:cubicBezTo>
                    <a:pt x="2587" y="73"/>
                    <a:pt x="2583" y="74"/>
                    <a:pt x="2563" y="75"/>
                  </a:cubicBezTo>
                  <a:cubicBezTo>
                    <a:pt x="2585" y="77"/>
                    <a:pt x="2592" y="69"/>
                    <a:pt x="2614" y="71"/>
                  </a:cubicBezTo>
                  <a:cubicBezTo>
                    <a:pt x="2609" y="71"/>
                    <a:pt x="2606" y="71"/>
                    <a:pt x="2604" y="72"/>
                  </a:cubicBezTo>
                  <a:cubicBezTo>
                    <a:pt x="2616" y="70"/>
                    <a:pt x="2644" y="71"/>
                    <a:pt x="2637" y="72"/>
                  </a:cubicBezTo>
                  <a:cubicBezTo>
                    <a:pt x="2632" y="72"/>
                    <a:pt x="2632" y="72"/>
                    <a:pt x="2632" y="72"/>
                  </a:cubicBezTo>
                  <a:cubicBezTo>
                    <a:pt x="2665" y="72"/>
                    <a:pt x="2732" y="69"/>
                    <a:pt x="2737" y="66"/>
                  </a:cubicBezTo>
                  <a:cubicBezTo>
                    <a:pt x="2737" y="66"/>
                    <a:pt x="2732" y="70"/>
                    <a:pt x="2730" y="71"/>
                  </a:cubicBezTo>
                  <a:cubicBezTo>
                    <a:pt x="2789" y="57"/>
                    <a:pt x="2789" y="57"/>
                    <a:pt x="2789" y="57"/>
                  </a:cubicBezTo>
                  <a:cubicBezTo>
                    <a:pt x="2783" y="61"/>
                    <a:pt x="2803" y="67"/>
                    <a:pt x="2776" y="69"/>
                  </a:cubicBezTo>
                  <a:cubicBezTo>
                    <a:pt x="2784" y="70"/>
                    <a:pt x="2794" y="70"/>
                    <a:pt x="2810" y="68"/>
                  </a:cubicBezTo>
                  <a:cubicBezTo>
                    <a:pt x="2805" y="68"/>
                    <a:pt x="2797" y="64"/>
                    <a:pt x="2804" y="64"/>
                  </a:cubicBezTo>
                  <a:cubicBezTo>
                    <a:pt x="2824" y="67"/>
                    <a:pt x="2818" y="65"/>
                    <a:pt x="2843" y="67"/>
                  </a:cubicBezTo>
                  <a:cubicBezTo>
                    <a:pt x="2835" y="67"/>
                    <a:pt x="2843" y="62"/>
                    <a:pt x="2856" y="62"/>
                  </a:cubicBezTo>
                  <a:cubicBezTo>
                    <a:pt x="2854" y="63"/>
                    <a:pt x="2857" y="66"/>
                    <a:pt x="2852" y="67"/>
                  </a:cubicBezTo>
                  <a:cubicBezTo>
                    <a:pt x="2882" y="62"/>
                    <a:pt x="2882" y="62"/>
                    <a:pt x="2882" y="62"/>
                  </a:cubicBezTo>
                  <a:cubicBezTo>
                    <a:pt x="2877" y="63"/>
                    <a:pt x="2883" y="66"/>
                    <a:pt x="2889" y="67"/>
                  </a:cubicBezTo>
                  <a:cubicBezTo>
                    <a:pt x="2886" y="66"/>
                    <a:pt x="2917" y="66"/>
                    <a:pt x="2925" y="65"/>
                  </a:cubicBezTo>
                  <a:cubicBezTo>
                    <a:pt x="2912" y="64"/>
                    <a:pt x="2912" y="64"/>
                    <a:pt x="2912" y="64"/>
                  </a:cubicBezTo>
                  <a:cubicBezTo>
                    <a:pt x="2947" y="64"/>
                    <a:pt x="2946" y="57"/>
                    <a:pt x="2981" y="56"/>
                  </a:cubicBezTo>
                  <a:cubicBezTo>
                    <a:pt x="2977" y="57"/>
                    <a:pt x="2971" y="62"/>
                    <a:pt x="2989" y="62"/>
                  </a:cubicBezTo>
                  <a:cubicBezTo>
                    <a:pt x="2997" y="60"/>
                    <a:pt x="3025" y="50"/>
                    <a:pt x="3056" y="48"/>
                  </a:cubicBezTo>
                  <a:cubicBezTo>
                    <a:pt x="3062" y="49"/>
                    <a:pt x="3062" y="49"/>
                    <a:pt x="3062" y="49"/>
                  </a:cubicBezTo>
                  <a:cubicBezTo>
                    <a:pt x="3086" y="47"/>
                    <a:pt x="3086" y="47"/>
                    <a:pt x="3086" y="47"/>
                  </a:cubicBezTo>
                  <a:cubicBezTo>
                    <a:pt x="3071" y="50"/>
                    <a:pt x="3029" y="59"/>
                    <a:pt x="3007" y="62"/>
                  </a:cubicBezTo>
                  <a:cubicBezTo>
                    <a:pt x="3020" y="63"/>
                    <a:pt x="3011" y="64"/>
                    <a:pt x="3030" y="63"/>
                  </a:cubicBezTo>
                  <a:cubicBezTo>
                    <a:pt x="3037" y="64"/>
                    <a:pt x="3020" y="65"/>
                    <a:pt x="3014" y="66"/>
                  </a:cubicBezTo>
                  <a:cubicBezTo>
                    <a:pt x="3060" y="65"/>
                    <a:pt x="3060" y="65"/>
                    <a:pt x="3060" y="65"/>
                  </a:cubicBezTo>
                  <a:cubicBezTo>
                    <a:pt x="3058" y="62"/>
                    <a:pt x="3095" y="61"/>
                    <a:pt x="3093" y="59"/>
                  </a:cubicBezTo>
                  <a:cubicBezTo>
                    <a:pt x="3043" y="63"/>
                    <a:pt x="3043" y="63"/>
                    <a:pt x="3043" y="63"/>
                  </a:cubicBezTo>
                  <a:cubicBezTo>
                    <a:pt x="3041" y="61"/>
                    <a:pt x="3072" y="55"/>
                    <a:pt x="3105" y="54"/>
                  </a:cubicBezTo>
                  <a:cubicBezTo>
                    <a:pt x="3113" y="55"/>
                    <a:pt x="3099" y="59"/>
                    <a:pt x="3099" y="60"/>
                  </a:cubicBezTo>
                  <a:cubicBezTo>
                    <a:pt x="3104" y="59"/>
                    <a:pt x="3130" y="58"/>
                    <a:pt x="3133" y="58"/>
                  </a:cubicBezTo>
                  <a:cubicBezTo>
                    <a:pt x="3120" y="60"/>
                    <a:pt x="3120" y="60"/>
                    <a:pt x="3120" y="60"/>
                  </a:cubicBezTo>
                  <a:cubicBezTo>
                    <a:pt x="3138" y="61"/>
                    <a:pt x="3149" y="56"/>
                    <a:pt x="3171" y="58"/>
                  </a:cubicBezTo>
                  <a:cubicBezTo>
                    <a:pt x="3179" y="58"/>
                    <a:pt x="3194" y="60"/>
                    <a:pt x="3195" y="59"/>
                  </a:cubicBezTo>
                  <a:cubicBezTo>
                    <a:pt x="3183" y="56"/>
                    <a:pt x="3180" y="47"/>
                    <a:pt x="3188" y="44"/>
                  </a:cubicBezTo>
                  <a:cubicBezTo>
                    <a:pt x="3191" y="44"/>
                    <a:pt x="3228" y="46"/>
                    <a:pt x="3236" y="47"/>
                  </a:cubicBezTo>
                  <a:cubicBezTo>
                    <a:pt x="3249" y="49"/>
                    <a:pt x="3218" y="53"/>
                    <a:pt x="3229" y="55"/>
                  </a:cubicBezTo>
                  <a:cubicBezTo>
                    <a:pt x="3229" y="54"/>
                    <a:pt x="3236" y="53"/>
                    <a:pt x="3239" y="53"/>
                  </a:cubicBezTo>
                  <a:cubicBezTo>
                    <a:pt x="3247" y="53"/>
                    <a:pt x="3235" y="55"/>
                    <a:pt x="3253" y="54"/>
                  </a:cubicBezTo>
                  <a:cubicBezTo>
                    <a:pt x="3256" y="52"/>
                    <a:pt x="3288" y="54"/>
                    <a:pt x="3261" y="52"/>
                  </a:cubicBezTo>
                  <a:cubicBezTo>
                    <a:pt x="3278" y="51"/>
                    <a:pt x="3279" y="52"/>
                    <a:pt x="3299" y="51"/>
                  </a:cubicBezTo>
                  <a:cubicBezTo>
                    <a:pt x="3292" y="50"/>
                    <a:pt x="3316" y="45"/>
                    <a:pt x="3333" y="44"/>
                  </a:cubicBezTo>
                  <a:cubicBezTo>
                    <a:pt x="3332" y="44"/>
                    <a:pt x="3336" y="45"/>
                    <a:pt x="3338" y="45"/>
                  </a:cubicBezTo>
                  <a:cubicBezTo>
                    <a:pt x="3372" y="45"/>
                    <a:pt x="3391" y="45"/>
                    <a:pt x="3423" y="44"/>
                  </a:cubicBezTo>
                  <a:cubicBezTo>
                    <a:pt x="3426" y="45"/>
                    <a:pt x="3442" y="45"/>
                    <a:pt x="3435" y="47"/>
                  </a:cubicBezTo>
                  <a:cubicBezTo>
                    <a:pt x="3440" y="46"/>
                    <a:pt x="3444" y="45"/>
                    <a:pt x="3454" y="45"/>
                  </a:cubicBezTo>
                  <a:cubicBezTo>
                    <a:pt x="3473" y="47"/>
                    <a:pt x="3432" y="46"/>
                    <a:pt x="3446" y="48"/>
                  </a:cubicBezTo>
                  <a:cubicBezTo>
                    <a:pt x="3448" y="47"/>
                    <a:pt x="3472" y="45"/>
                    <a:pt x="3486" y="44"/>
                  </a:cubicBezTo>
                  <a:cubicBezTo>
                    <a:pt x="3482" y="41"/>
                    <a:pt x="3453" y="44"/>
                    <a:pt x="3439" y="46"/>
                  </a:cubicBezTo>
                  <a:cubicBezTo>
                    <a:pt x="3439" y="42"/>
                    <a:pt x="3464" y="38"/>
                    <a:pt x="3497" y="36"/>
                  </a:cubicBezTo>
                  <a:cubicBezTo>
                    <a:pt x="3524" y="34"/>
                    <a:pt x="3509" y="37"/>
                    <a:pt x="3514" y="37"/>
                  </a:cubicBezTo>
                  <a:cubicBezTo>
                    <a:pt x="3564" y="36"/>
                    <a:pt x="3556" y="30"/>
                    <a:pt x="3598" y="31"/>
                  </a:cubicBezTo>
                  <a:cubicBezTo>
                    <a:pt x="3615" y="33"/>
                    <a:pt x="3599" y="35"/>
                    <a:pt x="3603" y="37"/>
                  </a:cubicBezTo>
                  <a:cubicBezTo>
                    <a:pt x="3581" y="38"/>
                    <a:pt x="3569" y="36"/>
                    <a:pt x="3554" y="37"/>
                  </a:cubicBezTo>
                  <a:cubicBezTo>
                    <a:pt x="3573" y="37"/>
                    <a:pt x="3573" y="37"/>
                    <a:pt x="3573" y="37"/>
                  </a:cubicBezTo>
                  <a:cubicBezTo>
                    <a:pt x="3566" y="38"/>
                    <a:pt x="3551" y="39"/>
                    <a:pt x="3543" y="39"/>
                  </a:cubicBezTo>
                  <a:cubicBezTo>
                    <a:pt x="3557" y="40"/>
                    <a:pt x="3628" y="37"/>
                    <a:pt x="3667" y="37"/>
                  </a:cubicBezTo>
                  <a:cubicBezTo>
                    <a:pt x="3674" y="36"/>
                    <a:pt x="3686" y="35"/>
                    <a:pt x="3680" y="35"/>
                  </a:cubicBezTo>
                  <a:cubicBezTo>
                    <a:pt x="3668" y="35"/>
                    <a:pt x="3668" y="35"/>
                    <a:pt x="3668" y="35"/>
                  </a:cubicBezTo>
                  <a:cubicBezTo>
                    <a:pt x="3656" y="34"/>
                    <a:pt x="3691" y="32"/>
                    <a:pt x="3675" y="32"/>
                  </a:cubicBezTo>
                  <a:cubicBezTo>
                    <a:pt x="3692" y="30"/>
                    <a:pt x="3710" y="28"/>
                    <a:pt x="3733" y="28"/>
                  </a:cubicBezTo>
                  <a:cubicBezTo>
                    <a:pt x="3738" y="30"/>
                    <a:pt x="3738" y="30"/>
                    <a:pt x="3738" y="30"/>
                  </a:cubicBezTo>
                  <a:cubicBezTo>
                    <a:pt x="3737" y="30"/>
                    <a:pt x="3722" y="29"/>
                    <a:pt x="3716" y="30"/>
                  </a:cubicBezTo>
                  <a:cubicBezTo>
                    <a:pt x="3726" y="29"/>
                    <a:pt x="3752" y="32"/>
                    <a:pt x="3762" y="29"/>
                  </a:cubicBezTo>
                  <a:cubicBezTo>
                    <a:pt x="3746" y="28"/>
                    <a:pt x="3746" y="28"/>
                    <a:pt x="3746" y="28"/>
                  </a:cubicBezTo>
                  <a:cubicBezTo>
                    <a:pt x="3762" y="26"/>
                    <a:pt x="3783" y="23"/>
                    <a:pt x="3803" y="23"/>
                  </a:cubicBezTo>
                  <a:close/>
                  <a:moveTo>
                    <a:pt x="948" y="107"/>
                  </a:moveTo>
                  <a:cubicBezTo>
                    <a:pt x="953" y="107"/>
                    <a:pt x="953" y="107"/>
                    <a:pt x="953" y="107"/>
                  </a:cubicBezTo>
                  <a:cubicBezTo>
                    <a:pt x="942" y="108"/>
                    <a:pt x="945" y="107"/>
                    <a:pt x="948" y="107"/>
                  </a:cubicBezTo>
                  <a:close/>
                  <a:moveTo>
                    <a:pt x="1982" y="94"/>
                  </a:moveTo>
                  <a:cubicBezTo>
                    <a:pt x="1988" y="91"/>
                    <a:pt x="1993" y="92"/>
                    <a:pt x="2002" y="93"/>
                  </a:cubicBezTo>
                  <a:cubicBezTo>
                    <a:pt x="1997" y="93"/>
                    <a:pt x="1986" y="95"/>
                    <a:pt x="1982" y="94"/>
                  </a:cubicBezTo>
                  <a:close/>
                  <a:moveTo>
                    <a:pt x="2407" y="76"/>
                  </a:moveTo>
                  <a:cubicBezTo>
                    <a:pt x="2412" y="75"/>
                    <a:pt x="2417" y="75"/>
                    <a:pt x="2424" y="76"/>
                  </a:cubicBezTo>
                  <a:cubicBezTo>
                    <a:pt x="2420" y="76"/>
                    <a:pt x="2414" y="76"/>
                    <a:pt x="2407" y="76"/>
                  </a:cubicBezTo>
                  <a:close/>
                  <a:moveTo>
                    <a:pt x="2845" y="55"/>
                  </a:moveTo>
                  <a:cubicBezTo>
                    <a:pt x="2845" y="55"/>
                    <a:pt x="2843" y="55"/>
                    <a:pt x="2847" y="54"/>
                  </a:cubicBezTo>
                  <a:cubicBezTo>
                    <a:pt x="2846" y="55"/>
                    <a:pt x="2846" y="55"/>
                    <a:pt x="2845" y="55"/>
                  </a:cubicBezTo>
                  <a:close/>
                  <a:moveTo>
                    <a:pt x="3599" y="28"/>
                  </a:moveTo>
                  <a:cubicBezTo>
                    <a:pt x="3586" y="28"/>
                    <a:pt x="3591" y="28"/>
                    <a:pt x="3599" y="28"/>
                  </a:cubicBezTo>
                  <a:cubicBezTo>
                    <a:pt x="3599" y="28"/>
                    <a:pt x="3599" y="28"/>
                    <a:pt x="3599" y="28"/>
                  </a:cubicBezTo>
                  <a:close/>
                  <a:moveTo>
                    <a:pt x="2376" y="80"/>
                  </a:moveTo>
                  <a:cubicBezTo>
                    <a:pt x="2375" y="79"/>
                    <a:pt x="2374" y="79"/>
                    <a:pt x="2374" y="79"/>
                  </a:cubicBezTo>
                  <a:cubicBezTo>
                    <a:pt x="2372" y="79"/>
                    <a:pt x="2372" y="80"/>
                    <a:pt x="2376" y="80"/>
                  </a:cubicBezTo>
                  <a:close/>
                  <a:moveTo>
                    <a:pt x="1552" y="108"/>
                  </a:moveTo>
                  <a:cubicBezTo>
                    <a:pt x="1551" y="108"/>
                    <a:pt x="1551" y="108"/>
                    <a:pt x="1551" y="108"/>
                  </a:cubicBezTo>
                  <a:cubicBezTo>
                    <a:pt x="1550" y="108"/>
                    <a:pt x="1550" y="108"/>
                    <a:pt x="1550" y="108"/>
                  </a:cubicBezTo>
                  <a:lnTo>
                    <a:pt x="1552" y="108"/>
                  </a:lnTo>
                  <a:close/>
                  <a:moveTo>
                    <a:pt x="3239" y="56"/>
                  </a:moveTo>
                  <a:cubicBezTo>
                    <a:pt x="3233" y="56"/>
                    <a:pt x="3231" y="55"/>
                    <a:pt x="3229" y="55"/>
                  </a:cubicBezTo>
                  <a:cubicBezTo>
                    <a:pt x="3228" y="56"/>
                    <a:pt x="3231" y="56"/>
                    <a:pt x="3239" y="56"/>
                  </a:cubicBezTo>
                  <a:close/>
                  <a:moveTo>
                    <a:pt x="3754" y="22"/>
                  </a:moveTo>
                  <a:cubicBezTo>
                    <a:pt x="3754" y="22"/>
                    <a:pt x="3752" y="22"/>
                    <a:pt x="3754" y="21"/>
                  </a:cubicBezTo>
                  <a:cubicBezTo>
                    <a:pt x="3740" y="22"/>
                    <a:pt x="3740" y="22"/>
                    <a:pt x="3740" y="22"/>
                  </a:cubicBezTo>
                  <a:cubicBezTo>
                    <a:pt x="3748" y="22"/>
                    <a:pt x="3751" y="22"/>
                    <a:pt x="3754" y="22"/>
                  </a:cubicBezTo>
                  <a:close/>
                  <a:moveTo>
                    <a:pt x="3754" y="21"/>
                  </a:moveTo>
                  <a:cubicBezTo>
                    <a:pt x="3756" y="21"/>
                    <a:pt x="3756" y="21"/>
                    <a:pt x="3756" y="21"/>
                  </a:cubicBezTo>
                  <a:cubicBezTo>
                    <a:pt x="3755" y="21"/>
                    <a:pt x="3755" y="21"/>
                    <a:pt x="3754" y="21"/>
                  </a:cubicBezTo>
                  <a:close/>
                  <a:moveTo>
                    <a:pt x="3895" y="29"/>
                  </a:moveTo>
                  <a:cubicBezTo>
                    <a:pt x="3897" y="29"/>
                    <a:pt x="3900" y="29"/>
                    <a:pt x="3902" y="29"/>
                  </a:cubicBezTo>
                  <a:cubicBezTo>
                    <a:pt x="3901" y="28"/>
                    <a:pt x="3901" y="28"/>
                    <a:pt x="3901" y="28"/>
                  </a:cubicBezTo>
                  <a:cubicBezTo>
                    <a:pt x="3891" y="28"/>
                    <a:pt x="3885" y="29"/>
                    <a:pt x="3895" y="29"/>
                  </a:cubicBezTo>
                  <a:close/>
                  <a:moveTo>
                    <a:pt x="3771" y="27"/>
                  </a:moveTo>
                  <a:cubicBezTo>
                    <a:pt x="3772" y="29"/>
                    <a:pt x="3782" y="28"/>
                    <a:pt x="3793" y="27"/>
                  </a:cubicBezTo>
                  <a:cubicBezTo>
                    <a:pt x="3793" y="27"/>
                    <a:pt x="3792" y="27"/>
                    <a:pt x="3791" y="27"/>
                  </a:cubicBezTo>
                  <a:cubicBezTo>
                    <a:pt x="3795" y="25"/>
                    <a:pt x="3783" y="26"/>
                    <a:pt x="3771" y="27"/>
                  </a:cubicBezTo>
                  <a:close/>
                  <a:moveTo>
                    <a:pt x="3796" y="27"/>
                  </a:moveTo>
                  <a:cubicBezTo>
                    <a:pt x="3799" y="27"/>
                    <a:pt x="3803" y="27"/>
                    <a:pt x="3806" y="27"/>
                  </a:cubicBezTo>
                  <a:cubicBezTo>
                    <a:pt x="3808" y="26"/>
                    <a:pt x="3802" y="27"/>
                    <a:pt x="3796" y="27"/>
                  </a:cubicBezTo>
                  <a:close/>
                  <a:moveTo>
                    <a:pt x="3656" y="26"/>
                  </a:moveTo>
                  <a:cubicBezTo>
                    <a:pt x="3661" y="27"/>
                    <a:pt x="3659" y="24"/>
                    <a:pt x="3662" y="25"/>
                  </a:cubicBezTo>
                  <a:cubicBezTo>
                    <a:pt x="3668" y="23"/>
                    <a:pt x="3627" y="28"/>
                    <a:pt x="3656" y="26"/>
                  </a:cubicBezTo>
                  <a:close/>
                  <a:moveTo>
                    <a:pt x="3770" y="32"/>
                  </a:moveTo>
                  <a:cubicBezTo>
                    <a:pt x="3780" y="32"/>
                    <a:pt x="3780" y="32"/>
                    <a:pt x="3780" y="32"/>
                  </a:cubicBezTo>
                  <a:cubicBezTo>
                    <a:pt x="3776" y="30"/>
                    <a:pt x="3776" y="30"/>
                    <a:pt x="3776" y="30"/>
                  </a:cubicBezTo>
                  <a:lnTo>
                    <a:pt x="3770" y="32"/>
                  </a:lnTo>
                  <a:close/>
                  <a:moveTo>
                    <a:pt x="3692" y="33"/>
                  </a:moveTo>
                  <a:cubicBezTo>
                    <a:pt x="3710" y="33"/>
                    <a:pt x="3710" y="33"/>
                    <a:pt x="3710" y="33"/>
                  </a:cubicBezTo>
                  <a:cubicBezTo>
                    <a:pt x="3709" y="33"/>
                    <a:pt x="3712" y="33"/>
                    <a:pt x="3714" y="33"/>
                  </a:cubicBezTo>
                  <a:cubicBezTo>
                    <a:pt x="3703" y="33"/>
                    <a:pt x="3691" y="33"/>
                    <a:pt x="3692" y="33"/>
                  </a:cubicBezTo>
                  <a:close/>
                  <a:moveTo>
                    <a:pt x="3729" y="32"/>
                  </a:moveTo>
                  <a:cubicBezTo>
                    <a:pt x="3726" y="32"/>
                    <a:pt x="3719" y="32"/>
                    <a:pt x="3714" y="33"/>
                  </a:cubicBezTo>
                  <a:cubicBezTo>
                    <a:pt x="3720" y="33"/>
                    <a:pt x="3726" y="32"/>
                    <a:pt x="3729" y="32"/>
                  </a:cubicBezTo>
                  <a:close/>
                  <a:moveTo>
                    <a:pt x="3738" y="34"/>
                  </a:moveTo>
                  <a:cubicBezTo>
                    <a:pt x="3756" y="34"/>
                    <a:pt x="3756" y="34"/>
                    <a:pt x="3756" y="34"/>
                  </a:cubicBezTo>
                  <a:cubicBezTo>
                    <a:pt x="3750" y="33"/>
                    <a:pt x="3750" y="33"/>
                    <a:pt x="3750" y="33"/>
                  </a:cubicBezTo>
                  <a:lnTo>
                    <a:pt x="3738" y="34"/>
                  </a:lnTo>
                  <a:close/>
                  <a:moveTo>
                    <a:pt x="3500" y="39"/>
                  </a:moveTo>
                  <a:cubicBezTo>
                    <a:pt x="3480" y="40"/>
                    <a:pt x="3480" y="40"/>
                    <a:pt x="3480" y="40"/>
                  </a:cubicBezTo>
                  <a:cubicBezTo>
                    <a:pt x="3478" y="40"/>
                    <a:pt x="3484" y="41"/>
                    <a:pt x="3491" y="40"/>
                  </a:cubicBezTo>
                  <a:cubicBezTo>
                    <a:pt x="3496" y="40"/>
                    <a:pt x="3503" y="39"/>
                    <a:pt x="3500" y="39"/>
                  </a:cubicBezTo>
                  <a:close/>
                  <a:moveTo>
                    <a:pt x="3550" y="44"/>
                  </a:moveTo>
                  <a:cubicBezTo>
                    <a:pt x="3559" y="42"/>
                    <a:pt x="3559" y="42"/>
                    <a:pt x="3559" y="42"/>
                  </a:cubicBezTo>
                  <a:cubicBezTo>
                    <a:pt x="3554" y="42"/>
                    <a:pt x="3553" y="42"/>
                    <a:pt x="3550" y="41"/>
                  </a:cubicBezTo>
                  <a:lnTo>
                    <a:pt x="3550" y="44"/>
                  </a:lnTo>
                  <a:close/>
                  <a:moveTo>
                    <a:pt x="3499" y="47"/>
                  </a:moveTo>
                  <a:cubicBezTo>
                    <a:pt x="3500" y="46"/>
                    <a:pt x="3520" y="45"/>
                    <a:pt x="3502" y="45"/>
                  </a:cubicBezTo>
                  <a:cubicBezTo>
                    <a:pt x="3500" y="45"/>
                    <a:pt x="3474" y="47"/>
                    <a:pt x="3499" y="47"/>
                  </a:cubicBezTo>
                  <a:close/>
                  <a:moveTo>
                    <a:pt x="3208" y="50"/>
                  </a:moveTo>
                  <a:cubicBezTo>
                    <a:pt x="3213" y="50"/>
                    <a:pt x="3213" y="50"/>
                    <a:pt x="3213" y="50"/>
                  </a:cubicBezTo>
                  <a:cubicBezTo>
                    <a:pt x="3212" y="46"/>
                    <a:pt x="3212" y="46"/>
                    <a:pt x="3212" y="46"/>
                  </a:cubicBezTo>
                  <a:lnTo>
                    <a:pt x="3208" y="50"/>
                  </a:lnTo>
                  <a:close/>
                  <a:moveTo>
                    <a:pt x="2964" y="64"/>
                  </a:moveTo>
                  <a:cubicBezTo>
                    <a:pt x="2950" y="65"/>
                    <a:pt x="2943" y="65"/>
                    <a:pt x="2950" y="67"/>
                  </a:cubicBezTo>
                  <a:cubicBezTo>
                    <a:pt x="2973" y="67"/>
                    <a:pt x="2955" y="65"/>
                    <a:pt x="2976" y="65"/>
                  </a:cubicBezTo>
                  <a:cubicBezTo>
                    <a:pt x="2981" y="64"/>
                    <a:pt x="2959" y="65"/>
                    <a:pt x="2964" y="64"/>
                  </a:cubicBezTo>
                  <a:close/>
                  <a:moveTo>
                    <a:pt x="2964" y="64"/>
                  </a:moveTo>
                  <a:cubicBezTo>
                    <a:pt x="2967" y="63"/>
                    <a:pt x="2969" y="63"/>
                    <a:pt x="2971" y="63"/>
                  </a:cubicBezTo>
                  <a:cubicBezTo>
                    <a:pt x="2967" y="63"/>
                    <a:pt x="2965" y="63"/>
                    <a:pt x="2964" y="64"/>
                  </a:cubicBezTo>
                  <a:close/>
                  <a:moveTo>
                    <a:pt x="41" y="131"/>
                  </a:moveTo>
                  <a:cubicBezTo>
                    <a:pt x="26" y="130"/>
                    <a:pt x="26" y="130"/>
                    <a:pt x="26" y="130"/>
                  </a:cubicBezTo>
                  <a:cubicBezTo>
                    <a:pt x="36" y="131"/>
                    <a:pt x="36" y="131"/>
                    <a:pt x="36" y="131"/>
                  </a:cubicBezTo>
                  <a:lnTo>
                    <a:pt x="41" y="131"/>
                  </a:lnTo>
                  <a:close/>
                  <a:moveTo>
                    <a:pt x="0" y="135"/>
                  </a:moveTo>
                  <a:cubicBezTo>
                    <a:pt x="3" y="134"/>
                    <a:pt x="10" y="134"/>
                    <a:pt x="13" y="135"/>
                  </a:cubicBezTo>
                  <a:cubicBezTo>
                    <a:pt x="9" y="132"/>
                    <a:pt x="9" y="132"/>
                    <a:pt x="9" y="132"/>
                  </a:cubicBezTo>
                  <a:lnTo>
                    <a:pt x="0" y="135"/>
                  </a:lnTo>
                  <a:close/>
                  <a:moveTo>
                    <a:pt x="2032" y="95"/>
                  </a:moveTo>
                  <a:cubicBezTo>
                    <a:pt x="2043" y="97"/>
                    <a:pt x="2043" y="97"/>
                    <a:pt x="2043" y="97"/>
                  </a:cubicBezTo>
                  <a:cubicBezTo>
                    <a:pt x="2044" y="96"/>
                    <a:pt x="2044" y="96"/>
                    <a:pt x="2044" y="96"/>
                  </a:cubicBezTo>
                  <a:cubicBezTo>
                    <a:pt x="2042" y="95"/>
                    <a:pt x="2039" y="95"/>
                    <a:pt x="2032" y="95"/>
                  </a:cubicBezTo>
                  <a:close/>
                  <a:moveTo>
                    <a:pt x="1842" y="100"/>
                  </a:moveTo>
                  <a:cubicBezTo>
                    <a:pt x="1845" y="100"/>
                    <a:pt x="1845" y="100"/>
                    <a:pt x="1845" y="100"/>
                  </a:cubicBezTo>
                  <a:cubicBezTo>
                    <a:pt x="1839" y="98"/>
                    <a:pt x="1839" y="98"/>
                    <a:pt x="1839" y="98"/>
                  </a:cubicBezTo>
                  <a:lnTo>
                    <a:pt x="1842" y="100"/>
                  </a:lnTo>
                  <a:close/>
                  <a:moveTo>
                    <a:pt x="1673" y="108"/>
                  </a:moveTo>
                  <a:cubicBezTo>
                    <a:pt x="1678" y="108"/>
                    <a:pt x="1684" y="108"/>
                    <a:pt x="1690" y="108"/>
                  </a:cubicBezTo>
                  <a:cubicBezTo>
                    <a:pt x="1678" y="108"/>
                    <a:pt x="1671" y="106"/>
                    <a:pt x="1673" y="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AC8BC69-2D93-4118-AE75-14B8A68DBB7A}"/>
              </a:ext>
            </a:extLst>
          </p:cNvPr>
          <p:cNvGrpSpPr/>
          <p:nvPr/>
        </p:nvGrpSpPr>
        <p:grpSpPr>
          <a:xfrm flipH="1" flipV="1">
            <a:off x="-2382" y="6476999"/>
            <a:ext cx="9148763" cy="381000"/>
            <a:chOff x="-3175" y="0"/>
            <a:chExt cx="12198350" cy="434977"/>
          </a:xfrm>
        </p:grpSpPr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39AECB2F-6744-4392-BB99-5307343EFF34}"/>
                </a:ext>
              </a:extLst>
            </p:cNvPr>
            <p:cNvSpPr/>
            <p:nvPr userDrawn="1"/>
          </p:nvSpPr>
          <p:spPr>
            <a:xfrm flipV="1">
              <a:off x="0" y="0"/>
              <a:ext cx="12192000" cy="35242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C9598311-CC85-4564-95CD-3EA3C6D9D3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75" y="20639"/>
              <a:ext cx="12198350" cy="414338"/>
            </a:xfrm>
            <a:custGeom>
              <a:avLst/>
              <a:gdLst>
                <a:gd name="T0" fmla="*/ 4332 w 4484"/>
                <a:gd name="T1" fmla="*/ 9 h 149"/>
                <a:gd name="T2" fmla="*/ 4175 w 4484"/>
                <a:gd name="T3" fmla="*/ 7 h 149"/>
                <a:gd name="T4" fmla="*/ 4261 w 4484"/>
                <a:gd name="T5" fmla="*/ 15 h 149"/>
                <a:gd name="T6" fmla="*/ 4156 w 4484"/>
                <a:gd name="T7" fmla="*/ 15 h 149"/>
                <a:gd name="T8" fmla="*/ 3984 w 4484"/>
                <a:gd name="T9" fmla="*/ 14 h 149"/>
                <a:gd name="T10" fmla="*/ 4041 w 4484"/>
                <a:gd name="T11" fmla="*/ 15 h 149"/>
                <a:gd name="T12" fmla="*/ 4048 w 4484"/>
                <a:gd name="T13" fmla="*/ 17 h 149"/>
                <a:gd name="T14" fmla="*/ 3859 w 4484"/>
                <a:gd name="T15" fmla="*/ 21 h 149"/>
                <a:gd name="T16" fmla="*/ 4000 w 4484"/>
                <a:gd name="T17" fmla="*/ 16 h 149"/>
                <a:gd name="T18" fmla="*/ 3832 w 4484"/>
                <a:gd name="T19" fmla="*/ 31 h 149"/>
                <a:gd name="T20" fmla="*/ 3929 w 4484"/>
                <a:gd name="T21" fmla="*/ 18 h 149"/>
                <a:gd name="T22" fmla="*/ 3916 w 4484"/>
                <a:gd name="T23" fmla="*/ 24 h 149"/>
                <a:gd name="T24" fmla="*/ 4060 w 4484"/>
                <a:gd name="T25" fmla="*/ 19 h 149"/>
                <a:gd name="T26" fmla="*/ 3974 w 4484"/>
                <a:gd name="T27" fmla="*/ 23 h 149"/>
                <a:gd name="T28" fmla="*/ 1853 w 4484"/>
                <a:gd name="T29" fmla="*/ 98 h 149"/>
                <a:gd name="T30" fmla="*/ 2394 w 4484"/>
                <a:gd name="T31" fmla="*/ 72 h 149"/>
                <a:gd name="T32" fmla="*/ 1882 w 4484"/>
                <a:gd name="T33" fmla="*/ 78 h 149"/>
                <a:gd name="T34" fmla="*/ 109 w 4484"/>
                <a:gd name="T35" fmla="*/ 131 h 149"/>
                <a:gd name="T36" fmla="*/ 3681 w 4484"/>
                <a:gd name="T37" fmla="*/ 25 h 149"/>
                <a:gd name="T38" fmla="*/ 1027 w 4484"/>
                <a:gd name="T39" fmla="*/ 117 h 149"/>
                <a:gd name="T40" fmla="*/ 3803 w 4484"/>
                <a:gd name="T41" fmla="*/ 23 h 149"/>
                <a:gd name="T42" fmla="*/ 3654 w 4484"/>
                <a:gd name="T43" fmla="*/ 28 h 149"/>
                <a:gd name="T44" fmla="*/ 3321 w 4484"/>
                <a:gd name="T45" fmla="*/ 35 h 149"/>
                <a:gd name="T46" fmla="*/ 2967 w 4484"/>
                <a:gd name="T47" fmla="*/ 46 h 149"/>
                <a:gd name="T48" fmla="*/ 2791 w 4484"/>
                <a:gd name="T49" fmla="*/ 57 h 149"/>
                <a:gd name="T50" fmla="*/ 2439 w 4484"/>
                <a:gd name="T51" fmla="*/ 60 h 149"/>
                <a:gd name="T52" fmla="*/ 2157 w 4484"/>
                <a:gd name="T53" fmla="*/ 76 h 149"/>
                <a:gd name="T54" fmla="*/ 1821 w 4484"/>
                <a:gd name="T55" fmla="*/ 84 h 149"/>
                <a:gd name="T56" fmla="*/ 1315 w 4484"/>
                <a:gd name="T57" fmla="*/ 99 h 149"/>
                <a:gd name="T58" fmla="*/ 993 w 4484"/>
                <a:gd name="T59" fmla="*/ 104 h 149"/>
                <a:gd name="T60" fmla="*/ 657 w 4484"/>
                <a:gd name="T61" fmla="*/ 114 h 149"/>
                <a:gd name="T62" fmla="*/ 69 w 4484"/>
                <a:gd name="T63" fmla="*/ 132 h 149"/>
                <a:gd name="T64" fmla="*/ 295 w 4484"/>
                <a:gd name="T65" fmla="*/ 138 h 149"/>
                <a:gd name="T66" fmla="*/ 690 w 4484"/>
                <a:gd name="T67" fmla="*/ 128 h 149"/>
                <a:gd name="T68" fmla="*/ 953 w 4484"/>
                <a:gd name="T69" fmla="*/ 122 h 149"/>
                <a:gd name="T70" fmla="*/ 1079 w 4484"/>
                <a:gd name="T71" fmla="*/ 119 h 149"/>
                <a:gd name="T72" fmla="*/ 1301 w 4484"/>
                <a:gd name="T73" fmla="*/ 110 h 149"/>
                <a:gd name="T74" fmla="*/ 1426 w 4484"/>
                <a:gd name="T75" fmla="*/ 108 h 149"/>
                <a:gd name="T76" fmla="*/ 1686 w 4484"/>
                <a:gd name="T77" fmla="*/ 105 h 149"/>
                <a:gd name="T78" fmla="*/ 1886 w 4484"/>
                <a:gd name="T79" fmla="*/ 96 h 149"/>
                <a:gd name="T80" fmla="*/ 2029 w 4484"/>
                <a:gd name="T81" fmla="*/ 91 h 149"/>
                <a:gd name="T82" fmla="*/ 2284 w 4484"/>
                <a:gd name="T83" fmla="*/ 82 h 149"/>
                <a:gd name="T84" fmla="*/ 2374 w 4484"/>
                <a:gd name="T85" fmla="*/ 79 h 149"/>
                <a:gd name="T86" fmla="*/ 2520 w 4484"/>
                <a:gd name="T87" fmla="*/ 75 h 149"/>
                <a:gd name="T88" fmla="*/ 2776 w 4484"/>
                <a:gd name="T89" fmla="*/ 69 h 149"/>
                <a:gd name="T90" fmla="*/ 2989 w 4484"/>
                <a:gd name="T91" fmla="*/ 62 h 149"/>
                <a:gd name="T92" fmla="*/ 3099 w 4484"/>
                <a:gd name="T93" fmla="*/ 60 h 149"/>
                <a:gd name="T94" fmla="*/ 3299 w 4484"/>
                <a:gd name="T95" fmla="*/ 51 h 149"/>
                <a:gd name="T96" fmla="*/ 3598 w 4484"/>
                <a:gd name="T97" fmla="*/ 31 h 149"/>
                <a:gd name="T98" fmla="*/ 3716 w 4484"/>
                <a:gd name="T99" fmla="*/ 30 h 149"/>
                <a:gd name="T100" fmla="*/ 2424 w 4484"/>
                <a:gd name="T101" fmla="*/ 76 h 149"/>
                <a:gd name="T102" fmla="*/ 1552 w 4484"/>
                <a:gd name="T103" fmla="*/ 108 h 149"/>
                <a:gd name="T104" fmla="*/ 3754 w 4484"/>
                <a:gd name="T105" fmla="*/ 21 h 149"/>
                <a:gd name="T106" fmla="*/ 3796 w 4484"/>
                <a:gd name="T107" fmla="*/ 27 h 149"/>
                <a:gd name="T108" fmla="*/ 3710 w 4484"/>
                <a:gd name="T109" fmla="*/ 33 h 149"/>
                <a:gd name="T110" fmla="*/ 3480 w 4484"/>
                <a:gd name="T111" fmla="*/ 40 h 149"/>
                <a:gd name="T112" fmla="*/ 3213 w 4484"/>
                <a:gd name="T113" fmla="*/ 50 h 149"/>
                <a:gd name="T114" fmla="*/ 26 w 4484"/>
                <a:gd name="T115" fmla="*/ 130 h 149"/>
                <a:gd name="T116" fmla="*/ 1842 w 4484"/>
                <a:gd name="T11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4" h="149">
                  <a:moveTo>
                    <a:pt x="4477" y="2"/>
                  </a:moveTo>
                  <a:cubicBezTo>
                    <a:pt x="4484" y="2"/>
                    <a:pt x="4482" y="1"/>
                    <a:pt x="4483" y="0"/>
                  </a:cubicBezTo>
                  <a:cubicBezTo>
                    <a:pt x="4471" y="1"/>
                    <a:pt x="4478" y="3"/>
                    <a:pt x="4477" y="2"/>
                  </a:cubicBezTo>
                  <a:close/>
                  <a:moveTo>
                    <a:pt x="4368" y="9"/>
                  </a:moveTo>
                  <a:cubicBezTo>
                    <a:pt x="4370" y="9"/>
                    <a:pt x="4370" y="9"/>
                    <a:pt x="4370" y="9"/>
                  </a:cubicBezTo>
                  <a:cubicBezTo>
                    <a:pt x="4354" y="11"/>
                    <a:pt x="4354" y="11"/>
                    <a:pt x="4354" y="11"/>
                  </a:cubicBezTo>
                  <a:lnTo>
                    <a:pt x="4368" y="9"/>
                  </a:lnTo>
                  <a:close/>
                  <a:moveTo>
                    <a:pt x="4266" y="12"/>
                  </a:moveTo>
                  <a:cubicBezTo>
                    <a:pt x="4276" y="15"/>
                    <a:pt x="4303" y="11"/>
                    <a:pt x="4321" y="11"/>
                  </a:cubicBezTo>
                  <a:cubicBezTo>
                    <a:pt x="4324" y="12"/>
                    <a:pt x="4324" y="12"/>
                    <a:pt x="4324" y="12"/>
                  </a:cubicBezTo>
                  <a:cubicBezTo>
                    <a:pt x="4332" y="9"/>
                    <a:pt x="4332" y="9"/>
                    <a:pt x="4332" y="9"/>
                  </a:cubicBezTo>
                  <a:cubicBezTo>
                    <a:pt x="4310" y="10"/>
                    <a:pt x="4282" y="13"/>
                    <a:pt x="4266" y="12"/>
                  </a:cubicBezTo>
                  <a:close/>
                  <a:moveTo>
                    <a:pt x="4224" y="8"/>
                  </a:moveTo>
                  <a:cubicBezTo>
                    <a:pt x="4223" y="8"/>
                    <a:pt x="4222" y="8"/>
                    <a:pt x="4222" y="7"/>
                  </a:cubicBezTo>
                  <a:cubicBezTo>
                    <a:pt x="4220" y="8"/>
                    <a:pt x="4217" y="8"/>
                    <a:pt x="4211" y="8"/>
                  </a:cubicBezTo>
                  <a:cubicBezTo>
                    <a:pt x="4215" y="9"/>
                    <a:pt x="4200" y="9"/>
                    <a:pt x="4224" y="8"/>
                  </a:cubicBezTo>
                  <a:close/>
                  <a:moveTo>
                    <a:pt x="4222" y="7"/>
                  </a:moveTo>
                  <a:cubicBezTo>
                    <a:pt x="4233" y="7"/>
                    <a:pt x="4215" y="7"/>
                    <a:pt x="4222" y="7"/>
                  </a:cubicBezTo>
                  <a:close/>
                  <a:moveTo>
                    <a:pt x="4175" y="7"/>
                  </a:moveTo>
                  <a:cubicBezTo>
                    <a:pt x="4161" y="8"/>
                    <a:pt x="4164" y="9"/>
                    <a:pt x="4172" y="10"/>
                  </a:cubicBezTo>
                  <a:cubicBezTo>
                    <a:pt x="4186" y="8"/>
                    <a:pt x="4186" y="8"/>
                    <a:pt x="4186" y="8"/>
                  </a:cubicBezTo>
                  <a:cubicBezTo>
                    <a:pt x="4183" y="8"/>
                    <a:pt x="4171" y="8"/>
                    <a:pt x="4175" y="7"/>
                  </a:cubicBezTo>
                  <a:close/>
                  <a:moveTo>
                    <a:pt x="4159" y="12"/>
                  </a:moveTo>
                  <a:cubicBezTo>
                    <a:pt x="4166" y="11"/>
                    <a:pt x="4166" y="11"/>
                    <a:pt x="4166" y="11"/>
                  </a:cubicBezTo>
                  <a:cubicBezTo>
                    <a:pt x="4165" y="11"/>
                    <a:pt x="4163" y="11"/>
                    <a:pt x="4159" y="12"/>
                  </a:cubicBezTo>
                  <a:close/>
                  <a:moveTo>
                    <a:pt x="4173" y="11"/>
                  </a:moveTo>
                  <a:cubicBezTo>
                    <a:pt x="4172" y="12"/>
                    <a:pt x="4175" y="11"/>
                    <a:pt x="4182" y="10"/>
                  </a:cubicBezTo>
                  <a:cubicBezTo>
                    <a:pt x="4166" y="11"/>
                    <a:pt x="4166" y="11"/>
                    <a:pt x="4166" y="11"/>
                  </a:cubicBezTo>
                  <a:cubicBezTo>
                    <a:pt x="4168" y="12"/>
                    <a:pt x="4168" y="13"/>
                    <a:pt x="4173" y="11"/>
                  </a:cubicBezTo>
                  <a:close/>
                  <a:moveTo>
                    <a:pt x="4190" y="10"/>
                  </a:moveTo>
                  <a:cubicBezTo>
                    <a:pt x="4198" y="11"/>
                    <a:pt x="4209" y="11"/>
                    <a:pt x="4194" y="12"/>
                  </a:cubicBezTo>
                  <a:cubicBezTo>
                    <a:pt x="4222" y="11"/>
                    <a:pt x="4218" y="9"/>
                    <a:pt x="4190" y="10"/>
                  </a:cubicBezTo>
                  <a:close/>
                  <a:moveTo>
                    <a:pt x="4261" y="15"/>
                  </a:moveTo>
                  <a:cubicBezTo>
                    <a:pt x="4272" y="16"/>
                    <a:pt x="4272" y="16"/>
                    <a:pt x="4272" y="16"/>
                  </a:cubicBezTo>
                  <a:cubicBezTo>
                    <a:pt x="4281" y="15"/>
                    <a:pt x="4281" y="15"/>
                    <a:pt x="4281" y="15"/>
                  </a:cubicBezTo>
                  <a:cubicBezTo>
                    <a:pt x="4276" y="15"/>
                    <a:pt x="4260" y="15"/>
                    <a:pt x="4261" y="15"/>
                  </a:cubicBezTo>
                  <a:close/>
                  <a:moveTo>
                    <a:pt x="4084" y="11"/>
                  </a:moveTo>
                  <a:cubicBezTo>
                    <a:pt x="4083" y="11"/>
                    <a:pt x="4089" y="12"/>
                    <a:pt x="4090" y="13"/>
                  </a:cubicBezTo>
                  <a:cubicBezTo>
                    <a:pt x="4100" y="12"/>
                    <a:pt x="4100" y="12"/>
                    <a:pt x="4100" y="12"/>
                  </a:cubicBezTo>
                  <a:cubicBezTo>
                    <a:pt x="4095" y="12"/>
                    <a:pt x="4085" y="12"/>
                    <a:pt x="4084" y="11"/>
                  </a:cubicBezTo>
                  <a:close/>
                  <a:moveTo>
                    <a:pt x="4090" y="13"/>
                  </a:moveTo>
                  <a:cubicBezTo>
                    <a:pt x="4074" y="14"/>
                    <a:pt x="4074" y="14"/>
                    <a:pt x="4074" y="14"/>
                  </a:cubicBezTo>
                  <a:cubicBezTo>
                    <a:pt x="4088" y="14"/>
                    <a:pt x="4091" y="14"/>
                    <a:pt x="4090" y="13"/>
                  </a:cubicBezTo>
                  <a:close/>
                  <a:moveTo>
                    <a:pt x="4156" y="15"/>
                  </a:moveTo>
                  <a:cubicBezTo>
                    <a:pt x="4182" y="12"/>
                    <a:pt x="4182" y="12"/>
                    <a:pt x="4182" y="12"/>
                  </a:cubicBezTo>
                  <a:cubicBezTo>
                    <a:pt x="4151" y="15"/>
                    <a:pt x="4151" y="15"/>
                    <a:pt x="4151" y="15"/>
                  </a:cubicBezTo>
                  <a:lnTo>
                    <a:pt x="4156" y="15"/>
                  </a:lnTo>
                  <a:close/>
                  <a:moveTo>
                    <a:pt x="4017" y="13"/>
                  </a:moveTo>
                  <a:cubicBezTo>
                    <a:pt x="4024" y="12"/>
                    <a:pt x="4024" y="12"/>
                    <a:pt x="4024" y="12"/>
                  </a:cubicBezTo>
                  <a:cubicBezTo>
                    <a:pt x="4033" y="11"/>
                    <a:pt x="4033" y="11"/>
                    <a:pt x="4033" y="11"/>
                  </a:cubicBezTo>
                  <a:lnTo>
                    <a:pt x="4017" y="13"/>
                  </a:lnTo>
                  <a:close/>
                  <a:moveTo>
                    <a:pt x="3984" y="14"/>
                  </a:moveTo>
                  <a:cubicBezTo>
                    <a:pt x="3991" y="12"/>
                    <a:pt x="3975" y="12"/>
                    <a:pt x="3982" y="11"/>
                  </a:cubicBezTo>
                  <a:cubicBezTo>
                    <a:pt x="3971" y="12"/>
                    <a:pt x="3962" y="13"/>
                    <a:pt x="3954" y="14"/>
                  </a:cubicBezTo>
                  <a:cubicBezTo>
                    <a:pt x="3963" y="13"/>
                    <a:pt x="3972" y="13"/>
                    <a:pt x="3984" y="14"/>
                  </a:cubicBezTo>
                  <a:close/>
                  <a:moveTo>
                    <a:pt x="3940" y="16"/>
                  </a:moveTo>
                  <a:cubicBezTo>
                    <a:pt x="3944" y="15"/>
                    <a:pt x="3949" y="15"/>
                    <a:pt x="3954" y="14"/>
                  </a:cubicBezTo>
                  <a:cubicBezTo>
                    <a:pt x="3949" y="14"/>
                    <a:pt x="3945" y="15"/>
                    <a:pt x="3940" y="16"/>
                  </a:cubicBezTo>
                  <a:close/>
                  <a:moveTo>
                    <a:pt x="4041" y="15"/>
                  </a:moveTo>
                  <a:cubicBezTo>
                    <a:pt x="4043" y="15"/>
                    <a:pt x="4045" y="15"/>
                    <a:pt x="4047" y="15"/>
                  </a:cubicBezTo>
                  <a:cubicBezTo>
                    <a:pt x="4046" y="14"/>
                    <a:pt x="4044" y="14"/>
                    <a:pt x="4035" y="13"/>
                  </a:cubicBezTo>
                  <a:lnTo>
                    <a:pt x="4041" y="15"/>
                  </a:lnTo>
                  <a:close/>
                  <a:moveTo>
                    <a:pt x="4041" y="15"/>
                  </a:moveTo>
                  <a:cubicBezTo>
                    <a:pt x="4041" y="15"/>
                    <a:pt x="4041" y="15"/>
                    <a:pt x="4041" y="15"/>
                  </a:cubicBezTo>
                  <a:cubicBezTo>
                    <a:pt x="4035" y="15"/>
                    <a:pt x="4031" y="15"/>
                    <a:pt x="4029" y="15"/>
                  </a:cubicBezTo>
                  <a:cubicBezTo>
                    <a:pt x="4031" y="15"/>
                    <a:pt x="4035" y="15"/>
                    <a:pt x="4041" y="15"/>
                  </a:cubicBezTo>
                  <a:close/>
                  <a:moveTo>
                    <a:pt x="4047" y="15"/>
                  </a:moveTo>
                  <a:cubicBezTo>
                    <a:pt x="4048" y="15"/>
                    <a:pt x="4048" y="15"/>
                    <a:pt x="4049" y="15"/>
                  </a:cubicBezTo>
                  <a:cubicBezTo>
                    <a:pt x="4048" y="15"/>
                    <a:pt x="4048" y="15"/>
                    <a:pt x="4047" y="15"/>
                  </a:cubicBezTo>
                  <a:close/>
                  <a:moveTo>
                    <a:pt x="4115" y="15"/>
                  </a:moveTo>
                  <a:cubicBezTo>
                    <a:pt x="4106" y="16"/>
                    <a:pt x="4087" y="18"/>
                    <a:pt x="4105" y="19"/>
                  </a:cubicBezTo>
                  <a:cubicBezTo>
                    <a:pt x="4112" y="17"/>
                    <a:pt x="4101" y="17"/>
                    <a:pt x="4115" y="15"/>
                  </a:cubicBezTo>
                  <a:close/>
                  <a:moveTo>
                    <a:pt x="4074" y="15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73" y="17"/>
                    <a:pt x="4073" y="17"/>
                    <a:pt x="4073" y="17"/>
                  </a:cubicBezTo>
                  <a:cubicBezTo>
                    <a:pt x="4073" y="16"/>
                    <a:pt x="4070" y="16"/>
                    <a:pt x="4074" y="15"/>
                  </a:cubicBezTo>
                  <a:close/>
                  <a:moveTo>
                    <a:pt x="4048" y="17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50" y="17"/>
                    <a:pt x="4050" y="17"/>
                    <a:pt x="4050" y="17"/>
                  </a:cubicBezTo>
                  <a:lnTo>
                    <a:pt x="4048" y="17"/>
                  </a:lnTo>
                  <a:close/>
                  <a:moveTo>
                    <a:pt x="3969" y="16"/>
                  </a:moveTo>
                  <a:cubicBezTo>
                    <a:pt x="3961" y="17"/>
                    <a:pt x="3954" y="18"/>
                    <a:pt x="3945" y="18"/>
                  </a:cubicBezTo>
                  <a:cubicBezTo>
                    <a:pt x="3954" y="18"/>
                    <a:pt x="3964" y="18"/>
                    <a:pt x="3973" y="18"/>
                  </a:cubicBezTo>
                  <a:cubicBezTo>
                    <a:pt x="3975" y="17"/>
                    <a:pt x="3979" y="16"/>
                    <a:pt x="3969" y="16"/>
                  </a:cubicBezTo>
                  <a:close/>
                  <a:moveTo>
                    <a:pt x="4004" y="16"/>
                  </a:moveTo>
                  <a:cubicBezTo>
                    <a:pt x="4004" y="16"/>
                    <a:pt x="4003" y="16"/>
                    <a:pt x="4002" y="16"/>
                  </a:cubicBezTo>
                  <a:cubicBezTo>
                    <a:pt x="4003" y="16"/>
                    <a:pt x="4004" y="16"/>
                    <a:pt x="4004" y="16"/>
                  </a:cubicBezTo>
                  <a:close/>
                  <a:moveTo>
                    <a:pt x="3859" y="21"/>
                  </a:moveTo>
                  <a:cubicBezTo>
                    <a:pt x="3859" y="21"/>
                    <a:pt x="3859" y="21"/>
                    <a:pt x="3859" y="21"/>
                  </a:cubicBezTo>
                  <a:cubicBezTo>
                    <a:pt x="3857" y="21"/>
                    <a:pt x="3857" y="21"/>
                    <a:pt x="3857" y="21"/>
                  </a:cubicBezTo>
                  <a:cubicBezTo>
                    <a:pt x="3858" y="21"/>
                    <a:pt x="3858" y="21"/>
                    <a:pt x="3859" y="21"/>
                  </a:cubicBezTo>
                  <a:close/>
                  <a:moveTo>
                    <a:pt x="3975" y="18"/>
                  </a:moveTo>
                  <a:cubicBezTo>
                    <a:pt x="3982" y="18"/>
                    <a:pt x="3986" y="18"/>
                    <a:pt x="3991" y="17"/>
                  </a:cubicBezTo>
                  <a:cubicBezTo>
                    <a:pt x="3985" y="17"/>
                    <a:pt x="3980" y="18"/>
                    <a:pt x="3973" y="18"/>
                  </a:cubicBezTo>
                  <a:cubicBezTo>
                    <a:pt x="3973" y="18"/>
                    <a:pt x="3973" y="18"/>
                    <a:pt x="3975" y="18"/>
                  </a:cubicBezTo>
                  <a:close/>
                  <a:moveTo>
                    <a:pt x="3916" y="17"/>
                  </a:moveTo>
                  <a:cubicBezTo>
                    <a:pt x="3919" y="17"/>
                    <a:pt x="3924" y="18"/>
                    <a:pt x="3928" y="18"/>
                  </a:cubicBezTo>
                  <a:cubicBezTo>
                    <a:pt x="3924" y="17"/>
                    <a:pt x="3917" y="17"/>
                    <a:pt x="3916" y="17"/>
                  </a:cubicBezTo>
                  <a:close/>
                  <a:moveTo>
                    <a:pt x="4000" y="16"/>
                  </a:moveTo>
                  <a:cubicBezTo>
                    <a:pt x="4000" y="16"/>
                    <a:pt x="4001" y="16"/>
                    <a:pt x="4001" y="16"/>
                  </a:cubicBezTo>
                  <a:cubicBezTo>
                    <a:pt x="3999" y="15"/>
                    <a:pt x="3999" y="15"/>
                    <a:pt x="4000" y="16"/>
                  </a:cubicBezTo>
                  <a:close/>
                  <a:moveTo>
                    <a:pt x="3991" y="17"/>
                  </a:moveTo>
                  <a:cubicBezTo>
                    <a:pt x="3995" y="17"/>
                    <a:pt x="3999" y="16"/>
                    <a:pt x="4002" y="16"/>
                  </a:cubicBezTo>
                  <a:cubicBezTo>
                    <a:pt x="4002" y="16"/>
                    <a:pt x="4001" y="16"/>
                    <a:pt x="4000" y="16"/>
                  </a:cubicBezTo>
                  <a:cubicBezTo>
                    <a:pt x="3996" y="16"/>
                    <a:pt x="3993" y="17"/>
                    <a:pt x="3991" y="17"/>
                  </a:cubicBezTo>
                  <a:close/>
                  <a:moveTo>
                    <a:pt x="3842" y="24"/>
                  </a:moveTo>
                  <a:cubicBezTo>
                    <a:pt x="3848" y="24"/>
                    <a:pt x="3878" y="25"/>
                    <a:pt x="3865" y="26"/>
                  </a:cubicBezTo>
                  <a:cubicBezTo>
                    <a:pt x="3843" y="28"/>
                    <a:pt x="3847" y="26"/>
                    <a:pt x="3836" y="26"/>
                  </a:cubicBezTo>
                  <a:cubicBezTo>
                    <a:pt x="3845" y="28"/>
                    <a:pt x="3808" y="30"/>
                    <a:pt x="3813" y="32"/>
                  </a:cubicBezTo>
                  <a:cubicBezTo>
                    <a:pt x="3832" y="31"/>
                    <a:pt x="3832" y="31"/>
                    <a:pt x="3832" y="31"/>
                  </a:cubicBezTo>
                  <a:cubicBezTo>
                    <a:pt x="3833" y="31"/>
                    <a:pt x="3826" y="32"/>
                    <a:pt x="3831" y="32"/>
                  </a:cubicBezTo>
                  <a:cubicBezTo>
                    <a:pt x="3832" y="31"/>
                    <a:pt x="3851" y="29"/>
                    <a:pt x="3867" y="30"/>
                  </a:cubicBezTo>
                  <a:cubicBezTo>
                    <a:pt x="3883" y="28"/>
                    <a:pt x="3873" y="23"/>
                    <a:pt x="3859" y="21"/>
                  </a:cubicBezTo>
                  <a:cubicBezTo>
                    <a:pt x="3858" y="22"/>
                    <a:pt x="3858" y="22"/>
                    <a:pt x="3842" y="24"/>
                  </a:cubicBezTo>
                  <a:close/>
                  <a:moveTo>
                    <a:pt x="3859" y="21"/>
                  </a:moveTo>
                  <a:cubicBezTo>
                    <a:pt x="3892" y="20"/>
                    <a:pt x="3892" y="20"/>
                    <a:pt x="3892" y="20"/>
                  </a:cubicBezTo>
                  <a:cubicBezTo>
                    <a:pt x="3890" y="20"/>
                    <a:pt x="3890" y="20"/>
                    <a:pt x="3890" y="20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889" y="20"/>
                    <a:pt x="3884" y="19"/>
                    <a:pt x="3873" y="18"/>
                  </a:cubicBezTo>
                  <a:cubicBezTo>
                    <a:pt x="3862" y="19"/>
                    <a:pt x="3860" y="20"/>
                    <a:pt x="3859" y="21"/>
                  </a:cubicBezTo>
                  <a:close/>
                  <a:moveTo>
                    <a:pt x="3929" y="18"/>
                  </a:move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30" y="18"/>
                    <a:pt x="3931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8" y="18"/>
                    <a:pt x="3928" y="19"/>
                    <a:pt x="3927" y="19"/>
                  </a:cubicBezTo>
                  <a:cubicBezTo>
                    <a:pt x="3918" y="19"/>
                    <a:pt x="3926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904" y="20"/>
                    <a:pt x="3912" y="19"/>
                    <a:pt x="3927" y="19"/>
                  </a:cubicBezTo>
                  <a:cubicBezTo>
                    <a:pt x="3922" y="21"/>
                    <a:pt x="3906" y="22"/>
                    <a:pt x="3916" y="24"/>
                  </a:cubicBezTo>
                  <a:cubicBezTo>
                    <a:pt x="3936" y="23"/>
                    <a:pt x="3930" y="22"/>
                    <a:pt x="3941" y="21"/>
                  </a:cubicBezTo>
                  <a:cubicBezTo>
                    <a:pt x="3909" y="22"/>
                    <a:pt x="3951" y="19"/>
                    <a:pt x="3927" y="19"/>
                  </a:cubicBezTo>
                  <a:cubicBezTo>
                    <a:pt x="3934" y="19"/>
                    <a:pt x="3939" y="18"/>
                    <a:pt x="3945" y="18"/>
                  </a:cubicBezTo>
                  <a:cubicBezTo>
                    <a:pt x="3939" y="18"/>
                    <a:pt x="3933" y="18"/>
                    <a:pt x="3928" y="18"/>
                  </a:cubicBezTo>
                  <a:cubicBezTo>
                    <a:pt x="3928" y="18"/>
                    <a:pt x="3929" y="18"/>
                    <a:pt x="3929" y="18"/>
                  </a:cubicBezTo>
                  <a:close/>
                  <a:moveTo>
                    <a:pt x="4088" y="23"/>
                  </a:moveTo>
                  <a:cubicBezTo>
                    <a:pt x="4087" y="23"/>
                    <a:pt x="4088" y="23"/>
                    <a:pt x="4087" y="22"/>
                  </a:cubicBezTo>
                  <a:cubicBezTo>
                    <a:pt x="4085" y="23"/>
                    <a:pt x="4085" y="23"/>
                    <a:pt x="4088" y="23"/>
                  </a:cubicBezTo>
                  <a:close/>
                  <a:moveTo>
                    <a:pt x="4089" y="20"/>
                  </a:moveTo>
                  <a:cubicBezTo>
                    <a:pt x="4087" y="21"/>
                    <a:pt x="4087" y="21"/>
                    <a:pt x="4087" y="21"/>
                  </a:cubicBezTo>
                  <a:cubicBezTo>
                    <a:pt x="4077" y="20"/>
                    <a:pt x="4064" y="19"/>
                    <a:pt x="4060" y="19"/>
                  </a:cubicBezTo>
                  <a:cubicBezTo>
                    <a:pt x="4064" y="20"/>
                    <a:pt x="4067" y="21"/>
                    <a:pt x="4075" y="22"/>
                  </a:cubicBezTo>
                  <a:cubicBezTo>
                    <a:pt x="4078" y="22"/>
                    <a:pt x="4079" y="21"/>
                    <a:pt x="4087" y="21"/>
                  </a:cubicBezTo>
                  <a:cubicBezTo>
                    <a:pt x="4094" y="21"/>
                    <a:pt x="4087" y="22"/>
                    <a:pt x="4087" y="22"/>
                  </a:cubicBezTo>
                  <a:cubicBezTo>
                    <a:pt x="4092" y="22"/>
                    <a:pt x="4103" y="21"/>
                    <a:pt x="4089" y="20"/>
                  </a:cubicBezTo>
                  <a:close/>
                  <a:moveTo>
                    <a:pt x="4060" y="19"/>
                  </a:moveTo>
                  <a:cubicBezTo>
                    <a:pt x="4060" y="19"/>
                    <a:pt x="4060" y="19"/>
                    <a:pt x="4059" y="18"/>
                  </a:cubicBezTo>
                  <a:cubicBezTo>
                    <a:pt x="4059" y="19"/>
                    <a:pt x="4059" y="19"/>
                    <a:pt x="4060" y="19"/>
                  </a:cubicBezTo>
                  <a:close/>
                  <a:moveTo>
                    <a:pt x="3987" y="24"/>
                  </a:moveTo>
                  <a:cubicBezTo>
                    <a:pt x="3987" y="23"/>
                    <a:pt x="3987" y="23"/>
                    <a:pt x="3987" y="23"/>
                  </a:cubicBezTo>
                  <a:cubicBezTo>
                    <a:pt x="4002" y="23"/>
                    <a:pt x="3998" y="22"/>
                    <a:pt x="4000" y="21"/>
                  </a:cubicBezTo>
                  <a:cubicBezTo>
                    <a:pt x="3974" y="23"/>
                    <a:pt x="3974" y="23"/>
                    <a:pt x="3974" y="23"/>
                  </a:cubicBezTo>
                  <a:lnTo>
                    <a:pt x="3987" y="24"/>
                  </a:lnTo>
                  <a:close/>
                  <a:moveTo>
                    <a:pt x="3858" y="18"/>
                  </a:moveTo>
                  <a:cubicBezTo>
                    <a:pt x="3842" y="21"/>
                    <a:pt x="3842" y="21"/>
                    <a:pt x="3842" y="21"/>
                  </a:cubicBezTo>
                  <a:cubicBezTo>
                    <a:pt x="3854" y="20"/>
                    <a:pt x="3854" y="20"/>
                    <a:pt x="3854" y="20"/>
                  </a:cubicBezTo>
                  <a:lnTo>
                    <a:pt x="3858" y="18"/>
                  </a:lnTo>
                  <a:close/>
                  <a:moveTo>
                    <a:pt x="3821" y="19"/>
                  </a:moveTo>
                  <a:cubicBezTo>
                    <a:pt x="3812" y="21"/>
                    <a:pt x="3812" y="21"/>
                    <a:pt x="3812" y="21"/>
                  </a:cubicBezTo>
                  <a:cubicBezTo>
                    <a:pt x="3820" y="21"/>
                    <a:pt x="3820" y="21"/>
                    <a:pt x="3820" y="21"/>
                  </a:cubicBezTo>
                  <a:lnTo>
                    <a:pt x="3821" y="19"/>
                  </a:lnTo>
                  <a:close/>
                  <a:moveTo>
                    <a:pt x="1860" y="97"/>
                  </a:moveTo>
                  <a:cubicBezTo>
                    <a:pt x="1853" y="98"/>
                    <a:pt x="1853" y="98"/>
                    <a:pt x="1853" y="98"/>
                  </a:cubicBezTo>
                  <a:cubicBezTo>
                    <a:pt x="1856" y="98"/>
                    <a:pt x="1859" y="98"/>
                    <a:pt x="1860" y="97"/>
                  </a:cubicBezTo>
                  <a:close/>
                  <a:moveTo>
                    <a:pt x="1917" y="96"/>
                  </a:moveTo>
                  <a:cubicBezTo>
                    <a:pt x="1919" y="95"/>
                    <a:pt x="1919" y="95"/>
                    <a:pt x="1919" y="95"/>
                  </a:cubicBezTo>
                  <a:cubicBezTo>
                    <a:pt x="1916" y="96"/>
                    <a:pt x="1915" y="96"/>
                    <a:pt x="1917" y="96"/>
                  </a:cubicBezTo>
                  <a:close/>
                  <a:moveTo>
                    <a:pt x="2967" y="46"/>
                  </a:moveTo>
                  <a:cubicBezTo>
                    <a:pt x="2955" y="45"/>
                    <a:pt x="2942" y="43"/>
                    <a:pt x="2944" y="45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55" y="46"/>
                    <a:pt x="2961" y="46"/>
                    <a:pt x="2967" y="46"/>
                  </a:cubicBezTo>
                  <a:close/>
                  <a:moveTo>
                    <a:pt x="2383" y="73"/>
                  </a:moveTo>
                  <a:cubicBezTo>
                    <a:pt x="2384" y="73"/>
                    <a:pt x="2385" y="73"/>
                    <a:pt x="2386" y="74"/>
                  </a:cubicBezTo>
                  <a:cubicBezTo>
                    <a:pt x="2389" y="73"/>
                    <a:pt x="2392" y="72"/>
                    <a:pt x="2394" y="72"/>
                  </a:cubicBezTo>
                  <a:cubicBezTo>
                    <a:pt x="2391" y="72"/>
                    <a:pt x="2387" y="73"/>
                    <a:pt x="2383" y="73"/>
                  </a:cubicBezTo>
                  <a:close/>
                  <a:moveTo>
                    <a:pt x="2360" y="80"/>
                  </a:moveTo>
                  <a:cubicBezTo>
                    <a:pt x="2363" y="80"/>
                    <a:pt x="2368" y="80"/>
                    <a:pt x="2375" y="81"/>
                  </a:cubicBezTo>
                  <a:lnTo>
                    <a:pt x="2360" y="80"/>
                  </a:lnTo>
                  <a:close/>
                  <a:moveTo>
                    <a:pt x="1550" y="108"/>
                  </a:moveTo>
                  <a:cubicBezTo>
                    <a:pt x="1541" y="110"/>
                    <a:pt x="1541" y="110"/>
                    <a:pt x="1541" y="110"/>
                  </a:cubicBezTo>
                  <a:cubicBezTo>
                    <a:pt x="1555" y="110"/>
                    <a:pt x="1549" y="109"/>
                    <a:pt x="1550" y="108"/>
                  </a:cubicBezTo>
                  <a:close/>
                  <a:moveTo>
                    <a:pt x="3464" y="32"/>
                  </a:moveTo>
                  <a:cubicBezTo>
                    <a:pt x="3454" y="32"/>
                    <a:pt x="3446" y="32"/>
                    <a:pt x="3439" y="32"/>
                  </a:cubicBezTo>
                  <a:cubicBezTo>
                    <a:pt x="3451" y="32"/>
                    <a:pt x="3461" y="34"/>
                    <a:pt x="3464" y="32"/>
                  </a:cubicBezTo>
                  <a:close/>
                  <a:moveTo>
                    <a:pt x="1882" y="78"/>
                  </a:moveTo>
                  <a:cubicBezTo>
                    <a:pt x="1877" y="79"/>
                    <a:pt x="1875" y="79"/>
                    <a:pt x="1876" y="80"/>
                  </a:cubicBezTo>
                  <a:cubicBezTo>
                    <a:pt x="1881" y="79"/>
                    <a:pt x="1883" y="79"/>
                    <a:pt x="1882" y="78"/>
                  </a:cubicBezTo>
                  <a:close/>
                  <a:moveTo>
                    <a:pt x="3411" y="32"/>
                  </a:moveTo>
                  <a:cubicBezTo>
                    <a:pt x="3412" y="33"/>
                    <a:pt x="3414" y="33"/>
                    <a:pt x="3416" y="33"/>
                  </a:cubicBezTo>
                  <a:cubicBezTo>
                    <a:pt x="3423" y="32"/>
                    <a:pt x="3430" y="32"/>
                    <a:pt x="3439" y="32"/>
                  </a:cubicBezTo>
                  <a:cubicBezTo>
                    <a:pt x="3430" y="31"/>
                    <a:pt x="3420" y="31"/>
                    <a:pt x="3411" y="32"/>
                  </a:cubicBezTo>
                  <a:close/>
                  <a:moveTo>
                    <a:pt x="424" y="139"/>
                  </a:moveTo>
                  <a:cubicBezTo>
                    <a:pt x="423" y="139"/>
                    <a:pt x="422" y="139"/>
                    <a:pt x="421" y="139"/>
                  </a:cubicBezTo>
                  <a:cubicBezTo>
                    <a:pt x="421" y="139"/>
                    <a:pt x="422" y="139"/>
                    <a:pt x="424" y="139"/>
                  </a:cubicBezTo>
                  <a:close/>
                  <a:moveTo>
                    <a:pt x="95" y="131"/>
                  </a:moveTo>
                  <a:cubicBezTo>
                    <a:pt x="99" y="131"/>
                    <a:pt x="104" y="131"/>
                    <a:pt x="109" y="131"/>
                  </a:cubicBezTo>
                  <a:cubicBezTo>
                    <a:pt x="107" y="131"/>
                    <a:pt x="102" y="131"/>
                    <a:pt x="95" y="131"/>
                  </a:cubicBezTo>
                  <a:close/>
                  <a:moveTo>
                    <a:pt x="3680" y="24"/>
                  </a:moveTo>
                  <a:cubicBezTo>
                    <a:pt x="3687" y="24"/>
                    <a:pt x="3681" y="24"/>
                    <a:pt x="3680" y="24"/>
                  </a:cubicBezTo>
                  <a:close/>
                  <a:moveTo>
                    <a:pt x="3713" y="31"/>
                  </a:moveTo>
                  <a:cubicBezTo>
                    <a:pt x="3713" y="31"/>
                    <a:pt x="3714" y="30"/>
                    <a:pt x="3716" y="30"/>
                  </a:cubicBezTo>
                  <a:cubicBezTo>
                    <a:pt x="3714" y="30"/>
                    <a:pt x="3713" y="31"/>
                    <a:pt x="3713" y="31"/>
                  </a:cubicBezTo>
                  <a:close/>
                  <a:moveTo>
                    <a:pt x="3338" y="45"/>
                  </a:moveTo>
                  <a:cubicBezTo>
                    <a:pt x="3337" y="45"/>
                    <a:pt x="3337" y="45"/>
                    <a:pt x="3337" y="45"/>
                  </a:cubicBezTo>
                  <a:cubicBezTo>
                    <a:pt x="3339" y="46"/>
                    <a:pt x="3339" y="46"/>
                    <a:pt x="3338" y="45"/>
                  </a:cubicBezTo>
                  <a:close/>
                  <a:moveTo>
                    <a:pt x="3691" y="25"/>
                  </a:moveTo>
                  <a:cubicBezTo>
                    <a:pt x="3688" y="25"/>
                    <a:pt x="3685" y="25"/>
                    <a:pt x="3681" y="25"/>
                  </a:cubicBezTo>
                  <a:cubicBezTo>
                    <a:pt x="3683" y="25"/>
                    <a:pt x="3686" y="25"/>
                    <a:pt x="3691" y="25"/>
                  </a:cubicBezTo>
                  <a:close/>
                  <a:moveTo>
                    <a:pt x="3689" y="24"/>
                  </a:moveTo>
                  <a:cubicBezTo>
                    <a:pt x="3692" y="24"/>
                    <a:pt x="3694" y="24"/>
                    <a:pt x="3696" y="24"/>
                  </a:cubicBezTo>
                  <a:cubicBezTo>
                    <a:pt x="3697" y="24"/>
                    <a:pt x="3696" y="24"/>
                    <a:pt x="3689" y="24"/>
                  </a:cubicBezTo>
                  <a:close/>
                  <a:moveTo>
                    <a:pt x="3680" y="24"/>
                  </a:moveTo>
                  <a:cubicBezTo>
                    <a:pt x="3678" y="24"/>
                    <a:pt x="3675" y="25"/>
                    <a:pt x="3670" y="25"/>
                  </a:cubicBezTo>
                  <a:cubicBezTo>
                    <a:pt x="3674" y="25"/>
                    <a:pt x="3678" y="25"/>
                    <a:pt x="3681" y="25"/>
                  </a:cubicBezTo>
                  <a:cubicBezTo>
                    <a:pt x="3680" y="24"/>
                    <a:pt x="3679" y="24"/>
                    <a:pt x="3680" y="24"/>
                  </a:cubicBezTo>
                  <a:close/>
                  <a:moveTo>
                    <a:pt x="1027" y="117"/>
                  </a:moveTo>
                  <a:cubicBezTo>
                    <a:pt x="1027" y="117"/>
                    <a:pt x="1026" y="117"/>
                    <a:pt x="1026" y="117"/>
                  </a:cubicBezTo>
                  <a:cubicBezTo>
                    <a:pt x="1018" y="118"/>
                    <a:pt x="1021" y="118"/>
                    <a:pt x="1027" y="117"/>
                  </a:cubicBezTo>
                  <a:close/>
                  <a:moveTo>
                    <a:pt x="2775" y="69"/>
                  </a:moveTo>
                  <a:cubicBezTo>
                    <a:pt x="2776" y="69"/>
                    <a:pt x="2776" y="69"/>
                    <a:pt x="2776" y="69"/>
                  </a:cubicBezTo>
                  <a:cubicBezTo>
                    <a:pt x="2776" y="69"/>
                    <a:pt x="2776" y="69"/>
                    <a:pt x="2775" y="69"/>
                  </a:cubicBezTo>
                  <a:close/>
                  <a:moveTo>
                    <a:pt x="2749" y="72"/>
                  </a:moveTo>
                  <a:cubicBezTo>
                    <a:pt x="2760" y="69"/>
                    <a:pt x="2767" y="69"/>
                    <a:pt x="2775" y="69"/>
                  </a:cubicBezTo>
                  <a:cubicBezTo>
                    <a:pt x="2766" y="65"/>
                    <a:pt x="2766" y="65"/>
                    <a:pt x="2766" y="65"/>
                  </a:cubicBezTo>
                  <a:lnTo>
                    <a:pt x="2749" y="72"/>
                  </a:lnTo>
                  <a:close/>
                  <a:moveTo>
                    <a:pt x="1886" y="96"/>
                  </a:moveTo>
                  <a:cubicBezTo>
                    <a:pt x="1883" y="96"/>
                    <a:pt x="1883" y="96"/>
                    <a:pt x="1883" y="96"/>
                  </a:cubicBezTo>
                  <a:cubicBezTo>
                    <a:pt x="1884" y="96"/>
                    <a:pt x="1885" y="96"/>
                    <a:pt x="1886" y="96"/>
                  </a:cubicBezTo>
                  <a:close/>
                  <a:moveTo>
                    <a:pt x="3803" y="23"/>
                  </a:moveTo>
                  <a:cubicBezTo>
                    <a:pt x="3794" y="21"/>
                    <a:pt x="3798" y="23"/>
                    <a:pt x="3784" y="21"/>
                  </a:cubicBezTo>
                  <a:cubicBezTo>
                    <a:pt x="3797" y="24"/>
                    <a:pt x="3731" y="22"/>
                    <a:pt x="3752" y="25"/>
                  </a:cubicBezTo>
                  <a:cubicBezTo>
                    <a:pt x="3737" y="23"/>
                    <a:pt x="3726" y="25"/>
                    <a:pt x="3706" y="23"/>
                  </a:cubicBezTo>
                  <a:cubicBezTo>
                    <a:pt x="3707" y="23"/>
                    <a:pt x="3713" y="24"/>
                    <a:pt x="3696" y="24"/>
                  </a:cubicBezTo>
                  <a:cubicBezTo>
                    <a:pt x="3695" y="24"/>
                    <a:pt x="3693" y="25"/>
                    <a:pt x="3692" y="25"/>
                  </a:cubicBezTo>
                  <a:cubicBezTo>
                    <a:pt x="3692" y="25"/>
                    <a:pt x="3691" y="25"/>
                    <a:pt x="3691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6" y="25"/>
                    <a:pt x="3700" y="25"/>
                    <a:pt x="3701" y="26"/>
                  </a:cubicBezTo>
                  <a:cubicBezTo>
                    <a:pt x="3692" y="28"/>
                    <a:pt x="3665" y="29"/>
                    <a:pt x="3656" y="30"/>
                  </a:cubicBezTo>
                  <a:cubicBezTo>
                    <a:pt x="3646" y="30"/>
                    <a:pt x="3660" y="29"/>
                    <a:pt x="3654" y="28"/>
                  </a:cubicBezTo>
                  <a:cubicBezTo>
                    <a:pt x="3641" y="30"/>
                    <a:pt x="3641" y="30"/>
                    <a:pt x="3641" y="30"/>
                  </a:cubicBezTo>
                  <a:cubicBezTo>
                    <a:pt x="3639" y="28"/>
                    <a:pt x="3613" y="28"/>
                    <a:pt x="3637" y="26"/>
                  </a:cubicBezTo>
                  <a:cubicBezTo>
                    <a:pt x="3616" y="27"/>
                    <a:pt x="3616" y="27"/>
                    <a:pt x="3616" y="27"/>
                  </a:cubicBezTo>
                  <a:cubicBezTo>
                    <a:pt x="3603" y="26"/>
                    <a:pt x="3585" y="26"/>
                    <a:pt x="3575" y="27"/>
                  </a:cubicBezTo>
                  <a:cubicBezTo>
                    <a:pt x="3564" y="27"/>
                    <a:pt x="3549" y="30"/>
                    <a:pt x="3558" y="28"/>
                  </a:cubicBezTo>
                  <a:cubicBezTo>
                    <a:pt x="3524" y="30"/>
                    <a:pt x="3524" y="30"/>
                    <a:pt x="3524" y="30"/>
                  </a:cubicBezTo>
                  <a:cubicBezTo>
                    <a:pt x="3523" y="30"/>
                    <a:pt x="3523" y="30"/>
                    <a:pt x="3523" y="30"/>
                  </a:cubicBezTo>
                  <a:cubicBezTo>
                    <a:pt x="3490" y="31"/>
                    <a:pt x="3454" y="35"/>
                    <a:pt x="3416" y="33"/>
                  </a:cubicBezTo>
                  <a:cubicBezTo>
                    <a:pt x="3405" y="34"/>
                    <a:pt x="3393" y="34"/>
                    <a:pt x="3374" y="34"/>
                  </a:cubicBezTo>
                  <a:cubicBezTo>
                    <a:pt x="3370" y="33"/>
                    <a:pt x="3370" y="33"/>
                    <a:pt x="3370" y="33"/>
                  </a:cubicBezTo>
                  <a:cubicBezTo>
                    <a:pt x="3356" y="34"/>
                    <a:pt x="3327" y="33"/>
                    <a:pt x="3321" y="35"/>
                  </a:cubicBezTo>
                  <a:cubicBezTo>
                    <a:pt x="3305" y="31"/>
                    <a:pt x="3250" y="36"/>
                    <a:pt x="3225" y="36"/>
                  </a:cubicBezTo>
                  <a:cubicBezTo>
                    <a:pt x="3224" y="38"/>
                    <a:pt x="3224" y="38"/>
                    <a:pt x="3224" y="38"/>
                  </a:cubicBezTo>
                  <a:cubicBezTo>
                    <a:pt x="3206" y="38"/>
                    <a:pt x="3189" y="39"/>
                    <a:pt x="3168" y="41"/>
                  </a:cubicBezTo>
                  <a:cubicBezTo>
                    <a:pt x="3169" y="42"/>
                    <a:pt x="3169" y="42"/>
                    <a:pt x="3169" y="42"/>
                  </a:cubicBezTo>
                  <a:cubicBezTo>
                    <a:pt x="3150" y="44"/>
                    <a:pt x="3121" y="42"/>
                    <a:pt x="3091" y="44"/>
                  </a:cubicBezTo>
                  <a:cubicBezTo>
                    <a:pt x="3093" y="43"/>
                    <a:pt x="3100" y="43"/>
                    <a:pt x="3106" y="43"/>
                  </a:cubicBezTo>
                  <a:cubicBezTo>
                    <a:pt x="3070" y="40"/>
                    <a:pt x="3031" y="48"/>
                    <a:pt x="2999" y="46"/>
                  </a:cubicBezTo>
                  <a:cubicBezTo>
                    <a:pt x="2991" y="47"/>
                    <a:pt x="2985" y="47"/>
                    <a:pt x="2979" y="47"/>
                  </a:cubicBezTo>
                  <a:cubicBezTo>
                    <a:pt x="2980" y="47"/>
                    <a:pt x="2981" y="47"/>
                    <a:pt x="2981" y="46"/>
                  </a:cubicBezTo>
                  <a:cubicBezTo>
                    <a:pt x="2980" y="46"/>
                    <a:pt x="2979" y="47"/>
                    <a:pt x="2978" y="47"/>
                  </a:cubicBezTo>
                  <a:cubicBezTo>
                    <a:pt x="2974" y="46"/>
                    <a:pt x="2971" y="46"/>
                    <a:pt x="2967" y="46"/>
                  </a:cubicBezTo>
                  <a:cubicBezTo>
                    <a:pt x="2970" y="46"/>
                    <a:pt x="2973" y="47"/>
                    <a:pt x="2976" y="47"/>
                  </a:cubicBezTo>
                  <a:cubicBezTo>
                    <a:pt x="2970" y="47"/>
                    <a:pt x="2960" y="47"/>
                    <a:pt x="2951" y="48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47" y="46"/>
                    <a:pt x="2946" y="46"/>
                    <a:pt x="2945" y="46"/>
                  </a:cubicBezTo>
                  <a:cubicBezTo>
                    <a:pt x="2936" y="46"/>
                    <a:pt x="2938" y="47"/>
                    <a:pt x="2943" y="49"/>
                  </a:cubicBezTo>
                  <a:cubicBezTo>
                    <a:pt x="2938" y="49"/>
                    <a:pt x="2934" y="50"/>
                    <a:pt x="2931" y="50"/>
                  </a:cubicBezTo>
                  <a:cubicBezTo>
                    <a:pt x="2923" y="47"/>
                    <a:pt x="2907" y="52"/>
                    <a:pt x="2896" y="49"/>
                  </a:cubicBezTo>
                  <a:cubicBezTo>
                    <a:pt x="2891" y="51"/>
                    <a:pt x="2856" y="51"/>
                    <a:pt x="2847" y="54"/>
                  </a:cubicBezTo>
                  <a:cubicBezTo>
                    <a:pt x="2837" y="54"/>
                    <a:pt x="2827" y="54"/>
                    <a:pt x="2818" y="55"/>
                  </a:cubicBezTo>
                  <a:cubicBezTo>
                    <a:pt x="2813" y="53"/>
                    <a:pt x="2813" y="53"/>
                    <a:pt x="2813" y="53"/>
                  </a:cubicBezTo>
                  <a:cubicBezTo>
                    <a:pt x="2791" y="57"/>
                    <a:pt x="2791" y="57"/>
                    <a:pt x="2791" y="57"/>
                  </a:cubicBezTo>
                  <a:cubicBezTo>
                    <a:pt x="2777" y="56"/>
                    <a:pt x="2772" y="55"/>
                    <a:pt x="2785" y="53"/>
                  </a:cubicBezTo>
                  <a:cubicBezTo>
                    <a:pt x="2753" y="57"/>
                    <a:pt x="2759" y="55"/>
                    <a:pt x="2731" y="58"/>
                  </a:cubicBezTo>
                  <a:cubicBezTo>
                    <a:pt x="2732" y="57"/>
                    <a:pt x="2732" y="57"/>
                    <a:pt x="2732" y="57"/>
                  </a:cubicBezTo>
                  <a:cubicBezTo>
                    <a:pt x="2722" y="57"/>
                    <a:pt x="2707" y="60"/>
                    <a:pt x="2701" y="59"/>
                  </a:cubicBezTo>
                  <a:cubicBezTo>
                    <a:pt x="2678" y="56"/>
                    <a:pt x="2591" y="61"/>
                    <a:pt x="2534" y="60"/>
                  </a:cubicBezTo>
                  <a:cubicBezTo>
                    <a:pt x="2545" y="65"/>
                    <a:pt x="2507" y="59"/>
                    <a:pt x="2505" y="63"/>
                  </a:cubicBezTo>
                  <a:cubicBezTo>
                    <a:pt x="2502" y="62"/>
                    <a:pt x="2494" y="61"/>
                    <a:pt x="2503" y="60"/>
                  </a:cubicBezTo>
                  <a:cubicBezTo>
                    <a:pt x="2474" y="62"/>
                    <a:pt x="2459" y="60"/>
                    <a:pt x="2439" y="63"/>
                  </a:cubicBezTo>
                  <a:cubicBezTo>
                    <a:pt x="2436" y="62"/>
                    <a:pt x="2445" y="61"/>
                    <a:pt x="2442" y="61"/>
                  </a:cubicBezTo>
                  <a:cubicBezTo>
                    <a:pt x="2440" y="61"/>
                    <a:pt x="2433" y="62"/>
                    <a:pt x="2430" y="61"/>
                  </a:cubicBezTo>
                  <a:cubicBezTo>
                    <a:pt x="2427" y="61"/>
                    <a:pt x="2434" y="60"/>
                    <a:pt x="2439" y="60"/>
                  </a:cubicBezTo>
                  <a:cubicBezTo>
                    <a:pt x="2409" y="61"/>
                    <a:pt x="2406" y="64"/>
                    <a:pt x="2404" y="68"/>
                  </a:cubicBezTo>
                  <a:cubicBezTo>
                    <a:pt x="2389" y="66"/>
                    <a:pt x="2382" y="67"/>
                    <a:pt x="2371" y="69"/>
                  </a:cubicBezTo>
                  <a:cubicBezTo>
                    <a:pt x="2366" y="68"/>
                    <a:pt x="2357" y="68"/>
                    <a:pt x="2375" y="67"/>
                  </a:cubicBezTo>
                  <a:cubicBezTo>
                    <a:pt x="2365" y="67"/>
                    <a:pt x="2312" y="67"/>
                    <a:pt x="2311" y="70"/>
                  </a:cubicBezTo>
                  <a:cubicBezTo>
                    <a:pt x="2308" y="69"/>
                    <a:pt x="2296" y="70"/>
                    <a:pt x="2294" y="70"/>
                  </a:cubicBezTo>
                  <a:cubicBezTo>
                    <a:pt x="2270" y="71"/>
                    <a:pt x="2268" y="71"/>
                    <a:pt x="2245" y="71"/>
                  </a:cubicBezTo>
                  <a:cubicBezTo>
                    <a:pt x="2252" y="72"/>
                    <a:pt x="2252" y="72"/>
                    <a:pt x="2252" y="72"/>
                  </a:cubicBezTo>
                  <a:cubicBezTo>
                    <a:pt x="2243" y="75"/>
                    <a:pt x="2233" y="73"/>
                    <a:pt x="2214" y="74"/>
                  </a:cubicBezTo>
                  <a:cubicBezTo>
                    <a:pt x="2215" y="73"/>
                    <a:pt x="2215" y="73"/>
                    <a:pt x="2215" y="73"/>
                  </a:cubicBezTo>
                  <a:cubicBezTo>
                    <a:pt x="2173" y="72"/>
                    <a:pt x="2197" y="75"/>
                    <a:pt x="2155" y="74"/>
                  </a:cubicBezTo>
                  <a:cubicBezTo>
                    <a:pt x="2157" y="76"/>
                    <a:pt x="2157" y="76"/>
                    <a:pt x="2157" y="76"/>
                  </a:cubicBezTo>
                  <a:cubicBezTo>
                    <a:pt x="2153" y="80"/>
                    <a:pt x="2120" y="74"/>
                    <a:pt x="2096" y="76"/>
                  </a:cubicBezTo>
                  <a:cubicBezTo>
                    <a:pt x="2105" y="77"/>
                    <a:pt x="2105" y="77"/>
                    <a:pt x="2105" y="77"/>
                  </a:cubicBezTo>
                  <a:cubicBezTo>
                    <a:pt x="2092" y="79"/>
                    <a:pt x="2068" y="73"/>
                    <a:pt x="2054" y="73"/>
                  </a:cubicBezTo>
                  <a:cubicBezTo>
                    <a:pt x="2051" y="72"/>
                    <a:pt x="2059" y="72"/>
                    <a:pt x="2063" y="72"/>
                  </a:cubicBezTo>
                  <a:cubicBezTo>
                    <a:pt x="2028" y="70"/>
                    <a:pt x="2059" y="74"/>
                    <a:pt x="2033" y="76"/>
                  </a:cubicBezTo>
                  <a:cubicBezTo>
                    <a:pt x="2028" y="74"/>
                    <a:pt x="2039" y="72"/>
                    <a:pt x="2021" y="72"/>
                  </a:cubicBezTo>
                  <a:cubicBezTo>
                    <a:pt x="2013" y="71"/>
                    <a:pt x="1971" y="78"/>
                    <a:pt x="1947" y="76"/>
                  </a:cubicBezTo>
                  <a:cubicBezTo>
                    <a:pt x="1952" y="77"/>
                    <a:pt x="1957" y="78"/>
                    <a:pt x="1945" y="79"/>
                  </a:cubicBezTo>
                  <a:cubicBezTo>
                    <a:pt x="1927" y="80"/>
                    <a:pt x="1896" y="77"/>
                    <a:pt x="1879" y="80"/>
                  </a:cubicBezTo>
                  <a:cubicBezTo>
                    <a:pt x="1877" y="80"/>
                    <a:pt x="1876" y="80"/>
                    <a:pt x="1876" y="80"/>
                  </a:cubicBezTo>
                  <a:cubicBezTo>
                    <a:pt x="1862" y="81"/>
                    <a:pt x="1830" y="82"/>
                    <a:pt x="1821" y="84"/>
                  </a:cubicBezTo>
                  <a:cubicBezTo>
                    <a:pt x="1808" y="78"/>
                    <a:pt x="1734" y="90"/>
                    <a:pt x="1734" y="84"/>
                  </a:cubicBezTo>
                  <a:cubicBezTo>
                    <a:pt x="1691" y="86"/>
                    <a:pt x="1691" y="86"/>
                    <a:pt x="1691" y="86"/>
                  </a:cubicBezTo>
                  <a:cubicBezTo>
                    <a:pt x="1692" y="85"/>
                    <a:pt x="1692" y="85"/>
                    <a:pt x="1692" y="85"/>
                  </a:cubicBezTo>
                  <a:cubicBezTo>
                    <a:pt x="1664" y="85"/>
                    <a:pt x="1654" y="87"/>
                    <a:pt x="1645" y="89"/>
                  </a:cubicBezTo>
                  <a:cubicBezTo>
                    <a:pt x="1638" y="89"/>
                    <a:pt x="1643" y="88"/>
                    <a:pt x="1643" y="88"/>
                  </a:cubicBezTo>
                  <a:cubicBezTo>
                    <a:pt x="1603" y="87"/>
                    <a:pt x="1599" y="88"/>
                    <a:pt x="1565" y="92"/>
                  </a:cubicBezTo>
                  <a:cubicBezTo>
                    <a:pt x="1561" y="90"/>
                    <a:pt x="1561" y="90"/>
                    <a:pt x="1561" y="90"/>
                  </a:cubicBezTo>
                  <a:cubicBezTo>
                    <a:pt x="1552" y="91"/>
                    <a:pt x="1503" y="89"/>
                    <a:pt x="1463" y="92"/>
                  </a:cubicBezTo>
                  <a:cubicBezTo>
                    <a:pt x="1463" y="92"/>
                    <a:pt x="1464" y="91"/>
                    <a:pt x="1467" y="91"/>
                  </a:cubicBezTo>
                  <a:cubicBezTo>
                    <a:pt x="1423" y="95"/>
                    <a:pt x="1360" y="89"/>
                    <a:pt x="1344" y="96"/>
                  </a:cubicBezTo>
                  <a:cubicBezTo>
                    <a:pt x="1315" y="99"/>
                    <a:pt x="1315" y="99"/>
                    <a:pt x="1315" y="99"/>
                  </a:cubicBezTo>
                  <a:cubicBezTo>
                    <a:pt x="1353" y="98"/>
                    <a:pt x="1309" y="102"/>
                    <a:pt x="1325" y="103"/>
                  </a:cubicBezTo>
                  <a:cubicBezTo>
                    <a:pt x="1310" y="104"/>
                    <a:pt x="1286" y="102"/>
                    <a:pt x="1304" y="101"/>
                  </a:cubicBezTo>
                  <a:cubicBezTo>
                    <a:pt x="1307" y="101"/>
                    <a:pt x="1307" y="101"/>
                    <a:pt x="1307" y="101"/>
                  </a:cubicBezTo>
                  <a:cubicBezTo>
                    <a:pt x="1314" y="97"/>
                    <a:pt x="1260" y="101"/>
                    <a:pt x="1261" y="99"/>
                  </a:cubicBezTo>
                  <a:cubicBezTo>
                    <a:pt x="1186" y="101"/>
                    <a:pt x="1112" y="101"/>
                    <a:pt x="1042" y="103"/>
                  </a:cubicBezTo>
                  <a:cubicBezTo>
                    <a:pt x="1050" y="106"/>
                    <a:pt x="1050" y="106"/>
                    <a:pt x="1050" y="106"/>
                  </a:cubicBezTo>
                  <a:cubicBezTo>
                    <a:pt x="1026" y="106"/>
                    <a:pt x="1026" y="106"/>
                    <a:pt x="1026" y="106"/>
                  </a:cubicBezTo>
                  <a:cubicBezTo>
                    <a:pt x="1019" y="106"/>
                    <a:pt x="1017" y="104"/>
                    <a:pt x="1035" y="104"/>
                  </a:cubicBezTo>
                  <a:cubicBezTo>
                    <a:pt x="1025" y="102"/>
                    <a:pt x="1005" y="106"/>
                    <a:pt x="1005" y="107"/>
                  </a:cubicBezTo>
                  <a:cubicBezTo>
                    <a:pt x="971" y="107"/>
                    <a:pt x="1018" y="103"/>
                    <a:pt x="1008" y="103"/>
                  </a:cubicBezTo>
                  <a:cubicBezTo>
                    <a:pt x="993" y="104"/>
                    <a:pt x="993" y="104"/>
                    <a:pt x="993" y="104"/>
                  </a:cubicBezTo>
                  <a:cubicBezTo>
                    <a:pt x="997" y="104"/>
                    <a:pt x="997" y="104"/>
                    <a:pt x="997" y="104"/>
                  </a:cubicBezTo>
                  <a:cubicBezTo>
                    <a:pt x="985" y="106"/>
                    <a:pt x="984" y="107"/>
                    <a:pt x="963" y="107"/>
                  </a:cubicBezTo>
                  <a:cubicBezTo>
                    <a:pt x="950" y="107"/>
                    <a:pt x="956" y="106"/>
                    <a:pt x="951" y="106"/>
                  </a:cubicBezTo>
                  <a:cubicBezTo>
                    <a:pt x="951" y="106"/>
                    <a:pt x="949" y="106"/>
                    <a:pt x="943" y="106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24" y="109"/>
                    <a:pt x="924" y="109"/>
                    <a:pt x="924" y="109"/>
                  </a:cubicBezTo>
                  <a:cubicBezTo>
                    <a:pt x="911" y="110"/>
                    <a:pt x="895" y="109"/>
                    <a:pt x="910" y="111"/>
                  </a:cubicBezTo>
                  <a:cubicBezTo>
                    <a:pt x="889" y="108"/>
                    <a:pt x="794" y="113"/>
                    <a:pt x="781" y="112"/>
                  </a:cubicBezTo>
                  <a:cubicBezTo>
                    <a:pt x="762" y="115"/>
                    <a:pt x="743" y="115"/>
                    <a:pt x="720" y="116"/>
                  </a:cubicBezTo>
                  <a:cubicBezTo>
                    <a:pt x="726" y="116"/>
                    <a:pt x="729" y="118"/>
                    <a:pt x="709" y="119"/>
                  </a:cubicBezTo>
                  <a:cubicBezTo>
                    <a:pt x="716" y="113"/>
                    <a:pt x="674" y="117"/>
                    <a:pt x="657" y="114"/>
                  </a:cubicBezTo>
                  <a:cubicBezTo>
                    <a:pt x="665" y="116"/>
                    <a:pt x="599" y="117"/>
                    <a:pt x="621" y="119"/>
                  </a:cubicBezTo>
                  <a:cubicBezTo>
                    <a:pt x="604" y="119"/>
                    <a:pt x="620" y="117"/>
                    <a:pt x="607" y="117"/>
                  </a:cubicBezTo>
                  <a:cubicBezTo>
                    <a:pt x="567" y="120"/>
                    <a:pt x="519" y="118"/>
                    <a:pt x="469" y="120"/>
                  </a:cubicBezTo>
                  <a:cubicBezTo>
                    <a:pt x="468" y="121"/>
                    <a:pt x="476" y="121"/>
                    <a:pt x="466" y="123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30" y="121"/>
                    <a:pt x="431" y="124"/>
                    <a:pt x="413" y="122"/>
                  </a:cubicBezTo>
                  <a:cubicBezTo>
                    <a:pt x="415" y="123"/>
                    <a:pt x="419" y="124"/>
                    <a:pt x="412" y="124"/>
                  </a:cubicBezTo>
                  <a:cubicBezTo>
                    <a:pt x="315" y="124"/>
                    <a:pt x="214" y="133"/>
                    <a:pt x="115" y="129"/>
                  </a:cubicBezTo>
                  <a:cubicBezTo>
                    <a:pt x="128" y="130"/>
                    <a:pt x="119" y="130"/>
                    <a:pt x="109" y="131"/>
                  </a:cubicBezTo>
                  <a:cubicBezTo>
                    <a:pt x="116" y="131"/>
                    <a:pt x="109" y="133"/>
                    <a:pt x="110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1" y="135"/>
                    <a:pt x="24" y="133"/>
                    <a:pt x="20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6" y="139"/>
                    <a:pt x="58" y="141"/>
                    <a:pt x="55" y="145"/>
                  </a:cubicBezTo>
                  <a:cubicBezTo>
                    <a:pt x="75" y="141"/>
                    <a:pt x="107" y="149"/>
                    <a:pt x="139" y="143"/>
                  </a:cubicBezTo>
                  <a:cubicBezTo>
                    <a:pt x="146" y="143"/>
                    <a:pt x="133" y="144"/>
                    <a:pt x="137" y="145"/>
                  </a:cubicBezTo>
                  <a:cubicBezTo>
                    <a:pt x="145" y="143"/>
                    <a:pt x="154" y="143"/>
                    <a:pt x="173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22" y="141"/>
                    <a:pt x="244" y="142"/>
                    <a:pt x="301" y="142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309" y="140"/>
                    <a:pt x="311" y="140"/>
                    <a:pt x="317" y="141"/>
                  </a:cubicBezTo>
                  <a:cubicBezTo>
                    <a:pt x="331" y="137"/>
                    <a:pt x="283" y="142"/>
                    <a:pt x="295" y="138"/>
                  </a:cubicBezTo>
                  <a:cubicBezTo>
                    <a:pt x="312" y="141"/>
                    <a:pt x="382" y="136"/>
                    <a:pt x="393" y="140"/>
                  </a:cubicBezTo>
                  <a:cubicBezTo>
                    <a:pt x="412" y="139"/>
                    <a:pt x="388" y="138"/>
                    <a:pt x="407" y="137"/>
                  </a:cubicBezTo>
                  <a:cubicBezTo>
                    <a:pt x="412" y="138"/>
                    <a:pt x="412" y="138"/>
                    <a:pt x="412" y="138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29" y="136"/>
                    <a:pt x="435" y="138"/>
                    <a:pt x="436" y="139"/>
                  </a:cubicBezTo>
                  <a:cubicBezTo>
                    <a:pt x="433" y="139"/>
                    <a:pt x="427" y="139"/>
                    <a:pt x="424" y="139"/>
                  </a:cubicBezTo>
                  <a:cubicBezTo>
                    <a:pt x="439" y="140"/>
                    <a:pt x="465" y="138"/>
                    <a:pt x="473" y="138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508" y="135"/>
                    <a:pt x="572" y="135"/>
                    <a:pt x="621" y="131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56" y="127"/>
                    <a:pt x="648" y="130"/>
                    <a:pt x="690" y="128"/>
                  </a:cubicBezTo>
                  <a:cubicBezTo>
                    <a:pt x="689" y="129"/>
                    <a:pt x="689" y="129"/>
                    <a:pt x="689" y="129"/>
                  </a:cubicBezTo>
                  <a:cubicBezTo>
                    <a:pt x="697" y="127"/>
                    <a:pt x="708" y="127"/>
                    <a:pt x="720" y="126"/>
                  </a:cubicBezTo>
                  <a:cubicBezTo>
                    <a:pt x="709" y="128"/>
                    <a:pt x="739" y="128"/>
                    <a:pt x="726" y="129"/>
                  </a:cubicBezTo>
                  <a:cubicBezTo>
                    <a:pt x="767" y="126"/>
                    <a:pt x="746" y="127"/>
                    <a:pt x="773" y="123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89" y="123"/>
                    <a:pt x="790" y="122"/>
                    <a:pt x="811" y="121"/>
                  </a:cubicBezTo>
                  <a:cubicBezTo>
                    <a:pt x="793" y="123"/>
                    <a:pt x="824" y="123"/>
                    <a:pt x="805" y="125"/>
                  </a:cubicBezTo>
                  <a:cubicBezTo>
                    <a:pt x="849" y="127"/>
                    <a:pt x="870" y="120"/>
                    <a:pt x="890" y="124"/>
                  </a:cubicBezTo>
                  <a:cubicBezTo>
                    <a:pt x="910" y="120"/>
                    <a:pt x="852" y="123"/>
                    <a:pt x="863" y="122"/>
                  </a:cubicBezTo>
                  <a:cubicBezTo>
                    <a:pt x="854" y="121"/>
                    <a:pt x="880" y="118"/>
                    <a:pt x="894" y="118"/>
                  </a:cubicBezTo>
                  <a:cubicBezTo>
                    <a:pt x="908" y="118"/>
                    <a:pt x="918" y="123"/>
                    <a:pt x="953" y="122"/>
                  </a:cubicBezTo>
                  <a:cubicBezTo>
                    <a:pt x="949" y="122"/>
                    <a:pt x="949" y="122"/>
                    <a:pt x="946" y="122"/>
                  </a:cubicBezTo>
                  <a:cubicBezTo>
                    <a:pt x="959" y="123"/>
                    <a:pt x="972" y="120"/>
                    <a:pt x="988" y="121"/>
                  </a:cubicBezTo>
                  <a:cubicBezTo>
                    <a:pt x="997" y="119"/>
                    <a:pt x="1009" y="121"/>
                    <a:pt x="1011" y="118"/>
                  </a:cubicBezTo>
                  <a:cubicBezTo>
                    <a:pt x="979" y="119"/>
                    <a:pt x="979" y="119"/>
                    <a:pt x="979" y="119"/>
                  </a:cubicBezTo>
                  <a:cubicBezTo>
                    <a:pt x="997" y="118"/>
                    <a:pt x="1014" y="114"/>
                    <a:pt x="1045" y="115"/>
                  </a:cubicBezTo>
                  <a:cubicBezTo>
                    <a:pt x="1042" y="116"/>
                    <a:pt x="1033" y="117"/>
                    <a:pt x="1027" y="117"/>
                  </a:cubicBezTo>
                  <a:cubicBezTo>
                    <a:pt x="1036" y="118"/>
                    <a:pt x="1044" y="116"/>
                    <a:pt x="1053" y="117"/>
                  </a:cubicBezTo>
                  <a:cubicBezTo>
                    <a:pt x="1051" y="120"/>
                    <a:pt x="1014" y="119"/>
                    <a:pt x="994" y="122"/>
                  </a:cubicBezTo>
                  <a:cubicBezTo>
                    <a:pt x="1004" y="123"/>
                    <a:pt x="1032" y="118"/>
                    <a:pt x="1022" y="122"/>
                  </a:cubicBezTo>
                  <a:cubicBezTo>
                    <a:pt x="1036" y="117"/>
                    <a:pt x="1057" y="122"/>
                    <a:pt x="1080" y="118"/>
                  </a:cubicBezTo>
                  <a:cubicBezTo>
                    <a:pt x="1079" y="119"/>
                    <a:pt x="1079" y="119"/>
                    <a:pt x="1079" y="119"/>
                  </a:cubicBezTo>
                  <a:cubicBezTo>
                    <a:pt x="1083" y="119"/>
                    <a:pt x="1090" y="118"/>
                    <a:pt x="1097" y="118"/>
                  </a:cubicBezTo>
                  <a:cubicBezTo>
                    <a:pt x="1085" y="121"/>
                    <a:pt x="1085" y="121"/>
                    <a:pt x="1085" y="121"/>
                  </a:cubicBezTo>
                  <a:cubicBezTo>
                    <a:pt x="1104" y="118"/>
                    <a:pt x="1122" y="121"/>
                    <a:pt x="1141" y="120"/>
                  </a:cubicBezTo>
                  <a:cubicBezTo>
                    <a:pt x="1102" y="121"/>
                    <a:pt x="1132" y="118"/>
                    <a:pt x="1115" y="117"/>
                  </a:cubicBezTo>
                  <a:cubicBezTo>
                    <a:pt x="1163" y="113"/>
                    <a:pt x="1144" y="121"/>
                    <a:pt x="1194" y="119"/>
                  </a:cubicBezTo>
                  <a:cubicBezTo>
                    <a:pt x="1186" y="119"/>
                    <a:pt x="1170" y="118"/>
                    <a:pt x="1181" y="117"/>
                  </a:cubicBezTo>
                  <a:cubicBezTo>
                    <a:pt x="1191" y="117"/>
                    <a:pt x="1204" y="117"/>
                    <a:pt x="1211" y="118"/>
                  </a:cubicBezTo>
                  <a:cubicBezTo>
                    <a:pt x="1246" y="117"/>
                    <a:pt x="1205" y="116"/>
                    <a:pt x="1220" y="115"/>
                  </a:cubicBezTo>
                  <a:cubicBezTo>
                    <a:pt x="1233" y="117"/>
                    <a:pt x="1238" y="113"/>
                    <a:pt x="1253" y="112"/>
                  </a:cubicBezTo>
                  <a:cubicBezTo>
                    <a:pt x="1254" y="114"/>
                    <a:pt x="1254" y="114"/>
                    <a:pt x="1254" y="114"/>
                  </a:cubicBezTo>
                  <a:cubicBezTo>
                    <a:pt x="1294" y="114"/>
                    <a:pt x="1264" y="110"/>
                    <a:pt x="1301" y="110"/>
                  </a:cubicBezTo>
                  <a:cubicBezTo>
                    <a:pt x="1285" y="113"/>
                    <a:pt x="1285" y="113"/>
                    <a:pt x="1285" y="113"/>
                  </a:cubicBezTo>
                  <a:cubicBezTo>
                    <a:pt x="1304" y="112"/>
                    <a:pt x="1304" y="112"/>
                    <a:pt x="1304" y="112"/>
                  </a:cubicBezTo>
                  <a:cubicBezTo>
                    <a:pt x="1300" y="114"/>
                    <a:pt x="1300" y="114"/>
                    <a:pt x="1300" y="114"/>
                  </a:cubicBezTo>
                  <a:cubicBezTo>
                    <a:pt x="1321" y="112"/>
                    <a:pt x="1327" y="112"/>
                    <a:pt x="1348" y="112"/>
                  </a:cubicBezTo>
                  <a:cubicBezTo>
                    <a:pt x="1343" y="111"/>
                    <a:pt x="1350" y="109"/>
                    <a:pt x="1368" y="108"/>
                  </a:cubicBezTo>
                  <a:cubicBezTo>
                    <a:pt x="1380" y="109"/>
                    <a:pt x="1361" y="110"/>
                    <a:pt x="1387" y="109"/>
                  </a:cubicBezTo>
                  <a:cubicBezTo>
                    <a:pt x="1381" y="111"/>
                    <a:pt x="1375" y="112"/>
                    <a:pt x="1364" y="111"/>
                  </a:cubicBezTo>
                  <a:cubicBezTo>
                    <a:pt x="1363" y="112"/>
                    <a:pt x="1358" y="112"/>
                    <a:pt x="1357" y="113"/>
                  </a:cubicBezTo>
                  <a:cubicBezTo>
                    <a:pt x="1370" y="114"/>
                    <a:pt x="1390" y="112"/>
                    <a:pt x="1399" y="112"/>
                  </a:cubicBezTo>
                  <a:cubicBezTo>
                    <a:pt x="1396" y="112"/>
                    <a:pt x="1392" y="112"/>
                    <a:pt x="1389" y="112"/>
                  </a:cubicBezTo>
                  <a:cubicBezTo>
                    <a:pt x="1426" y="108"/>
                    <a:pt x="1426" y="108"/>
                    <a:pt x="1426" y="108"/>
                  </a:cubicBezTo>
                  <a:cubicBezTo>
                    <a:pt x="1432" y="109"/>
                    <a:pt x="1427" y="109"/>
                    <a:pt x="1423" y="110"/>
                  </a:cubicBezTo>
                  <a:cubicBezTo>
                    <a:pt x="1430" y="110"/>
                    <a:pt x="1435" y="109"/>
                    <a:pt x="1446" y="108"/>
                  </a:cubicBezTo>
                  <a:cubicBezTo>
                    <a:pt x="1444" y="110"/>
                    <a:pt x="1444" y="111"/>
                    <a:pt x="1429" y="112"/>
                  </a:cubicBezTo>
                  <a:cubicBezTo>
                    <a:pt x="1464" y="110"/>
                    <a:pt x="1464" y="110"/>
                    <a:pt x="1464" y="110"/>
                  </a:cubicBezTo>
                  <a:cubicBezTo>
                    <a:pt x="1466" y="110"/>
                    <a:pt x="1482" y="111"/>
                    <a:pt x="1477" y="112"/>
                  </a:cubicBezTo>
                  <a:cubicBezTo>
                    <a:pt x="1497" y="112"/>
                    <a:pt x="1525" y="107"/>
                    <a:pt x="1551" y="108"/>
                  </a:cubicBezTo>
                  <a:cubicBezTo>
                    <a:pt x="1552" y="108"/>
                    <a:pt x="1555" y="107"/>
                    <a:pt x="1560" y="107"/>
                  </a:cubicBezTo>
                  <a:cubicBezTo>
                    <a:pt x="1585" y="106"/>
                    <a:pt x="1606" y="108"/>
                    <a:pt x="1635" y="105"/>
                  </a:cubicBezTo>
                  <a:cubicBezTo>
                    <a:pt x="1651" y="107"/>
                    <a:pt x="1651" y="107"/>
                    <a:pt x="1651" y="107"/>
                  </a:cubicBezTo>
                  <a:cubicBezTo>
                    <a:pt x="1674" y="106"/>
                    <a:pt x="1629" y="104"/>
                    <a:pt x="1667" y="102"/>
                  </a:cubicBezTo>
                  <a:cubicBezTo>
                    <a:pt x="1693" y="100"/>
                    <a:pt x="1676" y="104"/>
                    <a:pt x="1686" y="105"/>
                  </a:cubicBezTo>
                  <a:cubicBezTo>
                    <a:pt x="1699" y="103"/>
                    <a:pt x="1722" y="99"/>
                    <a:pt x="1746" y="101"/>
                  </a:cubicBezTo>
                  <a:cubicBezTo>
                    <a:pt x="1738" y="102"/>
                    <a:pt x="1732" y="101"/>
                    <a:pt x="1724" y="102"/>
                  </a:cubicBezTo>
                  <a:cubicBezTo>
                    <a:pt x="1743" y="103"/>
                    <a:pt x="1743" y="103"/>
                    <a:pt x="1743" y="103"/>
                  </a:cubicBezTo>
                  <a:cubicBezTo>
                    <a:pt x="1721" y="106"/>
                    <a:pt x="1704" y="106"/>
                    <a:pt x="1722" y="107"/>
                  </a:cubicBezTo>
                  <a:cubicBezTo>
                    <a:pt x="1724" y="102"/>
                    <a:pt x="1794" y="105"/>
                    <a:pt x="1796" y="99"/>
                  </a:cubicBezTo>
                  <a:cubicBezTo>
                    <a:pt x="1809" y="100"/>
                    <a:pt x="1809" y="100"/>
                    <a:pt x="1809" y="100"/>
                  </a:cubicBezTo>
                  <a:cubicBezTo>
                    <a:pt x="1805" y="100"/>
                    <a:pt x="1805" y="100"/>
                    <a:pt x="1801" y="100"/>
                  </a:cubicBezTo>
                  <a:cubicBezTo>
                    <a:pt x="1825" y="102"/>
                    <a:pt x="1819" y="96"/>
                    <a:pt x="1850" y="96"/>
                  </a:cubicBezTo>
                  <a:cubicBezTo>
                    <a:pt x="1860" y="96"/>
                    <a:pt x="1868" y="97"/>
                    <a:pt x="1860" y="97"/>
                  </a:cubicBezTo>
                  <a:cubicBezTo>
                    <a:pt x="1884" y="95"/>
                    <a:pt x="1884" y="95"/>
                    <a:pt x="1884" y="95"/>
                  </a:cubicBezTo>
                  <a:cubicBezTo>
                    <a:pt x="1890" y="95"/>
                    <a:pt x="1890" y="96"/>
                    <a:pt x="1886" y="96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24" y="94"/>
                    <a:pt x="1936" y="92"/>
                    <a:pt x="1941" y="92"/>
                  </a:cubicBezTo>
                  <a:cubicBezTo>
                    <a:pt x="1951" y="92"/>
                    <a:pt x="1937" y="92"/>
                    <a:pt x="1939" y="93"/>
                  </a:cubicBezTo>
                  <a:cubicBezTo>
                    <a:pt x="1959" y="91"/>
                    <a:pt x="1959" y="91"/>
                    <a:pt x="1959" y="91"/>
                  </a:cubicBezTo>
                  <a:cubicBezTo>
                    <a:pt x="1967" y="92"/>
                    <a:pt x="1951" y="94"/>
                    <a:pt x="1937" y="94"/>
                  </a:cubicBezTo>
                  <a:cubicBezTo>
                    <a:pt x="1956" y="99"/>
                    <a:pt x="1953" y="92"/>
                    <a:pt x="1994" y="94"/>
                  </a:cubicBezTo>
                  <a:cubicBezTo>
                    <a:pt x="1975" y="96"/>
                    <a:pt x="1975" y="96"/>
                    <a:pt x="1975" y="96"/>
                  </a:cubicBezTo>
                  <a:cubicBezTo>
                    <a:pt x="1987" y="98"/>
                    <a:pt x="2002" y="97"/>
                    <a:pt x="2024" y="98"/>
                  </a:cubicBezTo>
                  <a:cubicBezTo>
                    <a:pt x="2019" y="97"/>
                    <a:pt x="1981" y="95"/>
                    <a:pt x="2002" y="93"/>
                  </a:cubicBezTo>
                  <a:cubicBezTo>
                    <a:pt x="2009" y="93"/>
                    <a:pt x="2017" y="93"/>
                    <a:pt x="2029" y="91"/>
                  </a:cubicBezTo>
                  <a:cubicBezTo>
                    <a:pt x="2029" y="93"/>
                    <a:pt x="2040" y="92"/>
                    <a:pt x="2055" y="92"/>
                  </a:cubicBezTo>
                  <a:cubicBezTo>
                    <a:pt x="2054" y="95"/>
                    <a:pt x="2054" y="95"/>
                    <a:pt x="2054" y="95"/>
                  </a:cubicBezTo>
                  <a:cubicBezTo>
                    <a:pt x="2069" y="93"/>
                    <a:pt x="2068" y="92"/>
                    <a:pt x="2077" y="91"/>
                  </a:cubicBezTo>
                  <a:cubicBezTo>
                    <a:pt x="2094" y="90"/>
                    <a:pt x="2098" y="92"/>
                    <a:pt x="2102" y="94"/>
                  </a:cubicBezTo>
                  <a:cubicBezTo>
                    <a:pt x="2130" y="93"/>
                    <a:pt x="2083" y="91"/>
                    <a:pt x="2116" y="90"/>
                  </a:cubicBezTo>
                  <a:cubicBezTo>
                    <a:pt x="2139" y="90"/>
                    <a:pt x="2155" y="89"/>
                    <a:pt x="2183" y="86"/>
                  </a:cubicBezTo>
                  <a:cubicBezTo>
                    <a:pt x="2199" y="87"/>
                    <a:pt x="2180" y="88"/>
                    <a:pt x="2186" y="88"/>
                  </a:cubicBezTo>
                  <a:cubicBezTo>
                    <a:pt x="2200" y="86"/>
                    <a:pt x="2200" y="86"/>
                    <a:pt x="2200" y="86"/>
                  </a:cubicBezTo>
                  <a:cubicBezTo>
                    <a:pt x="2204" y="86"/>
                    <a:pt x="2202" y="87"/>
                    <a:pt x="2202" y="87"/>
                  </a:cubicBezTo>
                  <a:cubicBezTo>
                    <a:pt x="2214" y="86"/>
                    <a:pt x="2203" y="84"/>
                    <a:pt x="2222" y="83"/>
                  </a:cubicBezTo>
                  <a:cubicBezTo>
                    <a:pt x="2227" y="80"/>
                    <a:pt x="2261" y="86"/>
                    <a:pt x="2284" y="82"/>
                  </a:cubicBezTo>
                  <a:cubicBezTo>
                    <a:pt x="2290" y="83"/>
                    <a:pt x="2281" y="84"/>
                    <a:pt x="2283" y="85"/>
                  </a:cubicBezTo>
                  <a:cubicBezTo>
                    <a:pt x="2315" y="82"/>
                    <a:pt x="2311" y="82"/>
                    <a:pt x="2337" y="79"/>
                  </a:cubicBezTo>
                  <a:cubicBezTo>
                    <a:pt x="2360" y="80"/>
                    <a:pt x="2360" y="80"/>
                    <a:pt x="2360" y="80"/>
                  </a:cubicBezTo>
                  <a:cubicBezTo>
                    <a:pt x="2343" y="78"/>
                    <a:pt x="2364" y="76"/>
                    <a:pt x="2383" y="73"/>
                  </a:cubicBezTo>
                  <a:cubicBezTo>
                    <a:pt x="2377" y="72"/>
                    <a:pt x="2372" y="72"/>
                    <a:pt x="2369" y="71"/>
                  </a:cubicBezTo>
                  <a:cubicBezTo>
                    <a:pt x="2398" y="69"/>
                    <a:pt x="2398" y="69"/>
                    <a:pt x="2398" y="69"/>
                  </a:cubicBezTo>
                  <a:cubicBezTo>
                    <a:pt x="2402" y="70"/>
                    <a:pt x="2399" y="71"/>
                    <a:pt x="2394" y="72"/>
                  </a:cubicBezTo>
                  <a:cubicBezTo>
                    <a:pt x="2396" y="71"/>
                    <a:pt x="2398" y="71"/>
                    <a:pt x="2399" y="71"/>
                  </a:cubicBezTo>
                  <a:cubicBezTo>
                    <a:pt x="2410" y="72"/>
                    <a:pt x="2404" y="73"/>
                    <a:pt x="2397" y="75"/>
                  </a:cubicBezTo>
                  <a:cubicBezTo>
                    <a:pt x="2393" y="74"/>
                    <a:pt x="2390" y="74"/>
                    <a:pt x="2386" y="74"/>
                  </a:cubicBezTo>
                  <a:cubicBezTo>
                    <a:pt x="2379" y="75"/>
                    <a:pt x="2372" y="77"/>
                    <a:pt x="2374" y="79"/>
                  </a:cubicBezTo>
                  <a:cubicBezTo>
                    <a:pt x="2376" y="78"/>
                    <a:pt x="2379" y="78"/>
                    <a:pt x="2383" y="78"/>
                  </a:cubicBezTo>
                  <a:cubicBezTo>
                    <a:pt x="2382" y="78"/>
                    <a:pt x="2380" y="79"/>
                    <a:pt x="2381" y="79"/>
                  </a:cubicBezTo>
                  <a:cubicBezTo>
                    <a:pt x="2382" y="79"/>
                    <a:pt x="2385" y="78"/>
                    <a:pt x="2390" y="78"/>
                  </a:cubicBezTo>
                  <a:cubicBezTo>
                    <a:pt x="2397" y="80"/>
                    <a:pt x="2397" y="80"/>
                    <a:pt x="2397" y="80"/>
                  </a:cubicBezTo>
                  <a:cubicBezTo>
                    <a:pt x="2399" y="79"/>
                    <a:pt x="2399" y="79"/>
                    <a:pt x="2399" y="79"/>
                  </a:cubicBezTo>
                  <a:cubicBezTo>
                    <a:pt x="2437" y="80"/>
                    <a:pt x="2437" y="80"/>
                    <a:pt x="2437" y="80"/>
                  </a:cubicBezTo>
                  <a:cubicBezTo>
                    <a:pt x="2465" y="76"/>
                    <a:pt x="2489" y="71"/>
                    <a:pt x="2533" y="69"/>
                  </a:cubicBezTo>
                  <a:cubicBezTo>
                    <a:pt x="2522" y="71"/>
                    <a:pt x="2531" y="72"/>
                    <a:pt x="2530" y="75"/>
                  </a:cubicBezTo>
                  <a:cubicBezTo>
                    <a:pt x="2518" y="72"/>
                    <a:pt x="2496" y="77"/>
                    <a:pt x="2473" y="77"/>
                  </a:cubicBezTo>
                  <a:cubicBezTo>
                    <a:pt x="2485" y="77"/>
                    <a:pt x="2483" y="78"/>
                    <a:pt x="2480" y="79"/>
                  </a:cubicBezTo>
                  <a:cubicBezTo>
                    <a:pt x="2520" y="75"/>
                    <a:pt x="2520" y="75"/>
                    <a:pt x="2520" y="75"/>
                  </a:cubicBezTo>
                  <a:cubicBezTo>
                    <a:pt x="2519" y="77"/>
                    <a:pt x="2529" y="76"/>
                    <a:pt x="2539" y="77"/>
                  </a:cubicBezTo>
                  <a:cubicBezTo>
                    <a:pt x="2531" y="73"/>
                    <a:pt x="2570" y="73"/>
                    <a:pt x="2586" y="72"/>
                  </a:cubicBezTo>
                  <a:cubicBezTo>
                    <a:pt x="2587" y="73"/>
                    <a:pt x="2583" y="74"/>
                    <a:pt x="2563" y="75"/>
                  </a:cubicBezTo>
                  <a:cubicBezTo>
                    <a:pt x="2585" y="77"/>
                    <a:pt x="2592" y="69"/>
                    <a:pt x="2614" y="71"/>
                  </a:cubicBezTo>
                  <a:cubicBezTo>
                    <a:pt x="2609" y="71"/>
                    <a:pt x="2606" y="71"/>
                    <a:pt x="2604" y="72"/>
                  </a:cubicBezTo>
                  <a:cubicBezTo>
                    <a:pt x="2616" y="70"/>
                    <a:pt x="2644" y="71"/>
                    <a:pt x="2637" y="72"/>
                  </a:cubicBezTo>
                  <a:cubicBezTo>
                    <a:pt x="2632" y="72"/>
                    <a:pt x="2632" y="72"/>
                    <a:pt x="2632" y="72"/>
                  </a:cubicBezTo>
                  <a:cubicBezTo>
                    <a:pt x="2665" y="72"/>
                    <a:pt x="2732" y="69"/>
                    <a:pt x="2737" y="66"/>
                  </a:cubicBezTo>
                  <a:cubicBezTo>
                    <a:pt x="2737" y="66"/>
                    <a:pt x="2732" y="70"/>
                    <a:pt x="2730" y="71"/>
                  </a:cubicBezTo>
                  <a:cubicBezTo>
                    <a:pt x="2789" y="57"/>
                    <a:pt x="2789" y="57"/>
                    <a:pt x="2789" y="57"/>
                  </a:cubicBezTo>
                  <a:cubicBezTo>
                    <a:pt x="2783" y="61"/>
                    <a:pt x="2803" y="67"/>
                    <a:pt x="2776" y="69"/>
                  </a:cubicBezTo>
                  <a:cubicBezTo>
                    <a:pt x="2784" y="70"/>
                    <a:pt x="2794" y="70"/>
                    <a:pt x="2810" y="68"/>
                  </a:cubicBezTo>
                  <a:cubicBezTo>
                    <a:pt x="2805" y="68"/>
                    <a:pt x="2797" y="64"/>
                    <a:pt x="2804" y="64"/>
                  </a:cubicBezTo>
                  <a:cubicBezTo>
                    <a:pt x="2824" y="67"/>
                    <a:pt x="2818" y="65"/>
                    <a:pt x="2843" y="67"/>
                  </a:cubicBezTo>
                  <a:cubicBezTo>
                    <a:pt x="2835" y="67"/>
                    <a:pt x="2843" y="62"/>
                    <a:pt x="2856" y="62"/>
                  </a:cubicBezTo>
                  <a:cubicBezTo>
                    <a:pt x="2854" y="63"/>
                    <a:pt x="2857" y="66"/>
                    <a:pt x="2852" y="67"/>
                  </a:cubicBezTo>
                  <a:cubicBezTo>
                    <a:pt x="2882" y="62"/>
                    <a:pt x="2882" y="62"/>
                    <a:pt x="2882" y="62"/>
                  </a:cubicBezTo>
                  <a:cubicBezTo>
                    <a:pt x="2877" y="63"/>
                    <a:pt x="2883" y="66"/>
                    <a:pt x="2889" y="67"/>
                  </a:cubicBezTo>
                  <a:cubicBezTo>
                    <a:pt x="2886" y="66"/>
                    <a:pt x="2917" y="66"/>
                    <a:pt x="2925" y="65"/>
                  </a:cubicBezTo>
                  <a:cubicBezTo>
                    <a:pt x="2912" y="64"/>
                    <a:pt x="2912" y="64"/>
                    <a:pt x="2912" y="64"/>
                  </a:cubicBezTo>
                  <a:cubicBezTo>
                    <a:pt x="2947" y="64"/>
                    <a:pt x="2946" y="57"/>
                    <a:pt x="2981" y="56"/>
                  </a:cubicBezTo>
                  <a:cubicBezTo>
                    <a:pt x="2977" y="57"/>
                    <a:pt x="2971" y="62"/>
                    <a:pt x="2989" y="62"/>
                  </a:cubicBezTo>
                  <a:cubicBezTo>
                    <a:pt x="2997" y="60"/>
                    <a:pt x="3025" y="50"/>
                    <a:pt x="3056" y="48"/>
                  </a:cubicBezTo>
                  <a:cubicBezTo>
                    <a:pt x="3062" y="49"/>
                    <a:pt x="3062" y="49"/>
                    <a:pt x="3062" y="49"/>
                  </a:cubicBezTo>
                  <a:cubicBezTo>
                    <a:pt x="3086" y="47"/>
                    <a:pt x="3086" y="47"/>
                    <a:pt x="3086" y="47"/>
                  </a:cubicBezTo>
                  <a:cubicBezTo>
                    <a:pt x="3071" y="50"/>
                    <a:pt x="3029" y="59"/>
                    <a:pt x="3007" y="62"/>
                  </a:cubicBezTo>
                  <a:cubicBezTo>
                    <a:pt x="3020" y="63"/>
                    <a:pt x="3011" y="64"/>
                    <a:pt x="3030" y="63"/>
                  </a:cubicBezTo>
                  <a:cubicBezTo>
                    <a:pt x="3037" y="64"/>
                    <a:pt x="3020" y="65"/>
                    <a:pt x="3014" y="66"/>
                  </a:cubicBezTo>
                  <a:cubicBezTo>
                    <a:pt x="3060" y="65"/>
                    <a:pt x="3060" y="65"/>
                    <a:pt x="3060" y="65"/>
                  </a:cubicBezTo>
                  <a:cubicBezTo>
                    <a:pt x="3058" y="62"/>
                    <a:pt x="3095" y="61"/>
                    <a:pt x="3093" y="59"/>
                  </a:cubicBezTo>
                  <a:cubicBezTo>
                    <a:pt x="3043" y="63"/>
                    <a:pt x="3043" y="63"/>
                    <a:pt x="3043" y="63"/>
                  </a:cubicBezTo>
                  <a:cubicBezTo>
                    <a:pt x="3041" y="61"/>
                    <a:pt x="3072" y="55"/>
                    <a:pt x="3105" y="54"/>
                  </a:cubicBezTo>
                  <a:cubicBezTo>
                    <a:pt x="3113" y="55"/>
                    <a:pt x="3099" y="59"/>
                    <a:pt x="3099" y="60"/>
                  </a:cubicBezTo>
                  <a:cubicBezTo>
                    <a:pt x="3104" y="59"/>
                    <a:pt x="3130" y="58"/>
                    <a:pt x="3133" y="58"/>
                  </a:cubicBezTo>
                  <a:cubicBezTo>
                    <a:pt x="3120" y="60"/>
                    <a:pt x="3120" y="60"/>
                    <a:pt x="3120" y="60"/>
                  </a:cubicBezTo>
                  <a:cubicBezTo>
                    <a:pt x="3138" y="61"/>
                    <a:pt x="3149" y="56"/>
                    <a:pt x="3171" y="58"/>
                  </a:cubicBezTo>
                  <a:cubicBezTo>
                    <a:pt x="3179" y="58"/>
                    <a:pt x="3194" y="60"/>
                    <a:pt x="3195" y="59"/>
                  </a:cubicBezTo>
                  <a:cubicBezTo>
                    <a:pt x="3183" y="56"/>
                    <a:pt x="3180" y="47"/>
                    <a:pt x="3188" y="44"/>
                  </a:cubicBezTo>
                  <a:cubicBezTo>
                    <a:pt x="3191" y="44"/>
                    <a:pt x="3228" y="46"/>
                    <a:pt x="3236" y="47"/>
                  </a:cubicBezTo>
                  <a:cubicBezTo>
                    <a:pt x="3249" y="49"/>
                    <a:pt x="3218" y="53"/>
                    <a:pt x="3229" y="55"/>
                  </a:cubicBezTo>
                  <a:cubicBezTo>
                    <a:pt x="3229" y="54"/>
                    <a:pt x="3236" y="53"/>
                    <a:pt x="3239" y="53"/>
                  </a:cubicBezTo>
                  <a:cubicBezTo>
                    <a:pt x="3247" y="53"/>
                    <a:pt x="3235" y="55"/>
                    <a:pt x="3253" y="54"/>
                  </a:cubicBezTo>
                  <a:cubicBezTo>
                    <a:pt x="3256" y="52"/>
                    <a:pt x="3288" y="54"/>
                    <a:pt x="3261" y="52"/>
                  </a:cubicBezTo>
                  <a:cubicBezTo>
                    <a:pt x="3278" y="51"/>
                    <a:pt x="3279" y="52"/>
                    <a:pt x="3299" y="51"/>
                  </a:cubicBezTo>
                  <a:cubicBezTo>
                    <a:pt x="3292" y="50"/>
                    <a:pt x="3316" y="45"/>
                    <a:pt x="3333" y="44"/>
                  </a:cubicBezTo>
                  <a:cubicBezTo>
                    <a:pt x="3332" y="44"/>
                    <a:pt x="3336" y="45"/>
                    <a:pt x="3338" y="45"/>
                  </a:cubicBezTo>
                  <a:cubicBezTo>
                    <a:pt x="3372" y="45"/>
                    <a:pt x="3391" y="45"/>
                    <a:pt x="3423" y="44"/>
                  </a:cubicBezTo>
                  <a:cubicBezTo>
                    <a:pt x="3426" y="45"/>
                    <a:pt x="3442" y="45"/>
                    <a:pt x="3435" y="47"/>
                  </a:cubicBezTo>
                  <a:cubicBezTo>
                    <a:pt x="3440" y="46"/>
                    <a:pt x="3444" y="45"/>
                    <a:pt x="3454" y="45"/>
                  </a:cubicBezTo>
                  <a:cubicBezTo>
                    <a:pt x="3473" y="47"/>
                    <a:pt x="3432" y="46"/>
                    <a:pt x="3446" y="48"/>
                  </a:cubicBezTo>
                  <a:cubicBezTo>
                    <a:pt x="3448" y="47"/>
                    <a:pt x="3472" y="45"/>
                    <a:pt x="3486" y="44"/>
                  </a:cubicBezTo>
                  <a:cubicBezTo>
                    <a:pt x="3482" y="41"/>
                    <a:pt x="3453" y="44"/>
                    <a:pt x="3439" y="46"/>
                  </a:cubicBezTo>
                  <a:cubicBezTo>
                    <a:pt x="3439" y="42"/>
                    <a:pt x="3464" y="38"/>
                    <a:pt x="3497" y="36"/>
                  </a:cubicBezTo>
                  <a:cubicBezTo>
                    <a:pt x="3524" y="34"/>
                    <a:pt x="3509" y="37"/>
                    <a:pt x="3514" y="37"/>
                  </a:cubicBezTo>
                  <a:cubicBezTo>
                    <a:pt x="3564" y="36"/>
                    <a:pt x="3556" y="30"/>
                    <a:pt x="3598" y="31"/>
                  </a:cubicBezTo>
                  <a:cubicBezTo>
                    <a:pt x="3615" y="33"/>
                    <a:pt x="3599" y="35"/>
                    <a:pt x="3603" y="37"/>
                  </a:cubicBezTo>
                  <a:cubicBezTo>
                    <a:pt x="3581" y="38"/>
                    <a:pt x="3569" y="36"/>
                    <a:pt x="3554" y="37"/>
                  </a:cubicBezTo>
                  <a:cubicBezTo>
                    <a:pt x="3573" y="37"/>
                    <a:pt x="3573" y="37"/>
                    <a:pt x="3573" y="37"/>
                  </a:cubicBezTo>
                  <a:cubicBezTo>
                    <a:pt x="3566" y="38"/>
                    <a:pt x="3551" y="39"/>
                    <a:pt x="3543" y="39"/>
                  </a:cubicBezTo>
                  <a:cubicBezTo>
                    <a:pt x="3557" y="40"/>
                    <a:pt x="3628" y="37"/>
                    <a:pt x="3667" y="37"/>
                  </a:cubicBezTo>
                  <a:cubicBezTo>
                    <a:pt x="3674" y="36"/>
                    <a:pt x="3686" y="35"/>
                    <a:pt x="3680" y="35"/>
                  </a:cubicBezTo>
                  <a:cubicBezTo>
                    <a:pt x="3668" y="35"/>
                    <a:pt x="3668" y="35"/>
                    <a:pt x="3668" y="35"/>
                  </a:cubicBezTo>
                  <a:cubicBezTo>
                    <a:pt x="3656" y="34"/>
                    <a:pt x="3691" y="32"/>
                    <a:pt x="3675" y="32"/>
                  </a:cubicBezTo>
                  <a:cubicBezTo>
                    <a:pt x="3692" y="30"/>
                    <a:pt x="3710" y="28"/>
                    <a:pt x="3733" y="28"/>
                  </a:cubicBezTo>
                  <a:cubicBezTo>
                    <a:pt x="3738" y="30"/>
                    <a:pt x="3738" y="30"/>
                    <a:pt x="3738" y="30"/>
                  </a:cubicBezTo>
                  <a:cubicBezTo>
                    <a:pt x="3737" y="30"/>
                    <a:pt x="3722" y="29"/>
                    <a:pt x="3716" y="30"/>
                  </a:cubicBezTo>
                  <a:cubicBezTo>
                    <a:pt x="3726" y="29"/>
                    <a:pt x="3752" y="32"/>
                    <a:pt x="3762" y="29"/>
                  </a:cubicBezTo>
                  <a:cubicBezTo>
                    <a:pt x="3746" y="28"/>
                    <a:pt x="3746" y="28"/>
                    <a:pt x="3746" y="28"/>
                  </a:cubicBezTo>
                  <a:cubicBezTo>
                    <a:pt x="3762" y="26"/>
                    <a:pt x="3783" y="23"/>
                    <a:pt x="3803" y="23"/>
                  </a:cubicBezTo>
                  <a:close/>
                  <a:moveTo>
                    <a:pt x="948" y="107"/>
                  </a:moveTo>
                  <a:cubicBezTo>
                    <a:pt x="953" y="107"/>
                    <a:pt x="953" y="107"/>
                    <a:pt x="953" y="107"/>
                  </a:cubicBezTo>
                  <a:cubicBezTo>
                    <a:pt x="942" y="108"/>
                    <a:pt x="945" y="107"/>
                    <a:pt x="948" y="107"/>
                  </a:cubicBezTo>
                  <a:close/>
                  <a:moveTo>
                    <a:pt x="1982" y="94"/>
                  </a:moveTo>
                  <a:cubicBezTo>
                    <a:pt x="1988" y="91"/>
                    <a:pt x="1993" y="92"/>
                    <a:pt x="2002" y="93"/>
                  </a:cubicBezTo>
                  <a:cubicBezTo>
                    <a:pt x="1997" y="93"/>
                    <a:pt x="1986" y="95"/>
                    <a:pt x="1982" y="94"/>
                  </a:cubicBezTo>
                  <a:close/>
                  <a:moveTo>
                    <a:pt x="2407" y="76"/>
                  </a:moveTo>
                  <a:cubicBezTo>
                    <a:pt x="2412" y="75"/>
                    <a:pt x="2417" y="75"/>
                    <a:pt x="2424" y="76"/>
                  </a:cubicBezTo>
                  <a:cubicBezTo>
                    <a:pt x="2420" y="76"/>
                    <a:pt x="2414" y="76"/>
                    <a:pt x="2407" y="76"/>
                  </a:cubicBezTo>
                  <a:close/>
                  <a:moveTo>
                    <a:pt x="2845" y="55"/>
                  </a:moveTo>
                  <a:cubicBezTo>
                    <a:pt x="2845" y="55"/>
                    <a:pt x="2843" y="55"/>
                    <a:pt x="2847" y="54"/>
                  </a:cubicBezTo>
                  <a:cubicBezTo>
                    <a:pt x="2846" y="55"/>
                    <a:pt x="2846" y="55"/>
                    <a:pt x="2845" y="55"/>
                  </a:cubicBezTo>
                  <a:close/>
                  <a:moveTo>
                    <a:pt x="3599" y="28"/>
                  </a:moveTo>
                  <a:cubicBezTo>
                    <a:pt x="3586" y="28"/>
                    <a:pt x="3591" y="28"/>
                    <a:pt x="3599" y="28"/>
                  </a:cubicBezTo>
                  <a:cubicBezTo>
                    <a:pt x="3599" y="28"/>
                    <a:pt x="3599" y="28"/>
                    <a:pt x="3599" y="28"/>
                  </a:cubicBezTo>
                  <a:close/>
                  <a:moveTo>
                    <a:pt x="2376" y="80"/>
                  </a:moveTo>
                  <a:cubicBezTo>
                    <a:pt x="2375" y="79"/>
                    <a:pt x="2374" y="79"/>
                    <a:pt x="2374" y="79"/>
                  </a:cubicBezTo>
                  <a:cubicBezTo>
                    <a:pt x="2372" y="79"/>
                    <a:pt x="2372" y="80"/>
                    <a:pt x="2376" y="80"/>
                  </a:cubicBezTo>
                  <a:close/>
                  <a:moveTo>
                    <a:pt x="1552" y="108"/>
                  </a:moveTo>
                  <a:cubicBezTo>
                    <a:pt x="1551" y="108"/>
                    <a:pt x="1551" y="108"/>
                    <a:pt x="1551" y="108"/>
                  </a:cubicBezTo>
                  <a:cubicBezTo>
                    <a:pt x="1550" y="108"/>
                    <a:pt x="1550" y="108"/>
                    <a:pt x="1550" y="108"/>
                  </a:cubicBezTo>
                  <a:lnTo>
                    <a:pt x="1552" y="108"/>
                  </a:lnTo>
                  <a:close/>
                  <a:moveTo>
                    <a:pt x="3239" y="56"/>
                  </a:moveTo>
                  <a:cubicBezTo>
                    <a:pt x="3233" y="56"/>
                    <a:pt x="3231" y="55"/>
                    <a:pt x="3229" y="55"/>
                  </a:cubicBezTo>
                  <a:cubicBezTo>
                    <a:pt x="3228" y="56"/>
                    <a:pt x="3231" y="56"/>
                    <a:pt x="3239" y="56"/>
                  </a:cubicBezTo>
                  <a:close/>
                  <a:moveTo>
                    <a:pt x="3754" y="22"/>
                  </a:moveTo>
                  <a:cubicBezTo>
                    <a:pt x="3754" y="22"/>
                    <a:pt x="3752" y="22"/>
                    <a:pt x="3754" y="21"/>
                  </a:cubicBezTo>
                  <a:cubicBezTo>
                    <a:pt x="3740" y="22"/>
                    <a:pt x="3740" y="22"/>
                    <a:pt x="3740" y="22"/>
                  </a:cubicBezTo>
                  <a:cubicBezTo>
                    <a:pt x="3748" y="22"/>
                    <a:pt x="3751" y="22"/>
                    <a:pt x="3754" y="22"/>
                  </a:cubicBezTo>
                  <a:close/>
                  <a:moveTo>
                    <a:pt x="3754" y="21"/>
                  </a:moveTo>
                  <a:cubicBezTo>
                    <a:pt x="3756" y="21"/>
                    <a:pt x="3756" y="21"/>
                    <a:pt x="3756" y="21"/>
                  </a:cubicBezTo>
                  <a:cubicBezTo>
                    <a:pt x="3755" y="21"/>
                    <a:pt x="3755" y="21"/>
                    <a:pt x="3754" y="21"/>
                  </a:cubicBezTo>
                  <a:close/>
                  <a:moveTo>
                    <a:pt x="3895" y="29"/>
                  </a:moveTo>
                  <a:cubicBezTo>
                    <a:pt x="3897" y="29"/>
                    <a:pt x="3900" y="29"/>
                    <a:pt x="3902" y="29"/>
                  </a:cubicBezTo>
                  <a:cubicBezTo>
                    <a:pt x="3901" y="28"/>
                    <a:pt x="3901" y="28"/>
                    <a:pt x="3901" y="28"/>
                  </a:cubicBezTo>
                  <a:cubicBezTo>
                    <a:pt x="3891" y="28"/>
                    <a:pt x="3885" y="29"/>
                    <a:pt x="3895" y="29"/>
                  </a:cubicBezTo>
                  <a:close/>
                  <a:moveTo>
                    <a:pt x="3771" y="27"/>
                  </a:moveTo>
                  <a:cubicBezTo>
                    <a:pt x="3772" y="29"/>
                    <a:pt x="3782" y="28"/>
                    <a:pt x="3793" y="27"/>
                  </a:cubicBezTo>
                  <a:cubicBezTo>
                    <a:pt x="3793" y="27"/>
                    <a:pt x="3792" y="27"/>
                    <a:pt x="3791" y="27"/>
                  </a:cubicBezTo>
                  <a:cubicBezTo>
                    <a:pt x="3795" y="25"/>
                    <a:pt x="3783" y="26"/>
                    <a:pt x="3771" y="27"/>
                  </a:cubicBezTo>
                  <a:close/>
                  <a:moveTo>
                    <a:pt x="3796" y="27"/>
                  </a:moveTo>
                  <a:cubicBezTo>
                    <a:pt x="3799" y="27"/>
                    <a:pt x="3803" y="27"/>
                    <a:pt x="3806" y="27"/>
                  </a:cubicBezTo>
                  <a:cubicBezTo>
                    <a:pt x="3808" y="26"/>
                    <a:pt x="3802" y="27"/>
                    <a:pt x="3796" y="27"/>
                  </a:cubicBezTo>
                  <a:close/>
                  <a:moveTo>
                    <a:pt x="3656" y="26"/>
                  </a:moveTo>
                  <a:cubicBezTo>
                    <a:pt x="3661" y="27"/>
                    <a:pt x="3659" y="24"/>
                    <a:pt x="3662" y="25"/>
                  </a:cubicBezTo>
                  <a:cubicBezTo>
                    <a:pt x="3668" y="23"/>
                    <a:pt x="3627" y="28"/>
                    <a:pt x="3656" y="26"/>
                  </a:cubicBezTo>
                  <a:close/>
                  <a:moveTo>
                    <a:pt x="3770" y="32"/>
                  </a:moveTo>
                  <a:cubicBezTo>
                    <a:pt x="3780" y="32"/>
                    <a:pt x="3780" y="32"/>
                    <a:pt x="3780" y="32"/>
                  </a:cubicBezTo>
                  <a:cubicBezTo>
                    <a:pt x="3776" y="30"/>
                    <a:pt x="3776" y="30"/>
                    <a:pt x="3776" y="30"/>
                  </a:cubicBezTo>
                  <a:lnTo>
                    <a:pt x="3770" y="32"/>
                  </a:lnTo>
                  <a:close/>
                  <a:moveTo>
                    <a:pt x="3692" y="33"/>
                  </a:moveTo>
                  <a:cubicBezTo>
                    <a:pt x="3710" y="33"/>
                    <a:pt x="3710" y="33"/>
                    <a:pt x="3710" y="33"/>
                  </a:cubicBezTo>
                  <a:cubicBezTo>
                    <a:pt x="3709" y="33"/>
                    <a:pt x="3712" y="33"/>
                    <a:pt x="3714" y="33"/>
                  </a:cubicBezTo>
                  <a:cubicBezTo>
                    <a:pt x="3703" y="33"/>
                    <a:pt x="3691" y="33"/>
                    <a:pt x="3692" y="33"/>
                  </a:cubicBezTo>
                  <a:close/>
                  <a:moveTo>
                    <a:pt x="3729" y="32"/>
                  </a:moveTo>
                  <a:cubicBezTo>
                    <a:pt x="3726" y="32"/>
                    <a:pt x="3719" y="32"/>
                    <a:pt x="3714" y="33"/>
                  </a:cubicBezTo>
                  <a:cubicBezTo>
                    <a:pt x="3720" y="33"/>
                    <a:pt x="3726" y="32"/>
                    <a:pt x="3729" y="32"/>
                  </a:cubicBezTo>
                  <a:close/>
                  <a:moveTo>
                    <a:pt x="3738" y="34"/>
                  </a:moveTo>
                  <a:cubicBezTo>
                    <a:pt x="3756" y="34"/>
                    <a:pt x="3756" y="34"/>
                    <a:pt x="3756" y="34"/>
                  </a:cubicBezTo>
                  <a:cubicBezTo>
                    <a:pt x="3750" y="33"/>
                    <a:pt x="3750" y="33"/>
                    <a:pt x="3750" y="33"/>
                  </a:cubicBezTo>
                  <a:lnTo>
                    <a:pt x="3738" y="34"/>
                  </a:lnTo>
                  <a:close/>
                  <a:moveTo>
                    <a:pt x="3500" y="39"/>
                  </a:moveTo>
                  <a:cubicBezTo>
                    <a:pt x="3480" y="40"/>
                    <a:pt x="3480" y="40"/>
                    <a:pt x="3480" y="40"/>
                  </a:cubicBezTo>
                  <a:cubicBezTo>
                    <a:pt x="3478" y="40"/>
                    <a:pt x="3484" y="41"/>
                    <a:pt x="3491" y="40"/>
                  </a:cubicBezTo>
                  <a:cubicBezTo>
                    <a:pt x="3496" y="40"/>
                    <a:pt x="3503" y="39"/>
                    <a:pt x="3500" y="39"/>
                  </a:cubicBezTo>
                  <a:close/>
                  <a:moveTo>
                    <a:pt x="3550" y="44"/>
                  </a:moveTo>
                  <a:cubicBezTo>
                    <a:pt x="3559" y="42"/>
                    <a:pt x="3559" y="42"/>
                    <a:pt x="3559" y="42"/>
                  </a:cubicBezTo>
                  <a:cubicBezTo>
                    <a:pt x="3554" y="42"/>
                    <a:pt x="3553" y="42"/>
                    <a:pt x="3550" y="41"/>
                  </a:cubicBezTo>
                  <a:lnTo>
                    <a:pt x="3550" y="44"/>
                  </a:lnTo>
                  <a:close/>
                  <a:moveTo>
                    <a:pt x="3499" y="47"/>
                  </a:moveTo>
                  <a:cubicBezTo>
                    <a:pt x="3500" y="46"/>
                    <a:pt x="3520" y="45"/>
                    <a:pt x="3502" y="45"/>
                  </a:cubicBezTo>
                  <a:cubicBezTo>
                    <a:pt x="3500" y="45"/>
                    <a:pt x="3474" y="47"/>
                    <a:pt x="3499" y="47"/>
                  </a:cubicBezTo>
                  <a:close/>
                  <a:moveTo>
                    <a:pt x="3208" y="50"/>
                  </a:moveTo>
                  <a:cubicBezTo>
                    <a:pt x="3213" y="50"/>
                    <a:pt x="3213" y="50"/>
                    <a:pt x="3213" y="50"/>
                  </a:cubicBezTo>
                  <a:cubicBezTo>
                    <a:pt x="3212" y="46"/>
                    <a:pt x="3212" y="46"/>
                    <a:pt x="3212" y="46"/>
                  </a:cubicBezTo>
                  <a:lnTo>
                    <a:pt x="3208" y="50"/>
                  </a:lnTo>
                  <a:close/>
                  <a:moveTo>
                    <a:pt x="2964" y="64"/>
                  </a:moveTo>
                  <a:cubicBezTo>
                    <a:pt x="2950" y="65"/>
                    <a:pt x="2943" y="65"/>
                    <a:pt x="2950" y="67"/>
                  </a:cubicBezTo>
                  <a:cubicBezTo>
                    <a:pt x="2973" y="67"/>
                    <a:pt x="2955" y="65"/>
                    <a:pt x="2976" y="65"/>
                  </a:cubicBezTo>
                  <a:cubicBezTo>
                    <a:pt x="2981" y="64"/>
                    <a:pt x="2959" y="65"/>
                    <a:pt x="2964" y="64"/>
                  </a:cubicBezTo>
                  <a:close/>
                  <a:moveTo>
                    <a:pt x="2964" y="64"/>
                  </a:moveTo>
                  <a:cubicBezTo>
                    <a:pt x="2967" y="63"/>
                    <a:pt x="2969" y="63"/>
                    <a:pt x="2971" y="63"/>
                  </a:cubicBezTo>
                  <a:cubicBezTo>
                    <a:pt x="2967" y="63"/>
                    <a:pt x="2965" y="63"/>
                    <a:pt x="2964" y="64"/>
                  </a:cubicBezTo>
                  <a:close/>
                  <a:moveTo>
                    <a:pt x="41" y="131"/>
                  </a:moveTo>
                  <a:cubicBezTo>
                    <a:pt x="26" y="130"/>
                    <a:pt x="26" y="130"/>
                    <a:pt x="26" y="130"/>
                  </a:cubicBezTo>
                  <a:cubicBezTo>
                    <a:pt x="36" y="131"/>
                    <a:pt x="36" y="131"/>
                    <a:pt x="36" y="131"/>
                  </a:cubicBezTo>
                  <a:lnTo>
                    <a:pt x="41" y="131"/>
                  </a:lnTo>
                  <a:close/>
                  <a:moveTo>
                    <a:pt x="0" y="135"/>
                  </a:moveTo>
                  <a:cubicBezTo>
                    <a:pt x="3" y="134"/>
                    <a:pt x="10" y="134"/>
                    <a:pt x="13" y="135"/>
                  </a:cubicBezTo>
                  <a:cubicBezTo>
                    <a:pt x="9" y="132"/>
                    <a:pt x="9" y="132"/>
                    <a:pt x="9" y="132"/>
                  </a:cubicBezTo>
                  <a:lnTo>
                    <a:pt x="0" y="135"/>
                  </a:lnTo>
                  <a:close/>
                  <a:moveTo>
                    <a:pt x="2032" y="95"/>
                  </a:moveTo>
                  <a:cubicBezTo>
                    <a:pt x="2043" y="97"/>
                    <a:pt x="2043" y="97"/>
                    <a:pt x="2043" y="97"/>
                  </a:cubicBezTo>
                  <a:cubicBezTo>
                    <a:pt x="2044" y="96"/>
                    <a:pt x="2044" y="96"/>
                    <a:pt x="2044" y="96"/>
                  </a:cubicBezTo>
                  <a:cubicBezTo>
                    <a:pt x="2042" y="95"/>
                    <a:pt x="2039" y="95"/>
                    <a:pt x="2032" y="95"/>
                  </a:cubicBezTo>
                  <a:close/>
                  <a:moveTo>
                    <a:pt x="1842" y="100"/>
                  </a:moveTo>
                  <a:cubicBezTo>
                    <a:pt x="1845" y="100"/>
                    <a:pt x="1845" y="100"/>
                    <a:pt x="1845" y="100"/>
                  </a:cubicBezTo>
                  <a:cubicBezTo>
                    <a:pt x="1839" y="98"/>
                    <a:pt x="1839" y="98"/>
                    <a:pt x="1839" y="98"/>
                  </a:cubicBezTo>
                  <a:lnTo>
                    <a:pt x="1842" y="100"/>
                  </a:lnTo>
                  <a:close/>
                  <a:moveTo>
                    <a:pt x="1673" y="108"/>
                  </a:moveTo>
                  <a:cubicBezTo>
                    <a:pt x="1678" y="108"/>
                    <a:pt x="1684" y="108"/>
                    <a:pt x="1690" y="108"/>
                  </a:cubicBezTo>
                  <a:cubicBezTo>
                    <a:pt x="1678" y="108"/>
                    <a:pt x="1671" y="106"/>
                    <a:pt x="1673" y="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3033C-A066-499E-B3E9-219340D71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8218" y="6234113"/>
            <a:ext cx="640555" cy="42576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25400" dir="9000000" algn="r" rotWithShape="0">
              <a:prstClr val="black">
                <a:alpha val="40000"/>
              </a:prstClr>
            </a:outerShdw>
          </a:effectLst>
        </p:spPr>
        <p:txBody>
          <a:bodyPr vert="horz" lIns="144000" tIns="45720" rIns="144000" bIns="45720" rtlCol="0" anchor="ctr"/>
          <a:lstStyle>
            <a:lvl1pPr algn="l">
              <a:defRPr sz="1200" b="1" i="1">
                <a:solidFill>
                  <a:schemeClr val="bg1"/>
                </a:solidFill>
              </a:defRPr>
            </a:lvl1pPr>
          </a:lstStyle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0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52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52">
          <p15:clr>
            <a:srgbClr val="F26B43"/>
          </p15:clr>
        </p15:guide>
        <p15:guide id="4" orient="horz" pos="40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31742D1-0626-42C1-ABEE-70B8080896C0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2B299DA7-1919-47E4-8F63-405B232377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5449888" y="3321054"/>
            <a:ext cx="6858000" cy="215900"/>
          </a:xfrm>
          <a:prstGeom prst="rect">
            <a:avLst/>
          </a:prstGeom>
          <a:gradFill flip="none" rotWithShape="1">
            <a:gsLst>
              <a:gs pos="6350">
                <a:srgbClr val="FF8D89"/>
              </a:gs>
              <a:gs pos="0">
                <a:schemeClr val="accent1">
                  <a:tint val="66000"/>
                  <a:satMod val="160000"/>
                </a:schemeClr>
              </a:gs>
              <a:gs pos="56000">
                <a:schemeClr val="accent1">
                  <a:tint val="44500"/>
                  <a:satMod val="160000"/>
                  <a:alpha val="73000"/>
                </a:schemeClr>
              </a:gs>
              <a:gs pos="85000">
                <a:srgbClr val="FF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32" name="Picture 7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43626" y="6122989"/>
            <a:ext cx="26320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4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0000"/>
            </a:gs>
            <a:gs pos="13000">
              <a:srgbClr val="1C0B4E"/>
            </a:gs>
            <a:gs pos="28999">
              <a:srgbClr val="400040"/>
            </a:gs>
            <a:gs pos="63000">
              <a:srgbClr val="8F0040"/>
            </a:gs>
            <a:gs pos="85001">
              <a:srgbClr val="F27300"/>
            </a:gs>
            <a:gs pos="100000">
              <a:srgbClr val="FFBF00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933832"/>
            <a:ext cx="82296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3"/>
            <a:endParaRPr lang="en-US"/>
          </a:p>
          <a:p>
            <a:pPr lvl="3"/>
            <a:r>
              <a:rPr lang="en-US"/>
              <a:t>   www.life-worldwide.org</a:t>
            </a: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90" y="836613"/>
            <a:ext cx="705802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076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7E4F345-F01D-48AD-B180-861EBE1F5055}"/>
              </a:ext>
            </a:extLst>
          </p:cNvPr>
          <p:cNvSpPr/>
          <p:nvPr/>
        </p:nvSpPr>
        <p:spPr>
          <a:xfrm rot="16200000">
            <a:off x="2095512" y="-471484"/>
            <a:ext cx="4952999" cy="8543927"/>
          </a:xfrm>
          <a:custGeom>
            <a:avLst/>
            <a:gdLst>
              <a:gd name="connsiteX0" fmla="*/ 4952999 w 4952999"/>
              <a:gd name="connsiteY0" fmla="*/ 0 h 11391903"/>
              <a:gd name="connsiteX1" fmla="*/ 4952999 w 4952999"/>
              <a:gd name="connsiteY1" fmla="*/ 11391903 h 11391903"/>
              <a:gd name="connsiteX2" fmla="*/ 286838 w 4952999"/>
              <a:gd name="connsiteY2" fmla="*/ 11391903 h 11391903"/>
              <a:gd name="connsiteX3" fmla="*/ 0 w 4952999"/>
              <a:gd name="connsiteY3" fmla="*/ 62979 h 11391903"/>
              <a:gd name="connsiteX4" fmla="*/ 0 w 4952999"/>
              <a:gd name="connsiteY4" fmla="*/ 0 h 1139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2999" h="11391903">
                <a:moveTo>
                  <a:pt x="4952999" y="0"/>
                </a:moveTo>
                <a:lnTo>
                  <a:pt x="4952999" y="11391903"/>
                </a:lnTo>
                <a:lnTo>
                  <a:pt x="286838" y="11391903"/>
                </a:lnTo>
                <a:lnTo>
                  <a:pt x="0" y="6297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8DBFE5-2A3C-4809-B261-C2E6AA29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7" y="561608"/>
            <a:ext cx="6251002" cy="568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Insert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43B85-E039-45D9-8770-F7294F3BF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47" y="1337869"/>
            <a:ext cx="8543925" cy="4489451"/>
          </a:xfrm>
          <a:prstGeom prst="rect">
            <a:avLst/>
          </a:prstGeom>
        </p:spPr>
        <p:txBody>
          <a:bodyPr vert="horz" lIns="216000" tIns="14400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3FCB4-DACA-4261-800F-34588728E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744" y="62531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3C302-F7CB-47D7-B427-D7FDE2210F2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515B8-130C-4E3E-A4C3-4399C2D29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25316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D06E57-B92B-42EF-BF1A-A363666330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57" y="352437"/>
            <a:ext cx="1799069" cy="62801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227C5B3-111A-4321-826F-D24144A56954}"/>
              </a:ext>
            </a:extLst>
          </p:cNvPr>
          <p:cNvGrpSpPr/>
          <p:nvPr/>
        </p:nvGrpSpPr>
        <p:grpSpPr>
          <a:xfrm>
            <a:off x="-2382" y="8"/>
            <a:ext cx="9148763" cy="434977"/>
            <a:chOff x="-3175" y="0"/>
            <a:chExt cx="12198350" cy="434977"/>
          </a:xfrm>
        </p:grpSpPr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6778BABA-7B84-4CC5-8DEB-E75B03687453}"/>
                </a:ext>
              </a:extLst>
            </p:cNvPr>
            <p:cNvSpPr/>
            <p:nvPr userDrawn="1"/>
          </p:nvSpPr>
          <p:spPr>
            <a:xfrm flipV="1">
              <a:off x="0" y="0"/>
              <a:ext cx="12192000" cy="35242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94245A63-BABA-4CEF-9C64-8286121E27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75" y="20639"/>
              <a:ext cx="12198350" cy="414338"/>
            </a:xfrm>
            <a:custGeom>
              <a:avLst/>
              <a:gdLst>
                <a:gd name="T0" fmla="*/ 4332 w 4484"/>
                <a:gd name="T1" fmla="*/ 9 h 149"/>
                <a:gd name="T2" fmla="*/ 4175 w 4484"/>
                <a:gd name="T3" fmla="*/ 7 h 149"/>
                <a:gd name="T4" fmla="*/ 4261 w 4484"/>
                <a:gd name="T5" fmla="*/ 15 h 149"/>
                <a:gd name="T6" fmla="*/ 4156 w 4484"/>
                <a:gd name="T7" fmla="*/ 15 h 149"/>
                <a:gd name="T8" fmla="*/ 3984 w 4484"/>
                <a:gd name="T9" fmla="*/ 14 h 149"/>
                <a:gd name="T10" fmla="*/ 4041 w 4484"/>
                <a:gd name="T11" fmla="*/ 15 h 149"/>
                <a:gd name="T12" fmla="*/ 4048 w 4484"/>
                <a:gd name="T13" fmla="*/ 17 h 149"/>
                <a:gd name="T14" fmla="*/ 3859 w 4484"/>
                <a:gd name="T15" fmla="*/ 21 h 149"/>
                <a:gd name="T16" fmla="*/ 4000 w 4484"/>
                <a:gd name="T17" fmla="*/ 16 h 149"/>
                <a:gd name="T18" fmla="*/ 3832 w 4484"/>
                <a:gd name="T19" fmla="*/ 31 h 149"/>
                <a:gd name="T20" fmla="*/ 3929 w 4484"/>
                <a:gd name="T21" fmla="*/ 18 h 149"/>
                <a:gd name="T22" fmla="*/ 3916 w 4484"/>
                <a:gd name="T23" fmla="*/ 24 h 149"/>
                <a:gd name="T24" fmla="*/ 4060 w 4484"/>
                <a:gd name="T25" fmla="*/ 19 h 149"/>
                <a:gd name="T26" fmla="*/ 3974 w 4484"/>
                <a:gd name="T27" fmla="*/ 23 h 149"/>
                <a:gd name="T28" fmla="*/ 1853 w 4484"/>
                <a:gd name="T29" fmla="*/ 98 h 149"/>
                <a:gd name="T30" fmla="*/ 2394 w 4484"/>
                <a:gd name="T31" fmla="*/ 72 h 149"/>
                <a:gd name="T32" fmla="*/ 1882 w 4484"/>
                <a:gd name="T33" fmla="*/ 78 h 149"/>
                <a:gd name="T34" fmla="*/ 109 w 4484"/>
                <a:gd name="T35" fmla="*/ 131 h 149"/>
                <a:gd name="T36" fmla="*/ 3681 w 4484"/>
                <a:gd name="T37" fmla="*/ 25 h 149"/>
                <a:gd name="T38" fmla="*/ 1027 w 4484"/>
                <a:gd name="T39" fmla="*/ 117 h 149"/>
                <a:gd name="T40" fmla="*/ 3803 w 4484"/>
                <a:gd name="T41" fmla="*/ 23 h 149"/>
                <a:gd name="T42" fmla="*/ 3654 w 4484"/>
                <a:gd name="T43" fmla="*/ 28 h 149"/>
                <a:gd name="T44" fmla="*/ 3321 w 4484"/>
                <a:gd name="T45" fmla="*/ 35 h 149"/>
                <a:gd name="T46" fmla="*/ 2967 w 4484"/>
                <a:gd name="T47" fmla="*/ 46 h 149"/>
                <a:gd name="T48" fmla="*/ 2791 w 4484"/>
                <a:gd name="T49" fmla="*/ 57 h 149"/>
                <a:gd name="T50" fmla="*/ 2439 w 4484"/>
                <a:gd name="T51" fmla="*/ 60 h 149"/>
                <a:gd name="T52" fmla="*/ 2157 w 4484"/>
                <a:gd name="T53" fmla="*/ 76 h 149"/>
                <a:gd name="T54" fmla="*/ 1821 w 4484"/>
                <a:gd name="T55" fmla="*/ 84 h 149"/>
                <a:gd name="T56" fmla="*/ 1315 w 4484"/>
                <a:gd name="T57" fmla="*/ 99 h 149"/>
                <a:gd name="T58" fmla="*/ 993 w 4484"/>
                <a:gd name="T59" fmla="*/ 104 h 149"/>
                <a:gd name="T60" fmla="*/ 657 w 4484"/>
                <a:gd name="T61" fmla="*/ 114 h 149"/>
                <a:gd name="T62" fmla="*/ 69 w 4484"/>
                <a:gd name="T63" fmla="*/ 132 h 149"/>
                <a:gd name="T64" fmla="*/ 295 w 4484"/>
                <a:gd name="T65" fmla="*/ 138 h 149"/>
                <a:gd name="T66" fmla="*/ 690 w 4484"/>
                <a:gd name="T67" fmla="*/ 128 h 149"/>
                <a:gd name="T68" fmla="*/ 953 w 4484"/>
                <a:gd name="T69" fmla="*/ 122 h 149"/>
                <a:gd name="T70" fmla="*/ 1079 w 4484"/>
                <a:gd name="T71" fmla="*/ 119 h 149"/>
                <a:gd name="T72" fmla="*/ 1301 w 4484"/>
                <a:gd name="T73" fmla="*/ 110 h 149"/>
                <a:gd name="T74" fmla="*/ 1426 w 4484"/>
                <a:gd name="T75" fmla="*/ 108 h 149"/>
                <a:gd name="T76" fmla="*/ 1686 w 4484"/>
                <a:gd name="T77" fmla="*/ 105 h 149"/>
                <a:gd name="T78" fmla="*/ 1886 w 4484"/>
                <a:gd name="T79" fmla="*/ 96 h 149"/>
                <a:gd name="T80" fmla="*/ 2029 w 4484"/>
                <a:gd name="T81" fmla="*/ 91 h 149"/>
                <a:gd name="T82" fmla="*/ 2284 w 4484"/>
                <a:gd name="T83" fmla="*/ 82 h 149"/>
                <a:gd name="T84" fmla="*/ 2374 w 4484"/>
                <a:gd name="T85" fmla="*/ 79 h 149"/>
                <a:gd name="T86" fmla="*/ 2520 w 4484"/>
                <a:gd name="T87" fmla="*/ 75 h 149"/>
                <a:gd name="T88" fmla="*/ 2776 w 4484"/>
                <a:gd name="T89" fmla="*/ 69 h 149"/>
                <a:gd name="T90" fmla="*/ 2989 w 4484"/>
                <a:gd name="T91" fmla="*/ 62 h 149"/>
                <a:gd name="T92" fmla="*/ 3099 w 4484"/>
                <a:gd name="T93" fmla="*/ 60 h 149"/>
                <a:gd name="T94" fmla="*/ 3299 w 4484"/>
                <a:gd name="T95" fmla="*/ 51 h 149"/>
                <a:gd name="T96" fmla="*/ 3598 w 4484"/>
                <a:gd name="T97" fmla="*/ 31 h 149"/>
                <a:gd name="T98" fmla="*/ 3716 w 4484"/>
                <a:gd name="T99" fmla="*/ 30 h 149"/>
                <a:gd name="T100" fmla="*/ 2424 w 4484"/>
                <a:gd name="T101" fmla="*/ 76 h 149"/>
                <a:gd name="T102" fmla="*/ 1552 w 4484"/>
                <a:gd name="T103" fmla="*/ 108 h 149"/>
                <a:gd name="T104" fmla="*/ 3754 w 4484"/>
                <a:gd name="T105" fmla="*/ 21 h 149"/>
                <a:gd name="T106" fmla="*/ 3796 w 4484"/>
                <a:gd name="T107" fmla="*/ 27 h 149"/>
                <a:gd name="T108" fmla="*/ 3710 w 4484"/>
                <a:gd name="T109" fmla="*/ 33 h 149"/>
                <a:gd name="T110" fmla="*/ 3480 w 4484"/>
                <a:gd name="T111" fmla="*/ 40 h 149"/>
                <a:gd name="T112" fmla="*/ 3213 w 4484"/>
                <a:gd name="T113" fmla="*/ 50 h 149"/>
                <a:gd name="T114" fmla="*/ 26 w 4484"/>
                <a:gd name="T115" fmla="*/ 130 h 149"/>
                <a:gd name="T116" fmla="*/ 1842 w 4484"/>
                <a:gd name="T11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4" h="149">
                  <a:moveTo>
                    <a:pt x="4477" y="2"/>
                  </a:moveTo>
                  <a:cubicBezTo>
                    <a:pt x="4484" y="2"/>
                    <a:pt x="4482" y="1"/>
                    <a:pt x="4483" y="0"/>
                  </a:cubicBezTo>
                  <a:cubicBezTo>
                    <a:pt x="4471" y="1"/>
                    <a:pt x="4478" y="3"/>
                    <a:pt x="4477" y="2"/>
                  </a:cubicBezTo>
                  <a:close/>
                  <a:moveTo>
                    <a:pt x="4368" y="9"/>
                  </a:moveTo>
                  <a:cubicBezTo>
                    <a:pt x="4370" y="9"/>
                    <a:pt x="4370" y="9"/>
                    <a:pt x="4370" y="9"/>
                  </a:cubicBezTo>
                  <a:cubicBezTo>
                    <a:pt x="4354" y="11"/>
                    <a:pt x="4354" y="11"/>
                    <a:pt x="4354" y="11"/>
                  </a:cubicBezTo>
                  <a:lnTo>
                    <a:pt x="4368" y="9"/>
                  </a:lnTo>
                  <a:close/>
                  <a:moveTo>
                    <a:pt x="4266" y="12"/>
                  </a:moveTo>
                  <a:cubicBezTo>
                    <a:pt x="4276" y="15"/>
                    <a:pt x="4303" y="11"/>
                    <a:pt x="4321" y="11"/>
                  </a:cubicBezTo>
                  <a:cubicBezTo>
                    <a:pt x="4324" y="12"/>
                    <a:pt x="4324" y="12"/>
                    <a:pt x="4324" y="12"/>
                  </a:cubicBezTo>
                  <a:cubicBezTo>
                    <a:pt x="4332" y="9"/>
                    <a:pt x="4332" y="9"/>
                    <a:pt x="4332" y="9"/>
                  </a:cubicBezTo>
                  <a:cubicBezTo>
                    <a:pt x="4310" y="10"/>
                    <a:pt x="4282" y="13"/>
                    <a:pt x="4266" y="12"/>
                  </a:cubicBezTo>
                  <a:close/>
                  <a:moveTo>
                    <a:pt x="4224" y="8"/>
                  </a:moveTo>
                  <a:cubicBezTo>
                    <a:pt x="4223" y="8"/>
                    <a:pt x="4222" y="8"/>
                    <a:pt x="4222" y="7"/>
                  </a:cubicBezTo>
                  <a:cubicBezTo>
                    <a:pt x="4220" y="8"/>
                    <a:pt x="4217" y="8"/>
                    <a:pt x="4211" y="8"/>
                  </a:cubicBezTo>
                  <a:cubicBezTo>
                    <a:pt x="4215" y="9"/>
                    <a:pt x="4200" y="9"/>
                    <a:pt x="4224" y="8"/>
                  </a:cubicBezTo>
                  <a:close/>
                  <a:moveTo>
                    <a:pt x="4222" y="7"/>
                  </a:moveTo>
                  <a:cubicBezTo>
                    <a:pt x="4233" y="7"/>
                    <a:pt x="4215" y="7"/>
                    <a:pt x="4222" y="7"/>
                  </a:cubicBezTo>
                  <a:close/>
                  <a:moveTo>
                    <a:pt x="4175" y="7"/>
                  </a:moveTo>
                  <a:cubicBezTo>
                    <a:pt x="4161" y="8"/>
                    <a:pt x="4164" y="9"/>
                    <a:pt x="4172" y="10"/>
                  </a:cubicBezTo>
                  <a:cubicBezTo>
                    <a:pt x="4186" y="8"/>
                    <a:pt x="4186" y="8"/>
                    <a:pt x="4186" y="8"/>
                  </a:cubicBezTo>
                  <a:cubicBezTo>
                    <a:pt x="4183" y="8"/>
                    <a:pt x="4171" y="8"/>
                    <a:pt x="4175" y="7"/>
                  </a:cubicBezTo>
                  <a:close/>
                  <a:moveTo>
                    <a:pt x="4159" y="12"/>
                  </a:moveTo>
                  <a:cubicBezTo>
                    <a:pt x="4166" y="11"/>
                    <a:pt x="4166" y="11"/>
                    <a:pt x="4166" y="11"/>
                  </a:cubicBezTo>
                  <a:cubicBezTo>
                    <a:pt x="4165" y="11"/>
                    <a:pt x="4163" y="11"/>
                    <a:pt x="4159" y="12"/>
                  </a:cubicBezTo>
                  <a:close/>
                  <a:moveTo>
                    <a:pt x="4173" y="11"/>
                  </a:moveTo>
                  <a:cubicBezTo>
                    <a:pt x="4172" y="12"/>
                    <a:pt x="4175" y="11"/>
                    <a:pt x="4182" y="10"/>
                  </a:cubicBezTo>
                  <a:cubicBezTo>
                    <a:pt x="4166" y="11"/>
                    <a:pt x="4166" y="11"/>
                    <a:pt x="4166" y="11"/>
                  </a:cubicBezTo>
                  <a:cubicBezTo>
                    <a:pt x="4168" y="12"/>
                    <a:pt x="4168" y="13"/>
                    <a:pt x="4173" y="11"/>
                  </a:cubicBezTo>
                  <a:close/>
                  <a:moveTo>
                    <a:pt x="4190" y="10"/>
                  </a:moveTo>
                  <a:cubicBezTo>
                    <a:pt x="4198" y="11"/>
                    <a:pt x="4209" y="11"/>
                    <a:pt x="4194" y="12"/>
                  </a:cubicBezTo>
                  <a:cubicBezTo>
                    <a:pt x="4222" y="11"/>
                    <a:pt x="4218" y="9"/>
                    <a:pt x="4190" y="10"/>
                  </a:cubicBezTo>
                  <a:close/>
                  <a:moveTo>
                    <a:pt x="4261" y="15"/>
                  </a:moveTo>
                  <a:cubicBezTo>
                    <a:pt x="4272" y="16"/>
                    <a:pt x="4272" y="16"/>
                    <a:pt x="4272" y="16"/>
                  </a:cubicBezTo>
                  <a:cubicBezTo>
                    <a:pt x="4281" y="15"/>
                    <a:pt x="4281" y="15"/>
                    <a:pt x="4281" y="15"/>
                  </a:cubicBezTo>
                  <a:cubicBezTo>
                    <a:pt x="4276" y="15"/>
                    <a:pt x="4260" y="15"/>
                    <a:pt x="4261" y="15"/>
                  </a:cubicBezTo>
                  <a:close/>
                  <a:moveTo>
                    <a:pt x="4084" y="11"/>
                  </a:moveTo>
                  <a:cubicBezTo>
                    <a:pt x="4083" y="11"/>
                    <a:pt x="4089" y="12"/>
                    <a:pt x="4090" y="13"/>
                  </a:cubicBezTo>
                  <a:cubicBezTo>
                    <a:pt x="4100" y="12"/>
                    <a:pt x="4100" y="12"/>
                    <a:pt x="4100" y="12"/>
                  </a:cubicBezTo>
                  <a:cubicBezTo>
                    <a:pt x="4095" y="12"/>
                    <a:pt x="4085" y="12"/>
                    <a:pt x="4084" y="11"/>
                  </a:cubicBezTo>
                  <a:close/>
                  <a:moveTo>
                    <a:pt x="4090" y="13"/>
                  </a:moveTo>
                  <a:cubicBezTo>
                    <a:pt x="4074" y="14"/>
                    <a:pt x="4074" y="14"/>
                    <a:pt x="4074" y="14"/>
                  </a:cubicBezTo>
                  <a:cubicBezTo>
                    <a:pt x="4088" y="14"/>
                    <a:pt x="4091" y="14"/>
                    <a:pt x="4090" y="13"/>
                  </a:cubicBezTo>
                  <a:close/>
                  <a:moveTo>
                    <a:pt x="4156" y="15"/>
                  </a:moveTo>
                  <a:cubicBezTo>
                    <a:pt x="4182" y="12"/>
                    <a:pt x="4182" y="12"/>
                    <a:pt x="4182" y="12"/>
                  </a:cubicBezTo>
                  <a:cubicBezTo>
                    <a:pt x="4151" y="15"/>
                    <a:pt x="4151" y="15"/>
                    <a:pt x="4151" y="15"/>
                  </a:cubicBezTo>
                  <a:lnTo>
                    <a:pt x="4156" y="15"/>
                  </a:lnTo>
                  <a:close/>
                  <a:moveTo>
                    <a:pt x="4017" y="13"/>
                  </a:moveTo>
                  <a:cubicBezTo>
                    <a:pt x="4024" y="12"/>
                    <a:pt x="4024" y="12"/>
                    <a:pt x="4024" y="12"/>
                  </a:cubicBezTo>
                  <a:cubicBezTo>
                    <a:pt x="4033" y="11"/>
                    <a:pt x="4033" y="11"/>
                    <a:pt x="4033" y="11"/>
                  </a:cubicBezTo>
                  <a:lnTo>
                    <a:pt x="4017" y="13"/>
                  </a:lnTo>
                  <a:close/>
                  <a:moveTo>
                    <a:pt x="3984" y="14"/>
                  </a:moveTo>
                  <a:cubicBezTo>
                    <a:pt x="3991" y="12"/>
                    <a:pt x="3975" y="12"/>
                    <a:pt x="3982" y="11"/>
                  </a:cubicBezTo>
                  <a:cubicBezTo>
                    <a:pt x="3971" y="12"/>
                    <a:pt x="3962" y="13"/>
                    <a:pt x="3954" y="14"/>
                  </a:cubicBezTo>
                  <a:cubicBezTo>
                    <a:pt x="3963" y="13"/>
                    <a:pt x="3972" y="13"/>
                    <a:pt x="3984" y="14"/>
                  </a:cubicBezTo>
                  <a:close/>
                  <a:moveTo>
                    <a:pt x="3940" y="16"/>
                  </a:moveTo>
                  <a:cubicBezTo>
                    <a:pt x="3944" y="15"/>
                    <a:pt x="3949" y="15"/>
                    <a:pt x="3954" y="14"/>
                  </a:cubicBezTo>
                  <a:cubicBezTo>
                    <a:pt x="3949" y="14"/>
                    <a:pt x="3945" y="15"/>
                    <a:pt x="3940" y="16"/>
                  </a:cubicBezTo>
                  <a:close/>
                  <a:moveTo>
                    <a:pt x="4041" y="15"/>
                  </a:moveTo>
                  <a:cubicBezTo>
                    <a:pt x="4043" y="15"/>
                    <a:pt x="4045" y="15"/>
                    <a:pt x="4047" y="15"/>
                  </a:cubicBezTo>
                  <a:cubicBezTo>
                    <a:pt x="4046" y="14"/>
                    <a:pt x="4044" y="14"/>
                    <a:pt x="4035" y="13"/>
                  </a:cubicBezTo>
                  <a:lnTo>
                    <a:pt x="4041" y="15"/>
                  </a:lnTo>
                  <a:close/>
                  <a:moveTo>
                    <a:pt x="4041" y="15"/>
                  </a:moveTo>
                  <a:cubicBezTo>
                    <a:pt x="4041" y="15"/>
                    <a:pt x="4041" y="15"/>
                    <a:pt x="4041" y="15"/>
                  </a:cubicBezTo>
                  <a:cubicBezTo>
                    <a:pt x="4035" y="15"/>
                    <a:pt x="4031" y="15"/>
                    <a:pt x="4029" y="15"/>
                  </a:cubicBezTo>
                  <a:cubicBezTo>
                    <a:pt x="4031" y="15"/>
                    <a:pt x="4035" y="15"/>
                    <a:pt x="4041" y="15"/>
                  </a:cubicBezTo>
                  <a:close/>
                  <a:moveTo>
                    <a:pt x="4047" y="15"/>
                  </a:moveTo>
                  <a:cubicBezTo>
                    <a:pt x="4048" y="15"/>
                    <a:pt x="4048" y="15"/>
                    <a:pt x="4049" y="15"/>
                  </a:cubicBezTo>
                  <a:cubicBezTo>
                    <a:pt x="4048" y="15"/>
                    <a:pt x="4048" y="15"/>
                    <a:pt x="4047" y="15"/>
                  </a:cubicBezTo>
                  <a:close/>
                  <a:moveTo>
                    <a:pt x="4115" y="15"/>
                  </a:moveTo>
                  <a:cubicBezTo>
                    <a:pt x="4106" y="16"/>
                    <a:pt x="4087" y="18"/>
                    <a:pt x="4105" y="19"/>
                  </a:cubicBezTo>
                  <a:cubicBezTo>
                    <a:pt x="4112" y="17"/>
                    <a:pt x="4101" y="17"/>
                    <a:pt x="4115" y="15"/>
                  </a:cubicBezTo>
                  <a:close/>
                  <a:moveTo>
                    <a:pt x="4074" y="15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73" y="17"/>
                    <a:pt x="4073" y="17"/>
                    <a:pt x="4073" y="17"/>
                  </a:cubicBezTo>
                  <a:cubicBezTo>
                    <a:pt x="4073" y="16"/>
                    <a:pt x="4070" y="16"/>
                    <a:pt x="4074" y="15"/>
                  </a:cubicBezTo>
                  <a:close/>
                  <a:moveTo>
                    <a:pt x="4048" y="17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50" y="17"/>
                    <a:pt x="4050" y="17"/>
                    <a:pt x="4050" y="17"/>
                  </a:cubicBezTo>
                  <a:lnTo>
                    <a:pt x="4048" y="17"/>
                  </a:lnTo>
                  <a:close/>
                  <a:moveTo>
                    <a:pt x="3969" y="16"/>
                  </a:moveTo>
                  <a:cubicBezTo>
                    <a:pt x="3961" y="17"/>
                    <a:pt x="3954" y="18"/>
                    <a:pt x="3945" y="18"/>
                  </a:cubicBezTo>
                  <a:cubicBezTo>
                    <a:pt x="3954" y="18"/>
                    <a:pt x="3964" y="18"/>
                    <a:pt x="3973" y="18"/>
                  </a:cubicBezTo>
                  <a:cubicBezTo>
                    <a:pt x="3975" y="17"/>
                    <a:pt x="3979" y="16"/>
                    <a:pt x="3969" y="16"/>
                  </a:cubicBezTo>
                  <a:close/>
                  <a:moveTo>
                    <a:pt x="4004" y="16"/>
                  </a:moveTo>
                  <a:cubicBezTo>
                    <a:pt x="4004" y="16"/>
                    <a:pt x="4003" y="16"/>
                    <a:pt x="4002" y="16"/>
                  </a:cubicBezTo>
                  <a:cubicBezTo>
                    <a:pt x="4003" y="16"/>
                    <a:pt x="4004" y="16"/>
                    <a:pt x="4004" y="16"/>
                  </a:cubicBezTo>
                  <a:close/>
                  <a:moveTo>
                    <a:pt x="3859" y="21"/>
                  </a:moveTo>
                  <a:cubicBezTo>
                    <a:pt x="3859" y="21"/>
                    <a:pt x="3859" y="21"/>
                    <a:pt x="3859" y="21"/>
                  </a:cubicBezTo>
                  <a:cubicBezTo>
                    <a:pt x="3857" y="21"/>
                    <a:pt x="3857" y="21"/>
                    <a:pt x="3857" y="21"/>
                  </a:cubicBezTo>
                  <a:cubicBezTo>
                    <a:pt x="3858" y="21"/>
                    <a:pt x="3858" y="21"/>
                    <a:pt x="3859" y="21"/>
                  </a:cubicBezTo>
                  <a:close/>
                  <a:moveTo>
                    <a:pt x="3975" y="18"/>
                  </a:moveTo>
                  <a:cubicBezTo>
                    <a:pt x="3982" y="18"/>
                    <a:pt x="3986" y="18"/>
                    <a:pt x="3991" y="17"/>
                  </a:cubicBezTo>
                  <a:cubicBezTo>
                    <a:pt x="3985" y="17"/>
                    <a:pt x="3980" y="18"/>
                    <a:pt x="3973" y="18"/>
                  </a:cubicBezTo>
                  <a:cubicBezTo>
                    <a:pt x="3973" y="18"/>
                    <a:pt x="3973" y="18"/>
                    <a:pt x="3975" y="18"/>
                  </a:cubicBezTo>
                  <a:close/>
                  <a:moveTo>
                    <a:pt x="3916" y="17"/>
                  </a:moveTo>
                  <a:cubicBezTo>
                    <a:pt x="3919" y="17"/>
                    <a:pt x="3924" y="18"/>
                    <a:pt x="3928" y="18"/>
                  </a:cubicBezTo>
                  <a:cubicBezTo>
                    <a:pt x="3924" y="17"/>
                    <a:pt x="3917" y="17"/>
                    <a:pt x="3916" y="17"/>
                  </a:cubicBezTo>
                  <a:close/>
                  <a:moveTo>
                    <a:pt x="4000" y="16"/>
                  </a:moveTo>
                  <a:cubicBezTo>
                    <a:pt x="4000" y="16"/>
                    <a:pt x="4001" y="16"/>
                    <a:pt x="4001" y="16"/>
                  </a:cubicBezTo>
                  <a:cubicBezTo>
                    <a:pt x="3999" y="15"/>
                    <a:pt x="3999" y="15"/>
                    <a:pt x="4000" y="16"/>
                  </a:cubicBezTo>
                  <a:close/>
                  <a:moveTo>
                    <a:pt x="3991" y="17"/>
                  </a:moveTo>
                  <a:cubicBezTo>
                    <a:pt x="3995" y="17"/>
                    <a:pt x="3999" y="16"/>
                    <a:pt x="4002" y="16"/>
                  </a:cubicBezTo>
                  <a:cubicBezTo>
                    <a:pt x="4002" y="16"/>
                    <a:pt x="4001" y="16"/>
                    <a:pt x="4000" y="16"/>
                  </a:cubicBezTo>
                  <a:cubicBezTo>
                    <a:pt x="3996" y="16"/>
                    <a:pt x="3993" y="17"/>
                    <a:pt x="3991" y="17"/>
                  </a:cubicBezTo>
                  <a:close/>
                  <a:moveTo>
                    <a:pt x="3842" y="24"/>
                  </a:moveTo>
                  <a:cubicBezTo>
                    <a:pt x="3848" y="24"/>
                    <a:pt x="3878" y="25"/>
                    <a:pt x="3865" y="26"/>
                  </a:cubicBezTo>
                  <a:cubicBezTo>
                    <a:pt x="3843" y="28"/>
                    <a:pt x="3847" y="26"/>
                    <a:pt x="3836" y="26"/>
                  </a:cubicBezTo>
                  <a:cubicBezTo>
                    <a:pt x="3845" y="28"/>
                    <a:pt x="3808" y="30"/>
                    <a:pt x="3813" y="32"/>
                  </a:cubicBezTo>
                  <a:cubicBezTo>
                    <a:pt x="3832" y="31"/>
                    <a:pt x="3832" y="31"/>
                    <a:pt x="3832" y="31"/>
                  </a:cubicBezTo>
                  <a:cubicBezTo>
                    <a:pt x="3833" y="31"/>
                    <a:pt x="3826" y="32"/>
                    <a:pt x="3831" y="32"/>
                  </a:cubicBezTo>
                  <a:cubicBezTo>
                    <a:pt x="3832" y="31"/>
                    <a:pt x="3851" y="29"/>
                    <a:pt x="3867" y="30"/>
                  </a:cubicBezTo>
                  <a:cubicBezTo>
                    <a:pt x="3883" y="28"/>
                    <a:pt x="3873" y="23"/>
                    <a:pt x="3859" y="21"/>
                  </a:cubicBezTo>
                  <a:cubicBezTo>
                    <a:pt x="3858" y="22"/>
                    <a:pt x="3858" y="22"/>
                    <a:pt x="3842" y="24"/>
                  </a:cubicBezTo>
                  <a:close/>
                  <a:moveTo>
                    <a:pt x="3859" y="21"/>
                  </a:moveTo>
                  <a:cubicBezTo>
                    <a:pt x="3892" y="20"/>
                    <a:pt x="3892" y="20"/>
                    <a:pt x="3892" y="20"/>
                  </a:cubicBezTo>
                  <a:cubicBezTo>
                    <a:pt x="3890" y="20"/>
                    <a:pt x="3890" y="20"/>
                    <a:pt x="3890" y="20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889" y="20"/>
                    <a:pt x="3884" y="19"/>
                    <a:pt x="3873" y="18"/>
                  </a:cubicBezTo>
                  <a:cubicBezTo>
                    <a:pt x="3862" y="19"/>
                    <a:pt x="3860" y="20"/>
                    <a:pt x="3859" y="21"/>
                  </a:cubicBezTo>
                  <a:close/>
                  <a:moveTo>
                    <a:pt x="3929" y="18"/>
                  </a:move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30" y="18"/>
                    <a:pt x="3931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8" y="18"/>
                    <a:pt x="3928" y="19"/>
                    <a:pt x="3927" y="19"/>
                  </a:cubicBezTo>
                  <a:cubicBezTo>
                    <a:pt x="3918" y="19"/>
                    <a:pt x="3926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904" y="20"/>
                    <a:pt x="3912" y="19"/>
                    <a:pt x="3927" y="19"/>
                  </a:cubicBezTo>
                  <a:cubicBezTo>
                    <a:pt x="3922" y="21"/>
                    <a:pt x="3906" y="22"/>
                    <a:pt x="3916" y="24"/>
                  </a:cubicBezTo>
                  <a:cubicBezTo>
                    <a:pt x="3936" y="23"/>
                    <a:pt x="3930" y="22"/>
                    <a:pt x="3941" y="21"/>
                  </a:cubicBezTo>
                  <a:cubicBezTo>
                    <a:pt x="3909" y="22"/>
                    <a:pt x="3951" y="19"/>
                    <a:pt x="3927" y="19"/>
                  </a:cubicBezTo>
                  <a:cubicBezTo>
                    <a:pt x="3934" y="19"/>
                    <a:pt x="3939" y="18"/>
                    <a:pt x="3945" y="18"/>
                  </a:cubicBezTo>
                  <a:cubicBezTo>
                    <a:pt x="3939" y="18"/>
                    <a:pt x="3933" y="18"/>
                    <a:pt x="3928" y="18"/>
                  </a:cubicBezTo>
                  <a:cubicBezTo>
                    <a:pt x="3928" y="18"/>
                    <a:pt x="3929" y="18"/>
                    <a:pt x="3929" y="18"/>
                  </a:cubicBezTo>
                  <a:close/>
                  <a:moveTo>
                    <a:pt x="4088" y="23"/>
                  </a:moveTo>
                  <a:cubicBezTo>
                    <a:pt x="4087" y="23"/>
                    <a:pt x="4088" y="23"/>
                    <a:pt x="4087" y="22"/>
                  </a:cubicBezTo>
                  <a:cubicBezTo>
                    <a:pt x="4085" y="23"/>
                    <a:pt x="4085" y="23"/>
                    <a:pt x="4088" y="23"/>
                  </a:cubicBezTo>
                  <a:close/>
                  <a:moveTo>
                    <a:pt x="4089" y="20"/>
                  </a:moveTo>
                  <a:cubicBezTo>
                    <a:pt x="4087" y="21"/>
                    <a:pt x="4087" y="21"/>
                    <a:pt x="4087" y="21"/>
                  </a:cubicBezTo>
                  <a:cubicBezTo>
                    <a:pt x="4077" y="20"/>
                    <a:pt x="4064" y="19"/>
                    <a:pt x="4060" y="19"/>
                  </a:cubicBezTo>
                  <a:cubicBezTo>
                    <a:pt x="4064" y="20"/>
                    <a:pt x="4067" y="21"/>
                    <a:pt x="4075" y="22"/>
                  </a:cubicBezTo>
                  <a:cubicBezTo>
                    <a:pt x="4078" y="22"/>
                    <a:pt x="4079" y="21"/>
                    <a:pt x="4087" y="21"/>
                  </a:cubicBezTo>
                  <a:cubicBezTo>
                    <a:pt x="4094" y="21"/>
                    <a:pt x="4087" y="22"/>
                    <a:pt x="4087" y="22"/>
                  </a:cubicBezTo>
                  <a:cubicBezTo>
                    <a:pt x="4092" y="22"/>
                    <a:pt x="4103" y="21"/>
                    <a:pt x="4089" y="20"/>
                  </a:cubicBezTo>
                  <a:close/>
                  <a:moveTo>
                    <a:pt x="4060" y="19"/>
                  </a:moveTo>
                  <a:cubicBezTo>
                    <a:pt x="4060" y="19"/>
                    <a:pt x="4060" y="19"/>
                    <a:pt x="4059" y="18"/>
                  </a:cubicBezTo>
                  <a:cubicBezTo>
                    <a:pt x="4059" y="19"/>
                    <a:pt x="4059" y="19"/>
                    <a:pt x="4060" y="19"/>
                  </a:cubicBezTo>
                  <a:close/>
                  <a:moveTo>
                    <a:pt x="3987" y="24"/>
                  </a:moveTo>
                  <a:cubicBezTo>
                    <a:pt x="3987" y="23"/>
                    <a:pt x="3987" y="23"/>
                    <a:pt x="3987" y="23"/>
                  </a:cubicBezTo>
                  <a:cubicBezTo>
                    <a:pt x="4002" y="23"/>
                    <a:pt x="3998" y="22"/>
                    <a:pt x="4000" y="21"/>
                  </a:cubicBezTo>
                  <a:cubicBezTo>
                    <a:pt x="3974" y="23"/>
                    <a:pt x="3974" y="23"/>
                    <a:pt x="3974" y="23"/>
                  </a:cubicBezTo>
                  <a:lnTo>
                    <a:pt x="3987" y="24"/>
                  </a:lnTo>
                  <a:close/>
                  <a:moveTo>
                    <a:pt x="3858" y="18"/>
                  </a:moveTo>
                  <a:cubicBezTo>
                    <a:pt x="3842" y="21"/>
                    <a:pt x="3842" y="21"/>
                    <a:pt x="3842" y="21"/>
                  </a:cubicBezTo>
                  <a:cubicBezTo>
                    <a:pt x="3854" y="20"/>
                    <a:pt x="3854" y="20"/>
                    <a:pt x="3854" y="20"/>
                  </a:cubicBezTo>
                  <a:lnTo>
                    <a:pt x="3858" y="18"/>
                  </a:lnTo>
                  <a:close/>
                  <a:moveTo>
                    <a:pt x="3821" y="19"/>
                  </a:moveTo>
                  <a:cubicBezTo>
                    <a:pt x="3812" y="21"/>
                    <a:pt x="3812" y="21"/>
                    <a:pt x="3812" y="21"/>
                  </a:cubicBezTo>
                  <a:cubicBezTo>
                    <a:pt x="3820" y="21"/>
                    <a:pt x="3820" y="21"/>
                    <a:pt x="3820" y="21"/>
                  </a:cubicBezTo>
                  <a:lnTo>
                    <a:pt x="3821" y="19"/>
                  </a:lnTo>
                  <a:close/>
                  <a:moveTo>
                    <a:pt x="1860" y="97"/>
                  </a:moveTo>
                  <a:cubicBezTo>
                    <a:pt x="1853" y="98"/>
                    <a:pt x="1853" y="98"/>
                    <a:pt x="1853" y="98"/>
                  </a:cubicBezTo>
                  <a:cubicBezTo>
                    <a:pt x="1856" y="98"/>
                    <a:pt x="1859" y="98"/>
                    <a:pt x="1860" y="97"/>
                  </a:cubicBezTo>
                  <a:close/>
                  <a:moveTo>
                    <a:pt x="1917" y="96"/>
                  </a:moveTo>
                  <a:cubicBezTo>
                    <a:pt x="1919" y="95"/>
                    <a:pt x="1919" y="95"/>
                    <a:pt x="1919" y="95"/>
                  </a:cubicBezTo>
                  <a:cubicBezTo>
                    <a:pt x="1916" y="96"/>
                    <a:pt x="1915" y="96"/>
                    <a:pt x="1917" y="96"/>
                  </a:cubicBezTo>
                  <a:close/>
                  <a:moveTo>
                    <a:pt x="2967" y="46"/>
                  </a:moveTo>
                  <a:cubicBezTo>
                    <a:pt x="2955" y="45"/>
                    <a:pt x="2942" y="43"/>
                    <a:pt x="2944" y="45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55" y="46"/>
                    <a:pt x="2961" y="46"/>
                    <a:pt x="2967" y="46"/>
                  </a:cubicBezTo>
                  <a:close/>
                  <a:moveTo>
                    <a:pt x="2383" y="73"/>
                  </a:moveTo>
                  <a:cubicBezTo>
                    <a:pt x="2384" y="73"/>
                    <a:pt x="2385" y="73"/>
                    <a:pt x="2386" y="74"/>
                  </a:cubicBezTo>
                  <a:cubicBezTo>
                    <a:pt x="2389" y="73"/>
                    <a:pt x="2392" y="72"/>
                    <a:pt x="2394" y="72"/>
                  </a:cubicBezTo>
                  <a:cubicBezTo>
                    <a:pt x="2391" y="72"/>
                    <a:pt x="2387" y="73"/>
                    <a:pt x="2383" y="73"/>
                  </a:cubicBezTo>
                  <a:close/>
                  <a:moveTo>
                    <a:pt x="2360" y="80"/>
                  </a:moveTo>
                  <a:cubicBezTo>
                    <a:pt x="2363" y="80"/>
                    <a:pt x="2368" y="80"/>
                    <a:pt x="2375" y="81"/>
                  </a:cubicBezTo>
                  <a:lnTo>
                    <a:pt x="2360" y="80"/>
                  </a:lnTo>
                  <a:close/>
                  <a:moveTo>
                    <a:pt x="1550" y="108"/>
                  </a:moveTo>
                  <a:cubicBezTo>
                    <a:pt x="1541" y="110"/>
                    <a:pt x="1541" y="110"/>
                    <a:pt x="1541" y="110"/>
                  </a:cubicBezTo>
                  <a:cubicBezTo>
                    <a:pt x="1555" y="110"/>
                    <a:pt x="1549" y="109"/>
                    <a:pt x="1550" y="108"/>
                  </a:cubicBezTo>
                  <a:close/>
                  <a:moveTo>
                    <a:pt x="3464" y="32"/>
                  </a:moveTo>
                  <a:cubicBezTo>
                    <a:pt x="3454" y="32"/>
                    <a:pt x="3446" y="32"/>
                    <a:pt x="3439" y="32"/>
                  </a:cubicBezTo>
                  <a:cubicBezTo>
                    <a:pt x="3451" y="32"/>
                    <a:pt x="3461" y="34"/>
                    <a:pt x="3464" y="32"/>
                  </a:cubicBezTo>
                  <a:close/>
                  <a:moveTo>
                    <a:pt x="1882" y="78"/>
                  </a:moveTo>
                  <a:cubicBezTo>
                    <a:pt x="1877" y="79"/>
                    <a:pt x="1875" y="79"/>
                    <a:pt x="1876" y="80"/>
                  </a:cubicBezTo>
                  <a:cubicBezTo>
                    <a:pt x="1881" y="79"/>
                    <a:pt x="1883" y="79"/>
                    <a:pt x="1882" y="78"/>
                  </a:cubicBezTo>
                  <a:close/>
                  <a:moveTo>
                    <a:pt x="3411" y="32"/>
                  </a:moveTo>
                  <a:cubicBezTo>
                    <a:pt x="3412" y="33"/>
                    <a:pt x="3414" y="33"/>
                    <a:pt x="3416" y="33"/>
                  </a:cubicBezTo>
                  <a:cubicBezTo>
                    <a:pt x="3423" y="32"/>
                    <a:pt x="3430" y="32"/>
                    <a:pt x="3439" y="32"/>
                  </a:cubicBezTo>
                  <a:cubicBezTo>
                    <a:pt x="3430" y="31"/>
                    <a:pt x="3420" y="31"/>
                    <a:pt x="3411" y="32"/>
                  </a:cubicBezTo>
                  <a:close/>
                  <a:moveTo>
                    <a:pt x="424" y="139"/>
                  </a:moveTo>
                  <a:cubicBezTo>
                    <a:pt x="423" y="139"/>
                    <a:pt x="422" y="139"/>
                    <a:pt x="421" y="139"/>
                  </a:cubicBezTo>
                  <a:cubicBezTo>
                    <a:pt x="421" y="139"/>
                    <a:pt x="422" y="139"/>
                    <a:pt x="424" y="139"/>
                  </a:cubicBezTo>
                  <a:close/>
                  <a:moveTo>
                    <a:pt x="95" y="131"/>
                  </a:moveTo>
                  <a:cubicBezTo>
                    <a:pt x="99" y="131"/>
                    <a:pt x="104" y="131"/>
                    <a:pt x="109" y="131"/>
                  </a:cubicBezTo>
                  <a:cubicBezTo>
                    <a:pt x="107" y="131"/>
                    <a:pt x="102" y="131"/>
                    <a:pt x="95" y="131"/>
                  </a:cubicBezTo>
                  <a:close/>
                  <a:moveTo>
                    <a:pt x="3680" y="24"/>
                  </a:moveTo>
                  <a:cubicBezTo>
                    <a:pt x="3687" y="24"/>
                    <a:pt x="3681" y="24"/>
                    <a:pt x="3680" y="24"/>
                  </a:cubicBezTo>
                  <a:close/>
                  <a:moveTo>
                    <a:pt x="3713" y="31"/>
                  </a:moveTo>
                  <a:cubicBezTo>
                    <a:pt x="3713" y="31"/>
                    <a:pt x="3714" y="30"/>
                    <a:pt x="3716" y="30"/>
                  </a:cubicBezTo>
                  <a:cubicBezTo>
                    <a:pt x="3714" y="30"/>
                    <a:pt x="3713" y="31"/>
                    <a:pt x="3713" y="31"/>
                  </a:cubicBezTo>
                  <a:close/>
                  <a:moveTo>
                    <a:pt x="3338" y="45"/>
                  </a:moveTo>
                  <a:cubicBezTo>
                    <a:pt x="3337" y="45"/>
                    <a:pt x="3337" y="45"/>
                    <a:pt x="3337" y="45"/>
                  </a:cubicBezTo>
                  <a:cubicBezTo>
                    <a:pt x="3339" y="46"/>
                    <a:pt x="3339" y="46"/>
                    <a:pt x="3338" y="45"/>
                  </a:cubicBezTo>
                  <a:close/>
                  <a:moveTo>
                    <a:pt x="3691" y="25"/>
                  </a:moveTo>
                  <a:cubicBezTo>
                    <a:pt x="3688" y="25"/>
                    <a:pt x="3685" y="25"/>
                    <a:pt x="3681" y="25"/>
                  </a:cubicBezTo>
                  <a:cubicBezTo>
                    <a:pt x="3683" y="25"/>
                    <a:pt x="3686" y="25"/>
                    <a:pt x="3691" y="25"/>
                  </a:cubicBezTo>
                  <a:close/>
                  <a:moveTo>
                    <a:pt x="3689" y="24"/>
                  </a:moveTo>
                  <a:cubicBezTo>
                    <a:pt x="3692" y="24"/>
                    <a:pt x="3694" y="24"/>
                    <a:pt x="3696" y="24"/>
                  </a:cubicBezTo>
                  <a:cubicBezTo>
                    <a:pt x="3697" y="24"/>
                    <a:pt x="3696" y="24"/>
                    <a:pt x="3689" y="24"/>
                  </a:cubicBezTo>
                  <a:close/>
                  <a:moveTo>
                    <a:pt x="3680" y="24"/>
                  </a:moveTo>
                  <a:cubicBezTo>
                    <a:pt x="3678" y="24"/>
                    <a:pt x="3675" y="25"/>
                    <a:pt x="3670" y="25"/>
                  </a:cubicBezTo>
                  <a:cubicBezTo>
                    <a:pt x="3674" y="25"/>
                    <a:pt x="3678" y="25"/>
                    <a:pt x="3681" y="25"/>
                  </a:cubicBezTo>
                  <a:cubicBezTo>
                    <a:pt x="3680" y="24"/>
                    <a:pt x="3679" y="24"/>
                    <a:pt x="3680" y="24"/>
                  </a:cubicBezTo>
                  <a:close/>
                  <a:moveTo>
                    <a:pt x="1027" y="117"/>
                  </a:moveTo>
                  <a:cubicBezTo>
                    <a:pt x="1027" y="117"/>
                    <a:pt x="1026" y="117"/>
                    <a:pt x="1026" y="117"/>
                  </a:cubicBezTo>
                  <a:cubicBezTo>
                    <a:pt x="1018" y="118"/>
                    <a:pt x="1021" y="118"/>
                    <a:pt x="1027" y="117"/>
                  </a:cubicBezTo>
                  <a:close/>
                  <a:moveTo>
                    <a:pt x="2775" y="69"/>
                  </a:moveTo>
                  <a:cubicBezTo>
                    <a:pt x="2776" y="69"/>
                    <a:pt x="2776" y="69"/>
                    <a:pt x="2776" y="69"/>
                  </a:cubicBezTo>
                  <a:cubicBezTo>
                    <a:pt x="2776" y="69"/>
                    <a:pt x="2776" y="69"/>
                    <a:pt x="2775" y="69"/>
                  </a:cubicBezTo>
                  <a:close/>
                  <a:moveTo>
                    <a:pt x="2749" y="72"/>
                  </a:moveTo>
                  <a:cubicBezTo>
                    <a:pt x="2760" y="69"/>
                    <a:pt x="2767" y="69"/>
                    <a:pt x="2775" y="69"/>
                  </a:cubicBezTo>
                  <a:cubicBezTo>
                    <a:pt x="2766" y="65"/>
                    <a:pt x="2766" y="65"/>
                    <a:pt x="2766" y="65"/>
                  </a:cubicBezTo>
                  <a:lnTo>
                    <a:pt x="2749" y="72"/>
                  </a:lnTo>
                  <a:close/>
                  <a:moveTo>
                    <a:pt x="1886" y="96"/>
                  </a:moveTo>
                  <a:cubicBezTo>
                    <a:pt x="1883" y="96"/>
                    <a:pt x="1883" y="96"/>
                    <a:pt x="1883" y="96"/>
                  </a:cubicBezTo>
                  <a:cubicBezTo>
                    <a:pt x="1884" y="96"/>
                    <a:pt x="1885" y="96"/>
                    <a:pt x="1886" y="96"/>
                  </a:cubicBezTo>
                  <a:close/>
                  <a:moveTo>
                    <a:pt x="3803" y="23"/>
                  </a:moveTo>
                  <a:cubicBezTo>
                    <a:pt x="3794" y="21"/>
                    <a:pt x="3798" y="23"/>
                    <a:pt x="3784" y="21"/>
                  </a:cubicBezTo>
                  <a:cubicBezTo>
                    <a:pt x="3797" y="24"/>
                    <a:pt x="3731" y="22"/>
                    <a:pt x="3752" y="25"/>
                  </a:cubicBezTo>
                  <a:cubicBezTo>
                    <a:pt x="3737" y="23"/>
                    <a:pt x="3726" y="25"/>
                    <a:pt x="3706" y="23"/>
                  </a:cubicBezTo>
                  <a:cubicBezTo>
                    <a:pt x="3707" y="23"/>
                    <a:pt x="3713" y="24"/>
                    <a:pt x="3696" y="24"/>
                  </a:cubicBezTo>
                  <a:cubicBezTo>
                    <a:pt x="3695" y="24"/>
                    <a:pt x="3693" y="25"/>
                    <a:pt x="3692" y="25"/>
                  </a:cubicBezTo>
                  <a:cubicBezTo>
                    <a:pt x="3692" y="25"/>
                    <a:pt x="3691" y="25"/>
                    <a:pt x="3691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6" y="25"/>
                    <a:pt x="3700" y="25"/>
                    <a:pt x="3701" y="26"/>
                  </a:cubicBezTo>
                  <a:cubicBezTo>
                    <a:pt x="3692" y="28"/>
                    <a:pt x="3665" y="29"/>
                    <a:pt x="3656" y="30"/>
                  </a:cubicBezTo>
                  <a:cubicBezTo>
                    <a:pt x="3646" y="30"/>
                    <a:pt x="3660" y="29"/>
                    <a:pt x="3654" y="28"/>
                  </a:cubicBezTo>
                  <a:cubicBezTo>
                    <a:pt x="3641" y="30"/>
                    <a:pt x="3641" y="30"/>
                    <a:pt x="3641" y="30"/>
                  </a:cubicBezTo>
                  <a:cubicBezTo>
                    <a:pt x="3639" y="28"/>
                    <a:pt x="3613" y="28"/>
                    <a:pt x="3637" y="26"/>
                  </a:cubicBezTo>
                  <a:cubicBezTo>
                    <a:pt x="3616" y="27"/>
                    <a:pt x="3616" y="27"/>
                    <a:pt x="3616" y="27"/>
                  </a:cubicBezTo>
                  <a:cubicBezTo>
                    <a:pt x="3603" y="26"/>
                    <a:pt x="3585" y="26"/>
                    <a:pt x="3575" y="27"/>
                  </a:cubicBezTo>
                  <a:cubicBezTo>
                    <a:pt x="3564" y="27"/>
                    <a:pt x="3549" y="30"/>
                    <a:pt x="3558" y="28"/>
                  </a:cubicBezTo>
                  <a:cubicBezTo>
                    <a:pt x="3524" y="30"/>
                    <a:pt x="3524" y="30"/>
                    <a:pt x="3524" y="30"/>
                  </a:cubicBezTo>
                  <a:cubicBezTo>
                    <a:pt x="3523" y="30"/>
                    <a:pt x="3523" y="30"/>
                    <a:pt x="3523" y="30"/>
                  </a:cubicBezTo>
                  <a:cubicBezTo>
                    <a:pt x="3490" y="31"/>
                    <a:pt x="3454" y="35"/>
                    <a:pt x="3416" y="33"/>
                  </a:cubicBezTo>
                  <a:cubicBezTo>
                    <a:pt x="3405" y="34"/>
                    <a:pt x="3393" y="34"/>
                    <a:pt x="3374" y="34"/>
                  </a:cubicBezTo>
                  <a:cubicBezTo>
                    <a:pt x="3370" y="33"/>
                    <a:pt x="3370" y="33"/>
                    <a:pt x="3370" y="33"/>
                  </a:cubicBezTo>
                  <a:cubicBezTo>
                    <a:pt x="3356" y="34"/>
                    <a:pt x="3327" y="33"/>
                    <a:pt x="3321" y="35"/>
                  </a:cubicBezTo>
                  <a:cubicBezTo>
                    <a:pt x="3305" y="31"/>
                    <a:pt x="3250" y="36"/>
                    <a:pt x="3225" y="36"/>
                  </a:cubicBezTo>
                  <a:cubicBezTo>
                    <a:pt x="3224" y="38"/>
                    <a:pt x="3224" y="38"/>
                    <a:pt x="3224" y="38"/>
                  </a:cubicBezTo>
                  <a:cubicBezTo>
                    <a:pt x="3206" y="38"/>
                    <a:pt x="3189" y="39"/>
                    <a:pt x="3168" y="41"/>
                  </a:cubicBezTo>
                  <a:cubicBezTo>
                    <a:pt x="3169" y="42"/>
                    <a:pt x="3169" y="42"/>
                    <a:pt x="3169" y="42"/>
                  </a:cubicBezTo>
                  <a:cubicBezTo>
                    <a:pt x="3150" y="44"/>
                    <a:pt x="3121" y="42"/>
                    <a:pt x="3091" y="44"/>
                  </a:cubicBezTo>
                  <a:cubicBezTo>
                    <a:pt x="3093" y="43"/>
                    <a:pt x="3100" y="43"/>
                    <a:pt x="3106" y="43"/>
                  </a:cubicBezTo>
                  <a:cubicBezTo>
                    <a:pt x="3070" y="40"/>
                    <a:pt x="3031" y="48"/>
                    <a:pt x="2999" y="46"/>
                  </a:cubicBezTo>
                  <a:cubicBezTo>
                    <a:pt x="2991" y="47"/>
                    <a:pt x="2985" y="47"/>
                    <a:pt x="2979" y="47"/>
                  </a:cubicBezTo>
                  <a:cubicBezTo>
                    <a:pt x="2980" y="47"/>
                    <a:pt x="2981" y="47"/>
                    <a:pt x="2981" y="46"/>
                  </a:cubicBezTo>
                  <a:cubicBezTo>
                    <a:pt x="2980" y="46"/>
                    <a:pt x="2979" y="47"/>
                    <a:pt x="2978" y="47"/>
                  </a:cubicBezTo>
                  <a:cubicBezTo>
                    <a:pt x="2974" y="46"/>
                    <a:pt x="2971" y="46"/>
                    <a:pt x="2967" y="46"/>
                  </a:cubicBezTo>
                  <a:cubicBezTo>
                    <a:pt x="2970" y="46"/>
                    <a:pt x="2973" y="47"/>
                    <a:pt x="2976" y="47"/>
                  </a:cubicBezTo>
                  <a:cubicBezTo>
                    <a:pt x="2970" y="47"/>
                    <a:pt x="2960" y="47"/>
                    <a:pt x="2951" y="48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47" y="46"/>
                    <a:pt x="2946" y="46"/>
                    <a:pt x="2945" y="46"/>
                  </a:cubicBezTo>
                  <a:cubicBezTo>
                    <a:pt x="2936" y="46"/>
                    <a:pt x="2938" y="47"/>
                    <a:pt x="2943" y="49"/>
                  </a:cubicBezTo>
                  <a:cubicBezTo>
                    <a:pt x="2938" y="49"/>
                    <a:pt x="2934" y="50"/>
                    <a:pt x="2931" y="50"/>
                  </a:cubicBezTo>
                  <a:cubicBezTo>
                    <a:pt x="2923" y="47"/>
                    <a:pt x="2907" y="52"/>
                    <a:pt x="2896" y="49"/>
                  </a:cubicBezTo>
                  <a:cubicBezTo>
                    <a:pt x="2891" y="51"/>
                    <a:pt x="2856" y="51"/>
                    <a:pt x="2847" y="54"/>
                  </a:cubicBezTo>
                  <a:cubicBezTo>
                    <a:pt x="2837" y="54"/>
                    <a:pt x="2827" y="54"/>
                    <a:pt x="2818" y="55"/>
                  </a:cubicBezTo>
                  <a:cubicBezTo>
                    <a:pt x="2813" y="53"/>
                    <a:pt x="2813" y="53"/>
                    <a:pt x="2813" y="53"/>
                  </a:cubicBezTo>
                  <a:cubicBezTo>
                    <a:pt x="2791" y="57"/>
                    <a:pt x="2791" y="57"/>
                    <a:pt x="2791" y="57"/>
                  </a:cubicBezTo>
                  <a:cubicBezTo>
                    <a:pt x="2777" y="56"/>
                    <a:pt x="2772" y="55"/>
                    <a:pt x="2785" y="53"/>
                  </a:cubicBezTo>
                  <a:cubicBezTo>
                    <a:pt x="2753" y="57"/>
                    <a:pt x="2759" y="55"/>
                    <a:pt x="2731" y="58"/>
                  </a:cubicBezTo>
                  <a:cubicBezTo>
                    <a:pt x="2732" y="57"/>
                    <a:pt x="2732" y="57"/>
                    <a:pt x="2732" y="57"/>
                  </a:cubicBezTo>
                  <a:cubicBezTo>
                    <a:pt x="2722" y="57"/>
                    <a:pt x="2707" y="60"/>
                    <a:pt x="2701" y="59"/>
                  </a:cubicBezTo>
                  <a:cubicBezTo>
                    <a:pt x="2678" y="56"/>
                    <a:pt x="2591" y="61"/>
                    <a:pt x="2534" y="60"/>
                  </a:cubicBezTo>
                  <a:cubicBezTo>
                    <a:pt x="2545" y="65"/>
                    <a:pt x="2507" y="59"/>
                    <a:pt x="2505" y="63"/>
                  </a:cubicBezTo>
                  <a:cubicBezTo>
                    <a:pt x="2502" y="62"/>
                    <a:pt x="2494" y="61"/>
                    <a:pt x="2503" y="60"/>
                  </a:cubicBezTo>
                  <a:cubicBezTo>
                    <a:pt x="2474" y="62"/>
                    <a:pt x="2459" y="60"/>
                    <a:pt x="2439" y="63"/>
                  </a:cubicBezTo>
                  <a:cubicBezTo>
                    <a:pt x="2436" y="62"/>
                    <a:pt x="2445" y="61"/>
                    <a:pt x="2442" y="61"/>
                  </a:cubicBezTo>
                  <a:cubicBezTo>
                    <a:pt x="2440" y="61"/>
                    <a:pt x="2433" y="62"/>
                    <a:pt x="2430" y="61"/>
                  </a:cubicBezTo>
                  <a:cubicBezTo>
                    <a:pt x="2427" y="61"/>
                    <a:pt x="2434" y="60"/>
                    <a:pt x="2439" y="60"/>
                  </a:cubicBezTo>
                  <a:cubicBezTo>
                    <a:pt x="2409" y="61"/>
                    <a:pt x="2406" y="64"/>
                    <a:pt x="2404" y="68"/>
                  </a:cubicBezTo>
                  <a:cubicBezTo>
                    <a:pt x="2389" y="66"/>
                    <a:pt x="2382" y="67"/>
                    <a:pt x="2371" y="69"/>
                  </a:cubicBezTo>
                  <a:cubicBezTo>
                    <a:pt x="2366" y="68"/>
                    <a:pt x="2357" y="68"/>
                    <a:pt x="2375" y="67"/>
                  </a:cubicBezTo>
                  <a:cubicBezTo>
                    <a:pt x="2365" y="67"/>
                    <a:pt x="2312" y="67"/>
                    <a:pt x="2311" y="70"/>
                  </a:cubicBezTo>
                  <a:cubicBezTo>
                    <a:pt x="2308" y="69"/>
                    <a:pt x="2296" y="70"/>
                    <a:pt x="2294" y="70"/>
                  </a:cubicBezTo>
                  <a:cubicBezTo>
                    <a:pt x="2270" y="71"/>
                    <a:pt x="2268" y="71"/>
                    <a:pt x="2245" y="71"/>
                  </a:cubicBezTo>
                  <a:cubicBezTo>
                    <a:pt x="2252" y="72"/>
                    <a:pt x="2252" y="72"/>
                    <a:pt x="2252" y="72"/>
                  </a:cubicBezTo>
                  <a:cubicBezTo>
                    <a:pt x="2243" y="75"/>
                    <a:pt x="2233" y="73"/>
                    <a:pt x="2214" y="74"/>
                  </a:cubicBezTo>
                  <a:cubicBezTo>
                    <a:pt x="2215" y="73"/>
                    <a:pt x="2215" y="73"/>
                    <a:pt x="2215" y="73"/>
                  </a:cubicBezTo>
                  <a:cubicBezTo>
                    <a:pt x="2173" y="72"/>
                    <a:pt x="2197" y="75"/>
                    <a:pt x="2155" y="74"/>
                  </a:cubicBezTo>
                  <a:cubicBezTo>
                    <a:pt x="2157" y="76"/>
                    <a:pt x="2157" y="76"/>
                    <a:pt x="2157" y="76"/>
                  </a:cubicBezTo>
                  <a:cubicBezTo>
                    <a:pt x="2153" y="80"/>
                    <a:pt x="2120" y="74"/>
                    <a:pt x="2096" y="76"/>
                  </a:cubicBezTo>
                  <a:cubicBezTo>
                    <a:pt x="2105" y="77"/>
                    <a:pt x="2105" y="77"/>
                    <a:pt x="2105" y="77"/>
                  </a:cubicBezTo>
                  <a:cubicBezTo>
                    <a:pt x="2092" y="79"/>
                    <a:pt x="2068" y="73"/>
                    <a:pt x="2054" y="73"/>
                  </a:cubicBezTo>
                  <a:cubicBezTo>
                    <a:pt x="2051" y="72"/>
                    <a:pt x="2059" y="72"/>
                    <a:pt x="2063" y="72"/>
                  </a:cubicBezTo>
                  <a:cubicBezTo>
                    <a:pt x="2028" y="70"/>
                    <a:pt x="2059" y="74"/>
                    <a:pt x="2033" y="76"/>
                  </a:cubicBezTo>
                  <a:cubicBezTo>
                    <a:pt x="2028" y="74"/>
                    <a:pt x="2039" y="72"/>
                    <a:pt x="2021" y="72"/>
                  </a:cubicBezTo>
                  <a:cubicBezTo>
                    <a:pt x="2013" y="71"/>
                    <a:pt x="1971" y="78"/>
                    <a:pt x="1947" y="76"/>
                  </a:cubicBezTo>
                  <a:cubicBezTo>
                    <a:pt x="1952" y="77"/>
                    <a:pt x="1957" y="78"/>
                    <a:pt x="1945" y="79"/>
                  </a:cubicBezTo>
                  <a:cubicBezTo>
                    <a:pt x="1927" y="80"/>
                    <a:pt x="1896" y="77"/>
                    <a:pt x="1879" y="80"/>
                  </a:cubicBezTo>
                  <a:cubicBezTo>
                    <a:pt x="1877" y="80"/>
                    <a:pt x="1876" y="80"/>
                    <a:pt x="1876" y="80"/>
                  </a:cubicBezTo>
                  <a:cubicBezTo>
                    <a:pt x="1862" y="81"/>
                    <a:pt x="1830" y="82"/>
                    <a:pt x="1821" y="84"/>
                  </a:cubicBezTo>
                  <a:cubicBezTo>
                    <a:pt x="1808" y="78"/>
                    <a:pt x="1734" y="90"/>
                    <a:pt x="1734" y="84"/>
                  </a:cubicBezTo>
                  <a:cubicBezTo>
                    <a:pt x="1691" y="86"/>
                    <a:pt x="1691" y="86"/>
                    <a:pt x="1691" y="86"/>
                  </a:cubicBezTo>
                  <a:cubicBezTo>
                    <a:pt x="1692" y="85"/>
                    <a:pt x="1692" y="85"/>
                    <a:pt x="1692" y="85"/>
                  </a:cubicBezTo>
                  <a:cubicBezTo>
                    <a:pt x="1664" y="85"/>
                    <a:pt x="1654" y="87"/>
                    <a:pt x="1645" y="89"/>
                  </a:cubicBezTo>
                  <a:cubicBezTo>
                    <a:pt x="1638" y="89"/>
                    <a:pt x="1643" y="88"/>
                    <a:pt x="1643" y="88"/>
                  </a:cubicBezTo>
                  <a:cubicBezTo>
                    <a:pt x="1603" y="87"/>
                    <a:pt x="1599" y="88"/>
                    <a:pt x="1565" y="92"/>
                  </a:cubicBezTo>
                  <a:cubicBezTo>
                    <a:pt x="1561" y="90"/>
                    <a:pt x="1561" y="90"/>
                    <a:pt x="1561" y="90"/>
                  </a:cubicBezTo>
                  <a:cubicBezTo>
                    <a:pt x="1552" y="91"/>
                    <a:pt x="1503" y="89"/>
                    <a:pt x="1463" y="92"/>
                  </a:cubicBezTo>
                  <a:cubicBezTo>
                    <a:pt x="1463" y="92"/>
                    <a:pt x="1464" y="91"/>
                    <a:pt x="1467" y="91"/>
                  </a:cubicBezTo>
                  <a:cubicBezTo>
                    <a:pt x="1423" y="95"/>
                    <a:pt x="1360" y="89"/>
                    <a:pt x="1344" y="96"/>
                  </a:cubicBezTo>
                  <a:cubicBezTo>
                    <a:pt x="1315" y="99"/>
                    <a:pt x="1315" y="99"/>
                    <a:pt x="1315" y="99"/>
                  </a:cubicBezTo>
                  <a:cubicBezTo>
                    <a:pt x="1353" y="98"/>
                    <a:pt x="1309" y="102"/>
                    <a:pt x="1325" y="103"/>
                  </a:cubicBezTo>
                  <a:cubicBezTo>
                    <a:pt x="1310" y="104"/>
                    <a:pt x="1286" y="102"/>
                    <a:pt x="1304" y="101"/>
                  </a:cubicBezTo>
                  <a:cubicBezTo>
                    <a:pt x="1307" y="101"/>
                    <a:pt x="1307" y="101"/>
                    <a:pt x="1307" y="101"/>
                  </a:cubicBezTo>
                  <a:cubicBezTo>
                    <a:pt x="1314" y="97"/>
                    <a:pt x="1260" y="101"/>
                    <a:pt x="1261" y="99"/>
                  </a:cubicBezTo>
                  <a:cubicBezTo>
                    <a:pt x="1186" y="101"/>
                    <a:pt x="1112" y="101"/>
                    <a:pt x="1042" y="103"/>
                  </a:cubicBezTo>
                  <a:cubicBezTo>
                    <a:pt x="1050" y="106"/>
                    <a:pt x="1050" y="106"/>
                    <a:pt x="1050" y="106"/>
                  </a:cubicBezTo>
                  <a:cubicBezTo>
                    <a:pt x="1026" y="106"/>
                    <a:pt x="1026" y="106"/>
                    <a:pt x="1026" y="106"/>
                  </a:cubicBezTo>
                  <a:cubicBezTo>
                    <a:pt x="1019" y="106"/>
                    <a:pt x="1017" y="104"/>
                    <a:pt x="1035" y="104"/>
                  </a:cubicBezTo>
                  <a:cubicBezTo>
                    <a:pt x="1025" y="102"/>
                    <a:pt x="1005" y="106"/>
                    <a:pt x="1005" y="107"/>
                  </a:cubicBezTo>
                  <a:cubicBezTo>
                    <a:pt x="971" y="107"/>
                    <a:pt x="1018" y="103"/>
                    <a:pt x="1008" y="103"/>
                  </a:cubicBezTo>
                  <a:cubicBezTo>
                    <a:pt x="993" y="104"/>
                    <a:pt x="993" y="104"/>
                    <a:pt x="993" y="104"/>
                  </a:cubicBezTo>
                  <a:cubicBezTo>
                    <a:pt x="997" y="104"/>
                    <a:pt x="997" y="104"/>
                    <a:pt x="997" y="104"/>
                  </a:cubicBezTo>
                  <a:cubicBezTo>
                    <a:pt x="985" y="106"/>
                    <a:pt x="984" y="107"/>
                    <a:pt x="963" y="107"/>
                  </a:cubicBezTo>
                  <a:cubicBezTo>
                    <a:pt x="950" y="107"/>
                    <a:pt x="956" y="106"/>
                    <a:pt x="951" y="106"/>
                  </a:cubicBezTo>
                  <a:cubicBezTo>
                    <a:pt x="951" y="106"/>
                    <a:pt x="949" y="106"/>
                    <a:pt x="943" y="106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24" y="109"/>
                    <a:pt x="924" y="109"/>
                    <a:pt x="924" y="109"/>
                  </a:cubicBezTo>
                  <a:cubicBezTo>
                    <a:pt x="911" y="110"/>
                    <a:pt x="895" y="109"/>
                    <a:pt x="910" y="111"/>
                  </a:cubicBezTo>
                  <a:cubicBezTo>
                    <a:pt x="889" y="108"/>
                    <a:pt x="794" y="113"/>
                    <a:pt x="781" y="112"/>
                  </a:cubicBezTo>
                  <a:cubicBezTo>
                    <a:pt x="762" y="115"/>
                    <a:pt x="743" y="115"/>
                    <a:pt x="720" y="116"/>
                  </a:cubicBezTo>
                  <a:cubicBezTo>
                    <a:pt x="726" y="116"/>
                    <a:pt x="729" y="118"/>
                    <a:pt x="709" y="119"/>
                  </a:cubicBezTo>
                  <a:cubicBezTo>
                    <a:pt x="716" y="113"/>
                    <a:pt x="674" y="117"/>
                    <a:pt x="657" y="114"/>
                  </a:cubicBezTo>
                  <a:cubicBezTo>
                    <a:pt x="665" y="116"/>
                    <a:pt x="599" y="117"/>
                    <a:pt x="621" y="119"/>
                  </a:cubicBezTo>
                  <a:cubicBezTo>
                    <a:pt x="604" y="119"/>
                    <a:pt x="620" y="117"/>
                    <a:pt x="607" y="117"/>
                  </a:cubicBezTo>
                  <a:cubicBezTo>
                    <a:pt x="567" y="120"/>
                    <a:pt x="519" y="118"/>
                    <a:pt x="469" y="120"/>
                  </a:cubicBezTo>
                  <a:cubicBezTo>
                    <a:pt x="468" y="121"/>
                    <a:pt x="476" y="121"/>
                    <a:pt x="466" y="123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30" y="121"/>
                    <a:pt x="431" y="124"/>
                    <a:pt x="413" y="122"/>
                  </a:cubicBezTo>
                  <a:cubicBezTo>
                    <a:pt x="415" y="123"/>
                    <a:pt x="419" y="124"/>
                    <a:pt x="412" y="124"/>
                  </a:cubicBezTo>
                  <a:cubicBezTo>
                    <a:pt x="315" y="124"/>
                    <a:pt x="214" y="133"/>
                    <a:pt x="115" y="129"/>
                  </a:cubicBezTo>
                  <a:cubicBezTo>
                    <a:pt x="128" y="130"/>
                    <a:pt x="119" y="130"/>
                    <a:pt x="109" y="131"/>
                  </a:cubicBezTo>
                  <a:cubicBezTo>
                    <a:pt x="116" y="131"/>
                    <a:pt x="109" y="133"/>
                    <a:pt x="110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1" y="135"/>
                    <a:pt x="24" y="133"/>
                    <a:pt x="20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6" y="139"/>
                    <a:pt x="58" y="141"/>
                    <a:pt x="55" y="145"/>
                  </a:cubicBezTo>
                  <a:cubicBezTo>
                    <a:pt x="75" y="141"/>
                    <a:pt x="107" y="149"/>
                    <a:pt x="139" y="143"/>
                  </a:cubicBezTo>
                  <a:cubicBezTo>
                    <a:pt x="146" y="143"/>
                    <a:pt x="133" y="144"/>
                    <a:pt x="137" y="145"/>
                  </a:cubicBezTo>
                  <a:cubicBezTo>
                    <a:pt x="145" y="143"/>
                    <a:pt x="154" y="143"/>
                    <a:pt x="173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22" y="141"/>
                    <a:pt x="244" y="142"/>
                    <a:pt x="301" y="142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309" y="140"/>
                    <a:pt x="311" y="140"/>
                    <a:pt x="317" y="141"/>
                  </a:cubicBezTo>
                  <a:cubicBezTo>
                    <a:pt x="331" y="137"/>
                    <a:pt x="283" y="142"/>
                    <a:pt x="295" y="138"/>
                  </a:cubicBezTo>
                  <a:cubicBezTo>
                    <a:pt x="312" y="141"/>
                    <a:pt x="382" y="136"/>
                    <a:pt x="393" y="140"/>
                  </a:cubicBezTo>
                  <a:cubicBezTo>
                    <a:pt x="412" y="139"/>
                    <a:pt x="388" y="138"/>
                    <a:pt x="407" y="137"/>
                  </a:cubicBezTo>
                  <a:cubicBezTo>
                    <a:pt x="412" y="138"/>
                    <a:pt x="412" y="138"/>
                    <a:pt x="412" y="138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29" y="136"/>
                    <a:pt x="435" y="138"/>
                    <a:pt x="436" y="139"/>
                  </a:cubicBezTo>
                  <a:cubicBezTo>
                    <a:pt x="433" y="139"/>
                    <a:pt x="427" y="139"/>
                    <a:pt x="424" y="139"/>
                  </a:cubicBezTo>
                  <a:cubicBezTo>
                    <a:pt x="439" y="140"/>
                    <a:pt x="465" y="138"/>
                    <a:pt x="473" y="138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508" y="135"/>
                    <a:pt x="572" y="135"/>
                    <a:pt x="621" y="131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56" y="127"/>
                    <a:pt x="648" y="130"/>
                    <a:pt x="690" y="128"/>
                  </a:cubicBezTo>
                  <a:cubicBezTo>
                    <a:pt x="689" y="129"/>
                    <a:pt x="689" y="129"/>
                    <a:pt x="689" y="129"/>
                  </a:cubicBezTo>
                  <a:cubicBezTo>
                    <a:pt x="697" y="127"/>
                    <a:pt x="708" y="127"/>
                    <a:pt x="720" y="126"/>
                  </a:cubicBezTo>
                  <a:cubicBezTo>
                    <a:pt x="709" y="128"/>
                    <a:pt x="739" y="128"/>
                    <a:pt x="726" y="129"/>
                  </a:cubicBezTo>
                  <a:cubicBezTo>
                    <a:pt x="767" y="126"/>
                    <a:pt x="746" y="127"/>
                    <a:pt x="773" y="123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89" y="123"/>
                    <a:pt x="790" y="122"/>
                    <a:pt x="811" y="121"/>
                  </a:cubicBezTo>
                  <a:cubicBezTo>
                    <a:pt x="793" y="123"/>
                    <a:pt x="824" y="123"/>
                    <a:pt x="805" y="125"/>
                  </a:cubicBezTo>
                  <a:cubicBezTo>
                    <a:pt x="849" y="127"/>
                    <a:pt x="870" y="120"/>
                    <a:pt x="890" y="124"/>
                  </a:cubicBezTo>
                  <a:cubicBezTo>
                    <a:pt x="910" y="120"/>
                    <a:pt x="852" y="123"/>
                    <a:pt x="863" y="122"/>
                  </a:cubicBezTo>
                  <a:cubicBezTo>
                    <a:pt x="854" y="121"/>
                    <a:pt x="880" y="118"/>
                    <a:pt x="894" y="118"/>
                  </a:cubicBezTo>
                  <a:cubicBezTo>
                    <a:pt x="908" y="118"/>
                    <a:pt x="918" y="123"/>
                    <a:pt x="953" y="122"/>
                  </a:cubicBezTo>
                  <a:cubicBezTo>
                    <a:pt x="949" y="122"/>
                    <a:pt x="949" y="122"/>
                    <a:pt x="946" y="122"/>
                  </a:cubicBezTo>
                  <a:cubicBezTo>
                    <a:pt x="959" y="123"/>
                    <a:pt x="972" y="120"/>
                    <a:pt x="988" y="121"/>
                  </a:cubicBezTo>
                  <a:cubicBezTo>
                    <a:pt x="997" y="119"/>
                    <a:pt x="1009" y="121"/>
                    <a:pt x="1011" y="118"/>
                  </a:cubicBezTo>
                  <a:cubicBezTo>
                    <a:pt x="979" y="119"/>
                    <a:pt x="979" y="119"/>
                    <a:pt x="979" y="119"/>
                  </a:cubicBezTo>
                  <a:cubicBezTo>
                    <a:pt x="997" y="118"/>
                    <a:pt x="1014" y="114"/>
                    <a:pt x="1045" y="115"/>
                  </a:cubicBezTo>
                  <a:cubicBezTo>
                    <a:pt x="1042" y="116"/>
                    <a:pt x="1033" y="117"/>
                    <a:pt x="1027" y="117"/>
                  </a:cubicBezTo>
                  <a:cubicBezTo>
                    <a:pt x="1036" y="118"/>
                    <a:pt x="1044" y="116"/>
                    <a:pt x="1053" y="117"/>
                  </a:cubicBezTo>
                  <a:cubicBezTo>
                    <a:pt x="1051" y="120"/>
                    <a:pt x="1014" y="119"/>
                    <a:pt x="994" y="122"/>
                  </a:cubicBezTo>
                  <a:cubicBezTo>
                    <a:pt x="1004" y="123"/>
                    <a:pt x="1032" y="118"/>
                    <a:pt x="1022" y="122"/>
                  </a:cubicBezTo>
                  <a:cubicBezTo>
                    <a:pt x="1036" y="117"/>
                    <a:pt x="1057" y="122"/>
                    <a:pt x="1080" y="118"/>
                  </a:cubicBezTo>
                  <a:cubicBezTo>
                    <a:pt x="1079" y="119"/>
                    <a:pt x="1079" y="119"/>
                    <a:pt x="1079" y="119"/>
                  </a:cubicBezTo>
                  <a:cubicBezTo>
                    <a:pt x="1083" y="119"/>
                    <a:pt x="1090" y="118"/>
                    <a:pt x="1097" y="118"/>
                  </a:cubicBezTo>
                  <a:cubicBezTo>
                    <a:pt x="1085" y="121"/>
                    <a:pt x="1085" y="121"/>
                    <a:pt x="1085" y="121"/>
                  </a:cubicBezTo>
                  <a:cubicBezTo>
                    <a:pt x="1104" y="118"/>
                    <a:pt x="1122" y="121"/>
                    <a:pt x="1141" y="120"/>
                  </a:cubicBezTo>
                  <a:cubicBezTo>
                    <a:pt x="1102" y="121"/>
                    <a:pt x="1132" y="118"/>
                    <a:pt x="1115" y="117"/>
                  </a:cubicBezTo>
                  <a:cubicBezTo>
                    <a:pt x="1163" y="113"/>
                    <a:pt x="1144" y="121"/>
                    <a:pt x="1194" y="119"/>
                  </a:cubicBezTo>
                  <a:cubicBezTo>
                    <a:pt x="1186" y="119"/>
                    <a:pt x="1170" y="118"/>
                    <a:pt x="1181" y="117"/>
                  </a:cubicBezTo>
                  <a:cubicBezTo>
                    <a:pt x="1191" y="117"/>
                    <a:pt x="1204" y="117"/>
                    <a:pt x="1211" y="118"/>
                  </a:cubicBezTo>
                  <a:cubicBezTo>
                    <a:pt x="1246" y="117"/>
                    <a:pt x="1205" y="116"/>
                    <a:pt x="1220" y="115"/>
                  </a:cubicBezTo>
                  <a:cubicBezTo>
                    <a:pt x="1233" y="117"/>
                    <a:pt x="1238" y="113"/>
                    <a:pt x="1253" y="112"/>
                  </a:cubicBezTo>
                  <a:cubicBezTo>
                    <a:pt x="1254" y="114"/>
                    <a:pt x="1254" y="114"/>
                    <a:pt x="1254" y="114"/>
                  </a:cubicBezTo>
                  <a:cubicBezTo>
                    <a:pt x="1294" y="114"/>
                    <a:pt x="1264" y="110"/>
                    <a:pt x="1301" y="110"/>
                  </a:cubicBezTo>
                  <a:cubicBezTo>
                    <a:pt x="1285" y="113"/>
                    <a:pt x="1285" y="113"/>
                    <a:pt x="1285" y="113"/>
                  </a:cubicBezTo>
                  <a:cubicBezTo>
                    <a:pt x="1304" y="112"/>
                    <a:pt x="1304" y="112"/>
                    <a:pt x="1304" y="112"/>
                  </a:cubicBezTo>
                  <a:cubicBezTo>
                    <a:pt x="1300" y="114"/>
                    <a:pt x="1300" y="114"/>
                    <a:pt x="1300" y="114"/>
                  </a:cubicBezTo>
                  <a:cubicBezTo>
                    <a:pt x="1321" y="112"/>
                    <a:pt x="1327" y="112"/>
                    <a:pt x="1348" y="112"/>
                  </a:cubicBezTo>
                  <a:cubicBezTo>
                    <a:pt x="1343" y="111"/>
                    <a:pt x="1350" y="109"/>
                    <a:pt x="1368" y="108"/>
                  </a:cubicBezTo>
                  <a:cubicBezTo>
                    <a:pt x="1380" y="109"/>
                    <a:pt x="1361" y="110"/>
                    <a:pt x="1387" y="109"/>
                  </a:cubicBezTo>
                  <a:cubicBezTo>
                    <a:pt x="1381" y="111"/>
                    <a:pt x="1375" y="112"/>
                    <a:pt x="1364" y="111"/>
                  </a:cubicBezTo>
                  <a:cubicBezTo>
                    <a:pt x="1363" y="112"/>
                    <a:pt x="1358" y="112"/>
                    <a:pt x="1357" y="113"/>
                  </a:cubicBezTo>
                  <a:cubicBezTo>
                    <a:pt x="1370" y="114"/>
                    <a:pt x="1390" y="112"/>
                    <a:pt x="1399" y="112"/>
                  </a:cubicBezTo>
                  <a:cubicBezTo>
                    <a:pt x="1396" y="112"/>
                    <a:pt x="1392" y="112"/>
                    <a:pt x="1389" y="112"/>
                  </a:cubicBezTo>
                  <a:cubicBezTo>
                    <a:pt x="1426" y="108"/>
                    <a:pt x="1426" y="108"/>
                    <a:pt x="1426" y="108"/>
                  </a:cubicBezTo>
                  <a:cubicBezTo>
                    <a:pt x="1432" y="109"/>
                    <a:pt x="1427" y="109"/>
                    <a:pt x="1423" y="110"/>
                  </a:cubicBezTo>
                  <a:cubicBezTo>
                    <a:pt x="1430" y="110"/>
                    <a:pt x="1435" y="109"/>
                    <a:pt x="1446" y="108"/>
                  </a:cubicBezTo>
                  <a:cubicBezTo>
                    <a:pt x="1444" y="110"/>
                    <a:pt x="1444" y="111"/>
                    <a:pt x="1429" y="112"/>
                  </a:cubicBezTo>
                  <a:cubicBezTo>
                    <a:pt x="1464" y="110"/>
                    <a:pt x="1464" y="110"/>
                    <a:pt x="1464" y="110"/>
                  </a:cubicBezTo>
                  <a:cubicBezTo>
                    <a:pt x="1466" y="110"/>
                    <a:pt x="1482" y="111"/>
                    <a:pt x="1477" y="112"/>
                  </a:cubicBezTo>
                  <a:cubicBezTo>
                    <a:pt x="1497" y="112"/>
                    <a:pt x="1525" y="107"/>
                    <a:pt x="1551" y="108"/>
                  </a:cubicBezTo>
                  <a:cubicBezTo>
                    <a:pt x="1552" y="108"/>
                    <a:pt x="1555" y="107"/>
                    <a:pt x="1560" y="107"/>
                  </a:cubicBezTo>
                  <a:cubicBezTo>
                    <a:pt x="1585" y="106"/>
                    <a:pt x="1606" y="108"/>
                    <a:pt x="1635" y="105"/>
                  </a:cubicBezTo>
                  <a:cubicBezTo>
                    <a:pt x="1651" y="107"/>
                    <a:pt x="1651" y="107"/>
                    <a:pt x="1651" y="107"/>
                  </a:cubicBezTo>
                  <a:cubicBezTo>
                    <a:pt x="1674" y="106"/>
                    <a:pt x="1629" y="104"/>
                    <a:pt x="1667" y="102"/>
                  </a:cubicBezTo>
                  <a:cubicBezTo>
                    <a:pt x="1693" y="100"/>
                    <a:pt x="1676" y="104"/>
                    <a:pt x="1686" y="105"/>
                  </a:cubicBezTo>
                  <a:cubicBezTo>
                    <a:pt x="1699" y="103"/>
                    <a:pt x="1722" y="99"/>
                    <a:pt x="1746" y="101"/>
                  </a:cubicBezTo>
                  <a:cubicBezTo>
                    <a:pt x="1738" y="102"/>
                    <a:pt x="1732" y="101"/>
                    <a:pt x="1724" y="102"/>
                  </a:cubicBezTo>
                  <a:cubicBezTo>
                    <a:pt x="1743" y="103"/>
                    <a:pt x="1743" y="103"/>
                    <a:pt x="1743" y="103"/>
                  </a:cubicBezTo>
                  <a:cubicBezTo>
                    <a:pt x="1721" y="106"/>
                    <a:pt x="1704" y="106"/>
                    <a:pt x="1722" y="107"/>
                  </a:cubicBezTo>
                  <a:cubicBezTo>
                    <a:pt x="1724" y="102"/>
                    <a:pt x="1794" y="105"/>
                    <a:pt x="1796" y="99"/>
                  </a:cubicBezTo>
                  <a:cubicBezTo>
                    <a:pt x="1809" y="100"/>
                    <a:pt x="1809" y="100"/>
                    <a:pt x="1809" y="100"/>
                  </a:cubicBezTo>
                  <a:cubicBezTo>
                    <a:pt x="1805" y="100"/>
                    <a:pt x="1805" y="100"/>
                    <a:pt x="1801" y="100"/>
                  </a:cubicBezTo>
                  <a:cubicBezTo>
                    <a:pt x="1825" y="102"/>
                    <a:pt x="1819" y="96"/>
                    <a:pt x="1850" y="96"/>
                  </a:cubicBezTo>
                  <a:cubicBezTo>
                    <a:pt x="1860" y="96"/>
                    <a:pt x="1868" y="97"/>
                    <a:pt x="1860" y="97"/>
                  </a:cubicBezTo>
                  <a:cubicBezTo>
                    <a:pt x="1884" y="95"/>
                    <a:pt x="1884" y="95"/>
                    <a:pt x="1884" y="95"/>
                  </a:cubicBezTo>
                  <a:cubicBezTo>
                    <a:pt x="1890" y="95"/>
                    <a:pt x="1890" y="96"/>
                    <a:pt x="1886" y="96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24" y="94"/>
                    <a:pt x="1936" y="92"/>
                    <a:pt x="1941" y="92"/>
                  </a:cubicBezTo>
                  <a:cubicBezTo>
                    <a:pt x="1951" y="92"/>
                    <a:pt x="1937" y="92"/>
                    <a:pt x="1939" y="93"/>
                  </a:cubicBezTo>
                  <a:cubicBezTo>
                    <a:pt x="1959" y="91"/>
                    <a:pt x="1959" y="91"/>
                    <a:pt x="1959" y="91"/>
                  </a:cubicBezTo>
                  <a:cubicBezTo>
                    <a:pt x="1967" y="92"/>
                    <a:pt x="1951" y="94"/>
                    <a:pt x="1937" y="94"/>
                  </a:cubicBezTo>
                  <a:cubicBezTo>
                    <a:pt x="1956" y="99"/>
                    <a:pt x="1953" y="92"/>
                    <a:pt x="1994" y="94"/>
                  </a:cubicBezTo>
                  <a:cubicBezTo>
                    <a:pt x="1975" y="96"/>
                    <a:pt x="1975" y="96"/>
                    <a:pt x="1975" y="96"/>
                  </a:cubicBezTo>
                  <a:cubicBezTo>
                    <a:pt x="1987" y="98"/>
                    <a:pt x="2002" y="97"/>
                    <a:pt x="2024" y="98"/>
                  </a:cubicBezTo>
                  <a:cubicBezTo>
                    <a:pt x="2019" y="97"/>
                    <a:pt x="1981" y="95"/>
                    <a:pt x="2002" y="93"/>
                  </a:cubicBezTo>
                  <a:cubicBezTo>
                    <a:pt x="2009" y="93"/>
                    <a:pt x="2017" y="93"/>
                    <a:pt x="2029" y="91"/>
                  </a:cubicBezTo>
                  <a:cubicBezTo>
                    <a:pt x="2029" y="93"/>
                    <a:pt x="2040" y="92"/>
                    <a:pt x="2055" y="92"/>
                  </a:cubicBezTo>
                  <a:cubicBezTo>
                    <a:pt x="2054" y="95"/>
                    <a:pt x="2054" y="95"/>
                    <a:pt x="2054" y="95"/>
                  </a:cubicBezTo>
                  <a:cubicBezTo>
                    <a:pt x="2069" y="93"/>
                    <a:pt x="2068" y="92"/>
                    <a:pt x="2077" y="91"/>
                  </a:cubicBezTo>
                  <a:cubicBezTo>
                    <a:pt x="2094" y="90"/>
                    <a:pt x="2098" y="92"/>
                    <a:pt x="2102" y="94"/>
                  </a:cubicBezTo>
                  <a:cubicBezTo>
                    <a:pt x="2130" y="93"/>
                    <a:pt x="2083" y="91"/>
                    <a:pt x="2116" y="90"/>
                  </a:cubicBezTo>
                  <a:cubicBezTo>
                    <a:pt x="2139" y="90"/>
                    <a:pt x="2155" y="89"/>
                    <a:pt x="2183" y="86"/>
                  </a:cubicBezTo>
                  <a:cubicBezTo>
                    <a:pt x="2199" y="87"/>
                    <a:pt x="2180" y="88"/>
                    <a:pt x="2186" y="88"/>
                  </a:cubicBezTo>
                  <a:cubicBezTo>
                    <a:pt x="2200" y="86"/>
                    <a:pt x="2200" y="86"/>
                    <a:pt x="2200" y="86"/>
                  </a:cubicBezTo>
                  <a:cubicBezTo>
                    <a:pt x="2204" y="86"/>
                    <a:pt x="2202" y="87"/>
                    <a:pt x="2202" y="87"/>
                  </a:cubicBezTo>
                  <a:cubicBezTo>
                    <a:pt x="2214" y="86"/>
                    <a:pt x="2203" y="84"/>
                    <a:pt x="2222" y="83"/>
                  </a:cubicBezTo>
                  <a:cubicBezTo>
                    <a:pt x="2227" y="80"/>
                    <a:pt x="2261" y="86"/>
                    <a:pt x="2284" y="82"/>
                  </a:cubicBezTo>
                  <a:cubicBezTo>
                    <a:pt x="2290" y="83"/>
                    <a:pt x="2281" y="84"/>
                    <a:pt x="2283" y="85"/>
                  </a:cubicBezTo>
                  <a:cubicBezTo>
                    <a:pt x="2315" y="82"/>
                    <a:pt x="2311" y="82"/>
                    <a:pt x="2337" y="79"/>
                  </a:cubicBezTo>
                  <a:cubicBezTo>
                    <a:pt x="2360" y="80"/>
                    <a:pt x="2360" y="80"/>
                    <a:pt x="2360" y="80"/>
                  </a:cubicBezTo>
                  <a:cubicBezTo>
                    <a:pt x="2343" y="78"/>
                    <a:pt x="2364" y="76"/>
                    <a:pt x="2383" y="73"/>
                  </a:cubicBezTo>
                  <a:cubicBezTo>
                    <a:pt x="2377" y="72"/>
                    <a:pt x="2372" y="72"/>
                    <a:pt x="2369" y="71"/>
                  </a:cubicBezTo>
                  <a:cubicBezTo>
                    <a:pt x="2398" y="69"/>
                    <a:pt x="2398" y="69"/>
                    <a:pt x="2398" y="69"/>
                  </a:cubicBezTo>
                  <a:cubicBezTo>
                    <a:pt x="2402" y="70"/>
                    <a:pt x="2399" y="71"/>
                    <a:pt x="2394" y="72"/>
                  </a:cubicBezTo>
                  <a:cubicBezTo>
                    <a:pt x="2396" y="71"/>
                    <a:pt x="2398" y="71"/>
                    <a:pt x="2399" y="71"/>
                  </a:cubicBezTo>
                  <a:cubicBezTo>
                    <a:pt x="2410" y="72"/>
                    <a:pt x="2404" y="73"/>
                    <a:pt x="2397" y="75"/>
                  </a:cubicBezTo>
                  <a:cubicBezTo>
                    <a:pt x="2393" y="74"/>
                    <a:pt x="2390" y="74"/>
                    <a:pt x="2386" y="74"/>
                  </a:cubicBezTo>
                  <a:cubicBezTo>
                    <a:pt x="2379" y="75"/>
                    <a:pt x="2372" y="77"/>
                    <a:pt x="2374" y="79"/>
                  </a:cubicBezTo>
                  <a:cubicBezTo>
                    <a:pt x="2376" y="78"/>
                    <a:pt x="2379" y="78"/>
                    <a:pt x="2383" y="78"/>
                  </a:cubicBezTo>
                  <a:cubicBezTo>
                    <a:pt x="2382" y="78"/>
                    <a:pt x="2380" y="79"/>
                    <a:pt x="2381" y="79"/>
                  </a:cubicBezTo>
                  <a:cubicBezTo>
                    <a:pt x="2382" y="79"/>
                    <a:pt x="2385" y="78"/>
                    <a:pt x="2390" y="78"/>
                  </a:cubicBezTo>
                  <a:cubicBezTo>
                    <a:pt x="2397" y="80"/>
                    <a:pt x="2397" y="80"/>
                    <a:pt x="2397" y="80"/>
                  </a:cubicBezTo>
                  <a:cubicBezTo>
                    <a:pt x="2399" y="79"/>
                    <a:pt x="2399" y="79"/>
                    <a:pt x="2399" y="79"/>
                  </a:cubicBezTo>
                  <a:cubicBezTo>
                    <a:pt x="2437" y="80"/>
                    <a:pt x="2437" y="80"/>
                    <a:pt x="2437" y="80"/>
                  </a:cubicBezTo>
                  <a:cubicBezTo>
                    <a:pt x="2465" y="76"/>
                    <a:pt x="2489" y="71"/>
                    <a:pt x="2533" y="69"/>
                  </a:cubicBezTo>
                  <a:cubicBezTo>
                    <a:pt x="2522" y="71"/>
                    <a:pt x="2531" y="72"/>
                    <a:pt x="2530" y="75"/>
                  </a:cubicBezTo>
                  <a:cubicBezTo>
                    <a:pt x="2518" y="72"/>
                    <a:pt x="2496" y="77"/>
                    <a:pt x="2473" y="77"/>
                  </a:cubicBezTo>
                  <a:cubicBezTo>
                    <a:pt x="2485" y="77"/>
                    <a:pt x="2483" y="78"/>
                    <a:pt x="2480" y="79"/>
                  </a:cubicBezTo>
                  <a:cubicBezTo>
                    <a:pt x="2520" y="75"/>
                    <a:pt x="2520" y="75"/>
                    <a:pt x="2520" y="75"/>
                  </a:cubicBezTo>
                  <a:cubicBezTo>
                    <a:pt x="2519" y="77"/>
                    <a:pt x="2529" y="76"/>
                    <a:pt x="2539" y="77"/>
                  </a:cubicBezTo>
                  <a:cubicBezTo>
                    <a:pt x="2531" y="73"/>
                    <a:pt x="2570" y="73"/>
                    <a:pt x="2586" y="72"/>
                  </a:cubicBezTo>
                  <a:cubicBezTo>
                    <a:pt x="2587" y="73"/>
                    <a:pt x="2583" y="74"/>
                    <a:pt x="2563" y="75"/>
                  </a:cubicBezTo>
                  <a:cubicBezTo>
                    <a:pt x="2585" y="77"/>
                    <a:pt x="2592" y="69"/>
                    <a:pt x="2614" y="71"/>
                  </a:cubicBezTo>
                  <a:cubicBezTo>
                    <a:pt x="2609" y="71"/>
                    <a:pt x="2606" y="71"/>
                    <a:pt x="2604" y="72"/>
                  </a:cubicBezTo>
                  <a:cubicBezTo>
                    <a:pt x="2616" y="70"/>
                    <a:pt x="2644" y="71"/>
                    <a:pt x="2637" y="72"/>
                  </a:cubicBezTo>
                  <a:cubicBezTo>
                    <a:pt x="2632" y="72"/>
                    <a:pt x="2632" y="72"/>
                    <a:pt x="2632" y="72"/>
                  </a:cubicBezTo>
                  <a:cubicBezTo>
                    <a:pt x="2665" y="72"/>
                    <a:pt x="2732" y="69"/>
                    <a:pt x="2737" y="66"/>
                  </a:cubicBezTo>
                  <a:cubicBezTo>
                    <a:pt x="2737" y="66"/>
                    <a:pt x="2732" y="70"/>
                    <a:pt x="2730" y="71"/>
                  </a:cubicBezTo>
                  <a:cubicBezTo>
                    <a:pt x="2789" y="57"/>
                    <a:pt x="2789" y="57"/>
                    <a:pt x="2789" y="57"/>
                  </a:cubicBezTo>
                  <a:cubicBezTo>
                    <a:pt x="2783" y="61"/>
                    <a:pt x="2803" y="67"/>
                    <a:pt x="2776" y="69"/>
                  </a:cubicBezTo>
                  <a:cubicBezTo>
                    <a:pt x="2784" y="70"/>
                    <a:pt x="2794" y="70"/>
                    <a:pt x="2810" y="68"/>
                  </a:cubicBezTo>
                  <a:cubicBezTo>
                    <a:pt x="2805" y="68"/>
                    <a:pt x="2797" y="64"/>
                    <a:pt x="2804" y="64"/>
                  </a:cubicBezTo>
                  <a:cubicBezTo>
                    <a:pt x="2824" y="67"/>
                    <a:pt x="2818" y="65"/>
                    <a:pt x="2843" y="67"/>
                  </a:cubicBezTo>
                  <a:cubicBezTo>
                    <a:pt x="2835" y="67"/>
                    <a:pt x="2843" y="62"/>
                    <a:pt x="2856" y="62"/>
                  </a:cubicBezTo>
                  <a:cubicBezTo>
                    <a:pt x="2854" y="63"/>
                    <a:pt x="2857" y="66"/>
                    <a:pt x="2852" y="67"/>
                  </a:cubicBezTo>
                  <a:cubicBezTo>
                    <a:pt x="2882" y="62"/>
                    <a:pt x="2882" y="62"/>
                    <a:pt x="2882" y="62"/>
                  </a:cubicBezTo>
                  <a:cubicBezTo>
                    <a:pt x="2877" y="63"/>
                    <a:pt x="2883" y="66"/>
                    <a:pt x="2889" y="67"/>
                  </a:cubicBezTo>
                  <a:cubicBezTo>
                    <a:pt x="2886" y="66"/>
                    <a:pt x="2917" y="66"/>
                    <a:pt x="2925" y="65"/>
                  </a:cubicBezTo>
                  <a:cubicBezTo>
                    <a:pt x="2912" y="64"/>
                    <a:pt x="2912" y="64"/>
                    <a:pt x="2912" y="64"/>
                  </a:cubicBezTo>
                  <a:cubicBezTo>
                    <a:pt x="2947" y="64"/>
                    <a:pt x="2946" y="57"/>
                    <a:pt x="2981" y="56"/>
                  </a:cubicBezTo>
                  <a:cubicBezTo>
                    <a:pt x="2977" y="57"/>
                    <a:pt x="2971" y="62"/>
                    <a:pt x="2989" y="62"/>
                  </a:cubicBezTo>
                  <a:cubicBezTo>
                    <a:pt x="2997" y="60"/>
                    <a:pt x="3025" y="50"/>
                    <a:pt x="3056" y="48"/>
                  </a:cubicBezTo>
                  <a:cubicBezTo>
                    <a:pt x="3062" y="49"/>
                    <a:pt x="3062" y="49"/>
                    <a:pt x="3062" y="49"/>
                  </a:cubicBezTo>
                  <a:cubicBezTo>
                    <a:pt x="3086" y="47"/>
                    <a:pt x="3086" y="47"/>
                    <a:pt x="3086" y="47"/>
                  </a:cubicBezTo>
                  <a:cubicBezTo>
                    <a:pt x="3071" y="50"/>
                    <a:pt x="3029" y="59"/>
                    <a:pt x="3007" y="62"/>
                  </a:cubicBezTo>
                  <a:cubicBezTo>
                    <a:pt x="3020" y="63"/>
                    <a:pt x="3011" y="64"/>
                    <a:pt x="3030" y="63"/>
                  </a:cubicBezTo>
                  <a:cubicBezTo>
                    <a:pt x="3037" y="64"/>
                    <a:pt x="3020" y="65"/>
                    <a:pt x="3014" y="66"/>
                  </a:cubicBezTo>
                  <a:cubicBezTo>
                    <a:pt x="3060" y="65"/>
                    <a:pt x="3060" y="65"/>
                    <a:pt x="3060" y="65"/>
                  </a:cubicBezTo>
                  <a:cubicBezTo>
                    <a:pt x="3058" y="62"/>
                    <a:pt x="3095" y="61"/>
                    <a:pt x="3093" y="59"/>
                  </a:cubicBezTo>
                  <a:cubicBezTo>
                    <a:pt x="3043" y="63"/>
                    <a:pt x="3043" y="63"/>
                    <a:pt x="3043" y="63"/>
                  </a:cubicBezTo>
                  <a:cubicBezTo>
                    <a:pt x="3041" y="61"/>
                    <a:pt x="3072" y="55"/>
                    <a:pt x="3105" y="54"/>
                  </a:cubicBezTo>
                  <a:cubicBezTo>
                    <a:pt x="3113" y="55"/>
                    <a:pt x="3099" y="59"/>
                    <a:pt x="3099" y="60"/>
                  </a:cubicBezTo>
                  <a:cubicBezTo>
                    <a:pt x="3104" y="59"/>
                    <a:pt x="3130" y="58"/>
                    <a:pt x="3133" y="58"/>
                  </a:cubicBezTo>
                  <a:cubicBezTo>
                    <a:pt x="3120" y="60"/>
                    <a:pt x="3120" y="60"/>
                    <a:pt x="3120" y="60"/>
                  </a:cubicBezTo>
                  <a:cubicBezTo>
                    <a:pt x="3138" y="61"/>
                    <a:pt x="3149" y="56"/>
                    <a:pt x="3171" y="58"/>
                  </a:cubicBezTo>
                  <a:cubicBezTo>
                    <a:pt x="3179" y="58"/>
                    <a:pt x="3194" y="60"/>
                    <a:pt x="3195" y="59"/>
                  </a:cubicBezTo>
                  <a:cubicBezTo>
                    <a:pt x="3183" y="56"/>
                    <a:pt x="3180" y="47"/>
                    <a:pt x="3188" y="44"/>
                  </a:cubicBezTo>
                  <a:cubicBezTo>
                    <a:pt x="3191" y="44"/>
                    <a:pt x="3228" y="46"/>
                    <a:pt x="3236" y="47"/>
                  </a:cubicBezTo>
                  <a:cubicBezTo>
                    <a:pt x="3249" y="49"/>
                    <a:pt x="3218" y="53"/>
                    <a:pt x="3229" y="55"/>
                  </a:cubicBezTo>
                  <a:cubicBezTo>
                    <a:pt x="3229" y="54"/>
                    <a:pt x="3236" y="53"/>
                    <a:pt x="3239" y="53"/>
                  </a:cubicBezTo>
                  <a:cubicBezTo>
                    <a:pt x="3247" y="53"/>
                    <a:pt x="3235" y="55"/>
                    <a:pt x="3253" y="54"/>
                  </a:cubicBezTo>
                  <a:cubicBezTo>
                    <a:pt x="3256" y="52"/>
                    <a:pt x="3288" y="54"/>
                    <a:pt x="3261" y="52"/>
                  </a:cubicBezTo>
                  <a:cubicBezTo>
                    <a:pt x="3278" y="51"/>
                    <a:pt x="3279" y="52"/>
                    <a:pt x="3299" y="51"/>
                  </a:cubicBezTo>
                  <a:cubicBezTo>
                    <a:pt x="3292" y="50"/>
                    <a:pt x="3316" y="45"/>
                    <a:pt x="3333" y="44"/>
                  </a:cubicBezTo>
                  <a:cubicBezTo>
                    <a:pt x="3332" y="44"/>
                    <a:pt x="3336" y="45"/>
                    <a:pt x="3338" y="45"/>
                  </a:cubicBezTo>
                  <a:cubicBezTo>
                    <a:pt x="3372" y="45"/>
                    <a:pt x="3391" y="45"/>
                    <a:pt x="3423" y="44"/>
                  </a:cubicBezTo>
                  <a:cubicBezTo>
                    <a:pt x="3426" y="45"/>
                    <a:pt x="3442" y="45"/>
                    <a:pt x="3435" y="47"/>
                  </a:cubicBezTo>
                  <a:cubicBezTo>
                    <a:pt x="3440" y="46"/>
                    <a:pt x="3444" y="45"/>
                    <a:pt x="3454" y="45"/>
                  </a:cubicBezTo>
                  <a:cubicBezTo>
                    <a:pt x="3473" y="47"/>
                    <a:pt x="3432" y="46"/>
                    <a:pt x="3446" y="48"/>
                  </a:cubicBezTo>
                  <a:cubicBezTo>
                    <a:pt x="3448" y="47"/>
                    <a:pt x="3472" y="45"/>
                    <a:pt x="3486" y="44"/>
                  </a:cubicBezTo>
                  <a:cubicBezTo>
                    <a:pt x="3482" y="41"/>
                    <a:pt x="3453" y="44"/>
                    <a:pt x="3439" y="46"/>
                  </a:cubicBezTo>
                  <a:cubicBezTo>
                    <a:pt x="3439" y="42"/>
                    <a:pt x="3464" y="38"/>
                    <a:pt x="3497" y="36"/>
                  </a:cubicBezTo>
                  <a:cubicBezTo>
                    <a:pt x="3524" y="34"/>
                    <a:pt x="3509" y="37"/>
                    <a:pt x="3514" y="37"/>
                  </a:cubicBezTo>
                  <a:cubicBezTo>
                    <a:pt x="3564" y="36"/>
                    <a:pt x="3556" y="30"/>
                    <a:pt x="3598" y="31"/>
                  </a:cubicBezTo>
                  <a:cubicBezTo>
                    <a:pt x="3615" y="33"/>
                    <a:pt x="3599" y="35"/>
                    <a:pt x="3603" y="37"/>
                  </a:cubicBezTo>
                  <a:cubicBezTo>
                    <a:pt x="3581" y="38"/>
                    <a:pt x="3569" y="36"/>
                    <a:pt x="3554" y="37"/>
                  </a:cubicBezTo>
                  <a:cubicBezTo>
                    <a:pt x="3573" y="37"/>
                    <a:pt x="3573" y="37"/>
                    <a:pt x="3573" y="37"/>
                  </a:cubicBezTo>
                  <a:cubicBezTo>
                    <a:pt x="3566" y="38"/>
                    <a:pt x="3551" y="39"/>
                    <a:pt x="3543" y="39"/>
                  </a:cubicBezTo>
                  <a:cubicBezTo>
                    <a:pt x="3557" y="40"/>
                    <a:pt x="3628" y="37"/>
                    <a:pt x="3667" y="37"/>
                  </a:cubicBezTo>
                  <a:cubicBezTo>
                    <a:pt x="3674" y="36"/>
                    <a:pt x="3686" y="35"/>
                    <a:pt x="3680" y="35"/>
                  </a:cubicBezTo>
                  <a:cubicBezTo>
                    <a:pt x="3668" y="35"/>
                    <a:pt x="3668" y="35"/>
                    <a:pt x="3668" y="35"/>
                  </a:cubicBezTo>
                  <a:cubicBezTo>
                    <a:pt x="3656" y="34"/>
                    <a:pt x="3691" y="32"/>
                    <a:pt x="3675" y="32"/>
                  </a:cubicBezTo>
                  <a:cubicBezTo>
                    <a:pt x="3692" y="30"/>
                    <a:pt x="3710" y="28"/>
                    <a:pt x="3733" y="28"/>
                  </a:cubicBezTo>
                  <a:cubicBezTo>
                    <a:pt x="3738" y="30"/>
                    <a:pt x="3738" y="30"/>
                    <a:pt x="3738" y="30"/>
                  </a:cubicBezTo>
                  <a:cubicBezTo>
                    <a:pt x="3737" y="30"/>
                    <a:pt x="3722" y="29"/>
                    <a:pt x="3716" y="30"/>
                  </a:cubicBezTo>
                  <a:cubicBezTo>
                    <a:pt x="3726" y="29"/>
                    <a:pt x="3752" y="32"/>
                    <a:pt x="3762" y="29"/>
                  </a:cubicBezTo>
                  <a:cubicBezTo>
                    <a:pt x="3746" y="28"/>
                    <a:pt x="3746" y="28"/>
                    <a:pt x="3746" y="28"/>
                  </a:cubicBezTo>
                  <a:cubicBezTo>
                    <a:pt x="3762" y="26"/>
                    <a:pt x="3783" y="23"/>
                    <a:pt x="3803" y="23"/>
                  </a:cubicBezTo>
                  <a:close/>
                  <a:moveTo>
                    <a:pt x="948" y="107"/>
                  </a:moveTo>
                  <a:cubicBezTo>
                    <a:pt x="953" y="107"/>
                    <a:pt x="953" y="107"/>
                    <a:pt x="953" y="107"/>
                  </a:cubicBezTo>
                  <a:cubicBezTo>
                    <a:pt x="942" y="108"/>
                    <a:pt x="945" y="107"/>
                    <a:pt x="948" y="107"/>
                  </a:cubicBezTo>
                  <a:close/>
                  <a:moveTo>
                    <a:pt x="1982" y="94"/>
                  </a:moveTo>
                  <a:cubicBezTo>
                    <a:pt x="1988" y="91"/>
                    <a:pt x="1993" y="92"/>
                    <a:pt x="2002" y="93"/>
                  </a:cubicBezTo>
                  <a:cubicBezTo>
                    <a:pt x="1997" y="93"/>
                    <a:pt x="1986" y="95"/>
                    <a:pt x="1982" y="94"/>
                  </a:cubicBezTo>
                  <a:close/>
                  <a:moveTo>
                    <a:pt x="2407" y="76"/>
                  </a:moveTo>
                  <a:cubicBezTo>
                    <a:pt x="2412" y="75"/>
                    <a:pt x="2417" y="75"/>
                    <a:pt x="2424" y="76"/>
                  </a:cubicBezTo>
                  <a:cubicBezTo>
                    <a:pt x="2420" y="76"/>
                    <a:pt x="2414" y="76"/>
                    <a:pt x="2407" y="76"/>
                  </a:cubicBezTo>
                  <a:close/>
                  <a:moveTo>
                    <a:pt x="2845" y="55"/>
                  </a:moveTo>
                  <a:cubicBezTo>
                    <a:pt x="2845" y="55"/>
                    <a:pt x="2843" y="55"/>
                    <a:pt x="2847" y="54"/>
                  </a:cubicBezTo>
                  <a:cubicBezTo>
                    <a:pt x="2846" y="55"/>
                    <a:pt x="2846" y="55"/>
                    <a:pt x="2845" y="55"/>
                  </a:cubicBezTo>
                  <a:close/>
                  <a:moveTo>
                    <a:pt x="3599" y="28"/>
                  </a:moveTo>
                  <a:cubicBezTo>
                    <a:pt x="3586" y="28"/>
                    <a:pt x="3591" y="28"/>
                    <a:pt x="3599" y="28"/>
                  </a:cubicBezTo>
                  <a:cubicBezTo>
                    <a:pt x="3599" y="28"/>
                    <a:pt x="3599" y="28"/>
                    <a:pt x="3599" y="28"/>
                  </a:cubicBezTo>
                  <a:close/>
                  <a:moveTo>
                    <a:pt x="2376" y="80"/>
                  </a:moveTo>
                  <a:cubicBezTo>
                    <a:pt x="2375" y="79"/>
                    <a:pt x="2374" y="79"/>
                    <a:pt x="2374" y="79"/>
                  </a:cubicBezTo>
                  <a:cubicBezTo>
                    <a:pt x="2372" y="79"/>
                    <a:pt x="2372" y="80"/>
                    <a:pt x="2376" y="80"/>
                  </a:cubicBezTo>
                  <a:close/>
                  <a:moveTo>
                    <a:pt x="1552" y="108"/>
                  </a:moveTo>
                  <a:cubicBezTo>
                    <a:pt x="1551" y="108"/>
                    <a:pt x="1551" y="108"/>
                    <a:pt x="1551" y="108"/>
                  </a:cubicBezTo>
                  <a:cubicBezTo>
                    <a:pt x="1550" y="108"/>
                    <a:pt x="1550" y="108"/>
                    <a:pt x="1550" y="108"/>
                  </a:cubicBezTo>
                  <a:lnTo>
                    <a:pt x="1552" y="108"/>
                  </a:lnTo>
                  <a:close/>
                  <a:moveTo>
                    <a:pt x="3239" y="56"/>
                  </a:moveTo>
                  <a:cubicBezTo>
                    <a:pt x="3233" y="56"/>
                    <a:pt x="3231" y="55"/>
                    <a:pt x="3229" y="55"/>
                  </a:cubicBezTo>
                  <a:cubicBezTo>
                    <a:pt x="3228" y="56"/>
                    <a:pt x="3231" y="56"/>
                    <a:pt x="3239" y="56"/>
                  </a:cubicBezTo>
                  <a:close/>
                  <a:moveTo>
                    <a:pt x="3754" y="22"/>
                  </a:moveTo>
                  <a:cubicBezTo>
                    <a:pt x="3754" y="22"/>
                    <a:pt x="3752" y="22"/>
                    <a:pt x="3754" y="21"/>
                  </a:cubicBezTo>
                  <a:cubicBezTo>
                    <a:pt x="3740" y="22"/>
                    <a:pt x="3740" y="22"/>
                    <a:pt x="3740" y="22"/>
                  </a:cubicBezTo>
                  <a:cubicBezTo>
                    <a:pt x="3748" y="22"/>
                    <a:pt x="3751" y="22"/>
                    <a:pt x="3754" y="22"/>
                  </a:cubicBezTo>
                  <a:close/>
                  <a:moveTo>
                    <a:pt x="3754" y="21"/>
                  </a:moveTo>
                  <a:cubicBezTo>
                    <a:pt x="3756" y="21"/>
                    <a:pt x="3756" y="21"/>
                    <a:pt x="3756" y="21"/>
                  </a:cubicBezTo>
                  <a:cubicBezTo>
                    <a:pt x="3755" y="21"/>
                    <a:pt x="3755" y="21"/>
                    <a:pt x="3754" y="21"/>
                  </a:cubicBezTo>
                  <a:close/>
                  <a:moveTo>
                    <a:pt x="3895" y="29"/>
                  </a:moveTo>
                  <a:cubicBezTo>
                    <a:pt x="3897" y="29"/>
                    <a:pt x="3900" y="29"/>
                    <a:pt x="3902" y="29"/>
                  </a:cubicBezTo>
                  <a:cubicBezTo>
                    <a:pt x="3901" y="28"/>
                    <a:pt x="3901" y="28"/>
                    <a:pt x="3901" y="28"/>
                  </a:cubicBezTo>
                  <a:cubicBezTo>
                    <a:pt x="3891" y="28"/>
                    <a:pt x="3885" y="29"/>
                    <a:pt x="3895" y="29"/>
                  </a:cubicBezTo>
                  <a:close/>
                  <a:moveTo>
                    <a:pt x="3771" y="27"/>
                  </a:moveTo>
                  <a:cubicBezTo>
                    <a:pt x="3772" y="29"/>
                    <a:pt x="3782" y="28"/>
                    <a:pt x="3793" y="27"/>
                  </a:cubicBezTo>
                  <a:cubicBezTo>
                    <a:pt x="3793" y="27"/>
                    <a:pt x="3792" y="27"/>
                    <a:pt x="3791" y="27"/>
                  </a:cubicBezTo>
                  <a:cubicBezTo>
                    <a:pt x="3795" y="25"/>
                    <a:pt x="3783" y="26"/>
                    <a:pt x="3771" y="27"/>
                  </a:cubicBezTo>
                  <a:close/>
                  <a:moveTo>
                    <a:pt x="3796" y="27"/>
                  </a:moveTo>
                  <a:cubicBezTo>
                    <a:pt x="3799" y="27"/>
                    <a:pt x="3803" y="27"/>
                    <a:pt x="3806" y="27"/>
                  </a:cubicBezTo>
                  <a:cubicBezTo>
                    <a:pt x="3808" y="26"/>
                    <a:pt x="3802" y="27"/>
                    <a:pt x="3796" y="27"/>
                  </a:cubicBezTo>
                  <a:close/>
                  <a:moveTo>
                    <a:pt x="3656" y="26"/>
                  </a:moveTo>
                  <a:cubicBezTo>
                    <a:pt x="3661" y="27"/>
                    <a:pt x="3659" y="24"/>
                    <a:pt x="3662" y="25"/>
                  </a:cubicBezTo>
                  <a:cubicBezTo>
                    <a:pt x="3668" y="23"/>
                    <a:pt x="3627" y="28"/>
                    <a:pt x="3656" y="26"/>
                  </a:cubicBezTo>
                  <a:close/>
                  <a:moveTo>
                    <a:pt x="3770" y="32"/>
                  </a:moveTo>
                  <a:cubicBezTo>
                    <a:pt x="3780" y="32"/>
                    <a:pt x="3780" y="32"/>
                    <a:pt x="3780" y="32"/>
                  </a:cubicBezTo>
                  <a:cubicBezTo>
                    <a:pt x="3776" y="30"/>
                    <a:pt x="3776" y="30"/>
                    <a:pt x="3776" y="30"/>
                  </a:cubicBezTo>
                  <a:lnTo>
                    <a:pt x="3770" y="32"/>
                  </a:lnTo>
                  <a:close/>
                  <a:moveTo>
                    <a:pt x="3692" y="33"/>
                  </a:moveTo>
                  <a:cubicBezTo>
                    <a:pt x="3710" y="33"/>
                    <a:pt x="3710" y="33"/>
                    <a:pt x="3710" y="33"/>
                  </a:cubicBezTo>
                  <a:cubicBezTo>
                    <a:pt x="3709" y="33"/>
                    <a:pt x="3712" y="33"/>
                    <a:pt x="3714" y="33"/>
                  </a:cubicBezTo>
                  <a:cubicBezTo>
                    <a:pt x="3703" y="33"/>
                    <a:pt x="3691" y="33"/>
                    <a:pt x="3692" y="33"/>
                  </a:cubicBezTo>
                  <a:close/>
                  <a:moveTo>
                    <a:pt x="3729" y="32"/>
                  </a:moveTo>
                  <a:cubicBezTo>
                    <a:pt x="3726" y="32"/>
                    <a:pt x="3719" y="32"/>
                    <a:pt x="3714" y="33"/>
                  </a:cubicBezTo>
                  <a:cubicBezTo>
                    <a:pt x="3720" y="33"/>
                    <a:pt x="3726" y="32"/>
                    <a:pt x="3729" y="32"/>
                  </a:cubicBezTo>
                  <a:close/>
                  <a:moveTo>
                    <a:pt x="3738" y="34"/>
                  </a:moveTo>
                  <a:cubicBezTo>
                    <a:pt x="3756" y="34"/>
                    <a:pt x="3756" y="34"/>
                    <a:pt x="3756" y="34"/>
                  </a:cubicBezTo>
                  <a:cubicBezTo>
                    <a:pt x="3750" y="33"/>
                    <a:pt x="3750" y="33"/>
                    <a:pt x="3750" y="33"/>
                  </a:cubicBezTo>
                  <a:lnTo>
                    <a:pt x="3738" y="34"/>
                  </a:lnTo>
                  <a:close/>
                  <a:moveTo>
                    <a:pt x="3500" y="39"/>
                  </a:moveTo>
                  <a:cubicBezTo>
                    <a:pt x="3480" y="40"/>
                    <a:pt x="3480" y="40"/>
                    <a:pt x="3480" y="40"/>
                  </a:cubicBezTo>
                  <a:cubicBezTo>
                    <a:pt x="3478" y="40"/>
                    <a:pt x="3484" y="41"/>
                    <a:pt x="3491" y="40"/>
                  </a:cubicBezTo>
                  <a:cubicBezTo>
                    <a:pt x="3496" y="40"/>
                    <a:pt x="3503" y="39"/>
                    <a:pt x="3500" y="39"/>
                  </a:cubicBezTo>
                  <a:close/>
                  <a:moveTo>
                    <a:pt x="3550" y="44"/>
                  </a:moveTo>
                  <a:cubicBezTo>
                    <a:pt x="3559" y="42"/>
                    <a:pt x="3559" y="42"/>
                    <a:pt x="3559" y="42"/>
                  </a:cubicBezTo>
                  <a:cubicBezTo>
                    <a:pt x="3554" y="42"/>
                    <a:pt x="3553" y="42"/>
                    <a:pt x="3550" y="41"/>
                  </a:cubicBezTo>
                  <a:lnTo>
                    <a:pt x="3550" y="44"/>
                  </a:lnTo>
                  <a:close/>
                  <a:moveTo>
                    <a:pt x="3499" y="47"/>
                  </a:moveTo>
                  <a:cubicBezTo>
                    <a:pt x="3500" y="46"/>
                    <a:pt x="3520" y="45"/>
                    <a:pt x="3502" y="45"/>
                  </a:cubicBezTo>
                  <a:cubicBezTo>
                    <a:pt x="3500" y="45"/>
                    <a:pt x="3474" y="47"/>
                    <a:pt x="3499" y="47"/>
                  </a:cubicBezTo>
                  <a:close/>
                  <a:moveTo>
                    <a:pt x="3208" y="50"/>
                  </a:moveTo>
                  <a:cubicBezTo>
                    <a:pt x="3213" y="50"/>
                    <a:pt x="3213" y="50"/>
                    <a:pt x="3213" y="50"/>
                  </a:cubicBezTo>
                  <a:cubicBezTo>
                    <a:pt x="3212" y="46"/>
                    <a:pt x="3212" y="46"/>
                    <a:pt x="3212" y="46"/>
                  </a:cubicBezTo>
                  <a:lnTo>
                    <a:pt x="3208" y="50"/>
                  </a:lnTo>
                  <a:close/>
                  <a:moveTo>
                    <a:pt x="2964" y="64"/>
                  </a:moveTo>
                  <a:cubicBezTo>
                    <a:pt x="2950" y="65"/>
                    <a:pt x="2943" y="65"/>
                    <a:pt x="2950" y="67"/>
                  </a:cubicBezTo>
                  <a:cubicBezTo>
                    <a:pt x="2973" y="67"/>
                    <a:pt x="2955" y="65"/>
                    <a:pt x="2976" y="65"/>
                  </a:cubicBezTo>
                  <a:cubicBezTo>
                    <a:pt x="2981" y="64"/>
                    <a:pt x="2959" y="65"/>
                    <a:pt x="2964" y="64"/>
                  </a:cubicBezTo>
                  <a:close/>
                  <a:moveTo>
                    <a:pt x="2964" y="64"/>
                  </a:moveTo>
                  <a:cubicBezTo>
                    <a:pt x="2967" y="63"/>
                    <a:pt x="2969" y="63"/>
                    <a:pt x="2971" y="63"/>
                  </a:cubicBezTo>
                  <a:cubicBezTo>
                    <a:pt x="2967" y="63"/>
                    <a:pt x="2965" y="63"/>
                    <a:pt x="2964" y="64"/>
                  </a:cubicBezTo>
                  <a:close/>
                  <a:moveTo>
                    <a:pt x="41" y="131"/>
                  </a:moveTo>
                  <a:cubicBezTo>
                    <a:pt x="26" y="130"/>
                    <a:pt x="26" y="130"/>
                    <a:pt x="26" y="130"/>
                  </a:cubicBezTo>
                  <a:cubicBezTo>
                    <a:pt x="36" y="131"/>
                    <a:pt x="36" y="131"/>
                    <a:pt x="36" y="131"/>
                  </a:cubicBezTo>
                  <a:lnTo>
                    <a:pt x="41" y="131"/>
                  </a:lnTo>
                  <a:close/>
                  <a:moveTo>
                    <a:pt x="0" y="135"/>
                  </a:moveTo>
                  <a:cubicBezTo>
                    <a:pt x="3" y="134"/>
                    <a:pt x="10" y="134"/>
                    <a:pt x="13" y="135"/>
                  </a:cubicBezTo>
                  <a:cubicBezTo>
                    <a:pt x="9" y="132"/>
                    <a:pt x="9" y="132"/>
                    <a:pt x="9" y="132"/>
                  </a:cubicBezTo>
                  <a:lnTo>
                    <a:pt x="0" y="135"/>
                  </a:lnTo>
                  <a:close/>
                  <a:moveTo>
                    <a:pt x="2032" y="95"/>
                  </a:moveTo>
                  <a:cubicBezTo>
                    <a:pt x="2043" y="97"/>
                    <a:pt x="2043" y="97"/>
                    <a:pt x="2043" y="97"/>
                  </a:cubicBezTo>
                  <a:cubicBezTo>
                    <a:pt x="2044" y="96"/>
                    <a:pt x="2044" y="96"/>
                    <a:pt x="2044" y="96"/>
                  </a:cubicBezTo>
                  <a:cubicBezTo>
                    <a:pt x="2042" y="95"/>
                    <a:pt x="2039" y="95"/>
                    <a:pt x="2032" y="95"/>
                  </a:cubicBezTo>
                  <a:close/>
                  <a:moveTo>
                    <a:pt x="1842" y="100"/>
                  </a:moveTo>
                  <a:cubicBezTo>
                    <a:pt x="1845" y="100"/>
                    <a:pt x="1845" y="100"/>
                    <a:pt x="1845" y="100"/>
                  </a:cubicBezTo>
                  <a:cubicBezTo>
                    <a:pt x="1839" y="98"/>
                    <a:pt x="1839" y="98"/>
                    <a:pt x="1839" y="98"/>
                  </a:cubicBezTo>
                  <a:lnTo>
                    <a:pt x="1842" y="100"/>
                  </a:lnTo>
                  <a:close/>
                  <a:moveTo>
                    <a:pt x="1673" y="108"/>
                  </a:moveTo>
                  <a:cubicBezTo>
                    <a:pt x="1678" y="108"/>
                    <a:pt x="1684" y="108"/>
                    <a:pt x="1690" y="108"/>
                  </a:cubicBezTo>
                  <a:cubicBezTo>
                    <a:pt x="1678" y="108"/>
                    <a:pt x="1671" y="106"/>
                    <a:pt x="1673" y="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AC8BC69-2D93-4118-AE75-14B8A68DBB7A}"/>
              </a:ext>
            </a:extLst>
          </p:cNvPr>
          <p:cNvGrpSpPr/>
          <p:nvPr/>
        </p:nvGrpSpPr>
        <p:grpSpPr>
          <a:xfrm flipH="1" flipV="1">
            <a:off x="-2382" y="6476999"/>
            <a:ext cx="9148763" cy="381000"/>
            <a:chOff x="-3175" y="0"/>
            <a:chExt cx="12198350" cy="434977"/>
          </a:xfrm>
        </p:grpSpPr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39AECB2F-6744-4392-BB99-5307343EFF34}"/>
                </a:ext>
              </a:extLst>
            </p:cNvPr>
            <p:cNvSpPr/>
            <p:nvPr userDrawn="1"/>
          </p:nvSpPr>
          <p:spPr>
            <a:xfrm flipV="1">
              <a:off x="0" y="0"/>
              <a:ext cx="12192000" cy="35242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C9598311-CC85-4564-95CD-3EA3C6D9D3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75" y="20639"/>
              <a:ext cx="12198350" cy="414338"/>
            </a:xfrm>
            <a:custGeom>
              <a:avLst/>
              <a:gdLst>
                <a:gd name="T0" fmla="*/ 4332 w 4484"/>
                <a:gd name="T1" fmla="*/ 9 h 149"/>
                <a:gd name="T2" fmla="*/ 4175 w 4484"/>
                <a:gd name="T3" fmla="*/ 7 h 149"/>
                <a:gd name="T4" fmla="*/ 4261 w 4484"/>
                <a:gd name="T5" fmla="*/ 15 h 149"/>
                <a:gd name="T6" fmla="*/ 4156 w 4484"/>
                <a:gd name="T7" fmla="*/ 15 h 149"/>
                <a:gd name="T8" fmla="*/ 3984 w 4484"/>
                <a:gd name="T9" fmla="*/ 14 h 149"/>
                <a:gd name="T10" fmla="*/ 4041 w 4484"/>
                <a:gd name="T11" fmla="*/ 15 h 149"/>
                <a:gd name="T12" fmla="*/ 4048 w 4484"/>
                <a:gd name="T13" fmla="*/ 17 h 149"/>
                <a:gd name="T14" fmla="*/ 3859 w 4484"/>
                <a:gd name="T15" fmla="*/ 21 h 149"/>
                <a:gd name="T16" fmla="*/ 4000 w 4484"/>
                <a:gd name="T17" fmla="*/ 16 h 149"/>
                <a:gd name="T18" fmla="*/ 3832 w 4484"/>
                <a:gd name="T19" fmla="*/ 31 h 149"/>
                <a:gd name="T20" fmla="*/ 3929 w 4484"/>
                <a:gd name="T21" fmla="*/ 18 h 149"/>
                <a:gd name="T22" fmla="*/ 3916 w 4484"/>
                <a:gd name="T23" fmla="*/ 24 h 149"/>
                <a:gd name="T24" fmla="*/ 4060 w 4484"/>
                <a:gd name="T25" fmla="*/ 19 h 149"/>
                <a:gd name="T26" fmla="*/ 3974 w 4484"/>
                <a:gd name="T27" fmla="*/ 23 h 149"/>
                <a:gd name="T28" fmla="*/ 1853 w 4484"/>
                <a:gd name="T29" fmla="*/ 98 h 149"/>
                <a:gd name="T30" fmla="*/ 2394 w 4484"/>
                <a:gd name="T31" fmla="*/ 72 h 149"/>
                <a:gd name="T32" fmla="*/ 1882 w 4484"/>
                <a:gd name="T33" fmla="*/ 78 h 149"/>
                <a:gd name="T34" fmla="*/ 109 w 4484"/>
                <a:gd name="T35" fmla="*/ 131 h 149"/>
                <a:gd name="T36" fmla="*/ 3681 w 4484"/>
                <a:gd name="T37" fmla="*/ 25 h 149"/>
                <a:gd name="T38" fmla="*/ 1027 w 4484"/>
                <a:gd name="T39" fmla="*/ 117 h 149"/>
                <a:gd name="T40" fmla="*/ 3803 w 4484"/>
                <a:gd name="T41" fmla="*/ 23 h 149"/>
                <a:gd name="T42" fmla="*/ 3654 w 4484"/>
                <a:gd name="T43" fmla="*/ 28 h 149"/>
                <a:gd name="T44" fmla="*/ 3321 w 4484"/>
                <a:gd name="T45" fmla="*/ 35 h 149"/>
                <a:gd name="T46" fmla="*/ 2967 w 4484"/>
                <a:gd name="T47" fmla="*/ 46 h 149"/>
                <a:gd name="T48" fmla="*/ 2791 w 4484"/>
                <a:gd name="T49" fmla="*/ 57 h 149"/>
                <a:gd name="T50" fmla="*/ 2439 w 4484"/>
                <a:gd name="T51" fmla="*/ 60 h 149"/>
                <a:gd name="T52" fmla="*/ 2157 w 4484"/>
                <a:gd name="T53" fmla="*/ 76 h 149"/>
                <a:gd name="T54" fmla="*/ 1821 w 4484"/>
                <a:gd name="T55" fmla="*/ 84 h 149"/>
                <a:gd name="T56" fmla="*/ 1315 w 4484"/>
                <a:gd name="T57" fmla="*/ 99 h 149"/>
                <a:gd name="T58" fmla="*/ 993 w 4484"/>
                <a:gd name="T59" fmla="*/ 104 h 149"/>
                <a:gd name="T60" fmla="*/ 657 w 4484"/>
                <a:gd name="T61" fmla="*/ 114 h 149"/>
                <a:gd name="T62" fmla="*/ 69 w 4484"/>
                <a:gd name="T63" fmla="*/ 132 h 149"/>
                <a:gd name="T64" fmla="*/ 295 w 4484"/>
                <a:gd name="T65" fmla="*/ 138 h 149"/>
                <a:gd name="T66" fmla="*/ 690 w 4484"/>
                <a:gd name="T67" fmla="*/ 128 h 149"/>
                <a:gd name="T68" fmla="*/ 953 w 4484"/>
                <a:gd name="T69" fmla="*/ 122 h 149"/>
                <a:gd name="T70" fmla="*/ 1079 w 4484"/>
                <a:gd name="T71" fmla="*/ 119 h 149"/>
                <a:gd name="T72" fmla="*/ 1301 w 4484"/>
                <a:gd name="T73" fmla="*/ 110 h 149"/>
                <a:gd name="T74" fmla="*/ 1426 w 4484"/>
                <a:gd name="T75" fmla="*/ 108 h 149"/>
                <a:gd name="T76" fmla="*/ 1686 w 4484"/>
                <a:gd name="T77" fmla="*/ 105 h 149"/>
                <a:gd name="T78" fmla="*/ 1886 w 4484"/>
                <a:gd name="T79" fmla="*/ 96 h 149"/>
                <a:gd name="T80" fmla="*/ 2029 w 4484"/>
                <a:gd name="T81" fmla="*/ 91 h 149"/>
                <a:gd name="T82" fmla="*/ 2284 w 4484"/>
                <a:gd name="T83" fmla="*/ 82 h 149"/>
                <a:gd name="T84" fmla="*/ 2374 w 4484"/>
                <a:gd name="T85" fmla="*/ 79 h 149"/>
                <a:gd name="T86" fmla="*/ 2520 w 4484"/>
                <a:gd name="T87" fmla="*/ 75 h 149"/>
                <a:gd name="T88" fmla="*/ 2776 w 4484"/>
                <a:gd name="T89" fmla="*/ 69 h 149"/>
                <a:gd name="T90" fmla="*/ 2989 w 4484"/>
                <a:gd name="T91" fmla="*/ 62 h 149"/>
                <a:gd name="T92" fmla="*/ 3099 w 4484"/>
                <a:gd name="T93" fmla="*/ 60 h 149"/>
                <a:gd name="T94" fmla="*/ 3299 w 4484"/>
                <a:gd name="T95" fmla="*/ 51 h 149"/>
                <a:gd name="T96" fmla="*/ 3598 w 4484"/>
                <a:gd name="T97" fmla="*/ 31 h 149"/>
                <a:gd name="T98" fmla="*/ 3716 w 4484"/>
                <a:gd name="T99" fmla="*/ 30 h 149"/>
                <a:gd name="T100" fmla="*/ 2424 w 4484"/>
                <a:gd name="T101" fmla="*/ 76 h 149"/>
                <a:gd name="T102" fmla="*/ 1552 w 4484"/>
                <a:gd name="T103" fmla="*/ 108 h 149"/>
                <a:gd name="T104" fmla="*/ 3754 w 4484"/>
                <a:gd name="T105" fmla="*/ 21 h 149"/>
                <a:gd name="T106" fmla="*/ 3796 w 4484"/>
                <a:gd name="T107" fmla="*/ 27 h 149"/>
                <a:gd name="T108" fmla="*/ 3710 w 4484"/>
                <a:gd name="T109" fmla="*/ 33 h 149"/>
                <a:gd name="T110" fmla="*/ 3480 w 4484"/>
                <a:gd name="T111" fmla="*/ 40 h 149"/>
                <a:gd name="T112" fmla="*/ 3213 w 4484"/>
                <a:gd name="T113" fmla="*/ 50 h 149"/>
                <a:gd name="T114" fmla="*/ 26 w 4484"/>
                <a:gd name="T115" fmla="*/ 130 h 149"/>
                <a:gd name="T116" fmla="*/ 1842 w 4484"/>
                <a:gd name="T11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4" h="149">
                  <a:moveTo>
                    <a:pt x="4477" y="2"/>
                  </a:moveTo>
                  <a:cubicBezTo>
                    <a:pt x="4484" y="2"/>
                    <a:pt x="4482" y="1"/>
                    <a:pt x="4483" y="0"/>
                  </a:cubicBezTo>
                  <a:cubicBezTo>
                    <a:pt x="4471" y="1"/>
                    <a:pt x="4478" y="3"/>
                    <a:pt x="4477" y="2"/>
                  </a:cubicBezTo>
                  <a:close/>
                  <a:moveTo>
                    <a:pt x="4368" y="9"/>
                  </a:moveTo>
                  <a:cubicBezTo>
                    <a:pt x="4370" y="9"/>
                    <a:pt x="4370" y="9"/>
                    <a:pt x="4370" y="9"/>
                  </a:cubicBezTo>
                  <a:cubicBezTo>
                    <a:pt x="4354" y="11"/>
                    <a:pt x="4354" y="11"/>
                    <a:pt x="4354" y="11"/>
                  </a:cubicBezTo>
                  <a:lnTo>
                    <a:pt x="4368" y="9"/>
                  </a:lnTo>
                  <a:close/>
                  <a:moveTo>
                    <a:pt x="4266" y="12"/>
                  </a:moveTo>
                  <a:cubicBezTo>
                    <a:pt x="4276" y="15"/>
                    <a:pt x="4303" y="11"/>
                    <a:pt x="4321" y="11"/>
                  </a:cubicBezTo>
                  <a:cubicBezTo>
                    <a:pt x="4324" y="12"/>
                    <a:pt x="4324" y="12"/>
                    <a:pt x="4324" y="12"/>
                  </a:cubicBezTo>
                  <a:cubicBezTo>
                    <a:pt x="4332" y="9"/>
                    <a:pt x="4332" y="9"/>
                    <a:pt x="4332" y="9"/>
                  </a:cubicBezTo>
                  <a:cubicBezTo>
                    <a:pt x="4310" y="10"/>
                    <a:pt x="4282" y="13"/>
                    <a:pt x="4266" y="12"/>
                  </a:cubicBezTo>
                  <a:close/>
                  <a:moveTo>
                    <a:pt x="4224" y="8"/>
                  </a:moveTo>
                  <a:cubicBezTo>
                    <a:pt x="4223" y="8"/>
                    <a:pt x="4222" y="8"/>
                    <a:pt x="4222" y="7"/>
                  </a:cubicBezTo>
                  <a:cubicBezTo>
                    <a:pt x="4220" y="8"/>
                    <a:pt x="4217" y="8"/>
                    <a:pt x="4211" y="8"/>
                  </a:cubicBezTo>
                  <a:cubicBezTo>
                    <a:pt x="4215" y="9"/>
                    <a:pt x="4200" y="9"/>
                    <a:pt x="4224" y="8"/>
                  </a:cubicBezTo>
                  <a:close/>
                  <a:moveTo>
                    <a:pt x="4222" y="7"/>
                  </a:moveTo>
                  <a:cubicBezTo>
                    <a:pt x="4233" y="7"/>
                    <a:pt x="4215" y="7"/>
                    <a:pt x="4222" y="7"/>
                  </a:cubicBezTo>
                  <a:close/>
                  <a:moveTo>
                    <a:pt x="4175" y="7"/>
                  </a:moveTo>
                  <a:cubicBezTo>
                    <a:pt x="4161" y="8"/>
                    <a:pt x="4164" y="9"/>
                    <a:pt x="4172" y="10"/>
                  </a:cubicBezTo>
                  <a:cubicBezTo>
                    <a:pt x="4186" y="8"/>
                    <a:pt x="4186" y="8"/>
                    <a:pt x="4186" y="8"/>
                  </a:cubicBezTo>
                  <a:cubicBezTo>
                    <a:pt x="4183" y="8"/>
                    <a:pt x="4171" y="8"/>
                    <a:pt x="4175" y="7"/>
                  </a:cubicBezTo>
                  <a:close/>
                  <a:moveTo>
                    <a:pt x="4159" y="12"/>
                  </a:moveTo>
                  <a:cubicBezTo>
                    <a:pt x="4166" y="11"/>
                    <a:pt x="4166" y="11"/>
                    <a:pt x="4166" y="11"/>
                  </a:cubicBezTo>
                  <a:cubicBezTo>
                    <a:pt x="4165" y="11"/>
                    <a:pt x="4163" y="11"/>
                    <a:pt x="4159" y="12"/>
                  </a:cubicBezTo>
                  <a:close/>
                  <a:moveTo>
                    <a:pt x="4173" y="11"/>
                  </a:moveTo>
                  <a:cubicBezTo>
                    <a:pt x="4172" y="12"/>
                    <a:pt x="4175" y="11"/>
                    <a:pt x="4182" y="10"/>
                  </a:cubicBezTo>
                  <a:cubicBezTo>
                    <a:pt x="4166" y="11"/>
                    <a:pt x="4166" y="11"/>
                    <a:pt x="4166" y="11"/>
                  </a:cubicBezTo>
                  <a:cubicBezTo>
                    <a:pt x="4168" y="12"/>
                    <a:pt x="4168" y="13"/>
                    <a:pt x="4173" y="11"/>
                  </a:cubicBezTo>
                  <a:close/>
                  <a:moveTo>
                    <a:pt x="4190" y="10"/>
                  </a:moveTo>
                  <a:cubicBezTo>
                    <a:pt x="4198" y="11"/>
                    <a:pt x="4209" y="11"/>
                    <a:pt x="4194" y="12"/>
                  </a:cubicBezTo>
                  <a:cubicBezTo>
                    <a:pt x="4222" y="11"/>
                    <a:pt x="4218" y="9"/>
                    <a:pt x="4190" y="10"/>
                  </a:cubicBezTo>
                  <a:close/>
                  <a:moveTo>
                    <a:pt x="4261" y="15"/>
                  </a:moveTo>
                  <a:cubicBezTo>
                    <a:pt x="4272" y="16"/>
                    <a:pt x="4272" y="16"/>
                    <a:pt x="4272" y="16"/>
                  </a:cubicBezTo>
                  <a:cubicBezTo>
                    <a:pt x="4281" y="15"/>
                    <a:pt x="4281" y="15"/>
                    <a:pt x="4281" y="15"/>
                  </a:cubicBezTo>
                  <a:cubicBezTo>
                    <a:pt x="4276" y="15"/>
                    <a:pt x="4260" y="15"/>
                    <a:pt x="4261" y="15"/>
                  </a:cubicBezTo>
                  <a:close/>
                  <a:moveTo>
                    <a:pt x="4084" y="11"/>
                  </a:moveTo>
                  <a:cubicBezTo>
                    <a:pt x="4083" y="11"/>
                    <a:pt x="4089" y="12"/>
                    <a:pt x="4090" y="13"/>
                  </a:cubicBezTo>
                  <a:cubicBezTo>
                    <a:pt x="4100" y="12"/>
                    <a:pt x="4100" y="12"/>
                    <a:pt x="4100" y="12"/>
                  </a:cubicBezTo>
                  <a:cubicBezTo>
                    <a:pt x="4095" y="12"/>
                    <a:pt x="4085" y="12"/>
                    <a:pt x="4084" y="11"/>
                  </a:cubicBezTo>
                  <a:close/>
                  <a:moveTo>
                    <a:pt x="4090" y="13"/>
                  </a:moveTo>
                  <a:cubicBezTo>
                    <a:pt x="4074" y="14"/>
                    <a:pt x="4074" y="14"/>
                    <a:pt x="4074" y="14"/>
                  </a:cubicBezTo>
                  <a:cubicBezTo>
                    <a:pt x="4088" y="14"/>
                    <a:pt x="4091" y="14"/>
                    <a:pt x="4090" y="13"/>
                  </a:cubicBezTo>
                  <a:close/>
                  <a:moveTo>
                    <a:pt x="4156" y="15"/>
                  </a:moveTo>
                  <a:cubicBezTo>
                    <a:pt x="4182" y="12"/>
                    <a:pt x="4182" y="12"/>
                    <a:pt x="4182" y="12"/>
                  </a:cubicBezTo>
                  <a:cubicBezTo>
                    <a:pt x="4151" y="15"/>
                    <a:pt x="4151" y="15"/>
                    <a:pt x="4151" y="15"/>
                  </a:cubicBezTo>
                  <a:lnTo>
                    <a:pt x="4156" y="15"/>
                  </a:lnTo>
                  <a:close/>
                  <a:moveTo>
                    <a:pt x="4017" y="13"/>
                  </a:moveTo>
                  <a:cubicBezTo>
                    <a:pt x="4024" y="12"/>
                    <a:pt x="4024" y="12"/>
                    <a:pt x="4024" y="12"/>
                  </a:cubicBezTo>
                  <a:cubicBezTo>
                    <a:pt x="4033" y="11"/>
                    <a:pt x="4033" y="11"/>
                    <a:pt x="4033" y="11"/>
                  </a:cubicBezTo>
                  <a:lnTo>
                    <a:pt x="4017" y="13"/>
                  </a:lnTo>
                  <a:close/>
                  <a:moveTo>
                    <a:pt x="3984" y="14"/>
                  </a:moveTo>
                  <a:cubicBezTo>
                    <a:pt x="3991" y="12"/>
                    <a:pt x="3975" y="12"/>
                    <a:pt x="3982" y="11"/>
                  </a:cubicBezTo>
                  <a:cubicBezTo>
                    <a:pt x="3971" y="12"/>
                    <a:pt x="3962" y="13"/>
                    <a:pt x="3954" y="14"/>
                  </a:cubicBezTo>
                  <a:cubicBezTo>
                    <a:pt x="3963" y="13"/>
                    <a:pt x="3972" y="13"/>
                    <a:pt x="3984" y="14"/>
                  </a:cubicBezTo>
                  <a:close/>
                  <a:moveTo>
                    <a:pt x="3940" y="16"/>
                  </a:moveTo>
                  <a:cubicBezTo>
                    <a:pt x="3944" y="15"/>
                    <a:pt x="3949" y="15"/>
                    <a:pt x="3954" y="14"/>
                  </a:cubicBezTo>
                  <a:cubicBezTo>
                    <a:pt x="3949" y="14"/>
                    <a:pt x="3945" y="15"/>
                    <a:pt x="3940" y="16"/>
                  </a:cubicBezTo>
                  <a:close/>
                  <a:moveTo>
                    <a:pt x="4041" y="15"/>
                  </a:moveTo>
                  <a:cubicBezTo>
                    <a:pt x="4043" y="15"/>
                    <a:pt x="4045" y="15"/>
                    <a:pt x="4047" y="15"/>
                  </a:cubicBezTo>
                  <a:cubicBezTo>
                    <a:pt x="4046" y="14"/>
                    <a:pt x="4044" y="14"/>
                    <a:pt x="4035" y="13"/>
                  </a:cubicBezTo>
                  <a:lnTo>
                    <a:pt x="4041" y="15"/>
                  </a:lnTo>
                  <a:close/>
                  <a:moveTo>
                    <a:pt x="4041" y="15"/>
                  </a:moveTo>
                  <a:cubicBezTo>
                    <a:pt x="4041" y="15"/>
                    <a:pt x="4041" y="15"/>
                    <a:pt x="4041" y="15"/>
                  </a:cubicBezTo>
                  <a:cubicBezTo>
                    <a:pt x="4035" y="15"/>
                    <a:pt x="4031" y="15"/>
                    <a:pt x="4029" y="15"/>
                  </a:cubicBezTo>
                  <a:cubicBezTo>
                    <a:pt x="4031" y="15"/>
                    <a:pt x="4035" y="15"/>
                    <a:pt x="4041" y="15"/>
                  </a:cubicBezTo>
                  <a:close/>
                  <a:moveTo>
                    <a:pt x="4047" y="15"/>
                  </a:moveTo>
                  <a:cubicBezTo>
                    <a:pt x="4048" y="15"/>
                    <a:pt x="4048" y="15"/>
                    <a:pt x="4049" y="15"/>
                  </a:cubicBezTo>
                  <a:cubicBezTo>
                    <a:pt x="4048" y="15"/>
                    <a:pt x="4048" y="15"/>
                    <a:pt x="4047" y="15"/>
                  </a:cubicBezTo>
                  <a:close/>
                  <a:moveTo>
                    <a:pt x="4115" y="15"/>
                  </a:moveTo>
                  <a:cubicBezTo>
                    <a:pt x="4106" y="16"/>
                    <a:pt x="4087" y="18"/>
                    <a:pt x="4105" y="19"/>
                  </a:cubicBezTo>
                  <a:cubicBezTo>
                    <a:pt x="4112" y="17"/>
                    <a:pt x="4101" y="17"/>
                    <a:pt x="4115" y="15"/>
                  </a:cubicBezTo>
                  <a:close/>
                  <a:moveTo>
                    <a:pt x="4074" y="15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73" y="17"/>
                    <a:pt x="4073" y="17"/>
                    <a:pt x="4073" y="17"/>
                  </a:cubicBezTo>
                  <a:cubicBezTo>
                    <a:pt x="4073" y="16"/>
                    <a:pt x="4070" y="16"/>
                    <a:pt x="4074" y="15"/>
                  </a:cubicBezTo>
                  <a:close/>
                  <a:moveTo>
                    <a:pt x="4048" y="17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50" y="17"/>
                    <a:pt x="4050" y="17"/>
                    <a:pt x="4050" y="17"/>
                  </a:cubicBezTo>
                  <a:lnTo>
                    <a:pt x="4048" y="17"/>
                  </a:lnTo>
                  <a:close/>
                  <a:moveTo>
                    <a:pt x="3969" y="16"/>
                  </a:moveTo>
                  <a:cubicBezTo>
                    <a:pt x="3961" y="17"/>
                    <a:pt x="3954" y="18"/>
                    <a:pt x="3945" y="18"/>
                  </a:cubicBezTo>
                  <a:cubicBezTo>
                    <a:pt x="3954" y="18"/>
                    <a:pt x="3964" y="18"/>
                    <a:pt x="3973" y="18"/>
                  </a:cubicBezTo>
                  <a:cubicBezTo>
                    <a:pt x="3975" y="17"/>
                    <a:pt x="3979" y="16"/>
                    <a:pt x="3969" y="16"/>
                  </a:cubicBezTo>
                  <a:close/>
                  <a:moveTo>
                    <a:pt x="4004" y="16"/>
                  </a:moveTo>
                  <a:cubicBezTo>
                    <a:pt x="4004" y="16"/>
                    <a:pt x="4003" y="16"/>
                    <a:pt x="4002" y="16"/>
                  </a:cubicBezTo>
                  <a:cubicBezTo>
                    <a:pt x="4003" y="16"/>
                    <a:pt x="4004" y="16"/>
                    <a:pt x="4004" y="16"/>
                  </a:cubicBezTo>
                  <a:close/>
                  <a:moveTo>
                    <a:pt x="3859" y="21"/>
                  </a:moveTo>
                  <a:cubicBezTo>
                    <a:pt x="3859" y="21"/>
                    <a:pt x="3859" y="21"/>
                    <a:pt x="3859" y="21"/>
                  </a:cubicBezTo>
                  <a:cubicBezTo>
                    <a:pt x="3857" y="21"/>
                    <a:pt x="3857" y="21"/>
                    <a:pt x="3857" y="21"/>
                  </a:cubicBezTo>
                  <a:cubicBezTo>
                    <a:pt x="3858" y="21"/>
                    <a:pt x="3858" y="21"/>
                    <a:pt x="3859" y="21"/>
                  </a:cubicBezTo>
                  <a:close/>
                  <a:moveTo>
                    <a:pt x="3975" y="18"/>
                  </a:moveTo>
                  <a:cubicBezTo>
                    <a:pt x="3982" y="18"/>
                    <a:pt x="3986" y="18"/>
                    <a:pt x="3991" y="17"/>
                  </a:cubicBezTo>
                  <a:cubicBezTo>
                    <a:pt x="3985" y="17"/>
                    <a:pt x="3980" y="18"/>
                    <a:pt x="3973" y="18"/>
                  </a:cubicBezTo>
                  <a:cubicBezTo>
                    <a:pt x="3973" y="18"/>
                    <a:pt x="3973" y="18"/>
                    <a:pt x="3975" y="18"/>
                  </a:cubicBezTo>
                  <a:close/>
                  <a:moveTo>
                    <a:pt x="3916" y="17"/>
                  </a:moveTo>
                  <a:cubicBezTo>
                    <a:pt x="3919" y="17"/>
                    <a:pt x="3924" y="18"/>
                    <a:pt x="3928" y="18"/>
                  </a:cubicBezTo>
                  <a:cubicBezTo>
                    <a:pt x="3924" y="17"/>
                    <a:pt x="3917" y="17"/>
                    <a:pt x="3916" y="17"/>
                  </a:cubicBezTo>
                  <a:close/>
                  <a:moveTo>
                    <a:pt x="4000" y="16"/>
                  </a:moveTo>
                  <a:cubicBezTo>
                    <a:pt x="4000" y="16"/>
                    <a:pt x="4001" y="16"/>
                    <a:pt x="4001" y="16"/>
                  </a:cubicBezTo>
                  <a:cubicBezTo>
                    <a:pt x="3999" y="15"/>
                    <a:pt x="3999" y="15"/>
                    <a:pt x="4000" y="16"/>
                  </a:cubicBezTo>
                  <a:close/>
                  <a:moveTo>
                    <a:pt x="3991" y="17"/>
                  </a:moveTo>
                  <a:cubicBezTo>
                    <a:pt x="3995" y="17"/>
                    <a:pt x="3999" y="16"/>
                    <a:pt x="4002" y="16"/>
                  </a:cubicBezTo>
                  <a:cubicBezTo>
                    <a:pt x="4002" y="16"/>
                    <a:pt x="4001" y="16"/>
                    <a:pt x="4000" y="16"/>
                  </a:cubicBezTo>
                  <a:cubicBezTo>
                    <a:pt x="3996" y="16"/>
                    <a:pt x="3993" y="17"/>
                    <a:pt x="3991" y="17"/>
                  </a:cubicBezTo>
                  <a:close/>
                  <a:moveTo>
                    <a:pt x="3842" y="24"/>
                  </a:moveTo>
                  <a:cubicBezTo>
                    <a:pt x="3848" y="24"/>
                    <a:pt x="3878" y="25"/>
                    <a:pt x="3865" y="26"/>
                  </a:cubicBezTo>
                  <a:cubicBezTo>
                    <a:pt x="3843" y="28"/>
                    <a:pt x="3847" y="26"/>
                    <a:pt x="3836" y="26"/>
                  </a:cubicBezTo>
                  <a:cubicBezTo>
                    <a:pt x="3845" y="28"/>
                    <a:pt x="3808" y="30"/>
                    <a:pt x="3813" y="32"/>
                  </a:cubicBezTo>
                  <a:cubicBezTo>
                    <a:pt x="3832" y="31"/>
                    <a:pt x="3832" y="31"/>
                    <a:pt x="3832" y="31"/>
                  </a:cubicBezTo>
                  <a:cubicBezTo>
                    <a:pt x="3833" y="31"/>
                    <a:pt x="3826" y="32"/>
                    <a:pt x="3831" y="32"/>
                  </a:cubicBezTo>
                  <a:cubicBezTo>
                    <a:pt x="3832" y="31"/>
                    <a:pt x="3851" y="29"/>
                    <a:pt x="3867" y="30"/>
                  </a:cubicBezTo>
                  <a:cubicBezTo>
                    <a:pt x="3883" y="28"/>
                    <a:pt x="3873" y="23"/>
                    <a:pt x="3859" y="21"/>
                  </a:cubicBezTo>
                  <a:cubicBezTo>
                    <a:pt x="3858" y="22"/>
                    <a:pt x="3858" y="22"/>
                    <a:pt x="3842" y="24"/>
                  </a:cubicBezTo>
                  <a:close/>
                  <a:moveTo>
                    <a:pt x="3859" y="21"/>
                  </a:moveTo>
                  <a:cubicBezTo>
                    <a:pt x="3892" y="20"/>
                    <a:pt x="3892" y="20"/>
                    <a:pt x="3892" y="20"/>
                  </a:cubicBezTo>
                  <a:cubicBezTo>
                    <a:pt x="3890" y="20"/>
                    <a:pt x="3890" y="20"/>
                    <a:pt x="3890" y="20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889" y="20"/>
                    <a:pt x="3884" y="19"/>
                    <a:pt x="3873" y="18"/>
                  </a:cubicBezTo>
                  <a:cubicBezTo>
                    <a:pt x="3862" y="19"/>
                    <a:pt x="3860" y="20"/>
                    <a:pt x="3859" y="21"/>
                  </a:cubicBezTo>
                  <a:close/>
                  <a:moveTo>
                    <a:pt x="3929" y="18"/>
                  </a:move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30" y="18"/>
                    <a:pt x="3931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8" y="18"/>
                    <a:pt x="3928" y="19"/>
                    <a:pt x="3927" y="19"/>
                  </a:cubicBezTo>
                  <a:cubicBezTo>
                    <a:pt x="3918" y="19"/>
                    <a:pt x="3926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904" y="20"/>
                    <a:pt x="3912" y="19"/>
                    <a:pt x="3927" y="19"/>
                  </a:cubicBezTo>
                  <a:cubicBezTo>
                    <a:pt x="3922" y="21"/>
                    <a:pt x="3906" y="22"/>
                    <a:pt x="3916" y="24"/>
                  </a:cubicBezTo>
                  <a:cubicBezTo>
                    <a:pt x="3936" y="23"/>
                    <a:pt x="3930" y="22"/>
                    <a:pt x="3941" y="21"/>
                  </a:cubicBezTo>
                  <a:cubicBezTo>
                    <a:pt x="3909" y="22"/>
                    <a:pt x="3951" y="19"/>
                    <a:pt x="3927" y="19"/>
                  </a:cubicBezTo>
                  <a:cubicBezTo>
                    <a:pt x="3934" y="19"/>
                    <a:pt x="3939" y="18"/>
                    <a:pt x="3945" y="18"/>
                  </a:cubicBezTo>
                  <a:cubicBezTo>
                    <a:pt x="3939" y="18"/>
                    <a:pt x="3933" y="18"/>
                    <a:pt x="3928" y="18"/>
                  </a:cubicBezTo>
                  <a:cubicBezTo>
                    <a:pt x="3928" y="18"/>
                    <a:pt x="3929" y="18"/>
                    <a:pt x="3929" y="18"/>
                  </a:cubicBezTo>
                  <a:close/>
                  <a:moveTo>
                    <a:pt x="4088" y="23"/>
                  </a:moveTo>
                  <a:cubicBezTo>
                    <a:pt x="4087" y="23"/>
                    <a:pt x="4088" y="23"/>
                    <a:pt x="4087" y="22"/>
                  </a:cubicBezTo>
                  <a:cubicBezTo>
                    <a:pt x="4085" y="23"/>
                    <a:pt x="4085" y="23"/>
                    <a:pt x="4088" y="23"/>
                  </a:cubicBezTo>
                  <a:close/>
                  <a:moveTo>
                    <a:pt x="4089" y="20"/>
                  </a:moveTo>
                  <a:cubicBezTo>
                    <a:pt x="4087" y="21"/>
                    <a:pt x="4087" y="21"/>
                    <a:pt x="4087" y="21"/>
                  </a:cubicBezTo>
                  <a:cubicBezTo>
                    <a:pt x="4077" y="20"/>
                    <a:pt x="4064" y="19"/>
                    <a:pt x="4060" y="19"/>
                  </a:cubicBezTo>
                  <a:cubicBezTo>
                    <a:pt x="4064" y="20"/>
                    <a:pt x="4067" y="21"/>
                    <a:pt x="4075" y="22"/>
                  </a:cubicBezTo>
                  <a:cubicBezTo>
                    <a:pt x="4078" y="22"/>
                    <a:pt x="4079" y="21"/>
                    <a:pt x="4087" y="21"/>
                  </a:cubicBezTo>
                  <a:cubicBezTo>
                    <a:pt x="4094" y="21"/>
                    <a:pt x="4087" y="22"/>
                    <a:pt x="4087" y="22"/>
                  </a:cubicBezTo>
                  <a:cubicBezTo>
                    <a:pt x="4092" y="22"/>
                    <a:pt x="4103" y="21"/>
                    <a:pt x="4089" y="20"/>
                  </a:cubicBezTo>
                  <a:close/>
                  <a:moveTo>
                    <a:pt x="4060" y="19"/>
                  </a:moveTo>
                  <a:cubicBezTo>
                    <a:pt x="4060" y="19"/>
                    <a:pt x="4060" y="19"/>
                    <a:pt x="4059" y="18"/>
                  </a:cubicBezTo>
                  <a:cubicBezTo>
                    <a:pt x="4059" y="19"/>
                    <a:pt x="4059" y="19"/>
                    <a:pt x="4060" y="19"/>
                  </a:cubicBezTo>
                  <a:close/>
                  <a:moveTo>
                    <a:pt x="3987" y="24"/>
                  </a:moveTo>
                  <a:cubicBezTo>
                    <a:pt x="3987" y="23"/>
                    <a:pt x="3987" y="23"/>
                    <a:pt x="3987" y="23"/>
                  </a:cubicBezTo>
                  <a:cubicBezTo>
                    <a:pt x="4002" y="23"/>
                    <a:pt x="3998" y="22"/>
                    <a:pt x="4000" y="21"/>
                  </a:cubicBezTo>
                  <a:cubicBezTo>
                    <a:pt x="3974" y="23"/>
                    <a:pt x="3974" y="23"/>
                    <a:pt x="3974" y="23"/>
                  </a:cubicBezTo>
                  <a:lnTo>
                    <a:pt x="3987" y="24"/>
                  </a:lnTo>
                  <a:close/>
                  <a:moveTo>
                    <a:pt x="3858" y="18"/>
                  </a:moveTo>
                  <a:cubicBezTo>
                    <a:pt x="3842" y="21"/>
                    <a:pt x="3842" y="21"/>
                    <a:pt x="3842" y="21"/>
                  </a:cubicBezTo>
                  <a:cubicBezTo>
                    <a:pt x="3854" y="20"/>
                    <a:pt x="3854" y="20"/>
                    <a:pt x="3854" y="20"/>
                  </a:cubicBezTo>
                  <a:lnTo>
                    <a:pt x="3858" y="18"/>
                  </a:lnTo>
                  <a:close/>
                  <a:moveTo>
                    <a:pt x="3821" y="19"/>
                  </a:moveTo>
                  <a:cubicBezTo>
                    <a:pt x="3812" y="21"/>
                    <a:pt x="3812" y="21"/>
                    <a:pt x="3812" y="21"/>
                  </a:cubicBezTo>
                  <a:cubicBezTo>
                    <a:pt x="3820" y="21"/>
                    <a:pt x="3820" y="21"/>
                    <a:pt x="3820" y="21"/>
                  </a:cubicBezTo>
                  <a:lnTo>
                    <a:pt x="3821" y="19"/>
                  </a:lnTo>
                  <a:close/>
                  <a:moveTo>
                    <a:pt x="1860" y="97"/>
                  </a:moveTo>
                  <a:cubicBezTo>
                    <a:pt x="1853" y="98"/>
                    <a:pt x="1853" y="98"/>
                    <a:pt x="1853" y="98"/>
                  </a:cubicBezTo>
                  <a:cubicBezTo>
                    <a:pt x="1856" y="98"/>
                    <a:pt x="1859" y="98"/>
                    <a:pt x="1860" y="97"/>
                  </a:cubicBezTo>
                  <a:close/>
                  <a:moveTo>
                    <a:pt x="1917" y="96"/>
                  </a:moveTo>
                  <a:cubicBezTo>
                    <a:pt x="1919" y="95"/>
                    <a:pt x="1919" y="95"/>
                    <a:pt x="1919" y="95"/>
                  </a:cubicBezTo>
                  <a:cubicBezTo>
                    <a:pt x="1916" y="96"/>
                    <a:pt x="1915" y="96"/>
                    <a:pt x="1917" y="96"/>
                  </a:cubicBezTo>
                  <a:close/>
                  <a:moveTo>
                    <a:pt x="2967" y="46"/>
                  </a:moveTo>
                  <a:cubicBezTo>
                    <a:pt x="2955" y="45"/>
                    <a:pt x="2942" y="43"/>
                    <a:pt x="2944" y="45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55" y="46"/>
                    <a:pt x="2961" y="46"/>
                    <a:pt x="2967" y="46"/>
                  </a:cubicBezTo>
                  <a:close/>
                  <a:moveTo>
                    <a:pt x="2383" y="73"/>
                  </a:moveTo>
                  <a:cubicBezTo>
                    <a:pt x="2384" y="73"/>
                    <a:pt x="2385" y="73"/>
                    <a:pt x="2386" y="74"/>
                  </a:cubicBezTo>
                  <a:cubicBezTo>
                    <a:pt x="2389" y="73"/>
                    <a:pt x="2392" y="72"/>
                    <a:pt x="2394" y="72"/>
                  </a:cubicBezTo>
                  <a:cubicBezTo>
                    <a:pt x="2391" y="72"/>
                    <a:pt x="2387" y="73"/>
                    <a:pt x="2383" y="73"/>
                  </a:cubicBezTo>
                  <a:close/>
                  <a:moveTo>
                    <a:pt x="2360" y="80"/>
                  </a:moveTo>
                  <a:cubicBezTo>
                    <a:pt x="2363" y="80"/>
                    <a:pt x="2368" y="80"/>
                    <a:pt x="2375" y="81"/>
                  </a:cubicBezTo>
                  <a:lnTo>
                    <a:pt x="2360" y="80"/>
                  </a:lnTo>
                  <a:close/>
                  <a:moveTo>
                    <a:pt x="1550" y="108"/>
                  </a:moveTo>
                  <a:cubicBezTo>
                    <a:pt x="1541" y="110"/>
                    <a:pt x="1541" y="110"/>
                    <a:pt x="1541" y="110"/>
                  </a:cubicBezTo>
                  <a:cubicBezTo>
                    <a:pt x="1555" y="110"/>
                    <a:pt x="1549" y="109"/>
                    <a:pt x="1550" y="108"/>
                  </a:cubicBezTo>
                  <a:close/>
                  <a:moveTo>
                    <a:pt x="3464" y="32"/>
                  </a:moveTo>
                  <a:cubicBezTo>
                    <a:pt x="3454" y="32"/>
                    <a:pt x="3446" y="32"/>
                    <a:pt x="3439" y="32"/>
                  </a:cubicBezTo>
                  <a:cubicBezTo>
                    <a:pt x="3451" y="32"/>
                    <a:pt x="3461" y="34"/>
                    <a:pt x="3464" y="32"/>
                  </a:cubicBezTo>
                  <a:close/>
                  <a:moveTo>
                    <a:pt x="1882" y="78"/>
                  </a:moveTo>
                  <a:cubicBezTo>
                    <a:pt x="1877" y="79"/>
                    <a:pt x="1875" y="79"/>
                    <a:pt x="1876" y="80"/>
                  </a:cubicBezTo>
                  <a:cubicBezTo>
                    <a:pt x="1881" y="79"/>
                    <a:pt x="1883" y="79"/>
                    <a:pt x="1882" y="78"/>
                  </a:cubicBezTo>
                  <a:close/>
                  <a:moveTo>
                    <a:pt x="3411" y="32"/>
                  </a:moveTo>
                  <a:cubicBezTo>
                    <a:pt x="3412" y="33"/>
                    <a:pt x="3414" y="33"/>
                    <a:pt x="3416" y="33"/>
                  </a:cubicBezTo>
                  <a:cubicBezTo>
                    <a:pt x="3423" y="32"/>
                    <a:pt x="3430" y="32"/>
                    <a:pt x="3439" y="32"/>
                  </a:cubicBezTo>
                  <a:cubicBezTo>
                    <a:pt x="3430" y="31"/>
                    <a:pt x="3420" y="31"/>
                    <a:pt x="3411" y="32"/>
                  </a:cubicBezTo>
                  <a:close/>
                  <a:moveTo>
                    <a:pt x="424" y="139"/>
                  </a:moveTo>
                  <a:cubicBezTo>
                    <a:pt x="423" y="139"/>
                    <a:pt x="422" y="139"/>
                    <a:pt x="421" y="139"/>
                  </a:cubicBezTo>
                  <a:cubicBezTo>
                    <a:pt x="421" y="139"/>
                    <a:pt x="422" y="139"/>
                    <a:pt x="424" y="139"/>
                  </a:cubicBezTo>
                  <a:close/>
                  <a:moveTo>
                    <a:pt x="95" y="131"/>
                  </a:moveTo>
                  <a:cubicBezTo>
                    <a:pt x="99" y="131"/>
                    <a:pt x="104" y="131"/>
                    <a:pt x="109" y="131"/>
                  </a:cubicBezTo>
                  <a:cubicBezTo>
                    <a:pt x="107" y="131"/>
                    <a:pt x="102" y="131"/>
                    <a:pt x="95" y="131"/>
                  </a:cubicBezTo>
                  <a:close/>
                  <a:moveTo>
                    <a:pt x="3680" y="24"/>
                  </a:moveTo>
                  <a:cubicBezTo>
                    <a:pt x="3687" y="24"/>
                    <a:pt x="3681" y="24"/>
                    <a:pt x="3680" y="24"/>
                  </a:cubicBezTo>
                  <a:close/>
                  <a:moveTo>
                    <a:pt x="3713" y="31"/>
                  </a:moveTo>
                  <a:cubicBezTo>
                    <a:pt x="3713" y="31"/>
                    <a:pt x="3714" y="30"/>
                    <a:pt x="3716" y="30"/>
                  </a:cubicBezTo>
                  <a:cubicBezTo>
                    <a:pt x="3714" y="30"/>
                    <a:pt x="3713" y="31"/>
                    <a:pt x="3713" y="31"/>
                  </a:cubicBezTo>
                  <a:close/>
                  <a:moveTo>
                    <a:pt x="3338" y="45"/>
                  </a:moveTo>
                  <a:cubicBezTo>
                    <a:pt x="3337" y="45"/>
                    <a:pt x="3337" y="45"/>
                    <a:pt x="3337" y="45"/>
                  </a:cubicBezTo>
                  <a:cubicBezTo>
                    <a:pt x="3339" y="46"/>
                    <a:pt x="3339" y="46"/>
                    <a:pt x="3338" y="45"/>
                  </a:cubicBezTo>
                  <a:close/>
                  <a:moveTo>
                    <a:pt x="3691" y="25"/>
                  </a:moveTo>
                  <a:cubicBezTo>
                    <a:pt x="3688" y="25"/>
                    <a:pt x="3685" y="25"/>
                    <a:pt x="3681" y="25"/>
                  </a:cubicBezTo>
                  <a:cubicBezTo>
                    <a:pt x="3683" y="25"/>
                    <a:pt x="3686" y="25"/>
                    <a:pt x="3691" y="25"/>
                  </a:cubicBezTo>
                  <a:close/>
                  <a:moveTo>
                    <a:pt x="3689" y="24"/>
                  </a:moveTo>
                  <a:cubicBezTo>
                    <a:pt x="3692" y="24"/>
                    <a:pt x="3694" y="24"/>
                    <a:pt x="3696" y="24"/>
                  </a:cubicBezTo>
                  <a:cubicBezTo>
                    <a:pt x="3697" y="24"/>
                    <a:pt x="3696" y="24"/>
                    <a:pt x="3689" y="24"/>
                  </a:cubicBezTo>
                  <a:close/>
                  <a:moveTo>
                    <a:pt x="3680" y="24"/>
                  </a:moveTo>
                  <a:cubicBezTo>
                    <a:pt x="3678" y="24"/>
                    <a:pt x="3675" y="25"/>
                    <a:pt x="3670" y="25"/>
                  </a:cubicBezTo>
                  <a:cubicBezTo>
                    <a:pt x="3674" y="25"/>
                    <a:pt x="3678" y="25"/>
                    <a:pt x="3681" y="25"/>
                  </a:cubicBezTo>
                  <a:cubicBezTo>
                    <a:pt x="3680" y="24"/>
                    <a:pt x="3679" y="24"/>
                    <a:pt x="3680" y="24"/>
                  </a:cubicBezTo>
                  <a:close/>
                  <a:moveTo>
                    <a:pt x="1027" y="117"/>
                  </a:moveTo>
                  <a:cubicBezTo>
                    <a:pt x="1027" y="117"/>
                    <a:pt x="1026" y="117"/>
                    <a:pt x="1026" y="117"/>
                  </a:cubicBezTo>
                  <a:cubicBezTo>
                    <a:pt x="1018" y="118"/>
                    <a:pt x="1021" y="118"/>
                    <a:pt x="1027" y="117"/>
                  </a:cubicBezTo>
                  <a:close/>
                  <a:moveTo>
                    <a:pt x="2775" y="69"/>
                  </a:moveTo>
                  <a:cubicBezTo>
                    <a:pt x="2776" y="69"/>
                    <a:pt x="2776" y="69"/>
                    <a:pt x="2776" y="69"/>
                  </a:cubicBezTo>
                  <a:cubicBezTo>
                    <a:pt x="2776" y="69"/>
                    <a:pt x="2776" y="69"/>
                    <a:pt x="2775" y="69"/>
                  </a:cubicBezTo>
                  <a:close/>
                  <a:moveTo>
                    <a:pt x="2749" y="72"/>
                  </a:moveTo>
                  <a:cubicBezTo>
                    <a:pt x="2760" y="69"/>
                    <a:pt x="2767" y="69"/>
                    <a:pt x="2775" y="69"/>
                  </a:cubicBezTo>
                  <a:cubicBezTo>
                    <a:pt x="2766" y="65"/>
                    <a:pt x="2766" y="65"/>
                    <a:pt x="2766" y="65"/>
                  </a:cubicBezTo>
                  <a:lnTo>
                    <a:pt x="2749" y="72"/>
                  </a:lnTo>
                  <a:close/>
                  <a:moveTo>
                    <a:pt x="1886" y="96"/>
                  </a:moveTo>
                  <a:cubicBezTo>
                    <a:pt x="1883" y="96"/>
                    <a:pt x="1883" y="96"/>
                    <a:pt x="1883" y="96"/>
                  </a:cubicBezTo>
                  <a:cubicBezTo>
                    <a:pt x="1884" y="96"/>
                    <a:pt x="1885" y="96"/>
                    <a:pt x="1886" y="96"/>
                  </a:cubicBezTo>
                  <a:close/>
                  <a:moveTo>
                    <a:pt x="3803" y="23"/>
                  </a:moveTo>
                  <a:cubicBezTo>
                    <a:pt x="3794" y="21"/>
                    <a:pt x="3798" y="23"/>
                    <a:pt x="3784" y="21"/>
                  </a:cubicBezTo>
                  <a:cubicBezTo>
                    <a:pt x="3797" y="24"/>
                    <a:pt x="3731" y="22"/>
                    <a:pt x="3752" y="25"/>
                  </a:cubicBezTo>
                  <a:cubicBezTo>
                    <a:pt x="3737" y="23"/>
                    <a:pt x="3726" y="25"/>
                    <a:pt x="3706" y="23"/>
                  </a:cubicBezTo>
                  <a:cubicBezTo>
                    <a:pt x="3707" y="23"/>
                    <a:pt x="3713" y="24"/>
                    <a:pt x="3696" y="24"/>
                  </a:cubicBezTo>
                  <a:cubicBezTo>
                    <a:pt x="3695" y="24"/>
                    <a:pt x="3693" y="25"/>
                    <a:pt x="3692" y="25"/>
                  </a:cubicBezTo>
                  <a:cubicBezTo>
                    <a:pt x="3692" y="25"/>
                    <a:pt x="3691" y="25"/>
                    <a:pt x="3691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6" y="25"/>
                    <a:pt x="3700" y="25"/>
                    <a:pt x="3701" y="26"/>
                  </a:cubicBezTo>
                  <a:cubicBezTo>
                    <a:pt x="3692" y="28"/>
                    <a:pt x="3665" y="29"/>
                    <a:pt x="3656" y="30"/>
                  </a:cubicBezTo>
                  <a:cubicBezTo>
                    <a:pt x="3646" y="30"/>
                    <a:pt x="3660" y="29"/>
                    <a:pt x="3654" y="28"/>
                  </a:cubicBezTo>
                  <a:cubicBezTo>
                    <a:pt x="3641" y="30"/>
                    <a:pt x="3641" y="30"/>
                    <a:pt x="3641" y="30"/>
                  </a:cubicBezTo>
                  <a:cubicBezTo>
                    <a:pt x="3639" y="28"/>
                    <a:pt x="3613" y="28"/>
                    <a:pt x="3637" y="26"/>
                  </a:cubicBezTo>
                  <a:cubicBezTo>
                    <a:pt x="3616" y="27"/>
                    <a:pt x="3616" y="27"/>
                    <a:pt x="3616" y="27"/>
                  </a:cubicBezTo>
                  <a:cubicBezTo>
                    <a:pt x="3603" y="26"/>
                    <a:pt x="3585" y="26"/>
                    <a:pt x="3575" y="27"/>
                  </a:cubicBezTo>
                  <a:cubicBezTo>
                    <a:pt x="3564" y="27"/>
                    <a:pt x="3549" y="30"/>
                    <a:pt x="3558" y="28"/>
                  </a:cubicBezTo>
                  <a:cubicBezTo>
                    <a:pt x="3524" y="30"/>
                    <a:pt x="3524" y="30"/>
                    <a:pt x="3524" y="30"/>
                  </a:cubicBezTo>
                  <a:cubicBezTo>
                    <a:pt x="3523" y="30"/>
                    <a:pt x="3523" y="30"/>
                    <a:pt x="3523" y="30"/>
                  </a:cubicBezTo>
                  <a:cubicBezTo>
                    <a:pt x="3490" y="31"/>
                    <a:pt x="3454" y="35"/>
                    <a:pt x="3416" y="33"/>
                  </a:cubicBezTo>
                  <a:cubicBezTo>
                    <a:pt x="3405" y="34"/>
                    <a:pt x="3393" y="34"/>
                    <a:pt x="3374" y="34"/>
                  </a:cubicBezTo>
                  <a:cubicBezTo>
                    <a:pt x="3370" y="33"/>
                    <a:pt x="3370" y="33"/>
                    <a:pt x="3370" y="33"/>
                  </a:cubicBezTo>
                  <a:cubicBezTo>
                    <a:pt x="3356" y="34"/>
                    <a:pt x="3327" y="33"/>
                    <a:pt x="3321" y="35"/>
                  </a:cubicBezTo>
                  <a:cubicBezTo>
                    <a:pt x="3305" y="31"/>
                    <a:pt x="3250" y="36"/>
                    <a:pt x="3225" y="36"/>
                  </a:cubicBezTo>
                  <a:cubicBezTo>
                    <a:pt x="3224" y="38"/>
                    <a:pt x="3224" y="38"/>
                    <a:pt x="3224" y="38"/>
                  </a:cubicBezTo>
                  <a:cubicBezTo>
                    <a:pt x="3206" y="38"/>
                    <a:pt x="3189" y="39"/>
                    <a:pt x="3168" y="41"/>
                  </a:cubicBezTo>
                  <a:cubicBezTo>
                    <a:pt x="3169" y="42"/>
                    <a:pt x="3169" y="42"/>
                    <a:pt x="3169" y="42"/>
                  </a:cubicBezTo>
                  <a:cubicBezTo>
                    <a:pt x="3150" y="44"/>
                    <a:pt x="3121" y="42"/>
                    <a:pt x="3091" y="44"/>
                  </a:cubicBezTo>
                  <a:cubicBezTo>
                    <a:pt x="3093" y="43"/>
                    <a:pt x="3100" y="43"/>
                    <a:pt x="3106" y="43"/>
                  </a:cubicBezTo>
                  <a:cubicBezTo>
                    <a:pt x="3070" y="40"/>
                    <a:pt x="3031" y="48"/>
                    <a:pt x="2999" y="46"/>
                  </a:cubicBezTo>
                  <a:cubicBezTo>
                    <a:pt x="2991" y="47"/>
                    <a:pt x="2985" y="47"/>
                    <a:pt x="2979" y="47"/>
                  </a:cubicBezTo>
                  <a:cubicBezTo>
                    <a:pt x="2980" y="47"/>
                    <a:pt x="2981" y="47"/>
                    <a:pt x="2981" y="46"/>
                  </a:cubicBezTo>
                  <a:cubicBezTo>
                    <a:pt x="2980" y="46"/>
                    <a:pt x="2979" y="47"/>
                    <a:pt x="2978" y="47"/>
                  </a:cubicBezTo>
                  <a:cubicBezTo>
                    <a:pt x="2974" y="46"/>
                    <a:pt x="2971" y="46"/>
                    <a:pt x="2967" y="46"/>
                  </a:cubicBezTo>
                  <a:cubicBezTo>
                    <a:pt x="2970" y="46"/>
                    <a:pt x="2973" y="47"/>
                    <a:pt x="2976" y="47"/>
                  </a:cubicBezTo>
                  <a:cubicBezTo>
                    <a:pt x="2970" y="47"/>
                    <a:pt x="2960" y="47"/>
                    <a:pt x="2951" y="48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47" y="46"/>
                    <a:pt x="2946" y="46"/>
                    <a:pt x="2945" y="46"/>
                  </a:cubicBezTo>
                  <a:cubicBezTo>
                    <a:pt x="2936" y="46"/>
                    <a:pt x="2938" y="47"/>
                    <a:pt x="2943" y="49"/>
                  </a:cubicBezTo>
                  <a:cubicBezTo>
                    <a:pt x="2938" y="49"/>
                    <a:pt x="2934" y="50"/>
                    <a:pt x="2931" y="50"/>
                  </a:cubicBezTo>
                  <a:cubicBezTo>
                    <a:pt x="2923" y="47"/>
                    <a:pt x="2907" y="52"/>
                    <a:pt x="2896" y="49"/>
                  </a:cubicBezTo>
                  <a:cubicBezTo>
                    <a:pt x="2891" y="51"/>
                    <a:pt x="2856" y="51"/>
                    <a:pt x="2847" y="54"/>
                  </a:cubicBezTo>
                  <a:cubicBezTo>
                    <a:pt x="2837" y="54"/>
                    <a:pt x="2827" y="54"/>
                    <a:pt x="2818" y="55"/>
                  </a:cubicBezTo>
                  <a:cubicBezTo>
                    <a:pt x="2813" y="53"/>
                    <a:pt x="2813" y="53"/>
                    <a:pt x="2813" y="53"/>
                  </a:cubicBezTo>
                  <a:cubicBezTo>
                    <a:pt x="2791" y="57"/>
                    <a:pt x="2791" y="57"/>
                    <a:pt x="2791" y="57"/>
                  </a:cubicBezTo>
                  <a:cubicBezTo>
                    <a:pt x="2777" y="56"/>
                    <a:pt x="2772" y="55"/>
                    <a:pt x="2785" y="53"/>
                  </a:cubicBezTo>
                  <a:cubicBezTo>
                    <a:pt x="2753" y="57"/>
                    <a:pt x="2759" y="55"/>
                    <a:pt x="2731" y="58"/>
                  </a:cubicBezTo>
                  <a:cubicBezTo>
                    <a:pt x="2732" y="57"/>
                    <a:pt x="2732" y="57"/>
                    <a:pt x="2732" y="57"/>
                  </a:cubicBezTo>
                  <a:cubicBezTo>
                    <a:pt x="2722" y="57"/>
                    <a:pt x="2707" y="60"/>
                    <a:pt x="2701" y="59"/>
                  </a:cubicBezTo>
                  <a:cubicBezTo>
                    <a:pt x="2678" y="56"/>
                    <a:pt x="2591" y="61"/>
                    <a:pt x="2534" y="60"/>
                  </a:cubicBezTo>
                  <a:cubicBezTo>
                    <a:pt x="2545" y="65"/>
                    <a:pt x="2507" y="59"/>
                    <a:pt x="2505" y="63"/>
                  </a:cubicBezTo>
                  <a:cubicBezTo>
                    <a:pt x="2502" y="62"/>
                    <a:pt x="2494" y="61"/>
                    <a:pt x="2503" y="60"/>
                  </a:cubicBezTo>
                  <a:cubicBezTo>
                    <a:pt x="2474" y="62"/>
                    <a:pt x="2459" y="60"/>
                    <a:pt x="2439" y="63"/>
                  </a:cubicBezTo>
                  <a:cubicBezTo>
                    <a:pt x="2436" y="62"/>
                    <a:pt x="2445" y="61"/>
                    <a:pt x="2442" y="61"/>
                  </a:cubicBezTo>
                  <a:cubicBezTo>
                    <a:pt x="2440" y="61"/>
                    <a:pt x="2433" y="62"/>
                    <a:pt x="2430" y="61"/>
                  </a:cubicBezTo>
                  <a:cubicBezTo>
                    <a:pt x="2427" y="61"/>
                    <a:pt x="2434" y="60"/>
                    <a:pt x="2439" y="60"/>
                  </a:cubicBezTo>
                  <a:cubicBezTo>
                    <a:pt x="2409" y="61"/>
                    <a:pt x="2406" y="64"/>
                    <a:pt x="2404" y="68"/>
                  </a:cubicBezTo>
                  <a:cubicBezTo>
                    <a:pt x="2389" y="66"/>
                    <a:pt x="2382" y="67"/>
                    <a:pt x="2371" y="69"/>
                  </a:cubicBezTo>
                  <a:cubicBezTo>
                    <a:pt x="2366" y="68"/>
                    <a:pt x="2357" y="68"/>
                    <a:pt x="2375" y="67"/>
                  </a:cubicBezTo>
                  <a:cubicBezTo>
                    <a:pt x="2365" y="67"/>
                    <a:pt x="2312" y="67"/>
                    <a:pt x="2311" y="70"/>
                  </a:cubicBezTo>
                  <a:cubicBezTo>
                    <a:pt x="2308" y="69"/>
                    <a:pt x="2296" y="70"/>
                    <a:pt x="2294" y="70"/>
                  </a:cubicBezTo>
                  <a:cubicBezTo>
                    <a:pt x="2270" y="71"/>
                    <a:pt x="2268" y="71"/>
                    <a:pt x="2245" y="71"/>
                  </a:cubicBezTo>
                  <a:cubicBezTo>
                    <a:pt x="2252" y="72"/>
                    <a:pt x="2252" y="72"/>
                    <a:pt x="2252" y="72"/>
                  </a:cubicBezTo>
                  <a:cubicBezTo>
                    <a:pt x="2243" y="75"/>
                    <a:pt x="2233" y="73"/>
                    <a:pt x="2214" y="74"/>
                  </a:cubicBezTo>
                  <a:cubicBezTo>
                    <a:pt x="2215" y="73"/>
                    <a:pt x="2215" y="73"/>
                    <a:pt x="2215" y="73"/>
                  </a:cubicBezTo>
                  <a:cubicBezTo>
                    <a:pt x="2173" y="72"/>
                    <a:pt x="2197" y="75"/>
                    <a:pt x="2155" y="74"/>
                  </a:cubicBezTo>
                  <a:cubicBezTo>
                    <a:pt x="2157" y="76"/>
                    <a:pt x="2157" y="76"/>
                    <a:pt x="2157" y="76"/>
                  </a:cubicBezTo>
                  <a:cubicBezTo>
                    <a:pt x="2153" y="80"/>
                    <a:pt x="2120" y="74"/>
                    <a:pt x="2096" y="76"/>
                  </a:cubicBezTo>
                  <a:cubicBezTo>
                    <a:pt x="2105" y="77"/>
                    <a:pt x="2105" y="77"/>
                    <a:pt x="2105" y="77"/>
                  </a:cubicBezTo>
                  <a:cubicBezTo>
                    <a:pt x="2092" y="79"/>
                    <a:pt x="2068" y="73"/>
                    <a:pt x="2054" y="73"/>
                  </a:cubicBezTo>
                  <a:cubicBezTo>
                    <a:pt x="2051" y="72"/>
                    <a:pt x="2059" y="72"/>
                    <a:pt x="2063" y="72"/>
                  </a:cubicBezTo>
                  <a:cubicBezTo>
                    <a:pt x="2028" y="70"/>
                    <a:pt x="2059" y="74"/>
                    <a:pt x="2033" y="76"/>
                  </a:cubicBezTo>
                  <a:cubicBezTo>
                    <a:pt x="2028" y="74"/>
                    <a:pt x="2039" y="72"/>
                    <a:pt x="2021" y="72"/>
                  </a:cubicBezTo>
                  <a:cubicBezTo>
                    <a:pt x="2013" y="71"/>
                    <a:pt x="1971" y="78"/>
                    <a:pt x="1947" y="76"/>
                  </a:cubicBezTo>
                  <a:cubicBezTo>
                    <a:pt x="1952" y="77"/>
                    <a:pt x="1957" y="78"/>
                    <a:pt x="1945" y="79"/>
                  </a:cubicBezTo>
                  <a:cubicBezTo>
                    <a:pt x="1927" y="80"/>
                    <a:pt x="1896" y="77"/>
                    <a:pt x="1879" y="80"/>
                  </a:cubicBezTo>
                  <a:cubicBezTo>
                    <a:pt x="1877" y="80"/>
                    <a:pt x="1876" y="80"/>
                    <a:pt x="1876" y="80"/>
                  </a:cubicBezTo>
                  <a:cubicBezTo>
                    <a:pt x="1862" y="81"/>
                    <a:pt x="1830" y="82"/>
                    <a:pt x="1821" y="84"/>
                  </a:cubicBezTo>
                  <a:cubicBezTo>
                    <a:pt x="1808" y="78"/>
                    <a:pt x="1734" y="90"/>
                    <a:pt x="1734" y="84"/>
                  </a:cubicBezTo>
                  <a:cubicBezTo>
                    <a:pt x="1691" y="86"/>
                    <a:pt x="1691" y="86"/>
                    <a:pt x="1691" y="86"/>
                  </a:cubicBezTo>
                  <a:cubicBezTo>
                    <a:pt x="1692" y="85"/>
                    <a:pt x="1692" y="85"/>
                    <a:pt x="1692" y="85"/>
                  </a:cubicBezTo>
                  <a:cubicBezTo>
                    <a:pt x="1664" y="85"/>
                    <a:pt x="1654" y="87"/>
                    <a:pt x="1645" y="89"/>
                  </a:cubicBezTo>
                  <a:cubicBezTo>
                    <a:pt x="1638" y="89"/>
                    <a:pt x="1643" y="88"/>
                    <a:pt x="1643" y="88"/>
                  </a:cubicBezTo>
                  <a:cubicBezTo>
                    <a:pt x="1603" y="87"/>
                    <a:pt x="1599" y="88"/>
                    <a:pt x="1565" y="92"/>
                  </a:cubicBezTo>
                  <a:cubicBezTo>
                    <a:pt x="1561" y="90"/>
                    <a:pt x="1561" y="90"/>
                    <a:pt x="1561" y="90"/>
                  </a:cubicBezTo>
                  <a:cubicBezTo>
                    <a:pt x="1552" y="91"/>
                    <a:pt x="1503" y="89"/>
                    <a:pt x="1463" y="92"/>
                  </a:cubicBezTo>
                  <a:cubicBezTo>
                    <a:pt x="1463" y="92"/>
                    <a:pt x="1464" y="91"/>
                    <a:pt x="1467" y="91"/>
                  </a:cubicBezTo>
                  <a:cubicBezTo>
                    <a:pt x="1423" y="95"/>
                    <a:pt x="1360" y="89"/>
                    <a:pt x="1344" y="96"/>
                  </a:cubicBezTo>
                  <a:cubicBezTo>
                    <a:pt x="1315" y="99"/>
                    <a:pt x="1315" y="99"/>
                    <a:pt x="1315" y="99"/>
                  </a:cubicBezTo>
                  <a:cubicBezTo>
                    <a:pt x="1353" y="98"/>
                    <a:pt x="1309" y="102"/>
                    <a:pt x="1325" y="103"/>
                  </a:cubicBezTo>
                  <a:cubicBezTo>
                    <a:pt x="1310" y="104"/>
                    <a:pt x="1286" y="102"/>
                    <a:pt x="1304" y="101"/>
                  </a:cubicBezTo>
                  <a:cubicBezTo>
                    <a:pt x="1307" y="101"/>
                    <a:pt x="1307" y="101"/>
                    <a:pt x="1307" y="101"/>
                  </a:cubicBezTo>
                  <a:cubicBezTo>
                    <a:pt x="1314" y="97"/>
                    <a:pt x="1260" y="101"/>
                    <a:pt x="1261" y="99"/>
                  </a:cubicBezTo>
                  <a:cubicBezTo>
                    <a:pt x="1186" y="101"/>
                    <a:pt x="1112" y="101"/>
                    <a:pt x="1042" y="103"/>
                  </a:cubicBezTo>
                  <a:cubicBezTo>
                    <a:pt x="1050" y="106"/>
                    <a:pt x="1050" y="106"/>
                    <a:pt x="1050" y="106"/>
                  </a:cubicBezTo>
                  <a:cubicBezTo>
                    <a:pt x="1026" y="106"/>
                    <a:pt x="1026" y="106"/>
                    <a:pt x="1026" y="106"/>
                  </a:cubicBezTo>
                  <a:cubicBezTo>
                    <a:pt x="1019" y="106"/>
                    <a:pt x="1017" y="104"/>
                    <a:pt x="1035" y="104"/>
                  </a:cubicBezTo>
                  <a:cubicBezTo>
                    <a:pt x="1025" y="102"/>
                    <a:pt x="1005" y="106"/>
                    <a:pt x="1005" y="107"/>
                  </a:cubicBezTo>
                  <a:cubicBezTo>
                    <a:pt x="971" y="107"/>
                    <a:pt x="1018" y="103"/>
                    <a:pt x="1008" y="103"/>
                  </a:cubicBezTo>
                  <a:cubicBezTo>
                    <a:pt x="993" y="104"/>
                    <a:pt x="993" y="104"/>
                    <a:pt x="993" y="104"/>
                  </a:cubicBezTo>
                  <a:cubicBezTo>
                    <a:pt x="997" y="104"/>
                    <a:pt x="997" y="104"/>
                    <a:pt x="997" y="104"/>
                  </a:cubicBezTo>
                  <a:cubicBezTo>
                    <a:pt x="985" y="106"/>
                    <a:pt x="984" y="107"/>
                    <a:pt x="963" y="107"/>
                  </a:cubicBezTo>
                  <a:cubicBezTo>
                    <a:pt x="950" y="107"/>
                    <a:pt x="956" y="106"/>
                    <a:pt x="951" y="106"/>
                  </a:cubicBezTo>
                  <a:cubicBezTo>
                    <a:pt x="951" y="106"/>
                    <a:pt x="949" y="106"/>
                    <a:pt x="943" y="106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24" y="109"/>
                    <a:pt x="924" y="109"/>
                    <a:pt x="924" y="109"/>
                  </a:cubicBezTo>
                  <a:cubicBezTo>
                    <a:pt x="911" y="110"/>
                    <a:pt x="895" y="109"/>
                    <a:pt x="910" y="111"/>
                  </a:cubicBezTo>
                  <a:cubicBezTo>
                    <a:pt x="889" y="108"/>
                    <a:pt x="794" y="113"/>
                    <a:pt x="781" y="112"/>
                  </a:cubicBezTo>
                  <a:cubicBezTo>
                    <a:pt x="762" y="115"/>
                    <a:pt x="743" y="115"/>
                    <a:pt x="720" y="116"/>
                  </a:cubicBezTo>
                  <a:cubicBezTo>
                    <a:pt x="726" y="116"/>
                    <a:pt x="729" y="118"/>
                    <a:pt x="709" y="119"/>
                  </a:cubicBezTo>
                  <a:cubicBezTo>
                    <a:pt x="716" y="113"/>
                    <a:pt x="674" y="117"/>
                    <a:pt x="657" y="114"/>
                  </a:cubicBezTo>
                  <a:cubicBezTo>
                    <a:pt x="665" y="116"/>
                    <a:pt x="599" y="117"/>
                    <a:pt x="621" y="119"/>
                  </a:cubicBezTo>
                  <a:cubicBezTo>
                    <a:pt x="604" y="119"/>
                    <a:pt x="620" y="117"/>
                    <a:pt x="607" y="117"/>
                  </a:cubicBezTo>
                  <a:cubicBezTo>
                    <a:pt x="567" y="120"/>
                    <a:pt x="519" y="118"/>
                    <a:pt x="469" y="120"/>
                  </a:cubicBezTo>
                  <a:cubicBezTo>
                    <a:pt x="468" y="121"/>
                    <a:pt x="476" y="121"/>
                    <a:pt x="466" y="123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30" y="121"/>
                    <a:pt x="431" y="124"/>
                    <a:pt x="413" y="122"/>
                  </a:cubicBezTo>
                  <a:cubicBezTo>
                    <a:pt x="415" y="123"/>
                    <a:pt x="419" y="124"/>
                    <a:pt x="412" y="124"/>
                  </a:cubicBezTo>
                  <a:cubicBezTo>
                    <a:pt x="315" y="124"/>
                    <a:pt x="214" y="133"/>
                    <a:pt x="115" y="129"/>
                  </a:cubicBezTo>
                  <a:cubicBezTo>
                    <a:pt x="128" y="130"/>
                    <a:pt x="119" y="130"/>
                    <a:pt x="109" y="131"/>
                  </a:cubicBezTo>
                  <a:cubicBezTo>
                    <a:pt x="116" y="131"/>
                    <a:pt x="109" y="133"/>
                    <a:pt x="110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1" y="135"/>
                    <a:pt x="24" y="133"/>
                    <a:pt x="20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6" y="139"/>
                    <a:pt x="58" y="141"/>
                    <a:pt x="55" y="145"/>
                  </a:cubicBezTo>
                  <a:cubicBezTo>
                    <a:pt x="75" y="141"/>
                    <a:pt x="107" y="149"/>
                    <a:pt x="139" y="143"/>
                  </a:cubicBezTo>
                  <a:cubicBezTo>
                    <a:pt x="146" y="143"/>
                    <a:pt x="133" y="144"/>
                    <a:pt x="137" y="145"/>
                  </a:cubicBezTo>
                  <a:cubicBezTo>
                    <a:pt x="145" y="143"/>
                    <a:pt x="154" y="143"/>
                    <a:pt x="173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22" y="141"/>
                    <a:pt x="244" y="142"/>
                    <a:pt x="301" y="142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309" y="140"/>
                    <a:pt x="311" y="140"/>
                    <a:pt x="317" y="141"/>
                  </a:cubicBezTo>
                  <a:cubicBezTo>
                    <a:pt x="331" y="137"/>
                    <a:pt x="283" y="142"/>
                    <a:pt x="295" y="138"/>
                  </a:cubicBezTo>
                  <a:cubicBezTo>
                    <a:pt x="312" y="141"/>
                    <a:pt x="382" y="136"/>
                    <a:pt x="393" y="140"/>
                  </a:cubicBezTo>
                  <a:cubicBezTo>
                    <a:pt x="412" y="139"/>
                    <a:pt x="388" y="138"/>
                    <a:pt x="407" y="137"/>
                  </a:cubicBezTo>
                  <a:cubicBezTo>
                    <a:pt x="412" y="138"/>
                    <a:pt x="412" y="138"/>
                    <a:pt x="412" y="138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29" y="136"/>
                    <a:pt x="435" y="138"/>
                    <a:pt x="436" y="139"/>
                  </a:cubicBezTo>
                  <a:cubicBezTo>
                    <a:pt x="433" y="139"/>
                    <a:pt x="427" y="139"/>
                    <a:pt x="424" y="139"/>
                  </a:cubicBezTo>
                  <a:cubicBezTo>
                    <a:pt x="439" y="140"/>
                    <a:pt x="465" y="138"/>
                    <a:pt x="473" y="138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508" y="135"/>
                    <a:pt x="572" y="135"/>
                    <a:pt x="621" y="131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56" y="127"/>
                    <a:pt x="648" y="130"/>
                    <a:pt x="690" y="128"/>
                  </a:cubicBezTo>
                  <a:cubicBezTo>
                    <a:pt x="689" y="129"/>
                    <a:pt x="689" y="129"/>
                    <a:pt x="689" y="129"/>
                  </a:cubicBezTo>
                  <a:cubicBezTo>
                    <a:pt x="697" y="127"/>
                    <a:pt x="708" y="127"/>
                    <a:pt x="720" y="126"/>
                  </a:cubicBezTo>
                  <a:cubicBezTo>
                    <a:pt x="709" y="128"/>
                    <a:pt x="739" y="128"/>
                    <a:pt x="726" y="129"/>
                  </a:cubicBezTo>
                  <a:cubicBezTo>
                    <a:pt x="767" y="126"/>
                    <a:pt x="746" y="127"/>
                    <a:pt x="773" y="123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89" y="123"/>
                    <a:pt x="790" y="122"/>
                    <a:pt x="811" y="121"/>
                  </a:cubicBezTo>
                  <a:cubicBezTo>
                    <a:pt x="793" y="123"/>
                    <a:pt x="824" y="123"/>
                    <a:pt x="805" y="125"/>
                  </a:cubicBezTo>
                  <a:cubicBezTo>
                    <a:pt x="849" y="127"/>
                    <a:pt x="870" y="120"/>
                    <a:pt x="890" y="124"/>
                  </a:cubicBezTo>
                  <a:cubicBezTo>
                    <a:pt x="910" y="120"/>
                    <a:pt x="852" y="123"/>
                    <a:pt x="863" y="122"/>
                  </a:cubicBezTo>
                  <a:cubicBezTo>
                    <a:pt x="854" y="121"/>
                    <a:pt x="880" y="118"/>
                    <a:pt x="894" y="118"/>
                  </a:cubicBezTo>
                  <a:cubicBezTo>
                    <a:pt x="908" y="118"/>
                    <a:pt x="918" y="123"/>
                    <a:pt x="953" y="122"/>
                  </a:cubicBezTo>
                  <a:cubicBezTo>
                    <a:pt x="949" y="122"/>
                    <a:pt x="949" y="122"/>
                    <a:pt x="946" y="122"/>
                  </a:cubicBezTo>
                  <a:cubicBezTo>
                    <a:pt x="959" y="123"/>
                    <a:pt x="972" y="120"/>
                    <a:pt x="988" y="121"/>
                  </a:cubicBezTo>
                  <a:cubicBezTo>
                    <a:pt x="997" y="119"/>
                    <a:pt x="1009" y="121"/>
                    <a:pt x="1011" y="118"/>
                  </a:cubicBezTo>
                  <a:cubicBezTo>
                    <a:pt x="979" y="119"/>
                    <a:pt x="979" y="119"/>
                    <a:pt x="979" y="119"/>
                  </a:cubicBezTo>
                  <a:cubicBezTo>
                    <a:pt x="997" y="118"/>
                    <a:pt x="1014" y="114"/>
                    <a:pt x="1045" y="115"/>
                  </a:cubicBezTo>
                  <a:cubicBezTo>
                    <a:pt x="1042" y="116"/>
                    <a:pt x="1033" y="117"/>
                    <a:pt x="1027" y="117"/>
                  </a:cubicBezTo>
                  <a:cubicBezTo>
                    <a:pt x="1036" y="118"/>
                    <a:pt x="1044" y="116"/>
                    <a:pt x="1053" y="117"/>
                  </a:cubicBezTo>
                  <a:cubicBezTo>
                    <a:pt x="1051" y="120"/>
                    <a:pt x="1014" y="119"/>
                    <a:pt x="994" y="122"/>
                  </a:cubicBezTo>
                  <a:cubicBezTo>
                    <a:pt x="1004" y="123"/>
                    <a:pt x="1032" y="118"/>
                    <a:pt x="1022" y="122"/>
                  </a:cubicBezTo>
                  <a:cubicBezTo>
                    <a:pt x="1036" y="117"/>
                    <a:pt x="1057" y="122"/>
                    <a:pt x="1080" y="118"/>
                  </a:cubicBezTo>
                  <a:cubicBezTo>
                    <a:pt x="1079" y="119"/>
                    <a:pt x="1079" y="119"/>
                    <a:pt x="1079" y="119"/>
                  </a:cubicBezTo>
                  <a:cubicBezTo>
                    <a:pt x="1083" y="119"/>
                    <a:pt x="1090" y="118"/>
                    <a:pt x="1097" y="118"/>
                  </a:cubicBezTo>
                  <a:cubicBezTo>
                    <a:pt x="1085" y="121"/>
                    <a:pt x="1085" y="121"/>
                    <a:pt x="1085" y="121"/>
                  </a:cubicBezTo>
                  <a:cubicBezTo>
                    <a:pt x="1104" y="118"/>
                    <a:pt x="1122" y="121"/>
                    <a:pt x="1141" y="120"/>
                  </a:cubicBezTo>
                  <a:cubicBezTo>
                    <a:pt x="1102" y="121"/>
                    <a:pt x="1132" y="118"/>
                    <a:pt x="1115" y="117"/>
                  </a:cubicBezTo>
                  <a:cubicBezTo>
                    <a:pt x="1163" y="113"/>
                    <a:pt x="1144" y="121"/>
                    <a:pt x="1194" y="119"/>
                  </a:cubicBezTo>
                  <a:cubicBezTo>
                    <a:pt x="1186" y="119"/>
                    <a:pt x="1170" y="118"/>
                    <a:pt x="1181" y="117"/>
                  </a:cubicBezTo>
                  <a:cubicBezTo>
                    <a:pt x="1191" y="117"/>
                    <a:pt x="1204" y="117"/>
                    <a:pt x="1211" y="118"/>
                  </a:cubicBezTo>
                  <a:cubicBezTo>
                    <a:pt x="1246" y="117"/>
                    <a:pt x="1205" y="116"/>
                    <a:pt x="1220" y="115"/>
                  </a:cubicBezTo>
                  <a:cubicBezTo>
                    <a:pt x="1233" y="117"/>
                    <a:pt x="1238" y="113"/>
                    <a:pt x="1253" y="112"/>
                  </a:cubicBezTo>
                  <a:cubicBezTo>
                    <a:pt x="1254" y="114"/>
                    <a:pt x="1254" y="114"/>
                    <a:pt x="1254" y="114"/>
                  </a:cubicBezTo>
                  <a:cubicBezTo>
                    <a:pt x="1294" y="114"/>
                    <a:pt x="1264" y="110"/>
                    <a:pt x="1301" y="110"/>
                  </a:cubicBezTo>
                  <a:cubicBezTo>
                    <a:pt x="1285" y="113"/>
                    <a:pt x="1285" y="113"/>
                    <a:pt x="1285" y="113"/>
                  </a:cubicBezTo>
                  <a:cubicBezTo>
                    <a:pt x="1304" y="112"/>
                    <a:pt x="1304" y="112"/>
                    <a:pt x="1304" y="112"/>
                  </a:cubicBezTo>
                  <a:cubicBezTo>
                    <a:pt x="1300" y="114"/>
                    <a:pt x="1300" y="114"/>
                    <a:pt x="1300" y="114"/>
                  </a:cubicBezTo>
                  <a:cubicBezTo>
                    <a:pt x="1321" y="112"/>
                    <a:pt x="1327" y="112"/>
                    <a:pt x="1348" y="112"/>
                  </a:cubicBezTo>
                  <a:cubicBezTo>
                    <a:pt x="1343" y="111"/>
                    <a:pt x="1350" y="109"/>
                    <a:pt x="1368" y="108"/>
                  </a:cubicBezTo>
                  <a:cubicBezTo>
                    <a:pt x="1380" y="109"/>
                    <a:pt x="1361" y="110"/>
                    <a:pt x="1387" y="109"/>
                  </a:cubicBezTo>
                  <a:cubicBezTo>
                    <a:pt x="1381" y="111"/>
                    <a:pt x="1375" y="112"/>
                    <a:pt x="1364" y="111"/>
                  </a:cubicBezTo>
                  <a:cubicBezTo>
                    <a:pt x="1363" y="112"/>
                    <a:pt x="1358" y="112"/>
                    <a:pt x="1357" y="113"/>
                  </a:cubicBezTo>
                  <a:cubicBezTo>
                    <a:pt x="1370" y="114"/>
                    <a:pt x="1390" y="112"/>
                    <a:pt x="1399" y="112"/>
                  </a:cubicBezTo>
                  <a:cubicBezTo>
                    <a:pt x="1396" y="112"/>
                    <a:pt x="1392" y="112"/>
                    <a:pt x="1389" y="112"/>
                  </a:cubicBezTo>
                  <a:cubicBezTo>
                    <a:pt x="1426" y="108"/>
                    <a:pt x="1426" y="108"/>
                    <a:pt x="1426" y="108"/>
                  </a:cubicBezTo>
                  <a:cubicBezTo>
                    <a:pt x="1432" y="109"/>
                    <a:pt x="1427" y="109"/>
                    <a:pt x="1423" y="110"/>
                  </a:cubicBezTo>
                  <a:cubicBezTo>
                    <a:pt x="1430" y="110"/>
                    <a:pt x="1435" y="109"/>
                    <a:pt x="1446" y="108"/>
                  </a:cubicBezTo>
                  <a:cubicBezTo>
                    <a:pt x="1444" y="110"/>
                    <a:pt x="1444" y="111"/>
                    <a:pt x="1429" y="112"/>
                  </a:cubicBezTo>
                  <a:cubicBezTo>
                    <a:pt x="1464" y="110"/>
                    <a:pt x="1464" y="110"/>
                    <a:pt x="1464" y="110"/>
                  </a:cubicBezTo>
                  <a:cubicBezTo>
                    <a:pt x="1466" y="110"/>
                    <a:pt x="1482" y="111"/>
                    <a:pt x="1477" y="112"/>
                  </a:cubicBezTo>
                  <a:cubicBezTo>
                    <a:pt x="1497" y="112"/>
                    <a:pt x="1525" y="107"/>
                    <a:pt x="1551" y="108"/>
                  </a:cubicBezTo>
                  <a:cubicBezTo>
                    <a:pt x="1552" y="108"/>
                    <a:pt x="1555" y="107"/>
                    <a:pt x="1560" y="107"/>
                  </a:cubicBezTo>
                  <a:cubicBezTo>
                    <a:pt x="1585" y="106"/>
                    <a:pt x="1606" y="108"/>
                    <a:pt x="1635" y="105"/>
                  </a:cubicBezTo>
                  <a:cubicBezTo>
                    <a:pt x="1651" y="107"/>
                    <a:pt x="1651" y="107"/>
                    <a:pt x="1651" y="107"/>
                  </a:cubicBezTo>
                  <a:cubicBezTo>
                    <a:pt x="1674" y="106"/>
                    <a:pt x="1629" y="104"/>
                    <a:pt x="1667" y="102"/>
                  </a:cubicBezTo>
                  <a:cubicBezTo>
                    <a:pt x="1693" y="100"/>
                    <a:pt x="1676" y="104"/>
                    <a:pt x="1686" y="105"/>
                  </a:cubicBezTo>
                  <a:cubicBezTo>
                    <a:pt x="1699" y="103"/>
                    <a:pt x="1722" y="99"/>
                    <a:pt x="1746" y="101"/>
                  </a:cubicBezTo>
                  <a:cubicBezTo>
                    <a:pt x="1738" y="102"/>
                    <a:pt x="1732" y="101"/>
                    <a:pt x="1724" y="102"/>
                  </a:cubicBezTo>
                  <a:cubicBezTo>
                    <a:pt x="1743" y="103"/>
                    <a:pt x="1743" y="103"/>
                    <a:pt x="1743" y="103"/>
                  </a:cubicBezTo>
                  <a:cubicBezTo>
                    <a:pt x="1721" y="106"/>
                    <a:pt x="1704" y="106"/>
                    <a:pt x="1722" y="107"/>
                  </a:cubicBezTo>
                  <a:cubicBezTo>
                    <a:pt x="1724" y="102"/>
                    <a:pt x="1794" y="105"/>
                    <a:pt x="1796" y="99"/>
                  </a:cubicBezTo>
                  <a:cubicBezTo>
                    <a:pt x="1809" y="100"/>
                    <a:pt x="1809" y="100"/>
                    <a:pt x="1809" y="100"/>
                  </a:cubicBezTo>
                  <a:cubicBezTo>
                    <a:pt x="1805" y="100"/>
                    <a:pt x="1805" y="100"/>
                    <a:pt x="1801" y="100"/>
                  </a:cubicBezTo>
                  <a:cubicBezTo>
                    <a:pt x="1825" y="102"/>
                    <a:pt x="1819" y="96"/>
                    <a:pt x="1850" y="96"/>
                  </a:cubicBezTo>
                  <a:cubicBezTo>
                    <a:pt x="1860" y="96"/>
                    <a:pt x="1868" y="97"/>
                    <a:pt x="1860" y="97"/>
                  </a:cubicBezTo>
                  <a:cubicBezTo>
                    <a:pt x="1884" y="95"/>
                    <a:pt x="1884" y="95"/>
                    <a:pt x="1884" y="95"/>
                  </a:cubicBezTo>
                  <a:cubicBezTo>
                    <a:pt x="1890" y="95"/>
                    <a:pt x="1890" y="96"/>
                    <a:pt x="1886" y="96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24" y="94"/>
                    <a:pt x="1936" y="92"/>
                    <a:pt x="1941" y="92"/>
                  </a:cubicBezTo>
                  <a:cubicBezTo>
                    <a:pt x="1951" y="92"/>
                    <a:pt x="1937" y="92"/>
                    <a:pt x="1939" y="93"/>
                  </a:cubicBezTo>
                  <a:cubicBezTo>
                    <a:pt x="1959" y="91"/>
                    <a:pt x="1959" y="91"/>
                    <a:pt x="1959" y="91"/>
                  </a:cubicBezTo>
                  <a:cubicBezTo>
                    <a:pt x="1967" y="92"/>
                    <a:pt x="1951" y="94"/>
                    <a:pt x="1937" y="94"/>
                  </a:cubicBezTo>
                  <a:cubicBezTo>
                    <a:pt x="1956" y="99"/>
                    <a:pt x="1953" y="92"/>
                    <a:pt x="1994" y="94"/>
                  </a:cubicBezTo>
                  <a:cubicBezTo>
                    <a:pt x="1975" y="96"/>
                    <a:pt x="1975" y="96"/>
                    <a:pt x="1975" y="96"/>
                  </a:cubicBezTo>
                  <a:cubicBezTo>
                    <a:pt x="1987" y="98"/>
                    <a:pt x="2002" y="97"/>
                    <a:pt x="2024" y="98"/>
                  </a:cubicBezTo>
                  <a:cubicBezTo>
                    <a:pt x="2019" y="97"/>
                    <a:pt x="1981" y="95"/>
                    <a:pt x="2002" y="93"/>
                  </a:cubicBezTo>
                  <a:cubicBezTo>
                    <a:pt x="2009" y="93"/>
                    <a:pt x="2017" y="93"/>
                    <a:pt x="2029" y="91"/>
                  </a:cubicBezTo>
                  <a:cubicBezTo>
                    <a:pt x="2029" y="93"/>
                    <a:pt x="2040" y="92"/>
                    <a:pt x="2055" y="92"/>
                  </a:cubicBezTo>
                  <a:cubicBezTo>
                    <a:pt x="2054" y="95"/>
                    <a:pt x="2054" y="95"/>
                    <a:pt x="2054" y="95"/>
                  </a:cubicBezTo>
                  <a:cubicBezTo>
                    <a:pt x="2069" y="93"/>
                    <a:pt x="2068" y="92"/>
                    <a:pt x="2077" y="91"/>
                  </a:cubicBezTo>
                  <a:cubicBezTo>
                    <a:pt x="2094" y="90"/>
                    <a:pt x="2098" y="92"/>
                    <a:pt x="2102" y="94"/>
                  </a:cubicBezTo>
                  <a:cubicBezTo>
                    <a:pt x="2130" y="93"/>
                    <a:pt x="2083" y="91"/>
                    <a:pt x="2116" y="90"/>
                  </a:cubicBezTo>
                  <a:cubicBezTo>
                    <a:pt x="2139" y="90"/>
                    <a:pt x="2155" y="89"/>
                    <a:pt x="2183" y="86"/>
                  </a:cubicBezTo>
                  <a:cubicBezTo>
                    <a:pt x="2199" y="87"/>
                    <a:pt x="2180" y="88"/>
                    <a:pt x="2186" y="88"/>
                  </a:cubicBezTo>
                  <a:cubicBezTo>
                    <a:pt x="2200" y="86"/>
                    <a:pt x="2200" y="86"/>
                    <a:pt x="2200" y="86"/>
                  </a:cubicBezTo>
                  <a:cubicBezTo>
                    <a:pt x="2204" y="86"/>
                    <a:pt x="2202" y="87"/>
                    <a:pt x="2202" y="87"/>
                  </a:cubicBezTo>
                  <a:cubicBezTo>
                    <a:pt x="2214" y="86"/>
                    <a:pt x="2203" y="84"/>
                    <a:pt x="2222" y="83"/>
                  </a:cubicBezTo>
                  <a:cubicBezTo>
                    <a:pt x="2227" y="80"/>
                    <a:pt x="2261" y="86"/>
                    <a:pt x="2284" y="82"/>
                  </a:cubicBezTo>
                  <a:cubicBezTo>
                    <a:pt x="2290" y="83"/>
                    <a:pt x="2281" y="84"/>
                    <a:pt x="2283" y="85"/>
                  </a:cubicBezTo>
                  <a:cubicBezTo>
                    <a:pt x="2315" y="82"/>
                    <a:pt x="2311" y="82"/>
                    <a:pt x="2337" y="79"/>
                  </a:cubicBezTo>
                  <a:cubicBezTo>
                    <a:pt x="2360" y="80"/>
                    <a:pt x="2360" y="80"/>
                    <a:pt x="2360" y="80"/>
                  </a:cubicBezTo>
                  <a:cubicBezTo>
                    <a:pt x="2343" y="78"/>
                    <a:pt x="2364" y="76"/>
                    <a:pt x="2383" y="73"/>
                  </a:cubicBezTo>
                  <a:cubicBezTo>
                    <a:pt x="2377" y="72"/>
                    <a:pt x="2372" y="72"/>
                    <a:pt x="2369" y="71"/>
                  </a:cubicBezTo>
                  <a:cubicBezTo>
                    <a:pt x="2398" y="69"/>
                    <a:pt x="2398" y="69"/>
                    <a:pt x="2398" y="69"/>
                  </a:cubicBezTo>
                  <a:cubicBezTo>
                    <a:pt x="2402" y="70"/>
                    <a:pt x="2399" y="71"/>
                    <a:pt x="2394" y="72"/>
                  </a:cubicBezTo>
                  <a:cubicBezTo>
                    <a:pt x="2396" y="71"/>
                    <a:pt x="2398" y="71"/>
                    <a:pt x="2399" y="71"/>
                  </a:cubicBezTo>
                  <a:cubicBezTo>
                    <a:pt x="2410" y="72"/>
                    <a:pt x="2404" y="73"/>
                    <a:pt x="2397" y="75"/>
                  </a:cubicBezTo>
                  <a:cubicBezTo>
                    <a:pt x="2393" y="74"/>
                    <a:pt x="2390" y="74"/>
                    <a:pt x="2386" y="74"/>
                  </a:cubicBezTo>
                  <a:cubicBezTo>
                    <a:pt x="2379" y="75"/>
                    <a:pt x="2372" y="77"/>
                    <a:pt x="2374" y="79"/>
                  </a:cubicBezTo>
                  <a:cubicBezTo>
                    <a:pt x="2376" y="78"/>
                    <a:pt x="2379" y="78"/>
                    <a:pt x="2383" y="78"/>
                  </a:cubicBezTo>
                  <a:cubicBezTo>
                    <a:pt x="2382" y="78"/>
                    <a:pt x="2380" y="79"/>
                    <a:pt x="2381" y="79"/>
                  </a:cubicBezTo>
                  <a:cubicBezTo>
                    <a:pt x="2382" y="79"/>
                    <a:pt x="2385" y="78"/>
                    <a:pt x="2390" y="78"/>
                  </a:cubicBezTo>
                  <a:cubicBezTo>
                    <a:pt x="2397" y="80"/>
                    <a:pt x="2397" y="80"/>
                    <a:pt x="2397" y="80"/>
                  </a:cubicBezTo>
                  <a:cubicBezTo>
                    <a:pt x="2399" y="79"/>
                    <a:pt x="2399" y="79"/>
                    <a:pt x="2399" y="79"/>
                  </a:cubicBezTo>
                  <a:cubicBezTo>
                    <a:pt x="2437" y="80"/>
                    <a:pt x="2437" y="80"/>
                    <a:pt x="2437" y="80"/>
                  </a:cubicBezTo>
                  <a:cubicBezTo>
                    <a:pt x="2465" y="76"/>
                    <a:pt x="2489" y="71"/>
                    <a:pt x="2533" y="69"/>
                  </a:cubicBezTo>
                  <a:cubicBezTo>
                    <a:pt x="2522" y="71"/>
                    <a:pt x="2531" y="72"/>
                    <a:pt x="2530" y="75"/>
                  </a:cubicBezTo>
                  <a:cubicBezTo>
                    <a:pt x="2518" y="72"/>
                    <a:pt x="2496" y="77"/>
                    <a:pt x="2473" y="77"/>
                  </a:cubicBezTo>
                  <a:cubicBezTo>
                    <a:pt x="2485" y="77"/>
                    <a:pt x="2483" y="78"/>
                    <a:pt x="2480" y="79"/>
                  </a:cubicBezTo>
                  <a:cubicBezTo>
                    <a:pt x="2520" y="75"/>
                    <a:pt x="2520" y="75"/>
                    <a:pt x="2520" y="75"/>
                  </a:cubicBezTo>
                  <a:cubicBezTo>
                    <a:pt x="2519" y="77"/>
                    <a:pt x="2529" y="76"/>
                    <a:pt x="2539" y="77"/>
                  </a:cubicBezTo>
                  <a:cubicBezTo>
                    <a:pt x="2531" y="73"/>
                    <a:pt x="2570" y="73"/>
                    <a:pt x="2586" y="72"/>
                  </a:cubicBezTo>
                  <a:cubicBezTo>
                    <a:pt x="2587" y="73"/>
                    <a:pt x="2583" y="74"/>
                    <a:pt x="2563" y="75"/>
                  </a:cubicBezTo>
                  <a:cubicBezTo>
                    <a:pt x="2585" y="77"/>
                    <a:pt x="2592" y="69"/>
                    <a:pt x="2614" y="71"/>
                  </a:cubicBezTo>
                  <a:cubicBezTo>
                    <a:pt x="2609" y="71"/>
                    <a:pt x="2606" y="71"/>
                    <a:pt x="2604" y="72"/>
                  </a:cubicBezTo>
                  <a:cubicBezTo>
                    <a:pt x="2616" y="70"/>
                    <a:pt x="2644" y="71"/>
                    <a:pt x="2637" y="72"/>
                  </a:cubicBezTo>
                  <a:cubicBezTo>
                    <a:pt x="2632" y="72"/>
                    <a:pt x="2632" y="72"/>
                    <a:pt x="2632" y="72"/>
                  </a:cubicBezTo>
                  <a:cubicBezTo>
                    <a:pt x="2665" y="72"/>
                    <a:pt x="2732" y="69"/>
                    <a:pt x="2737" y="66"/>
                  </a:cubicBezTo>
                  <a:cubicBezTo>
                    <a:pt x="2737" y="66"/>
                    <a:pt x="2732" y="70"/>
                    <a:pt x="2730" y="71"/>
                  </a:cubicBezTo>
                  <a:cubicBezTo>
                    <a:pt x="2789" y="57"/>
                    <a:pt x="2789" y="57"/>
                    <a:pt x="2789" y="57"/>
                  </a:cubicBezTo>
                  <a:cubicBezTo>
                    <a:pt x="2783" y="61"/>
                    <a:pt x="2803" y="67"/>
                    <a:pt x="2776" y="69"/>
                  </a:cubicBezTo>
                  <a:cubicBezTo>
                    <a:pt x="2784" y="70"/>
                    <a:pt x="2794" y="70"/>
                    <a:pt x="2810" y="68"/>
                  </a:cubicBezTo>
                  <a:cubicBezTo>
                    <a:pt x="2805" y="68"/>
                    <a:pt x="2797" y="64"/>
                    <a:pt x="2804" y="64"/>
                  </a:cubicBezTo>
                  <a:cubicBezTo>
                    <a:pt x="2824" y="67"/>
                    <a:pt x="2818" y="65"/>
                    <a:pt x="2843" y="67"/>
                  </a:cubicBezTo>
                  <a:cubicBezTo>
                    <a:pt x="2835" y="67"/>
                    <a:pt x="2843" y="62"/>
                    <a:pt x="2856" y="62"/>
                  </a:cubicBezTo>
                  <a:cubicBezTo>
                    <a:pt x="2854" y="63"/>
                    <a:pt x="2857" y="66"/>
                    <a:pt x="2852" y="67"/>
                  </a:cubicBezTo>
                  <a:cubicBezTo>
                    <a:pt x="2882" y="62"/>
                    <a:pt x="2882" y="62"/>
                    <a:pt x="2882" y="62"/>
                  </a:cubicBezTo>
                  <a:cubicBezTo>
                    <a:pt x="2877" y="63"/>
                    <a:pt x="2883" y="66"/>
                    <a:pt x="2889" y="67"/>
                  </a:cubicBezTo>
                  <a:cubicBezTo>
                    <a:pt x="2886" y="66"/>
                    <a:pt x="2917" y="66"/>
                    <a:pt x="2925" y="65"/>
                  </a:cubicBezTo>
                  <a:cubicBezTo>
                    <a:pt x="2912" y="64"/>
                    <a:pt x="2912" y="64"/>
                    <a:pt x="2912" y="64"/>
                  </a:cubicBezTo>
                  <a:cubicBezTo>
                    <a:pt x="2947" y="64"/>
                    <a:pt x="2946" y="57"/>
                    <a:pt x="2981" y="56"/>
                  </a:cubicBezTo>
                  <a:cubicBezTo>
                    <a:pt x="2977" y="57"/>
                    <a:pt x="2971" y="62"/>
                    <a:pt x="2989" y="62"/>
                  </a:cubicBezTo>
                  <a:cubicBezTo>
                    <a:pt x="2997" y="60"/>
                    <a:pt x="3025" y="50"/>
                    <a:pt x="3056" y="48"/>
                  </a:cubicBezTo>
                  <a:cubicBezTo>
                    <a:pt x="3062" y="49"/>
                    <a:pt x="3062" y="49"/>
                    <a:pt x="3062" y="49"/>
                  </a:cubicBezTo>
                  <a:cubicBezTo>
                    <a:pt x="3086" y="47"/>
                    <a:pt x="3086" y="47"/>
                    <a:pt x="3086" y="47"/>
                  </a:cubicBezTo>
                  <a:cubicBezTo>
                    <a:pt x="3071" y="50"/>
                    <a:pt x="3029" y="59"/>
                    <a:pt x="3007" y="62"/>
                  </a:cubicBezTo>
                  <a:cubicBezTo>
                    <a:pt x="3020" y="63"/>
                    <a:pt x="3011" y="64"/>
                    <a:pt x="3030" y="63"/>
                  </a:cubicBezTo>
                  <a:cubicBezTo>
                    <a:pt x="3037" y="64"/>
                    <a:pt x="3020" y="65"/>
                    <a:pt x="3014" y="66"/>
                  </a:cubicBezTo>
                  <a:cubicBezTo>
                    <a:pt x="3060" y="65"/>
                    <a:pt x="3060" y="65"/>
                    <a:pt x="3060" y="65"/>
                  </a:cubicBezTo>
                  <a:cubicBezTo>
                    <a:pt x="3058" y="62"/>
                    <a:pt x="3095" y="61"/>
                    <a:pt x="3093" y="59"/>
                  </a:cubicBezTo>
                  <a:cubicBezTo>
                    <a:pt x="3043" y="63"/>
                    <a:pt x="3043" y="63"/>
                    <a:pt x="3043" y="63"/>
                  </a:cubicBezTo>
                  <a:cubicBezTo>
                    <a:pt x="3041" y="61"/>
                    <a:pt x="3072" y="55"/>
                    <a:pt x="3105" y="54"/>
                  </a:cubicBezTo>
                  <a:cubicBezTo>
                    <a:pt x="3113" y="55"/>
                    <a:pt x="3099" y="59"/>
                    <a:pt x="3099" y="60"/>
                  </a:cubicBezTo>
                  <a:cubicBezTo>
                    <a:pt x="3104" y="59"/>
                    <a:pt x="3130" y="58"/>
                    <a:pt x="3133" y="58"/>
                  </a:cubicBezTo>
                  <a:cubicBezTo>
                    <a:pt x="3120" y="60"/>
                    <a:pt x="3120" y="60"/>
                    <a:pt x="3120" y="60"/>
                  </a:cubicBezTo>
                  <a:cubicBezTo>
                    <a:pt x="3138" y="61"/>
                    <a:pt x="3149" y="56"/>
                    <a:pt x="3171" y="58"/>
                  </a:cubicBezTo>
                  <a:cubicBezTo>
                    <a:pt x="3179" y="58"/>
                    <a:pt x="3194" y="60"/>
                    <a:pt x="3195" y="59"/>
                  </a:cubicBezTo>
                  <a:cubicBezTo>
                    <a:pt x="3183" y="56"/>
                    <a:pt x="3180" y="47"/>
                    <a:pt x="3188" y="44"/>
                  </a:cubicBezTo>
                  <a:cubicBezTo>
                    <a:pt x="3191" y="44"/>
                    <a:pt x="3228" y="46"/>
                    <a:pt x="3236" y="47"/>
                  </a:cubicBezTo>
                  <a:cubicBezTo>
                    <a:pt x="3249" y="49"/>
                    <a:pt x="3218" y="53"/>
                    <a:pt x="3229" y="55"/>
                  </a:cubicBezTo>
                  <a:cubicBezTo>
                    <a:pt x="3229" y="54"/>
                    <a:pt x="3236" y="53"/>
                    <a:pt x="3239" y="53"/>
                  </a:cubicBezTo>
                  <a:cubicBezTo>
                    <a:pt x="3247" y="53"/>
                    <a:pt x="3235" y="55"/>
                    <a:pt x="3253" y="54"/>
                  </a:cubicBezTo>
                  <a:cubicBezTo>
                    <a:pt x="3256" y="52"/>
                    <a:pt x="3288" y="54"/>
                    <a:pt x="3261" y="52"/>
                  </a:cubicBezTo>
                  <a:cubicBezTo>
                    <a:pt x="3278" y="51"/>
                    <a:pt x="3279" y="52"/>
                    <a:pt x="3299" y="51"/>
                  </a:cubicBezTo>
                  <a:cubicBezTo>
                    <a:pt x="3292" y="50"/>
                    <a:pt x="3316" y="45"/>
                    <a:pt x="3333" y="44"/>
                  </a:cubicBezTo>
                  <a:cubicBezTo>
                    <a:pt x="3332" y="44"/>
                    <a:pt x="3336" y="45"/>
                    <a:pt x="3338" y="45"/>
                  </a:cubicBezTo>
                  <a:cubicBezTo>
                    <a:pt x="3372" y="45"/>
                    <a:pt x="3391" y="45"/>
                    <a:pt x="3423" y="44"/>
                  </a:cubicBezTo>
                  <a:cubicBezTo>
                    <a:pt x="3426" y="45"/>
                    <a:pt x="3442" y="45"/>
                    <a:pt x="3435" y="47"/>
                  </a:cubicBezTo>
                  <a:cubicBezTo>
                    <a:pt x="3440" y="46"/>
                    <a:pt x="3444" y="45"/>
                    <a:pt x="3454" y="45"/>
                  </a:cubicBezTo>
                  <a:cubicBezTo>
                    <a:pt x="3473" y="47"/>
                    <a:pt x="3432" y="46"/>
                    <a:pt x="3446" y="48"/>
                  </a:cubicBezTo>
                  <a:cubicBezTo>
                    <a:pt x="3448" y="47"/>
                    <a:pt x="3472" y="45"/>
                    <a:pt x="3486" y="44"/>
                  </a:cubicBezTo>
                  <a:cubicBezTo>
                    <a:pt x="3482" y="41"/>
                    <a:pt x="3453" y="44"/>
                    <a:pt x="3439" y="46"/>
                  </a:cubicBezTo>
                  <a:cubicBezTo>
                    <a:pt x="3439" y="42"/>
                    <a:pt x="3464" y="38"/>
                    <a:pt x="3497" y="36"/>
                  </a:cubicBezTo>
                  <a:cubicBezTo>
                    <a:pt x="3524" y="34"/>
                    <a:pt x="3509" y="37"/>
                    <a:pt x="3514" y="37"/>
                  </a:cubicBezTo>
                  <a:cubicBezTo>
                    <a:pt x="3564" y="36"/>
                    <a:pt x="3556" y="30"/>
                    <a:pt x="3598" y="31"/>
                  </a:cubicBezTo>
                  <a:cubicBezTo>
                    <a:pt x="3615" y="33"/>
                    <a:pt x="3599" y="35"/>
                    <a:pt x="3603" y="37"/>
                  </a:cubicBezTo>
                  <a:cubicBezTo>
                    <a:pt x="3581" y="38"/>
                    <a:pt x="3569" y="36"/>
                    <a:pt x="3554" y="37"/>
                  </a:cubicBezTo>
                  <a:cubicBezTo>
                    <a:pt x="3573" y="37"/>
                    <a:pt x="3573" y="37"/>
                    <a:pt x="3573" y="37"/>
                  </a:cubicBezTo>
                  <a:cubicBezTo>
                    <a:pt x="3566" y="38"/>
                    <a:pt x="3551" y="39"/>
                    <a:pt x="3543" y="39"/>
                  </a:cubicBezTo>
                  <a:cubicBezTo>
                    <a:pt x="3557" y="40"/>
                    <a:pt x="3628" y="37"/>
                    <a:pt x="3667" y="37"/>
                  </a:cubicBezTo>
                  <a:cubicBezTo>
                    <a:pt x="3674" y="36"/>
                    <a:pt x="3686" y="35"/>
                    <a:pt x="3680" y="35"/>
                  </a:cubicBezTo>
                  <a:cubicBezTo>
                    <a:pt x="3668" y="35"/>
                    <a:pt x="3668" y="35"/>
                    <a:pt x="3668" y="35"/>
                  </a:cubicBezTo>
                  <a:cubicBezTo>
                    <a:pt x="3656" y="34"/>
                    <a:pt x="3691" y="32"/>
                    <a:pt x="3675" y="32"/>
                  </a:cubicBezTo>
                  <a:cubicBezTo>
                    <a:pt x="3692" y="30"/>
                    <a:pt x="3710" y="28"/>
                    <a:pt x="3733" y="28"/>
                  </a:cubicBezTo>
                  <a:cubicBezTo>
                    <a:pt x="3738" y="30"/>
                    <a:pt x="3738" y="30"/>
                    <a:pt x="3738" y="30"/>
                  </a:cubicBezTo>
                  <a:cubicBezTo>
                    <a:pt x="3737" y="30"/>
                    <a:pt x="3722" y="29"/>
                    <a:pt x="3716" y="30"/>
                  </a:cubicBezTo>
                  <a:cubicBezTo>
                    <a:pt x="3726" y="29"/>
                    <a:pt x="3752" y="32"/>
                    <a:pt x="3762" y="29"/>
                  </a:cubicBezTo>
                  <a:cubicBezTo>
                    <a:pt x="3746" y="28"/>
                    <a:pt x="3746" y="28"/>
                    <a:pt x="3746" y="28"/>
                  </a:cubicBezTo>
                  <a:cubicBezTo>
                    <a:pt x="3762" y="26"/>
                    <a:pt x="3783" y="23"/>
                    <a:pt x="3803" y="23"/>
                  </a:cubicBezTo>
                  <a:close/>
                  <a:moveTo>
                    <a:pt x="948" y="107"/>
                  </a:moveTo>
                  <a:cubicBezTo>
                    <a:pt x="953" y="107"/>
                    <a:pt x="953" y="107"/>
                    <a:pt x="953" y="107"/>
                  </a:cubicBezTo>
                  <a:cubicBezTo>
                    <a:pt x="942" y="108"/>
                    <a:pt x="945" y="107"/>
                    <a:pt x="948" y="107"/>
                  </a:cubicBezTo>
                  <a:close/>
                  <a:moveTo>
                    <a:pt x="1982" y="94"/>
                  </a:moveTo>
                  <a:cubicBezTo>
                    <a:pt x="1988" y="91"/>
                    <a:pt x="1993" y="92"/>
                    <a:pt x="2002" y="93"/>
                  </a:cubicBezTo>
                  <a:cubicBezTo>
                    <a:pt x="1997" y="93"/>
                    <a:pt x="1986" y="95"/>
                    <a:pt x="1982" y="94"/>
                  </a:cubicBezTo>
                  <a:close/>
                  <a:moveTo>
                    <a:pt x="2407" y="76"/>
                  </a:moveTo>
                  <a:cubicBezTo>
                    <a:pt x="2412" y="75"/>
                    <a:pt x="2417" y="75"/>
                    <a:pt x="2424" y="76"/>
                  </a:cubicBezTo>
                  <a:cubicBezTo>
                    <a:pt x="2420" y="76"/>
                    <a:pt x="2414" y="76"/>
                    <a:pt x="2407" y="76"/>
                  </a:cubicBezTo>
                  <a:close/>
                  <a:moveTo>
                    <a:pt x="2845" y="55"/>
                  </a:moveTo>
                  <a:cubicBezTo>
                    <a:pt x="2845" y="55"/>
                    <a:pt x="2843" y="55"/>
                    <a:pt x="2847" y="54"/>
                  </a:cubicBezTo>
                  <a:cubicBezTo>
                    <a:pt x="2846" y="55"/>
                    <a:pt x="2846" y="55"/>
                    <a:pt x="2845" y="55"/>
                  </a:cubicBezTo>
                  <a:close/>
                  <a:moveTo>
                    <a:pt x="3599" y="28"/>
                  </a:moveTo>
                  <a:cubicBezTo>
                    <a:pt x="3586" y="28"/>
                    <a:pt x="3591" y="28"/>
                    <a:pt x="3599" y="28"/>
                  </a:cubicBezTo>
                  <a:cubicBezTo>
                    <a:pt x="3599" y="28"/>
                    <a:pt x="3599" y="28"/>
                    <a:pt x="3599" y="28"/>
                  </a:cubicBezTo>
                  <a:close/>
                  <a:moveTo>
                    <a:pt x="2376" y="80"/>
                  </a:moveTo>
                  <a:cubicBezTo>
                    <a:pt x="2375" y="79"/>
                    <a:pt x="2374" y="79"/>
                    <a:pt x="2374" y="79"/>
                  </a:cubicBezTo>
                  <a:cubicBezTo>
                    <a:pt x="2372" y="79"/>
                    <a:pt x="2372" y="80"/>
                    <a:pt x="2376" y="80"/>
                  </a:cubicBezTo>
                  <a:close/>
                  <a:moveTo>
                    <a:pt x="1552" y="108"/>
                  </a:moveTo>
                  <a:cubicBezTo>
                    <a:pt x="1551" y="108"/>
                    <a:pt x="1551" y="108"/>
                    <a:pt x="1551" y="108"/>
                  </a:cubicBezTo>
                  <a:cubicBezTo>
                    <a:pt x="1550" y="108"/>
                    <a:pt x="1550" y="108"/>
                    <a:pt x="1550" y="108"/>
                  </a:cubicBezTo>
                  <a:lnTo>
                    <a:pt x="1552" y="108"/>
                  </a:lnTo>
                  <a:close/>
                  <a:moveTo>
                    <a:pt x="3239" y="56"/>
                  </a:moveTo>
                  <a:cubicBezTo>
                    <a:pt x="3233" y="56"/>
                    <a:pt x="3231" y="55"/>
                    <a:pt x="3229" y="55"/>
                  </a:cubicBezTo>
                  <a:cubicBezTo>
                    <a:pt x="3228" y="56"/>
                    <a:pt x="3231" y="56"/>
                    <a:pt x="3239" y="56"/>
                  </a:cubicBezTo>
                  <a:close/>
                  <a:moveTo>
                    <a:pt x="3754" y="22"/>
                  </a:moveTo>
                  <a:cubicBezTo>
                    <a:pt x="3754" y="22"/>
                    <a:pt x="3752" y="22"/>
                    <a:pt x="3754" y="21"/>
                  </a:cubicBezTo>
                  <a:cubicBezTo>
                    <a:pt x="3740" y="22"/>
                    <a:pt x="3740" y="22"/>
                    <a:pt x="3740" y="22"/>
                  </a:cubicBezTo>
                  <a:cubicBezTo>
                    <a:pt x="3748" y="22"/>
                    <a:pt x="3751" y="22"/>
                    <a:pt x="3754" y="22"/>
                  </a:cubicBezTo>
                  <a:close/>
                  <a:moveTo>
                    <a:pt x="3754" y="21"/>
                  </a:moveTo>
                  <a:cubicBezTo>
                    <a:pt x="3756" y="21"/>
                    <a:pt x="3756" y="21"/>
                    <a:pt x="3756" y="21"/>
                  </a:cubicBezTo>
                  <a:cubicBezTo>
                    <a:pt x="3755" y="21"/>
                    <a:pt x="3755" y="21"/>
                    <a:pt x="3754" y="21"/>
                  </a:cubicBezTo>
                  <a:close/>
                  <a:moveTo>
                    <a:pt x="3895" y="29"/>
                  </a:moveTo>
                  <a:cubicBezTo>
                    <a:pt x="3897" y="29"/>
                    <a:pt x="3900" y="29"/>
                    <a:pt x="3902" y="29"/>
                  </a:cubicBezTo>
                  <a:cubicBezTo>
                    <a:pt x="3901" y="28"/>
                    <a:pt x="3901" y="28"/>
                    <a:pt x="3901" y="28"/>
                  </a:cubicBezTo>
                  <a:cubicBezTo>
                    <a:pt x="3891" y="28"/>
                    <a:pt x="3885" y="29"/>
                    <a:pt x="3895" y="29"/>
                  </a:cubicBezTo>
                  <a:close/>
                  <a:moveTo>
                    <a:pt x="3771" y="27"/>
                  </a:moveTo>
                  <a:cubicBezTo>
                    <a:pt x="3772" y="29"/>
                    <a:pt x="3782" y="28"/>
                    <a:pt x="3793" y="27"/>
                  </a:cubicBezTo>
                  <a:cubicBezTo>
                    <a:pt x="3793" y="27"/>
                    <a:pt x="3792" y="27"/>
                    <a:pt x="3791" y="27"/>
                  </a:cubicBezTo>
                  <a:cubicBezTo>
                    <a:pt x="3795" y="25"/>
                    <a:pt x="3783" y="26"/>
                    <a:pt x="3771" y="27"/>
                  </a:cubicBezTo>
                  <a:close/>
                  <a:moveTo>
                    <a:pt x="3796" y="27"/>
                  </a:moveTo>
                  <a:cubicBezTo>
                    <a:pt x="3799" y="27"/>
                    <a:pt x="3803" y="27"/>
                    <a:pt x="3806" y="27"/>
                  </a:cubicBezTo>
                  <a:cubicBezTo>
                    <a:pt x="3808" y="26"/>
                    <a:pt x="3802" y="27"/>
                    <a:pt x="3796" y="27"/>
                  </a:cubicBezTo>
                  <a:close/>
                  <a:moveTo>
                    <a:pt x="3656" y="26"/>
                  </a:moveTo>
                  <a:cubicBezTo>
                    <a:pt x="3661" y="27"/>
                    <a:pt x="3659" y="24"/>
                    <a:pt x="3662" y="25"/>
                  </a:cubicBezTo>
                  <a:cubicBezTo>
                    <a:pt x="3668" y="23"/>
                    <a:pt x="3627" y="28"/>
                    <a:pt x="3656" y="26"/>
                  </a:cubicBezTo>
                  <a:close/>
                  <a:moveTo>
                    <a:pt x="3770" y="32"/>
                  </a:moveTo>
                  <a:cubicBezTo>
                    <a:pt x="3780" y="32"/>
                    <a:pt x="3780" y="32"/>
                    <a:pt x="3780" y="32"/>
                  </a:cubicBezTo>
                  <a:cubicBezTo>
                    <a:pt x="3776" y="30"/>
                    <a:pt x="3776" y="30"/>
                    <a:pt x="3776" y="30"/>
                  </a:cubicBezTo>
                  <a:lnTo>
                    <a:pt x="3770" y="32"/>
                  </a:lnTo>
                  <a:close/>
                  <a:moveTo>
                    <a:pt x="3692" y="33"/>
                  </a:moveTo>
                  <a:cubicBezTo>
                    <a:pt x="3710" y="33"/>
                    <a:pt x="3710" y="33"/>
                    <a:pt x="3710" y="33"/>
                  </a:cubicBezTo>
                  <a:cubicBezTo>
                    <a:pt x="3709" y="33"/>
                    <a:pt x="3712" y="33"/>
                    <a:pt x="3714" y="33"/>
                  </a:cubicBezTo>
                  <a:cubicBezTo>
                    <a:pt x="3703" y="33"/>
                    <a:pt x="3691" y="33"/>
                    <a:pt x="3692" y="33"/>
                  </a:cubicBezTo>
                  <a:close/>
                  <a:moveTo>
                    <a:pt x="3729" y="32"/>
                  </a:moveTo>
                  <a:cubicBezTo>
                    <a:pt x="3726" y="32"/>
                    <a:pt x="3719" y="32"/>
                    <a:pt x="3714" y="33"/>
                  </a:cubicBezTo>
                  <a:cubicBezTo>
                    <a:pt x="3720" y="33"/>
                    <a:pt x="3726" y="32"/>
                    <a:pt x="3729" y="32"/>
                  </a:cubicBezTo>
                  <a:close/>
                  <a:moveTo>
                    <a:pt x="3738" y="34"/>
                  </a:moveTo>
                  <a:cubicBezTo>
                    <a:pt x="3756" y="34"/>
                    <a:pt x="3756" y="34"/>
                    <a:pt x="3756" y="34"/>
                  </a:cubicBezTo>
                  <a:cubicBezTo>
                    <a:pt x="3750" y="33"/>
                    <a:pt x="3750" y="33"/>
                    <a:pt x="3750" y="33"/>
                  </a:cubicBezTo>
                  <a:lnTo>
                    <a:pt x="3738" y="34"/>
                  </a:lnTo>
                  <a:close/>
                  <a:moveTo>
                    <a:pt x="3500" y="39"/>
                  </a:moveTo>
                  <a:cubicBezTo>
                    <a:pt x="3480" y="40"/>
                    <a:pt x="3480" y="40"/>
                    <a:pt x="3480" y="40"/>
                  </a:cubicBezTo>
                  <a:cubicBezTo>
                    <a:pt x="3478" y="40"/>
                    <a:pt x="3484" y="41"/>
                    <a:pt x="3491" y="40"/>
                  </a:cubicBezTo>
                  <a:cubicBezTo>
                    <a:pt x="3496" y="40"/>
                    <a:pt x="3503" y="39"/>
                    <a:pt x="3500" y="39"/>
                  </a:cubicBezTo>
                  <a:close/>
                  <a:moveTo>
                    <a:pt x="3550" y="44"/>
                  </a:moveTo>
                  <a:cubicBezTo>
                    <a:pt x="3559" y="42"/>
                    <a:pt x="3559" y="42"/>
                    <a:pt x="3559" y="42"/>
                  </a:cubicBezTo>
                  <a:cubicBezTo>
                    <a:pt x="3554" y="42"/>
                    <a:pt x="3553" y="42"/>
                    <a:pt x="3550" y="41"/>
                  </a:cubicBezTo>
                  <a:lnTo>
                    <a:pt x="3550" y="44"/>
                  </a:lnTo>
                  <a:close/>
                  <a:moveTo>
                    <a:pt x="3499" y="47"/>
                  </a:moveTo>
                  <a:cubicBezTo>
                    <a:pt x="3500" y="46"/>
                    <a:pt x="3520" y="45"/>
                    <a:pt x="3502" y="45"/>
                  </a:cubicBezTo>
                  <a:cubicBezTo>
                    <a:pt x="3500" y="45"/>
                    <a:pt x="3474" y="47"/>
                    <a:pt x="3499" y="47"/>
                  </a:cubicBezTo>
                  <a:close/>
                  <a:moveTo>
                    <a:pt x="3208" y="50"/>
                  </a:moveTo>
                  <a:cubicBezTo>
                    <a:pt x="3213" y="50"/>
                    <a:pt x="3213" y="50"/>
                    <a:pt x="3213" y="50"/>
                  </a:cubicBezTo>
                  <a:cubicBezTo>
                    <a:pt x="3212" y="46"/>
                    <a:pt x="3212" y="46"/>
                    <a:pt x="3212" y="46"/>
                  </a:cubicBezTo>
                  <a:lnTo>
                    <a:pt x="3208" y="50"/>
                  </a:lnTo>
                  <a:close/>
                  <a:moveTo>
                    <a:pt x="2964" y="64"/>
                  </a:moveTo>
                  <a:cubicBezTo>
                    <a:pt x="2950" y="65"/>
                    <a:pt x="2943" y="65"/>
                    <a:pt x="2950" y="67"/>
                  </a:cubicBezTo>
                  <a:cubicBezTo>
                    <a:pt x="2973" y="67"/>
                    <a:pt x="2955" y="65"/>
                    <a:pt x="2976" y="65"/>
                  </a:cubicBezTo>
                  <a:cubicBezTo>
                    <a:pt x="2981" y="64"/>
                    <a:pt x="2959" y="65"/>
                    <a:pt x="2964" y="64"/>
                  </a:cubicBezTo>
                  <a:close/>
                  <a:moveTo>
                    <a:pt x="2964" y="64"/>
                  </a:moveTo>
                  <a:cubicBezTo>
                    <a:pt x="2967" y="63"/>
                    <a:pt x="2969" y="63"/>
                    <a:pt x="2971" y="63"/>
                  </a:cubicBezTo>
                  <a:cubicBezTo>
                    <a:pt x="2967" y="63"/>
                    <a:pt x="2965" y="63"/>
                    <a:pt x="2964" y="64"/>
                  </a:cubicBezTo>
                  <a:close/>
                  <a:moveTo>
                    <a:pt x="41" y="131"/>
                  </a:moveTo>
                  <a:cubicBezTo>
                    <a:pt x="26" y="130"/>
                    <a:pt x="26" y="130"/>
                    <a:pt x="26" y="130"/>
                  </a:cubicBezTo>
                  <a:cubicBezTo>
                    <a:pt x="36" y="131"/>
                    <a:pt x="36" y="131"/>
                    <a:pt x="36" y="131"/>
                  </a:cubicBezTo>
                  <a:lnTo>
                    <a:pt x="41" y="131"/>
                  </a:lnTo>
                  <a:close/>
                  <a:moveTo>
                    <a:pt x="0" y="135"/>
                  </a:moveTo>
                  <a:cubicBezTo>
                    <a:pt x="3" y="134"/>
                    <a:pt x="10" y="134"/>
                    <a:pt x="13" y="135"/>
                  </a:cubicBezTo>
                  <a:cubicBezTo>
                    <a:pt x="9" y="132"/>
                    <a:pt x="9" y="132"/>
                    <a:pt x="9" y="132"/>
                  </a:cubicBezTo>
                  <a:lnTo>
                    <a:pt x="0" y="135"/>
                  </a:lnTo>
                  <a:close/>
                  <a:moveTo>
                    <a:pt x="2032" y="95"/>
                  </a:moveTo>
                  <a:cubicBezTo>
                    <a:pt x="2043" y="97"/>
                    <a:pt x="2043" y="97"/>
                    <a:pt x="2043" y="97"/>
                  </a:cubicBezTo>
                  <a:cubicBezTo>
                    <a:pt x="2044" y="96"/>
                    <a:pt x="2044" y="96"/>
                    <a:pt x="2044" y="96"/>
                  </a:cubicBezTo>
                  <a:cubicBezTo>
                    <a:pt x="2042" y="95"/>
                    <a:pt x="2039" y="95"/>
                    <a:pt x="2032" y="95"/>
                  </a:cubicBezTo>
                  <a:close/>
                  <a:moveTo>
                    <a:pt x="1842" y="100"/>
                  </a:moveTo>
                  <a:cubicBezTo>
                    <a:pt x="1845" y="100"/>
                    <a:pt x="1845" y="100"/>
                    <a:pt x="1845" y="100"/>
                  </a:cubicBezTo>
                  <a:cubicBezTo>
                    <a:pt x="1839" y="98"/>
                    <a:pt x="1839" y="98"/>
                    <a:pt x="1839" y="98"/>
                  </a:cubicBezTo>
                  <a:lnTo>
                    <a:pt x="1842" y="100"/>
                  </a:lnTo>
                  <a:close/>
                  <a:moveTo>
                    <a:pt x="1673" y="108"/>
                  </a:moveTo>
                  <a:cubicBezTo>
                    <a:pt x="1678" y="108"/>
                    <a:pt x="1684" y="108"/>
                    <a:pt x="1690" y="108"/>
                  </a:cubicBezTo>
                  <a:cubicBezTo>
                    <a:pt x="1678" y="108"/>
                    <a:pt x="1671" y="106"/>
                    <a:pt x="1673" y="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3033C-A066-499E-B3E9-219340D71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8221" y="6234113"/>
            <a:ext cx="640555" cy="42576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25400" dir="9000000" algn="r" rotWithShape="0">
              <a:prstClr val="black">
                <a:alpha val="40000"/>
              </a:prstClr>
            </a:outerShdw>
          </a:effectLst>
        </p:spPr>
        <p:txBody>
          <a:bodyPr vert="horz" lIns="144000" tIns="45720" rIns="144000" bIns="45720" rtlCol="0" anchor="ctr"/>
          <a:lstStyle>
            <a:lvl1pPr algn="l">
              <a:defRPr sz="1200" b="1" i="1">
                <a:solidFill>
                  <a:schemeClr val="bg1"/>
                </a:solidFill>
              </a:defRPr>
            </a:lvl1pPr>
          </a:lstStyle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6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52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52">
          <p15:clr>
            <a:srgbClr val="F26B43"/>
          </p15:clr>
        </p15:guide>
        <p15:guide id="4" orient="horz" pos="40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7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fif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B9460-C231-4267-B89F-FABCA4596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87" y="4438995"/>
            <a:ext cx="7065038" cy="748145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Histoplasmosis in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73452-B891-4421-A425-F0A422E07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8" y="5311833"/>
            <a:ext cx="6081712" cy="1165167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Flavio de </a:t>
            </a:r>
            <a:r>
              <a:rPr lang="en-GB" b="1" dirty="0" err="1"/>
              <a:t>Queiroz</a:t>
            </a:r>
            <a:r>
              <a:rPr lang="en-GB" b="1" dirty="0"/>
              <a:t> </a:t>
            </a:r>
            <a:r>
              <a:rPr lang="en-GB" b="1" dirty="0" err="1"/>
              <a:t>Telles</a:t>
            </a:r>
            <a:r>
              <a:rPr lang="en-GB" b="1" dirty="0"/>
              <a:t>, MD, PhD</a:t>
            </a:r>
          </a:p>
          <a:p>
            <a:r>
              <a:rPr lang="en-GB" dirty="0"/>
              <a:t>Associate Professor</a:t>
            </a:r>
          </a:p>
          <a:p>
            <a:r>
              <a:rPr lang="en-GB" dirty="0"/>
              <a:t>Department of Public Health</a:t>
            </a:r>
          </a:p>
          <a:p>
            <a:r>
              <a:rPr lang="en-GB" dirty="0"/>
              <a:t>Hospital de </a:t>
            </a:r>
            <a:r>
              <a:rPr lang="en-GB" dirty="0" err="1"/>
              <a:t>Clínicas</a:t>
            </a:r>
            <a:r>
              <a:rPr lang="en-GB" dirty="0"/>
              <a:t>, </a:t>
            </a:r>
            <a:r>
              <a:rPr lang="en-GB" dirty="0" err="1"/>
              <a:t>Universidade</a:t>
            </a:r>
            <a:r>
              <a:rPr lang="en-GB" dirty="0"/>
              <a:t> Federal do Paraná</a:t>
            </a:r>
          </a:p>
        </p:txBody>
      </p:sp>
    </p:spTree>
    <p:extLst>
      <p:ext uri="{BB962C8B-B14F-4D97-AF65-F5344CB8AC3E}">
        <p14:creationId xmlns:p14="http://schemas.microsoft.com/office/powerpoint/2010/main" val="212962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manifestations of histoplasmosis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23949" y="1529542"/>
            <a:ext cx="5318497" cy="482654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Depends on both pathogen and host factors</a:t>
            </a:r>
          </a:p>
          <a:p>
            <a:pPr lvl="1"/>
            <a:r>
              <a:rPr lang="en-GB" sz="2000" dirty="0"/>
              <a:t>FUNGAL: inoculum size; strain virulence</a:t>
            </a:r>
          </a:p>
          <a:p>
            <a:pPr lvl="1"/>
            <a:r>
              <a:rPr lang="en-GB" sz="2000" dirty="0"/>
              <a:t>HOST: extremes of age (i.e. infants); malnutrition; conditions causing immunodeficiency (e.g. AIDS, malignancies); transplants (e.g. HSCT, solid organs); medications causing immunodeficiency (e.g. anti-TNF, steroids)</a:t>
            </a:r>
          </a:p>
          <a:p>
            <a:endParaRPr lang="en-GB" sz="2000" dirty="0"/>
          </a:p>
          <a:p>
            <a:r>
              <a:rPr lang="en-GB" sz="2000" dirty="0"/>
              <a:t>Most infections are asymptomatic</a:t>
            </a:r>
          </a:p>
          <a:p>
            <a:endParaRPr lang="en-GB" sz="2000" dirty="0"/>
          </a:p>
          <a:p>
            <a:r>
              <a:rPr lang="en-GB" sz="2000" dirty="0"/>
              <a:t>Most of the published data on paediatric histoplasmosis are from outbreaks and case reports</a:t>
            </a:r>
          </a:p>
          <a:p>
            <a:endParaRPr lang="en-GB" sz="2000" dirty="0"/>
          </a:p>
          <a:p>
            <a:pPr lvl="1"/>
            <a:endParaRPr lang="en-GB" sz="2000" dirty="0"/>
          </a:p>
        </p:txBody>
      </p:sp>
      <p:pic>
        <p:nvPicPr>
          <p:cNvPr id="4" name="Picture 3" descr="Bat cave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422" y="1303085"/>
            <a:ext cx="3216525" cy="477208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759532" y="6063158"/>
            <a:ext cx="1279891" cy="39460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Bat cave</a:t>
            </a:r>
          </a:p>
        </p:txBody>
      </p:sp>
    </p:spTree>
    <p:extLst>
      <p:ext uri="{BB962C8B-B14F-4D97-AF65-F5344CB8AC3E}">
        <p14:creationId xmlns:p14="http://schemas.microsoft.com/office/powerpoint/2010/main" val="3637396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6" y="561602"/>
            <a:ext cx="7052180" cy="568325"/>
          </a:xfrm>
        </p:spPr>
        <p:txBody>
          <a:bodyPr/>
          <a:lstStyle/>
          <a:p>
            <a:r>
              <a:rPr lang="en-GB" dirty="0"/>
              <a:t>Paediatric histoplasmosis in an endemic area: Demographics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81D0FE-00DC-3B4F-B2BF-7A3D7518B885}"/>
              </a:ext>
            </a:extLst>
          </p:cNvPr>
          <p:cNvSpPr txBox="1"/>
          <p:nvPr/>
        </p:nvSpPr>
        <p:spPr>
          <a:xfrm>
            <a:off x="179250" y="6422650"/>
            <a:ext cx="2899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Ouellette </a:t>
            </a:r>
            <a:r>
              <a:rPr lang="en-US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et </a:t>
            </a:r>
            <a:r>
              <a:rPr lang="en-US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al. 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JPIDS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2018;6:996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2507" y="1346660"/>
            <a:ext cx="3464263" cy="482654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err="1"/>
              <a:t>Ouelette</a:t>
            </a:r>
            <a:r>
              <a:rPr lang="en-GB" sz="1600" dirty="0"/>
              <a:t> </a:t>
            </a:r>
            <a:r>
              <a:rPr lang="en-GB" sz="1600" i="1" dirty="0"/>
              <a:t>et al</a:t>
            </a:r>
            <a:r>
              <a:rPr lang="en-GB" sz="1600" dirty="0"/>
              <a:t>, 2018 </a:t>
            </a:r>
          </a:p>
          <a:p>
            <a:pPr marL="269875" lvl="1" indent="73025"/>
            <a:r>
              <a:rPr lang="en-GB" sz="1600" dirty="0"/>
              <a:t> Retrospective cohort study in Ohio, USA (N = 73)</a:t>
            </a:r>
          </a:p>
          <a:p>
            <a:pPr marL="269875" lvl="1" indent="73025"/>
            <a:r>
              <a:rPr lang="en-GB" sz="1600" dirty="0"/>
              <a:t> 3-18 y/o immunocompromised children with proven (n=13) or probable (n=56) histoplasmosis</a:t>
            </a:r>
          </a:p>
          <a:p>
            <a:pPr marL="269875" lvl="1" indent="73025"/>
            <a:r>
              <a:rPr lang="en-GB" sz="1600" dirty="0"/>
              <a:t> 22% were immunocompromised</a:t>
            </a:r>
          </a:p>
          <a:p>
            <a:pPr lvl="1"/>
            <a:endParaRPr lang="en-GB" sz="1600" dirty="0"/>
          </a:p>
          <a:p>
            <a:pPr lvl="1"/>
            <a:endParaRPr lang="en-GB" sz="1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89341" y="3355875"/>
            <a:ext cx="3159946" cy="2972232"/>
            <a:chOff x="331399" y="3325725"/>
            <a:chExt cx="3159946" cy="29722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1020" r="61880" b="1"/>
            <a:stretch/>
          </p:blipFill>
          <p:spPr>
            <a:xfrm>
              <a:off x="331399" y="3325725"/>
              <a:ext cx="3159946" cy="2972232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H="1" flipV="1">
              <a:off x="2366398" y="3663247"/>
              <a:ext cx="418365" cy="235422"/>
            </a:xfrm>
            <a:prstGeom prst="straightConnector1">
              <a:avLst/>
            </a:prstGeom>
            <a:ln w="47625">
              <a:solidFill>
                <a:srgbClr val="FF7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678" y="1378017"/>
            <a:ext cx="5156602" cy="46899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93089" y="6135468"/>
            <a:ext cx="35086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ICC = immunocompromised children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8278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1456" y="561602"/>
            <a:ext cx="6029715" cy="568325"/>
          </a:xfrm>
        </p:spPr>
        <p:txBody>
          <a:bodyPr/>
          <a:lstStyle/>
          <a:p>
            <a:r>
              <a:rPr lang="en-GB" dirty="0"/>
              <a:t>Paediatric histoplasmosis in an endemic area: Clinical characteristics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136"/>
          <a:stretch/>
        </p:blipFill>
        <p:spPr>
          <a:xfrm>
            <a:off x="4158830" y="1346660"/>
            <a:ext cx="4662270" cy="506244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15882" y="1810336"/>
            <a:ext cx="3826322" cy="425479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Site of infection</a:t>
            </a:r>
          </a:p>
          <a:p>
            <a:pPr lvl="1"/>
            <a:r>
              <a:rPr lang="en-GB" sz="1600" dirty="0"/>
              <a:t>71% </a:t>
            </a:r>
            <a:r>
              <a:rPr lang="en-GB" sz="1600" dirty="0" err="1"/>
              <a:t>unifocal</a:t>
            </a:r>
            <a:r>
              <a:rPr lang="en-GB" sz="1600" dirty="0"/>
              <a:t>/pulmonary infections</a:t>
            </a:r>
          </a:p>
          <a:p>
            <a:pPr lvl="1"/>
            <a:r>
              <a:rPr lang="en-GB" sz="1600" dirty="0"/>
              <a:t>21% disseminated infections</a:t>
            </a:r>
          </a:p>
          <a:p>
            <a:r>
              <a:rPr lang="en-GB" sz="1800" dirty="0"/>
              <a:t>Underlying conditions</a:t>
            </a:r>
          </a:p>
          <a:p>
            <a:pPr lvl="1"/>
            <a:r>
              <a:rPr lang="en-GB" sz="1600" dirty="0"/>
              <a:t>56% of ICCs received anti-TNFs</a:t>
            </a:r>
          </a:p>
          <a:p>
            <a:pPr lvl="1"/>
            <a:r>
              <a:rPr lang="en-GB" sz="1600" dirty="0"/>
              <a:t>31% of ICCs had a malignancy</a:t>
            </a:r>
          </a:p>
          <a:p>
            <a:pPr lvl="1"/>
            <a:r>
              <a:rPr lang="en-GB" sz="1600" dirty="0"/>
              <a:t>No HIV/AIDS patients</a:t>
            </a:r>
          </a:p>
          <a:p>
            <a:r>
              <a:rPr lang="en-GB" sz="1800" dirty="0"/>
              <a:t>Treatment</a:t>
            </a:r>
          </a:p>
          <a:p>
            <a:pPr lvl="1"/>
            <a:r>
              <a:rPr lang="en-GB" sz="1600" dirty="0"/>
              <a:t>67% received antifungal therapy (itraconazole or liposomal </a:t>
            </a:r>
            <a:r>
              <a:rPr lang="en-GB" sz="1600" dirty="0" err="1"/>
              <a:t>AmB</a:t>
            </a:r>
            <a:r>
              <a:rPr lang="en-GB" sz="1600" dirty="0"/>
              <a:t>)</a:t>
            </a:r>
          </a:p>
          <a:p>
            <a:pPr lvl="1"/>
            <a:endParaRPr lang="en-GB" sz="1600" dirty="0"/>
          </a:p>
          <a:p>
            <a:pPr lvl="1"/>
            <a:endParaRPr lang="en-GB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81D0FE-00DC-3B4F-B2BF-7A3D7518B885}"/>
              </a:ext>
            </a:extLst>
          </p:cNvPr>
          <p:cNvSpPr txBox="1"/>
          <p:nvPr/>
        </p:nvSpPr>
        <p:spPr>
          <a:xfrm>
            <a:off x="321958" y="6408381"/>
            <a:ext cx="2899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Ouellette </a:t>
            </a:r>
            <a:r>
              <a:rPr lang="en-US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et al. 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JPIDS 2018;6:996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787" y="1338345"/>
            <a:ext cx="2858885" cy="18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05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Chest X-rays and histopathology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4B07C8-1AAF-5A45-9BD3-25D8628EEC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45" b="8342"/>
          <a:stretch/>
        </p:blipFill>
        <p:spPr>
          <a:xfrm>
            <a:off x="477096" y="1894323"/>
            <a:ext cx="4086342" cy="29152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73DB89-5177-0D4A-A181-C7D7D3400B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41" t="18446"/>
          <a:stretch/>
        </p:blipFill>
        <p:spPr>
          <a:xfrm rot="16200000">
            <a:off x="5404768" y="1665113"/>
            <a:ext cx="2067906" cy="270785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624555" y="4167258"/>
            <a:ext cx="1931183" cy="101100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Stain: methenamine silver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601581" y="3735132"/>
            <a:ext cx="314709" cy="2112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630206" y="5551291"/>
            <a:ext cx="314709" cy="211280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085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6" y="561602"/>
            <a:ext cx="7049409" cy="568325"/>
          </a:xfrm>
        </p:spPr>
        <p:txBody>
          <a:bodyPr/>
          <a:lstStyle/>
          <a:p>
            <a:r>
              <a:rPr lang="en-GB" dirty="0"/>
              <a:t>Diagnosis of paediatric histoplasmosis in an endemic area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609778"/>
              </p:ext>
            </p:extLst>
          </p:nvPr>
        </p:nvGraphicFramePr>
        <p:xfrm>
          <a:off x="1053908" y="4025973"/>
          <a:ext cx="6843075" cy="1683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519">
                  <a:extLst>
                    <a:ext uri="{9D8B030D-6E8A-4147-A177-3AD203B41FA5}">
                      <a16:colId xmlns:a16="http://schemas.microsoft.com/office/drawing/2014/main" val="715826753"/>
                    </a:ext>
                  </a:extLst>
                </a:gridCol>
                <a:gridCol w="1617507">
                  <a:extLst>
                    <a:ext uri="{9D8B030D-6E8A-4147-A177-3AD203B41FA5}">
                      <a16:colId xmlns:a16="http://schemas.microsoft.com/office/drawing/2014/main" val="4211387313"/>
                    </a:ext>
                  </a:extLst>
                </a:gridCol>
                <a:gridCol w="1655280">
                  <a:extLst>
                    <a:ext uri="{9D8B030D-6E8A-4147-A177-3AD203B41FA5}">
                      <a16:colId xmlns:a16="http://schemas.microsoft.com/office/drawing/2014/main" val="1495178552"/>
                    </a:ext>
                  </a:extLst>
                </a:gridCol>
                <a:gridCol w="1710769">
                  <a:extLst>
                    <a:ext uri="{9D8B030D-6E8A-4147-A177-3AD203B41FA5}">
                      <a16:colId xmlns:a16="http://schemas.microsoft.com/office/drawing/2014/main" val="2217531858"/>
                    </a:ext>
                  </a:extLst>
                </a:gridCol>
              </a:tblGrid>
              <a:tr h="52574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Urine antigen</a:t>
                      </a:r>
                    </a:p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Entire cohort</a:t>
                      </a: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N = 53</a:t>
                      </a: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Non-ICCs</a:t>
                      </a: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n = 40</a:t>
                      </a: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ICCs</a:t>
                      </a: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n = 13</a:t>
                      </a:r>
                    </a:p>
                  </a:txBody>
                  <a:tcP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013097"/>
                  </a:ext>
                </a:extLst>
              </a:tr>
              <a:tr h="42643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% positive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020155"/>
                  </a:ext>
                </a:extLst>
              </a:tr>
              <a:tr h="52574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Median concentration (ng/ml)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5.4 </a:t>
                      </a:r>
                    </a:p>
                    <a:p>
                      <a:pPr algn="ctr"/>
                      <a:r>
                        <a:rPr lang="en-GB" sz="1400" dirty="0"/>
                        <a:t>(3.8-6.5)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4.5 </a:t>
                      </a:r>
                    </a:p>
                    <a:p>
                      <a:pPr algn="ctr"/>
                      <a:r>
                        <a:rPr lang="en-GB" sz="1400" dirty="0"/>
                        <a:t>(0.6-5.4)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6.4 </a:t>
                      </a:r>
                    </a:p>
                    <a:p>
                      <a:pPr algn="ctr"/>
                      <a:r>
                        <a:rPr lang="en-GB" sz="1400" dirty="0"/>
                        <a:t>(4.3-10.7)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0008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F81D0FE-00DC-3B4F-B2BF-7A3D7518B885}"/>
              </a:ext>
            </a:extLst>
          </p:cNvPr>
          <p:cNvSpPr txBox="1"/>
          <p:nvPr/>
        </p:nvSpPr>
        <p:spPr>
          <a:xfrm>
            <a:off x="179250" y="6382120"/>
            <a:ext cx="2899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Ouellette </a:t>
            </a:r>
            <a:r>
              <a:rPr lang="en-US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et al. 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JPIDS 2018;6:996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914611"/>
              </p:ext>
            </p:extLst>
          </p:nvPr>
        </p:nvGraphicFramePr>
        <p:xfrm>
          <a:off x="1094443" y="2391265"/>
          <a:ext cx="6802540" cy="1677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196">
                  <a:extLst>
                    <a:ext uri="{9D8B030D-6E8A-4147-A177-3AD203B41FA5}">
                      <a16:colId xmlns:a16="http://schemas.microsoft.com/office/drawing/2014/main" val="715826753"/>
                    </a:ext>
                  </a:extLst>
                </a:gridCol>
                <a:gridCol w="1607926">
                  <a:extLst>
                    <a:ext uri="{9D8B030D-6E8A-4147-A177-3AD203B41FA5}">
                      <a16:colId xmlns:a16="http://schemas.microsoft.com/office/drawing/2014/main" val="4211387313"/>
                    </a:ext>
                  </a:extLst>
                </a:gridCol>
                <a:gridCol w="1636783">
                  <a:extLst>
                    <a:ext uri="{9D8B030D-6E8A-4147-A177-3AD203B41FA5}">
                      <a16:colId xmlns:a16="http://schemas.microsoft.com/office/drawing/2014/main" val="1495178552"/>
                    </a:ext>
                  </a:extLst>
                </a:gridCol>
                <a:gridCol w="1700635">
                  <a:extLst>
                    <a:ext uri="{9D8B030D-6E8A-4147-A177-3AD203B41FA5}">
                      <a16:colId xmlns:a16="http://schemas.microsoft.com/office/drawing/2014/main" val="2217531858"/>
                    </a:ext>
                  </a:extLst>
                </a:gridCol>
              </a:tblGrid>
              <a:tr h="52205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Blood antigen</a:t>
                      </a:r>
                    </a:p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Entire cohort</a:t>
                      </a:r>
                    </a:p>
                    <a:p>
                      <a:pPr algn="ctr"/>
                      <a:r>
                        <a:rPr lang="en-GB" sz="1400" dirty="0"/>
                        <a:t>N = 48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Non-ICCs</a:t>
                      </a:r>
                    </a:p>
                    <a:p>
                      <a:pPr algn="ctr"/>
                      <a:r>
                        <a:rPr lang="en-GB" sz="1400" dirty="0"/>
                        <a:t>n = 35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ICCs</a:t>
                      </a:r>
                    </a:p>
                    <a:p>
                      <a:pPr algn="ctr"/>
                      <a:r>
                        <a:rPr lang="en-GB" sz="1400" dirty="0"/>
                        <a:t>n = 13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013097"/>
                  </a:ext>
                </a:extLst>
              </a:tr>
              <a:tr h="42344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% positive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020155"/>
                  </a:ext>
                </a:extLst>
              </a:tr>
              <a:tr h="52205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Median concentration (ng/ml)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1.3</a:t>
                      </a:r>
                    </a:p>
                    <a:p>
                      <a:pPr algn="ctr"/>
                      <a:r>
                        <a:rPr lang="en-GB" sz="1400" dirty="0"/>
                        <a:t>(0.5-7.4)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0.66</a:t>
                      </a:r>
                    </a:p>
                    <a:p>
                      <a:pPr algn="ctr"/>
                      <a:r>
                        <a:rPr lang="en-GB" sz="1400" dirty="0"/>
                        <a:t>(0.5-1.5)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7.5</a:t>
                      </a:r>
                    </a:p>
                    <a:p>
                      <a:pPr algn="ctr"/>
                      <a:r>
                        <a:rPr lang="en-GB" sz="1400" dirty="0"/>
                        <a:t>(1.3-15.7)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000817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374073" y="1438102"/>
            <a:ext cx="8345977" cy="462703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Immunocompromised children (ICC) had a higher titre of </a:t>
            </a:r>
            <a:r>
              <a:rPr lang="en-GB" sz="1800" i="1" dirty="0"/>
              <a:t>Histoplasma</a:t>
            </a:r>
            <a:r>
              <a:rPr lang="en-GB" sz="1800" dirty="0"/>
              <a:t> antigen in both serum and urine, and were significantly more likely to test positive</a:t>
            </a:r>
            <a:endParaRPr lang="en-GB" sz="1600" dirty="0"/>
          </a:p>
          <a:p>
            <a:pPr lvl="1"/>
            <a:endParaRPr lang="en-GB" sz="1600" dirty="0"/>
          </a:p>
          <a:p>
            <a:pPr lvl="1"/>
            <a:endParaRPr lang="en-GB" sz="1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68459" y="5639845"/>
            <a:ext cx="7414174" cy="101100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Remember that </a:t>
            </a:r>
            <a:r>
              <a:rPr lang="en-GB" sz="1800" i="1" dirty="0" err="1"/>
              <a:t>Histoplasma</a:t>
            </a:r>
            <a:r>
              <a:rPr lang="en-GB" sz="1800" dirty="0"/>
              <a:t> antigen is a </a:t>
            </a:r>
            <a:r>
              <a:rPr lang="en-GB" sz="1800" dirty="0" err="1"/>
              <a:t>galactomannan</a:t>
            </a:r>
            <a:r>
              <a:rPr lang="en-GB" sz="1800" dirty="0"/>
              <a:t> and reacts with </a:t>
            </a:r>
            <a:r>
              <a:rPr lang="en-GB" sz="1800" i="1" dirty="0"/>
              <a:t>Aspergillus</a:t>
            </a:r>
            <a:r>
              <a:rPr lang="en-GB" sz="1800" dirty="0"/>
              <a:t> GM test</a:t>
            </a:r>
          </a:p>
        </p:txBody>
      </p:sp>
    </p:spTree>
    <p:extLst>
      <p:ext uri="{BB962C8B-B14F-4D97-AF65-F5344CB8AC3E}">
        <p14:creationId xmlns:p14="http://schemas.microsoft.com/office/powerpoint/2010/main" val="268981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7" y="611480"/>
            <a:ext cx="6802888" cy="568325"/>
          </a:xfrm>
        </p:spPr>
        <p:txBody>
          <a:bodyPr/>
          <a:lstStyle/>
          <a:p>
            <a:r>
              <a:rPr lang="en-GB" dirty="0"/>
              <a:t>Include histoplasmosis in the differential diagnosis of: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22710" y="1396058"/>
            <a:ext cx="7430503" cy="448945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en-US" sz="2000" dirty="0"/>
              <a:t>Fever of unknown origin in AIDS and transplant patients</a:t>
            </a:r>
          </a:p>
          <a:p>
            <a:pPr marL="0" indent="0" algn="ctr">
              <a:buNone/>
            </a:pPr>
            <a:r>
              <a:rPr lang="en-GB" altLang="en-US" sz="2000" dirty="0"/>
              <a:t>Chronic diarrhoea and intestinal bleeding</a:t>
            </a:r>
          </a:p>
          <a:p>
            <a:pPr marL="0" indent="0" algn="ctr">
              <a:buNone/>
            </a:pPr>
            <a:r>
              <a:rPr lang="en-GB" altLang="en-US" sz="2000" dirty="0"/>
              <a:t>Acute and chronic pulmonary infection </a:t>
            </a:r>
          </a:p>
          <a:p>
            <a:pPr marL="0" indent="0" algn="ctr">
              <a:buNone/>
            </a:pPr>
            <a:r>
              <a:rPr lang="en-GB" altLang="en-US" sz="2000" dirty="0"/>
              <a:t>Cellulitis and other skin lesions</a:t>
            </a:r>
          </a:p>
          <a:p>
            <a:pPr marL="0" indent="0" algn="ctr">
              <a:buNone/>
            </a:pPr>
            <a:r>
              <a:rPr lang="en-GB" altLang="en-US" sz="2000" dirty="0"/>
              <a:t>Febrile hepatosplenomegaly</a:t>
            </a:r>
          </a:p>
          <a:p>
            <a:pPr marL="0" indent="0" algn="ctr">
              <a:buNone/>
            </a:pPr>
            <a:r>
              <a:rPr lang="en-GB" altLang="en-US" sz="2000" dirty="0"/>
              <a:t>Febrile wasting syndrome</a:t>
            </a:r>
          </a:p>
          <a:p>
            <a:pPr marL="0" indent="0" algn="ctr">
              <a:buNone/>
            </a:pPr>
            <a:r>
              <a:rPr lang="en-GB" altLang="en-US" sz="2000" dirty="0"/>
              <a:t>Chronic endocarditis</a:t>
            </a:r>
          </a:p>
          <a:p>
            <a:pPr marL="0" indent="0" algn="ctr">
              <a:buNone/>
            </a:pPr>
            <a:r>
              <a:rPr lang="en-GB" altLang="en-US" sz="2000" dirty="0"/>
              <a:t>Chronic oral ulcers</a:t>
            </a:r>
          </a:p>
          <a:p>
            <a:pPr marL="0" indent="0" algn="ctr">
              <a:buNone/>
            </a:pPr>
            <a:r>
              <a:rPr lang="en-GB" altLang="en-US" sz="2000" dirty="0"/>
              <a:t>Chronic meningitis </a:t>
            </a:r>
          </a:p>
          <a:p>
            <a:pPr marL="0" indent="0" algn="ctr">
              <a:buNone/>
            </a:pPr>
            <a:r>
              <a:rPr lang="en-GB" altLang="en-US" sz="2000" dirty="0"/>
              <a:t>Addison disease</a:t>
            </a:r>
          </a:p>
          <a:p>
            <a:pPr marL="0" indent="0" algn="ctr">
              <a:buNone/>
            </a:pPr>
            <a:endParaRPr lang="en-GB" alt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1D0FE-00DC-3B4F-B2BF-7A3D7518B885}"/>
              </a:ext>
            </a:extLst>
          </p:cNvPr>
          <p:cNvSpPr txBox="1"/>
          <p:nvPr/>
        </p:nvSpPr>
        <p:spPr>
          <a:xfrm>
            <a:off x="163266" y="5741146"/>
            <a:ext cx="9169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Kauffman et al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Clin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Chest Med 2009;30:217-25;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Agudelo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al Am J Trop Med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2012;87: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1094-8; </a:t>
            </a:r>
          </a:p>
          <a:p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Ozdalga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al J Gen Intern Med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2012;27: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1219; Yang et al BMC Infect Dis 2013;13:143; </a:t>
            </a:r>
          </a:p>
          <a:p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Severo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al Rev Inst Med Trop Sao Paulo, </a:t>
            </a:r>
            <a:r>
              <a:rPr lang="en-US" sz="1600" dirty="0" smtClean="0"/>
              <a:t>2001;43: 183-7;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al Medicine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2007;87:162-9.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261637" y="3114875"/>
            <a:ext cx="1718581" cy="570729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732978" y="4599013"/>
            <a:ext cx="836031" cy="73897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5" idx="19"/>
          </p:cNvCxnSpPr>
          <p:nvPr/>
        </p:nvCxnSpPr>
        <p:spPr>
          <a:xfrm flipV="1">
            <a:off x="1272753" y="3796165"/>
            <a:ext cx="2152091" cy="619844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6F04A4F-A5B3-4D46-B5C1-CCB7D279809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11674" y="3098024"/>
            <a:ext cx="1570816" cy="1008898"/>
            <a:chOff x="3470" y="1922"/>
            <a:chExt cx="738" cy="474"/>
          </a:xfrm>
          <a:solidFill>
            <a:schemeClr val="bg1">
              <a:lumMod val="50000"/>
            </a:schemeClr>
          </a:solidFill>
        </p:grpSpPr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EA3AEAD7-9D71-41EF-ACD7-D5501A74A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3" y="1997"/>
              <a:ext cx="305" cy="253"/>
            </a:xfrm>
            <a:custGeom>
              <a:avLst/>
              <a:gdLst>
                <a:gd name="T0" fmla="*/ 148 w 151"/>
                <a:gd name="T1" fmla="*/ 41 h 125"/>
                <a:gd name="T2" fmla="*/ 122 w 151"/>
                <a:gd name="T3" fmla="*/ 58 h 125"/>
                <a:gd name="T4" fmla="*/ 109 w 151"/>
                <a:gd name="T5" fmla="*/ 63 h 125"/>
                <a:gd name="T6" fmla="*/ 86 w 151"/>
                <a:gd name="T7" fmla="*/ 83 h 125"/>
                <a:gd name="T8" fmla="*/ 44 w 151"/>
                <a:gd name="T9" fmla="*/ 116 h 125"/>
                <a:gd name="T10" fmla="*/ 1 w 151"/>
                <a:gd name="T11" fmla="*/ 124 h 125"/>
                <a:gd name="T12" fmla="*/ 0 w 151"/>
                <a:gd name="T13" fmla="*/ 124 h 125"/>
                <a:gd name="T14" fmla="*/ 3 w 151"/>
                <a:gd name="T15" fmla="*/ 97 h 125"/>
                <a:gd name="T16" fmla="*/ 5 w 151"/>
                <a:gd name="T17" fmla="*/ 76 h 125"/>
                <a:gd name="T18" fmla="*/ 3 w 151"/>
                <a:gd name="T19" fmla="*/ 18 h 125"/>
                <a:gd name="T20" fmla="*/ 8 w 151"/>
                <a:gd name="T21" fmla="*/ 0 h 125"/>
                <a:gd name="T22" fmla="*/ 41 w 151"/>
                <a:gd name="T23" fmla="*/ 2 h 125"/>
                <a:gd name="T24" fmla="*/ 120 w 151"/>
                <a:gd name="T25" fmla="*/ 9 h 125"/>
                <a:gd name="T26" fmla="*/ 148 w 151"/>
                <a:gd name="T27" fmla="*/ 4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125">
                  <a:moveTo>
                    <a:pt x="148" y="41"/>
                  </a:moveTo>
                  <a:cubicBezTo>
                    <a:pt x="147" y="47"/>
                    <a:pt x="132" y="53"/>
                    <a:pt x="122" y="58"/>
                  </a:cubicBezTo>
                  <a:cubicBezTo>
                    <a:pt x="117" y="60"/>
                    <a:pt x="112" y="62"/>
                    <a:pt x="109" y="63"/>
                  </a:cubicBezTo>
                  <a:cubicBezTo>
                    <a:pt x="104" y="66"/>
                    <a:pt x="96" y="73"/>
                    <a:pt x="86" y="83"/>
                  </a:cubicBezTo>
                  <a:cubicBezTo>
                    <a:pt x="72" y="95"/>
                    <a:pt x="55" y="111"/>
                    <a:pt x="44" y="116"/>
                  </a:cubicBezTo>
                  <a:cubicBezTo>
                    <a:pt x="25" y="124"/>
                    <a:pt x="4" y="125"/>
                    <a:pt x="1" y="124"/>
                  </a:cubicBezTo>
                  <a:cubicBezTo>
                    <a:pt x="1" y="124"/>
                    <a:pt x="0" y="124"/>
                    <a:pt x="0" y="124"/>
                  </a:cubicBezTo>
                  <a:cubicBezTo>
                    <a:pt x="0" y="118"/>
                    <a:pt x="1" y="110"/>
                    <a:pt x="3" y="97"/>
                  </a:cubicBezTo>
                  <a:cubicBezTo>
                    <a:pt x="4" y="91"/>
                    <a:pt x="4" y="84"/>
                    <a:pt x="5" y="76"/>
                  </a:cubicBezTo>
                  <a:cubicBezTo>
                    <a:pt x="8" y="58"/>
                    <a:pt x="6" y="36"/>
                    <a:pt x="3" y="18"/>
                  </a:cubicBezTo>
                  <a:cubicBezTo>
                    <a:pt x="2" y="7"/>
                    <a:pt x="6" y="2"/>
                    <a:pt x="8" y="0"/>
                  </a:cubicBezTo>
                  <a:cubicBezTo>
                    <a:pt x="14" y="1"/>
                    <a:pt x="26" y="1"/>
                    <a:pt x="41" y="2"/>
                  </a:cubicBezTo>
                  <a:cubicBezTo>
                    <a:pt x="67" y="3"/>
                    <a:pt x="103" y="4"/>
                    <a:pt x="120" y="9"/>
                  </a:cubicBezTo>
                  <a:cubicBezTo>
                    <a:pt x="144" y="17"/>
                    <a:pt x="151" y="31"/>
                    <a:pt x="148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7787B0AA-50AA-478F-8353-6B17D42498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0" y="1922"/>
              <a:ext cx="435" cy="474"/>
            </a:xfrm>
            <a:custGeom>
              <a:avLst/>
              <a:gdLst>
                <a:gd name="T0" fmla="*/ 204 w 215"/>
                <a:gd name="T1" fmla="*/ 32 h 234"/>
                <a:gd name="T2" fmla="*/ 193 w 215"/>
                <a:gd name="T3" fmla="*/ 28 h 234"/>
                <a:gd name="T4" fmla="*/ 103 w 215"/>
                <a:gd name="T5" fmla="*/ 1 h 234"/>
                <a:gd name="T6" fmla="*/ 30 w 215"/>
                <a:gd name="T7" fmla="*/ 25 h 234"/>
                <a:gd name="T8" fmla="*/ 3 w 215"/>
                <a:gd name="T9" fmla="*/ 103 h 234"/>
                <a:gd name="T10" fmla="*/ 11 w 215"/>
                <a:gd name="T11" fmla="*/ 178 h 234"/>
                <a:gd name="T12" fmla="*/ 39 w 215"/>
                <a:gd name="T13" fmla="*/ 232 h 234"/>
                <a:gd name="T14" fmla="*/ 77 w 215"/>
                <a:gd name="T15" fmla="*/ 215 h 234"/>
                <a:gd name="T16" fmla="*/ 111 w 215"/>
                <a:gd name="T17" fmla="*/ 191 h 234"/>
                <a:gd name="T18" fmla="*/ 172 w 215"/>
                <a:gd name="T19" fmla="*/ 176 h 234"/>
                <a:gd name="T20" fmla="*/ 198 w 215"/>
                <a:gd name="T21" fmla="*/ 170 h 234"/>
                <a:gd name="T22" fmla="*/ 207 w 215"/>
                <a:gd name="T23" fmla="*/ 164 h 234"/>
                <a:gd name="T24" fmla="*/ 209 w 215"/>
                <a:gd name="T25" fmla="*/ 133 h 234"/>
                <a:gd name="T26" fmla="*/ 211 w 215"/>
                <a:gd name="T27" fmla="*/ 112 h 234"/>
                <a:gd name="T28" fmla="*/ 204 w 215"/>
                <a:gd name="T29" fmla="*/ 32 h 234"/>
                <a:gd name="T30" fmla="*/ 33 w 215"/>
                <a:gd name="T31" fmla="*/ 158 h 234"/>
                <a:gd name="T32" fmla="*/ 28 w 215"/>
                <a:gd name="T33" fmla="*/ 153 h 234"/>
                <a:gd name="T34" fmla="*/ 24 w 215"/>
                <a:gd name="T35" fmla="*/ 129 h 234"/>
                <a:gd name="T36" fmla="*/ 27 w 215"/>
                <a:gd name="T37" fmla="*/ 123 h 234"/>
                <a:gd name="T38" fmla="*/ 32 w 215"/>
                <a:gd name="T39" fmla="*/ 126 h 234"/>
                <a:gd name="T40" fmla="*/ 36 w 215"/>
                <a:gd name="T41" fmla="*/ 152 h 234"/>
                <a:gd name="T42" fmla="*/ 33 w 215"/>
                <a:gd name="T43" fmla="*/ 158 h 234"/>
                <a:gd name="T44" fmla="*/ 83 w 215"/>
                <a:gd name="T45" fmla="*/ 28 h 234"/>
                <a:gd name="T46" fmla="*/ 31 w 215"/>
                <a:gd name="T47" fmla="*/ 109 h 234"/>
                <a:gd name="T48" fmla="*/ 27 w 215"/>
                <a:gd name="T49" fmla="*/ 113 h 234"/>
                <a:gd name="T50" fmla="*/ 27 w 215"/>
                <a:gd name="T51" fmla="*/ 113 h 234"/>
                <a:gd name="T52" fmla="*/ 23 w 215"/>
                <a:gd name="T53" fmla="*/ 110 h 234"/>
                <a:gd name="T54" fmla="*/ 82 w 215"/>
                <a:gd name="T55" fmla="*/ 20 h 234"/>
                <a:gd name="T56" fmla="*/ 87 w 215"/>
                <a:gd name="T57" fmla="*/ 24 h 234"/>
                <a:gd name="T58" fmla="*/ 83 w 215"/>
                <a:gd name="T59" fmla="*/ 2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5" h="234">
                  <a:moveTo>
                    <a:pt x="204" y="32"/>
                  </a:moveTo>
                  <a:cubicBezTo>
                    <a:pt x="200" y="31"/>
                    <a:pt x="197" y="30"/>
                    <a:pt x="193" y="28"/>
                  </a:cubicBezTo>
                  <a:cubicBezTo>
                    <a:pt x="168" y="20"/>
                    <a:pt x="123" y="1"/>
                    <a:pt x="103" y="1"/>
                  </a:cubicBezTo>
                  <a:cubicBezTo>
                    <a:pt x="83" y="1"/>
                    <a:pt x="53" y="0"/>
                    <a:pt x="30" y="25"/>
                  </a:cubicBezTo>
                  <a:cubicBezTo>
                    <a:pt x="13" y="42"/>
                    <a:pt x="0" y="59"/>
                    <a:pt x="3" y="103"/>
                  </a:cubicBezTo>
                  <a:cubicBezTo>
                    <a:pt x="4" y="109"/>
                    <a:pt x="12" y="161"/>
                    <a:pt x="11" y="178"/>
                  </a:cubicBezTo>
                  <a:cubicBezTo>
                    <a:pt x="11" y="189"/>
                    <a:pt x="10" y="229"/>
                    <a:pt x="39" y="232"/>
                  </a:cubicBezTo>
                  <a:cubicBezTo>
                    <a:pt x="55" y="234"/>
                    <a:pt x="64" y="228"/>
                    <a:pt x="77" y="215"/>
                  </a:cubicBezTo>
                  <a:cubicBezTo>
                    <a:pt x="87" y="207"/>
                    <a:pt x="98" y="196"/>
                    <a:pt x="111" y="191"/>
                  </a:cubicBezTo>
                  <a:cubicBezTo>
                    <a:pt x="129" y="183"/>
                    <a:pt x="152" y="180"/>
                    <a:pt x="172" y="176"/>
                  </a:cubicBezTo>
                  <a:cubicBezTo>
                    <a:pt x="184" y="174"/>
                    <a:pt x="195" y="172"/>
                    <a:pt x="198" y="170"/>
                  </a:cubicBezTo>
                  <a:cubicBezTo>
                    <a:pt x="204" y="168"/>
                    <a:pt x="206" y="164"/>
                    <a:pt x="207" y="164"/>
                  </a:cubicBezTo>
                  <a:cubicBezTo>
                    <a:pt x="205" y="157"/>
                    <a:pt x="207" y="148"/>
                    <a:pt x="209" y="133"/>
                  </a:cubicBezTo>
                  <a:cubicBezTo>
                    <a:pt x="209" y="127"/>
                    <a:pt x="210" y="120"/>
                    <a:pt x="211" y="112"/>
                  </a:cubicBezTo>
                  <a:cubicBezTo>
                    <a:pt x="215" y="84"/>
                    <a:pt x="208" y="44"/>
                    <a:pt x="204" y="32"/>
                  </a:cubicBezTo>
                  <a:close/>
                  <a:moveTo>
                    <a:pt x="33" y="158"/>
                  </a:moveTo>
                  <a:cubicBezTo>
                    <a:pt x="30" y="158"/>
                    <a:pt x="28" y="155"/>
                    <a:pt x="28" y="153"/>
                  </a:cubicBezTo>
                  <a:cubicBezTo>
                    <a:pt x="27" y="143"/>
                    <a:pt x="24" y="129"/>
                    <a:pt x="24" y="129"/>
                  </a:cubicBezTo>
                  <a:cubicBezTo>
                    <a:pt x="23" y="126"/>
                    <a:pt x="25" y="124"/>
                    <a:pt x="27" y="123"/>
                  </a:cubicBezTo>
                  <a:cubicBezTo>
                    <a:pt x="29" y="123"/>
                    <a:pt x="31" y="124"/>
                    <a:pt x="32" y="126"/>
                  </a:cubicBezTo>
                  <a:cubicBezTo>
                    <a:pt x="32" y="127"/>
                    <a:pt x="35" y="142"/>
                    <a:pt x="36" y="152"/>
                  </a:cubicBezTo>
                  <a:cubicBezTo>
                    <a:pt x="36" y="155"/>
                    <a:pt x="35" y="157"/>
                    <a:pt x="33" y="158"/>
                  </a:cubicBezTo>
                  <a:close/>
                  <a:moveTo>
                    <a:pt x="83" y="28"/>
                  </a:moveTo>
                  <a:cubicBezTo>
                    <a:pt x="81" y="29"/>
                    <a:pt x="26" y="37"/>
                    <a:pt x="31" y="109"/>
                  </a:cubicBezTo>
                  <a:cubicBezTo>
                    <a:pt x="31" y="111"/>
                    <a:pt x="29" y="113"/>
                    <a:pt x="27" y="113"/>
                  </a:cubicBezTo>
                  <a:cubicBezTo>
                    <a:pt x="27" y="113"/>
                    <a:pt x="27" y="113"/>
                    <a:pt x="27" y="113"/>
                  </a:cubicBezTo>
                  <a:cubicBezTo>
                    <a:pt x="25" y="113"/>
                    <a:pt x="23" y="112"/>
                    <a:pt x="23" y="110"/>
                  </a:cubicBezTo>
                  <a:cubicBezTo>
                    <a:pt x="17" y="30"/>
                    <a:pt x="81" y="20"/>
                    <a:pt x="82" y="20"/>
                  </a:cubicBezTo>
                  <a:cubicBezTo>
                    <a:pt x="84" y="20"/>
                    <a:pt x="86" y="21"/>
                    <a:pt x="87" y="24"/>
                  </a:cubicBezTo>
                  <a:cubicBezTo>
                    <a:pt x="87" y="26"/>
                    <a:pt x="86" y="28"/>
                    <a:pt x="8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38" name="Straight Connector 37"/>
          <p:cNvCxnSpPr/>
          <p:nvPr/>
        </p:nvCxnSpPr>
        <p:spPr>
          <a:xfrm flipV="1">
            <a:off x="6858074" y="2318203"/>
            <a:ext cx="1008234" cy="14208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1">
            <a:extLst>
              <a:ext uri="{FF2B5EF4-FFF2-40B4-BE49-F238E27FC236}">
                <a16:creationId xmlns:a16="http://schemas.microsoft.com/office/drawing/2014/main" id="{D966041E-3126-4713-91BD-AAF4C79C567A}"/>
              </a:ext>
            </a:extLst>
          </p:cNvPr>
          <p:cNvSpPr>
            <a:spLocks/>
          </p:cNvSpPr>
          <p:nvPr/>
        </p:nvSpPr>
        <p:spPr bwMode="auto">
          <a:xfrm>
            <a:off x="7609137" y="1635574"/>
            <a:ext cx="1238250" cy="1181100"/>
          </a:xfrm>
          <a:custGeom>
            <a:avLst/>
            <a:gdLst>
              <a:gd name="T0" fmla="*/ 408 w 775"/>
              <a:gd name="T1" fmla="*/ 40 h 739"/>
              <a:gd name="T2" fmla="*/ 421 w 775"/>
              <a:gd name="T3" fmla="*/ 98 h 739"/>
              <a:gd name="T4" fmla="*/ 558 w 775"/>
              <a:gd name="T5" fmla="*/ 119 h 739"/>
              <a:gd name="T6" fmla="*/ 566 w 775"/>
              <a:gd name="T7" fmla="*/ 574 h 739"/>
              <a:gd name="T8" fmla="*/ 409 w 775"/>
              <a:gd name="T9" fmla="*/ 452 h 739"/>
              <a:gd name="T10" fmla="*/ 405 w 775"/>
              <a:gd name="T11" fmla="*/ 280 h 739"/>
              <a:gd name="T12" fmla="*/ 370 w 775"/>
              <a:gd name="T13" fmla="*/ 279 h 739"/>
              <a:gd name="T14" fmla="*/ 365 w 775"/>
              <a:gd name="T15" fmla="*/ 452 h 739"/>
              <a:gd name="T16" fmla="*/ 209 w 775"/>
              <a:gd name="T17" fmla="*/ 574 h 739"/>
              <a:gd name="T18" fmla="*/ 217 w 775"/>
              <a:gd name="T19" fmla="*/ 118 h 739"/>
              <a:gd name="T20" fmla="*/ 354 w 775"/>
              <a:gd name="T21" fmla="*/ 100 h 739"/>
              <a:gd name="T22" fmla="*/ 367 w 775"/>
              <a:gd name="T23" fmla="*/ 40 h 739"/>
              <a:gd name="T24" fmla="*/ 408 w 775"/>
              <a:gd name="T25" fmla="*/ 40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75" h="739">
                <a:moveTo>
                  <a:pt x="408" y="40"/>
                </a:moveTo>
                <a:cubicBezTo>
                  <a:pt x="408" y="172"/>
                  <a:pt x="387" y="240"/>
                  <a:pt x="421" y="98"/>
                </a:cubicBezTo>
                <a:cubicBezTo>
                  <a:pt x="445" y="0"/>
                  <a:pt x="523" y="73"/>
                  <a:pt x="558" y="119"/>
                </a:cubicBezTo>
                <a:cubicBezTo>
                  <a:pt x="775" y="407"/>
                  <a:pt x="756" y="739"/>
                  <a:pt x="566" y="574"/>
                </a:cubicBezTo>
                <a:cubicBezTo>
                  <a:pt x="483" y="574"/>
                  <a:pt x="409" y="586"/>
                  <a:pt x="409" y="452"/>
                </a:cubicBezTo>
                <a:cubicBezTo>
                  <a:pt x="406" y="385"/>
                  <a:pt x="404" y="329"/>
                  <a:pt x="405" y="280"/>
                </a:cubicBezTo>
                <a:cubicBezTo>
                  <a:pt x="396" y="292"/>
                  <a:pt x="378" y="292"/>
                  <a:pt x="370" y="279"/>
                </a:cubicBezTo>
                <a:cubicBezTo>
                  <a:pt x="370" y="328"/>
                  <a:pt x="369" y="385"/>
                  <a:pt x="365" y="452"/>
                </a:cubicBezTo>
                <a:cubicBezTo>
                  <a:pt x="365" y="586"/>
                  <a:pt x="291" y="574"/>
                  <a:pt x="209" y="574"/>
                </a:cubicBezTo>
                <a:cubicBezTo>
                  <a:pt x="18" y="739"/>
                  <a:pt x="0" y="407"/>
                  <a:pt x="217" y="118"/>
                </a:cubicBezTo>
                <a:cubicBezTo>
                  <a:pt x="254" y="70"/>
                  <a:pt x="330" y="1"/>
                  <a:pt x="354" y="100"/>
                </a:cubicBezTo>
                <a:cubicBezTo>
                  <a:pt x="386" y="230"/>
                  <a:pt x="365" y="183"/>
                  <a:pt x="367" y="40"/>
                </a:cubicBezTo>
                <a:cubicBezTo>
                  <a:pt x="367" y="12"/>
                  <a:pt x="408" y="13"/>
                  <a:pt x="408" y="4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3" name="Group 33">
            <a:extLst>
              <a:ext uri="{FF2B5EF4-FFF2-40B4-BE49-F238E27FC236}">
                <a16:creationId xmlns:a16="http://schemas.microsoft.com/office/drawing/2014/main" id="{37D46AB8-750C-4CB1-AA89-58A3B7E6BED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9617" y="3634196"/>
            <a:ext cx="1193079" cy="1583794"/>
            <a:chOff x="3135" y="1306"/>
            <a:chExt cx="1368" cy="1816"/>
          </a:xfrm>
          <a:solidFill>
            <a:schemeClr val="bg1">
              <a:lumMod val="50000"/>
            </a:schemeClr>
          </a:solidFill>
        </p:grpSpPr>
        <p:sp>
          <p:nvSpPr>
            <p:cNvPr id="24" name="Freeform 34">
              <a:extLst>
                <a:ext uri="{FF2B5EF4-FFF2-40B4-BE49-F238E27FC236}">
                  <a16:creationId xmlns:a16="http://schemas.microsoft.com/office/drawing/2014/main" id="{EE7D7A6A-284C-4AC4-9949-663D68EC63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2" y="1306"/>
              <a:ext cx="521" cy="544"/>
            </a:xfrm>
            <a:custGeom>
              <a:avLst/>
              <a:gdLst>
                <a:gd name="T0" fmla="*/ 76 w 222"/>
                <a:gd name="T1" fmla="*/ 182 h 232"/>
                <a:gd name="T2" fmla="*/ 128 w 222"/>
                <a:gd name="T3" fmla="*/ 131 h 232"/>
                <a:gd name="T4" fmla="*/ 209 w 222"/>
                <a:gd name="T5" fmla="*/ 84 h 232"/>
                <a:gd name="T6" fmla="*/ 220 w 222"/>
                <a:gd name="T7" fmla="*/ 81 h 232"/>
                <a:gd name="T8" fmla="*/ 222 w 222"/>
                <a:gd name="T9" fmla="*/ 81 h 232"/>
                <a:gd name="T10" fmla="*/ 219 w 222"/>
                <a:gd name="T11" fmla="*/ 78 h 232"/>
                <a:gd name="T12" fmla="*/ 198 w 222"/>
                <a:gd name="T13" fmla="*/ 57 h 232"/>
                <a:gd name="T14" fmla="*/ 200 w 222"/>
                <a:gd name="T15" fmla="*/ 15 h 232"/>
                <a:gd name="T16" fmla="*/ 171 w 222"/>
                <a:gd name="T17" fmla="*/ 9 h 232"/>
                <a:gd name="T18" fmla="*/ 138 w 222"/>
                <a:gd name="T19" fmla="*/ 39 h 232"/>
                <a:gd name="T20" fmla="*/ 151 w 222"/>
                <a:gd name="T21" fmla="*/ 16 h 232"/>
                <a:gd name="T22" fmla="*/ 121 w 222"/>
                <a:gd name="T23" fmla="*/ 11 h 232"/>
                <a:gd name="T24" fmla="*/ 93 w 222"/>
                <a:gd name="T25" fmla="*/ 59 h 232"/>
                <a:gd name="T26" fmla="*/ 47 w 222"/>
                <a:gd name="T27" fmla="*/ 34 h 232"/>
                <a:gd name="T28" fmla="*/ 2 w 222"/>
                <a:gd name="T29" fmla="*/ 59 h 232"/>
                <a:gd name="T30" fmla="*/ 4 w 222"/>
                <a:gd name="T31" fmla="*/ 84 h 232"/>
                <a:gd name="T32" fmla="*/ 41 w 222"/>
                <a:gd name="T33" fmla="*/ 103 h 232"/>
                <a:gd name="T34" fmla="*/ 35 w 222"/>
                <a:gd name="T35" fmla="*/ 113 h 232"/>
                <a:gd name="T36" fmla="*/ 35 w 222"/>
                <a:gd name="T37" fmla="*/ 146 h 232"/>
                <a:gd name="T38" fmla="*/ 33 w 222"/>
                <a:gd name="T39" fmla="*/ 232 h 232"/>
                <a:gd name="T40" fmla="*/ 42 w 222"/>
                <a:gd name="T41" fmla="*/ 222 h 232"/>
                <a:gd name="T42" fmla="*/ 58 w 222"/>
                <a:gd name="T43" fmla="*/ 202 h 232"/>
                <a:gd name="T44" fmla="*/ 76 w 222"/>
                <a:gd name="T45" fmla="*/ 182 h 232"/>
                <a:gd name="T46" fmla="*/ 175 w 222"/>
                <a:gd name="T47" fmla="*/ 13 h 232"/>
                <a:gd name="T48" fmla="*/ 187 w 222"/>
                <a:gd name="T49" fmla="*/ 11 h 232"/>
                <a:gd name="T50" fmla="*/ 196 w 222"/>
                <a:gd name="T51" fmla="*/ 20 h 232"/>
                <a:gd name="T52" fmla="*/ 184 w 222"/>
                <a:gd name="T53" fmla="*/ 22 h 232"/>
                <a:gd name="T54" fmla="*/ 175 w 222"/>
                <a:gd name="T55" fmla="*/ 13 h 232"/>
                <a:gd name="T56" fmla="*/ 126 w 222"/>
                <a:gd name="T57" fmla="*/ 13 h 232"/>
                <a:gd name="T58" fmla="*/ 138 w 222"/>
                <a:gd name="T59" fmla="*/ 11 h 232"/>
                <a:gd name="T60" fmla="*/ 147 w 222"/>
                <a:gd name="T61" fmla="*/ 20 h 232"/>
                <a:gd name="T62" fmla="*/ 135 w 222"/>
                <a:gd name="T63" fmla="*/ 22 h 232"/>
                <a:gd name="T64" fmla="*/ 126 w 222"/>
                <a:gd name="T65" fmla="*/ 13 h 232"/>
                <a:gd name="T66" fmla="*/ 20 w 222"/>
                <a:gd name="T67" fmla="*/ 62 h 232"/>
                <a:gd name="T68" fmla="*/ 12 w 222"/>
                <a:gd name="T69" fmla="*/ 84 h 232"/>
                <a:gd name="T70" fmla="*/ 9 w 222"/>
                <a:gd name="T71" fmla="*/ 61 h 232"/>
                <a:gd name="T72" fmla="*/ 17 w 222"/>
                <a:gd name="T73" fmla="*/ 38 h 232"/>
                <a:gd name="T74" fmla="*/ 20 w 222"/>
                <a:gd name="T75" fmla="*/ 6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2" h="232">
                  <a:moveTo>
                    <a:pt x="76" y="182"/>
                  </a:moveTo>
                  <a:cubicBezTo>
                    <a:pt x="92" y="164"/>
                    <a:pt x="110" y="146"/>
                    <a:pt x="128" y="131"/>
                  </a:cubicBezTo>
                  <a:cubicBezTo>
                    <a:pt x="151" y="112"/>
                    <a:pt x="180" y="90"/>
                    <a:pt x="209" y="84"/>
                  </a:cubicBezTo>
                  <a:cubicBezTo>
                    <a:pt x="213" y="83"/>
                    <a:pt x="217" y="82"/>
                    <a:pt x="220" y="81"/>
                  </a:cubicBezTo>
                  <a:cubicBezTo>
                    <a:pt x="221" y="81"/>
                    <a:pt x="221" y="81"/>
                    <a:pt x="222" y="81"/>
                  </a:cubicBezTo>
                  <a:cubicBezTo>
                    <a:pt x="221" y="80"/>
                    <a:pt x="220" y="79"/>
                    <a:pt x="219" y="78"/>
                  </a:cubicBezTo>
                  <a:cubicBezTo>
                    <a:pt x="212" y="71"/>
                    <a:pt x="199" y="64"/>
                    <a:pt x="198" y="57"/>
                  </a:cubicBezTo>
                  <a:cubicBezTo>
                    <a:pt x="198" y="49"/>
                    <a:pt x="207" y="26"/>
                    <a:pt x="200" y="15"/>
                  </a:cubicBezTo>
                  <a:cubicBezTo>
                    <a:pt x="193" y="3"/>
                    <a:pt x="180" y="0"/>
                    <a:pt x="171" y="9"/>
                  </a:cubicBezTo>
                  <a:cubicBezTo>
                    <a:pt x="162" y="18"/>
                    <a:pt x="139" y="43"/>
                    <a:pt x="138" y="39"/>
                  </a:cubicBezTo>
                  <a:cubicBezTo>
                    <a:pt x="138" y="36"/>
                    <a:pt x="153" y="22"/>
                    <a:pt x="151" y="16"/>
                  </a:cubicBezTo>
                  <a:cubicBezTo>
                    <a:pt x="149" y="10"/>
                    <a:pt x="137" y="1"/>
                    <a:pt x="121" y="11"/>
                  </a:cubicBezTo>
                  <a:cubicBezTo>
                    <a:pt x="105" y="20"/>
                    <a:pt x="93" y="55"/>
                    <a:pt x="93" y="59"/>
                  </a:cubicBezTo>
                  <a:cubicBezTo>
                    <a:pt x="93" y="63"/>
                    <a:pt x="66" y="36"/>
                    <a:pt x="47" y="34"/>
                  </a:cubicBezTo>
                  <a:cubicBezTo>
                    <a:pt x="29" y="31"/>
                    <a:pt x="5" y="27"/>
                    <a:pt x="2" y="59"/>
                  </a:cubicBezTo>
                  <a:cubicBezTo>
                    <a:pt x="2" y="59"/>
                    <a:pt x="0" y="78"/>
                    <a:pt x="4" y="84"/>
                  </a:cubicBezTo>
                  <a:cubicBezTo>
                    <a:pt x="8" y="91"/>
                    <a:pt x="41" y="103"/>
                    <a:pt x="41" y="103"/>
                  </a:cubicBezTo>
                  <a:cubicBezTo>
                    <a:pt x="40" y="103"/>
                    <a:pt x="36" y="112"/>
                    <a:pt x="35" y="113"/>
                  </a:cubicBezTo>
                  <a:cubicBezTo>
                    <a:pt x="29" y="124"/>
                    <a:pt x="34" y="135"/>
                    <a:pt x="35" y="146"/>
                  </a:cubicBezTo>
                  <a:cubicBezTo>
                    <a:pt x="40" y="175"/>
                    <a:pt x="37" y="204"/>
                    <a:pt x="33" y="232"/>
                  </a:cubicBezTo>
                  <a:cubicBezTo>
                    <a:pt x="34" y="229"/>
                    <a:pt x="40" y="224"/>
                    <a:pt x="42" y="222"/>
                  </a:cubicBezTo>
                  <a:cubicBezTo>
                    <a:pt x="47" y="215"/>
                    <a:pt x="52" y="209"/>
                    <a:pt x="58" y="202"/>
                  </a:cubicBezTo>
                  <a:cubicBezTo>
                    <a:pt x="64" y="195"/>
                    <a:pt x="70" y="188"/>
                    <a:pt x="76" y="182"/>
                  </a:cubicBezTo>
                  <a:close/>
                  <a:moveTo>
                    <a:pt x="175" y="13"/>
                  </a:moveTo>
                  <a:cubicBezTo>
                    <a:pt x="176" y="10"/>
                    <a:pt x="181" y="9"/>
                    <a:pt x="187" y="11"/>
                  </a:cubicBezTo>
                  <a:cubicBezTo>
                    <a:pt x="193" y="13"/>
                    <a:pt x="197" y="17"/>
                    <a:pt x="196" y="20"/>
                  </a:cubicBezTo>
                  <a:cubicBezTo>
                    <a:pt x="195" y="23"/>
                    <a:pt x="189" y="24"/>
                    <a:pt x="184" y="22"/>
                  </a:cubicBezTo>
                  <a:cubicBezTo>
                    <a:pt x="178" y="20"/>
                    <a:pt x="174" y="16"/>
                    <a:pt x="175" y="13"/>
                  </a:cubicBezTo>
                  <a:close/>
                  <a:moveTo>
                    <a:pt x="126" y="13"/>
                  </a:moveTo>
                  <a:cubicBezTo>
                    <a:pt x="127" y="10"/>
                    <a:pt x="133" y="9"/>
                    <a:pt x="138" y="11"/>
                  </a:cubicBezTo>
                  <a:cubicBezTo>
                    <a:pt x="144" y="13"/>
                    <a:pt x="148" y="17"/>
                    <a:pt x="147" y="20"/>
                  </a:cubicBezTo>
                  <a:cubicBezTo>
                    <a:pt x="146" y="23"/>
                    <a:pt x="141" y="24"/>
                    <a:pt x="135" y="22"/>
                  </a:cubicBezTo>
                  <a:cubicBezTo>
                    <a:pt x="129" y="20"/>
                    <a:pt x="125" y="16"/>
                    <a:pt x="126" y="13"/>
                  </a:cubicBezTo>
                  <a:close/>
                  <a:moveTo>
                    <a:pt x="20" y="62"/>
                  </a:moveTo>
                  <a:cubicBezTo>
                    <a:pt x="18" y="75"/>
                    <a:pt x="15" y="85"/>
                    <a:pt x="12" y="84"/>
                  </a:cubicBezTo>
                  <a:cubicBezTo>
                    <a:pt x="9" y="84"/>
                    <a:pt x="8" y="73"/>
                    <a:pt x="9" y="61"/>
                  </a:cubicBezTo>
                  <a:cubicBezTo>
                    <a:pt x="11" y="48"/>
                    <a:pt x="14" y="38"/>
                    <a:pt x="17" y="38"/>
                  </a:cubicBezTo>
                  <a:cubicBezTo>
                    <a:pt x="20" y="39"/>
                    <a:pt x="21" y="49"/>
                    <a:pt x="20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35">
              <a:extLst>
                <a:ext uri="{FF2B5EF4-FFF2-40B4-BE49-F238E27FC236}">
                  <a16:creationId xmlns:a16="http://schemas.microsoft.com/office/drawing/2014/main" id="{2BAC8313-56DD-4A3D-A6DB-6AE1426228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5" y="1494"/>
              <a:ext cx="1368" cy="1628"/>
            </a:xfrm>
            <a:custGeom>
              <a:avLst/>
              <a:gdLst>
                <a:gd name="T0" fmla="*/ 440 w 583"/>
                <a:gd name="T1" fmla="*/ 180 h 694"/>
                <a:gd name="T2" fmla="*/ 454 w 583"/>
                <a:gd name="T3" fmla="*/ 59 h 694"/>
                <a:gd name="T4" fmla="*/ 303 w 583"/>
                <a:gd name="T5" fmla="*/ 44 h 694"/>
                <a:gd name="T6" fmla="*/ 207 w 583"/>
                <a:gd name="T7" fmla="*/ 129 h 694"/>
                <a:gd name="T8" fmla="*/ 182 w 583"/>
                <a:gd name="T9" fmla="*/ 173 h 694"/>
                <a:gd name="T10" fmla="*/ 167 w 583"/>
                <a:gd name="T11" fmla="*/ 219 h 694"/>
                <a:gd name="T12" fmla="*/ 178 w 583"/>
                <a:gd name="T13" fmla="*/ 48 h 694"/>
                <a:gd name="T14" fmla="*/ 105 w 583"/>
                <a:gd name="T15" fmla="*/ 38 h 694"/>
                <a:gd name="T16" fmla="*/ 89 w 583"/>
                <a:gd name="T17" fmla="*/ 148 h 694"/>
                <a:gd name="T18" fmla="*/ 518 w 583"/>
                <a:gd name="T19" fmla="*/ 634 h 694"/>
                <a:gd name="T20" fmla="*/ 97 w 583"/>
                <a:gd name="T21" fmla="*/ 52 h 694"/>
                <a:gd name="T22" fmla="*/ 172 w 583"/>
                <a:gd name="T23" fmla="*/ 52 h 694"/>
                <a:gd name="T24" fmla="*/ 97 w 583"/>
                <a:gd name="T25" fmla="*/ 52 h 694"/>
                <a:gd name="T26" fmla="*/ 232 w 583"/>
                <a:gd name="T27" fmla="*/ 426 h 694"/>
                <a:gd name="T28" fmla="*/ 136 w 583"/>
                <a:gd name="T29" fmla="*/ 303 h 694"/>
                <a:gd name="T30" fmla="*/ 140 w 583"/>
                <a:gd name="T31" fmla="*/ 299 h 694"/>
                <a:gd name="T32" fmla="*/ 167 w 583"/>
                <a:gd name="T33" fmla="*/ 342 h 694"/>
                <a:gd name="T34" fmla="*/ 219 w 583"/>
                <a:gd name="T35" fmla="*/ 395 h 694"/>
                <a:gd name="T36" fmla="*/ 237 w 583"/>
                <a:gd name="T37" fmla="*/ 433 h 694"/>
                <a:gd name="T38" fmla="*/ 412 w 583"/>
                <a:gd name="T39" fmla="*/ 302 h 694"/>
                <a:gd name="T40" fmla="*/ 490 w 583"/>
                <a:gd name="T41" fmla="*/ 382 h 694"/>
                <a:gd name="T42" fmla="*/ 448 w 583"/>
                <a:gd name="T43" fmla="*/ 329 h 694"/>
                <a:gd name="T44" fmla="*/ 302 w 583"/>
                <a:gd name="T45" fmla="*/ 195 h 694"/>
                <a:gd name="T46" fmla="*/ 306 w 583"/>
                <a:gd name="T47" fmla="*/ 205 h 694"/>
                <a:gd name="T48" fmla="*/ 491 w 583"/>
                <a:gd name="T49" fmla="*/ 555 h 694"/>
                <a:gd name="T50" fmla="*/ 485 w 583"/>
                <a:gd name="T51" fmla="*/ 577 h 694"/>
                <a:gd name="T52" fmla="*/ 454 w 583"/>
                <a:gd name="T53" fmla="*/ 490 h 694"/>
                <a:gd name="T54" fmla="*/ 263 w 583"/>
                <a:gd name="T55" fmla="*/ 257 h 694"/>
                <a:gd name="T56" fmla="*/ 377 w 583"/>
                <a:gd name="T57" fmla="*/ 57 h 694"/>
                <a:gd name="T58" fmla="*/ 321 w 583"/>
                <a:gd name="T59" fmla="*/ 80 h 694"/>
                <a:gd name="T60" fmla="*/ 272 w 583"/>
                <a:gd name="T61" fmla="*/ 263 h 694"/>
                <a:gd name="T62" fmla="*/ 421 w 583"/>
                <a:gd name="T63" fmla="*/ 451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3" h="694">
                  <a:moveTo>
                    <a:pt x="561" y="484"/>
                  </a:moveTo>
                  <a:cubicBezTo>
                    <a:pt x="539" y="372"/>
                    <a:pt x="504" y="224"/>
                    <a:pt x="440" y="180"/>
                  </a:cubicBezTo>
                  <a:cubicBezTo>
                    <a:pt x="376" y="136"/>
                    <a:pt x="416" y="130"/>
                    <a:pt x="437" y="121"/>
                  </a:cubicBezTo>
                  <a:cubicBezTo>
                    <a:pt x="457" y="113"/>
                    <a:pt x="458" y="77"/>
                    <a:pt x="454" y="59"/>
                  </a:cubicBezTo>
                  <a:cubicBezTo>
                    <a:pt x="448" y="34"/>
                    <a:pt x="428" y="15"/>
                    <a:pt x="403" y="9"/>
                  </a:cubicBezTo>
                  <a:cubicBezTo>
                    <a:pt x="368" y="0"/>
                    <a:pt x="331" y="25"/>
                    <a:pt x="303" y="44"/>
                  </a:cubicBezTo>
                  <a:cubicBezTo>
                    <a:pt x="280" y="60"/>
                    <a:pt x="258" y="78"/>
                    <a:pt x="237" y="98"/>
                  </a:cubicBezTo>
                  <a:cubicBezTo>
                    <a:pt x="227" y="108"/>
                    <a:pt x="217" y="118"/>
                    <a:pt x="207" y="129"/>
                  </a:cubicBezTo>
                  <a:cubicBezTo>
                    <a:pt x="201" y="135"/>
                    <a:pt x="195" y="141"/>
                    <a:pt x="190" y="148"/>
                  </a:cubicBezTo>
                  <a:cubicBezTo>
                    <a:pt x="184" y="156"/>
                    <a:pt x="184" y="164"/>
                    <a:pt x="182" y="173"/>
                  </a:cubicBezTo>
                  <a:cubicBezTo>
                    <a:pt x="177" y="195"/>
                    <a:pt x="171" y="216"/>
                    <a:pt x="163" y="237"/>
                  </a:cubicBezTo>
                  <a:cubicBezTo>
                    <a:pt x="162" y="231"/>
                    <a:pt x="166" y="224"/>
                    <a:pt x="167" y="219"/>
                  </a:cubicBezTo>
                  <a:cubicBezTo>
                    <a:pt x="180" y="169"/>
                    <a:pt x="181" y="119"/>
                    <a:pt x="180" y="67"/>
                  </a:cubicBezTo>
                  <a:cubicBezTo>
                    <a:pt x="180" y="61"/>
                    <a:pt x="181" y="53"/>
                    <a:pt x="178" y="48"/>
                  </a:cubicBezTo>
                  <a:cubicBezTo>
                    <a:pt x="175" y="40"/>
                    <a:pt x="165" y="39"/>
                    <a:pt x="158" y="38"/>
                  </a:cubicBezTo>
                  <a:cubicBezTo>
                    <a:pt x="148" y="37"/>
                    <a:pt x="118" y="36"/>
                    <a:pt x="105" y="38"/>
                  </a:cubicBezTo>
                  <a:cubicBezTo>
                    <a:pt x="91" y="41"/>
                    <a:pt x="88" y="50"/>
                    <a:pt x="89" y="56"/>
                  </a:cubicBezTo>
                  <a:cubicBezTo>
                    <a:pt x="89" y="56"/>
                    <a:pt x="107" y="108"/>
                    <a:pt x="89" y="148"/>
                  </a:cubicBezTo>
                  <a:cubicBezTo>
                    <a:pt x="71" y="189"/>
                    <a:pt x="0" y="256"/>
                    <a:pt x="53" y="368"/>
                  </a:cubicBezTo>
                  <a:cubicBezTo>
                    <a:pt x="107" y="480"/>
                    <a:pt x="375" y="694"/>
                    <a:pt x="518" y="634"/>
                  </a:cubicBezTo>
                  <a:cubicBezTo>
                    <a:pt x="518" y="634"/>
                    <a:pt x="583" y="597"/>
                    <a:pt x="561" y="484"/>
                  </a:cubicBezTo>
                  <a:close/>
                  <a:moveTo>
                    <a:pt x="97" y="52"/>
                  </a:moveTo>
                  <a:cubicBezTo>
                    <a:pt x="97" y="48"/>
                    <a:pt x="114" y="44"/>
                    <a:pt x="135" y="44"/>
                  </a:cubicBezTo>
                  <a:cubicBezTo>
                    <a:pt x="156" y="44"/>
                    <a:pt x="172" y="48"/>
                    <a:pt x="172" y="52"/>
                  </a:cubicBezTo>
                  <a:cubicBezTo>
                    <a:pt x="172" y="57"/>
                    <a:pt x="156" y="61"/>
                    <a:pt x="135" y="61"/>
                  </a:cubicBezTo>
                  <a:cubicBezTo>
                    <a:pt x="114" y="61"/>
                    <a:pt x="97" y="57"/>
                    <a:pt x="97" y="52"/>
                  </a:cubicBezTo>
                  <a:close/>
                  <a:moveTo>
                    <a:pt x="237" y="433"/>
                  </a:moveTo>
                  <a:cubicBezTo>
                    <a:pt x="237" y="433"/>
                    <a:pt x="235" y="431"/>
                    <a:pt x="232" y="426"/>
                  </a:cubicBezTo>
                  <a:cubicBezTo>
                    <a:pt x="214" y="402"/>
                    <a:pt x="195" y="379"/>
                    <a:pt x="174" y="358"/>
                  </a:cubicBezTo>
                  <a:cubicBezTo>
                    <a:pt x="158" y="342"/>
                    <a:pt x="135" y="328"/>
                    <a:pt x="136" y="303"/>
                  </a:cubicBezTo>
                  <a:cubicBezTo>
                    <a:pt x="137" y="288"/>
                    <a:pt x="146" y="275"/>
                    <a:pt x="153" y="262"/>
                  </a:cubicBezTo>
                  <a:cubicBezTo>
                    <a:pt x="150" y="275"/>
                    <a:pt x="141" y="285"/>
                    <a:pt x="140" y="299"/>
                  </a:cubicBezTo>
                  <a:cubicBezTo>
                    <a:pt x="139" y="306"/>
                    <a:pt x="140" y="313"/>
                    <a:pt x="144" y="319"/>
                  </a:cubicBezTo>
                  <a:cubicBezTo>
                    <a:pt x="149" y="328"/>
                    <a:pt x="159" y="335"/>
                    <a:pt x="167" y="342"/>
                  </a:cubicBezTo>
                  <a:cubicBezTo>
                    <a:pt x="176" y="351"/>
                    <a:pt x="186" y="358"/>
                    <a:pt x="195" y="366"/>
                  </a:cubicBezTo>
                  <a:cubicBezTo>
                    <a:pt x="204" y="375"/>
                    <a:pt x="212" y="384"/>
                    <a:pt x="219" y="395"/>
                  </a:cubicBezTo>
                  <a:cubicBezTo>
                    <a:pt x="221" y="398"/>
                    <a:pt x="241" y="432"/>
                    <a:pt x="238" y="433"/>
                  </a:cubicBezTo>
                  <a:lnTo>
                    <a:pt x="237" y="433"/>
                  </a:lnTo>
                  <a:close/>
                  <a:moveTo>
                    <a:pt x="386" y="291"/>
                  </a:moveTo>
                  <a:cubicBezTo>
                    <a:pt x="395" y="294"/>
                    <a:pt x="404" y="298"/>
                    <a:pt x="412" y="302"/>
                  </a:cubicBezTo>
                  <a:cubicBezTo>
                    <a:pt x="435" y="311"/>
                    <a:pt x="457" y="323"/>
                    <a:pt x="473" y="342"/>
                  </a:cubicBezTo>
                  <a:cubicBezTo>
                    <a:pt x="476" y="345"/>
                    <a:pt x="497" y="380"/>
                    <a:pt x="490" y="382"/>
                  </a:cubicBezTo>
                  <a:cubicBezTo>
                    <a:pt x="490" y="382"/>
                    <a:pt x="483" y="366"/>
                    <a:pt x="483" y="365"/>
                  </a:cubicBezTo>
                  <a:cubicBezTo>
                    <a:pt x="475" y="350"/>
                    <a:pt x="462" y="338"/>
                    <a:pt x="448" y="329"/>
                  </a:cubicBezTo>
                  <a:cubicBezTo>
                    <a:pt x="414" y="308"/>
                    <a:pt x="375" y="299"/>
                    <a:pt x="342" y="277"/>
                  </a:cubicBezTo>
                  <a:cubicBezTo>
                    <a:pt x="315" y="259"/>
                    <a:pt x="299" y="227"/>
                    <a:pt x="302" y="195"/>
                  </a:cubicBezTo>
                  <a:cubicBezTo>
                    <a:pt x="305" y="171"/>
                    <a:pt x="317" y="148"/>
                    <a:pt x="334" y="132"/>
                  </a:cubicBezTo>
                  <a:cubicBezTo>
                    <a:pt x="316" y="151"/>
                    <a:pt x="305" y="178"/>
                    <a:pt x="306" y="205"/>
                  </a:cubicBezTo>
                  <a:cubicBezTo>
                    <a:pt x="309" y="252"/>
                    <a:pt x="347" y="274"/>
                    <a:pt x="386" y="291"/>
                  </a:cubicBezTo>
                  <a:close/>
                  <a:moveTo>
                    <a:pt x="491" y="555"/>
                  </a:moveTo>
                  <a:cubicBezTo>
                    <a:pt x="491" y="562"/>
                    <a:pt x="489" y="570"/>
                    <a:pt x="486" y="577"/>
                  </a:cubicBezTo>
                  <a:cubicBezTo>
                    <a:pt x="485" y="577"/>
                    <a:pt x="485" y="577"/>
                    <a:pt x="485" y="577"/>
                  </a:cubicBezTo>
                  <a:cubicBezTo>
                    <a:pt x="485" y="577"/>
                    <a:pt x="486" y="574"/>
                    <a:pt x="487" y="570"/>
                  </a:cubicBezTo>
                  <a:cubicBezTo>
                    <a:pt x="496" y="538"/>
                    <a:pt x="475" y="511"/>
                    <a:pt x="454" y="490"/>
                  </a:cubicBezTo>
                  <a:cubicBezTo>
                    <a:pt x="433" y="470"/>
                    <a:pt x="410" y="452"/>
                    <a:pt x="388" y="434"/>
                  </a:cubicBezTo>
                  <a:cubicBezTo>
                    <a:pt x="334" y="387"/>
                    <a:pt x="282" y="327"/>
                    <a:pt x="263" y="257"/>
                  </a:cubicBezTo>
                  <a:cubicBezTo>
                    <a:pt x="246" y="193"/>
                    <a:pt x="260" y="118"/>
                    <a:pt x="318" y="79"/>
                  </a:cubicBezTo>
                  <a:cubicBezTo>
                    <a:pt x="336" y="67"/>
                    <a:pt x="356" y="59"/>
                    <a:pt x="377" y="57"/>
                  </a:cubicBezTo>
                  <a:cubicBezTo>
                    <a:pt x="372" y="57"/>
                    <a:pt x="365" y="60"/>
                    <a:pt x="360" y="62"/>
                  </a:cubicBezTo>
                  <a:cubicBezTo>
                    <a:pt x="346" y="66"/>
                    <a:pt x="333" y="72"/>
                    <a:pt x="321" y="80"/>
                  </a:cubicBezTo>
                  <a:cubicBezTo>
                    <a:pt x="293" y="97"/>
                    <a:pt x="272" y="128"/>
                    <a:pt x="264" y="160"/>
                  </a:cubicBezTo>
                  <a:cubicBezTo>
                    <a:pt x="255" y="194"/>
                    <a:pt x="261" y="230"/>
                    <a:pt x="272" y="263"/>
                  </a:cubicBezTo>
                  <a:cubicBezTo>
                    <a:pt x="275" y="273"/>
                    <a:pt x="279" y="283"/>
                    <a:pt x="284" y="292"/>
                  </a:cubicBezTo>
                  <a:cubicBezTo>
                    <a:pt x="314" y="357"/>
                    <a:pt x="368" y="405"/>
                    <a:pt x="421" y="451"/>
                  </a:cubicBezTo>
                  <a:cubicBezTo>
                    <a:pt x="453" y="478"/>
                    <a:pt x="493" y="512"/>
                    <a:pt x="491" y="5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36">
              <a:extLst>
                <a:ext uri="{FF2B5EF4-FFF2-40B4-BE49-F238E27FC236}">
                  <a16:creationId xmlns:a16="http://schemas.microsoft.com/office/drawing/2014/main" id="{AE6C0208-3218-47A1-AE50-A140889DD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9" y="1850"/>
              <a:ext cx="0" cy="3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40" name="Straight Connector 39"/>
          <p:cNvCxnSpPr/>
          <p:nvPr/>
        </p:nvCxnSpPr>
        <p:spPr>
          <a:xfrm flipV="1">
            <a:off x="1206583" y="1716382"/>
            <a:ext cx="761213" cy="371984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11326E-5DBF-4E33-8F2F-BD34D7C60C94}"/>
              </a:ext>
            </a:extLst>
          </p:cNvPr>
          <p:cNvGrpSpPr>
            <a:grpSpLocks noChangeAspect="1"/>
          </p:cNvGrpSpPr>
          <p:nvPr/>
        </p:nvGrpSpPr>
        <p:grpSpPr bwMode="auto">
          <a:xfrm rot="19294478">
            <a:off x="433866" y="1673276"/>
            <a:ext cx="1183571" cy="1283262"/>
            <a:chOff x="1647" y="-232"/>
            <a:chExt cx="4369" cy="4737"/>
          </a:xfrm>
          <a:solidFill>
            <a:schemeClr val="bg1">
              <a:lumMod val="50000"/>
            </a:schemeClr>
          </a:solidFill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37AE786-2815-42EB-8178-BC6DE42E4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5" y="-232"/>
              <a:ext cx="2611" cy="2263"/>
            </a:xfrm>
            <a:custGeom>
              <a:avLst/>
              <a:gdLst>
                <a:gd name="T0" fmla="*/ 798 w 1337"/>
                <a:gd name="T1" fmla="*/ 150 h 1160"/>
                <a:gd name="T2" fmla="*/ 115 w 1337"/>
                <a:gd name="T3" fmla="*/ 440 h 1160"/>
                <a:gd name="T4" fmla="*/ 583 w 1337"/>
                <a:gd name="T5" fmla="*/ 1005 h 1160"/>
                <a:gd name="T6" fmla="*/ 1229 w 1337"/>
                <a:gd name="T7" fmla="*/ 765 h 1160"/>
                <a:gd name="T8" fmla="*/ 798 w 1337"/>
                <a:gd name="T9" fmla="*/ 150 h 1160"/>
                <a:gd name="T10" fmla="*/ 728 w 1337"/>
                <a:gd name="T11" fmla="*/ 395 h 1160"/>
                <a:gd name="T12" fmla="*/ 348 w 1337"/>
                <a:gd name="T13" fmla="*/ 398 h 1160"/>
                <a:gd name="T14" fmla="*/ 734 w 1337"/>
                <a:gd name="T15" fmla="*/ 349 h 1160"/>
                <a:gd name="T16" fmla="*/ 1050 w 1337"/>
                <a:gd name="T17" fmla="*/ 677 h 1160"/>
                <a:gd name="T18" fmla="*/ 728 w 1337"/>
                <a:gd name="T19" fmla="*/ 395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7" h="1160">
                  <a:moveTo>
                    <a:pt x="798" y="150"/>
                  </a:moveTo>
                  <a:cubicBezTo>
                    <a:pt x="231" y="0"/>
                    <a:pt x="115" y="440"/>
                    <a:pt x="115" y="440"/>
                  </a:cubicBezTo>
                  <a:cubicBezTo>
                    <a:pt x="0" y="816"/>
                    <a:pt x="583" y="1005"/>
                    <a:pt x="583" y="1005"/>
                  </a:cubicBezTo>
                  <a:cubicBezTo>
                    <a:pt x="1166" y="1160"/>
                    <a:pt x="1229" y="765"/>
                    <a:pt x="1229" y="765"/>
                  </a:cubicBezTo>
                  <a:cubicBezTo>
                    <a:pt x="1337" y="317"/>
                    <a:pt x="798" y="150"/>
                    <a:pt x="798" y="150"/>
                  </a:cubicBezTo>
                  <a:close/>
                  <a:moveTo>
                    <a:pt x="728" y="395"/>
                  </a:moveTo>
                  <a:cubicBezTo>
                    <a:pt x="535" y="339"/>
                    <a:pt x="479" y="391"/>
                    <a:pt x="348" y="398"/>
                  </a:cubicBezTo>
                  <a:cubicBezTo>
                    <a:pt x="348" y="398"/>
                    <a:pt x="527" y="282"/>
                    <a:pt x="734" y="349"/>
                  </a:cubicBezTo>
                  <a:cubicBezTo>
                    <a:pt x="941" y="417"/>
                    <a:pt x="1034" y="634"/>
                    <a:pt x="1050" y="677"/>
                  </a:cubicBezTo>
                  <a:cubicBezTo>
                    <a:pt x="1066" y="721"/>
                    <a:pt x="920" y="451"/>
                    <a:pt x="728" y="3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41324B8-813D-4F2B-AFEC-73ABEE5B89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194"/>
              <a:ext cx="1867" cy="1735"/>
            </a:xfrm>
            <a:custGeom>
              <a:avLst/>
              <a:gdLst>
                <a:gd name="T0" fmla="*/ 758 w 956"/>
                <a:gd name="T1" fmla="*/ 172 h 889"/>
                <a:gd name="T2" fmla="*/ 369 w 956"/>
                <a:gd name="T3" fmla="*/ 116 h 889"/>
                <a:gd name="T4" fmla="*/ 3 w 956"/>
                <a:gd name="T5" fmla="*/ 611 h 889"/>
                <a:gd name="T6" fmla="*/ 335 w 956"/>
                <a:gd name="T7" fmla="*/ 886 h 889"/>
                <a:gd name="T8" fmla="*/ 681 w 956"/>
                <a:gd name="T9" fmla="*/ 727 h 889"/>
                <a:gd name="T10" fmla="*/ 758 w 956"/>
                <a:gd name="T11" fmla="*/ 172 h 889"/>
                <a:gd name="T12" fmla="*/ 222 w 956"/>
                <a:gd name="T13" fmla="*/ 711 h 889"/>
                <a:gd name="T14" fmla="*/ 679 w 956"/>
                <a:gd name="T15" fmla="*/ 320 h 889"/>
                <a:gd name="T16" fmla="*/ 222 w 956"/>
                <a:gd name="T17" fmla="*/ 711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6" h="889">
                  <a:moveTo>
                    <a:pt x="758" y="172"/>
                  </a:moveTo>
                  <a:cubicBezTo>
                    <a:pt x="633" y="0"/>
                    <a:pt x="369" y="116"/>
                    <a:pt x="369" y="116"/>
                  </a:cubicBezTo>
                  <a:cubicBezTo>
                    <a:pt x="24" y="268"/>
                    <a:pt x="0" y="586"/>
                    <a:pt x="3" y="611"/>
                  </a:cubicBezTo>
                  <a:cubicBezTo>
                    <a:pt x="26" y="777"/>
                    <a:pt x="144" y="884"/>
                    <a:pt x="335" y="886"/>
                  </a:cubicBezTo>
                  <a:cubicBezTo>
                    <a:pt x="526" y="889"/>
                    <a:pt x="681" y="727"/>
                    <a:pt x="681" y="727"/>
                  </a:cubicBezTo>
                  <a:cubicBezTo>
                    <a:pt x="956" y="450"/>
                    <a:pt x="758" y="172"/>
                    <a:pt x="758" y="172"/>
                  </a:cubicBezTo>
                  <a:close/>
                  <a:moveTo>
                    <a:pt x="222" y="711"/>
                  </a:moveTo>
                  <a:cubicBezTo>
                    <a:pt x="222" y="711"/>
                    <a:pt x="620" y="716"/>
                    <a:pt x="679" y="320"/>
                  </a:cubicBezTo>
                  <a:cubicBezTo>
                    <a:pt x="679" y="320"/>
                    <a:pt x="713" y="729"/>
                    <a:pt x="222" y="7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64E111B-9CF2-47FE-B071-3E83C6C778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7" y="1350"/>
              <a:ext cx="1949" cy="2158"/>
            </a:xfrm>
            <a:custGeom>
              <a:avLst/>
              <a:gdLst>
                <a:gd name="T0" fmla="*/ 757 w 998"/>
                <a:gd name="T1" fmla="*/ 366 h 1106"/>
                <a:gd name="T2" fmla="*/ 275 w 998"/>
                <a:gd name="T3" fmla="*/ 194 h 1106"/>
                <a:gd name="T4" fmla="*/ 226 w 998"/>
                <a:gd name="T5" fmla="*/ 750 h 1106"/>
                <a:gd name="T6" fmla="*/ 753 w 998"/>
                <a:gd name="T7" fmla="*/ 911 h 1106"/>
                <a:gd name="T8" fmla="*/ 757 w 998"/>
                <a:gd name="T9" fmla="*/ 366 h 1106"/>
                <a:gd name="T10" fmla="*/ 358 w 998"/>
                <a:gd name="T11" fmla="*/ 667 h 1106"/>
                <a:gd name="T12" fmla="*/ 335 w 998"/>
                <a:gd name="T13" fmla="*/ 330 h 1106"/>
                <a:gd name="T14" fmla="*/ 383 w 998"/>
                <a:gd name="T15" fmla="*/ 644 h 1106"/>
                <a:gd name="T16" fmla="*/ 600 w 998"/>
                <a:gd name="T17" fmla="*/ 823 h 1106"/>
                <a:gd name="T18" fmla="*/ 358 w 998"/>
                <a:gd name="T19" fmla="*/ 667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8" h="1106">
                  <a:moveTo>
                    <a:pt x="757" y="366"/>
                  </a:moveTo>
                  <a:cubicBezTo>
                    <a:pt x="499" y="0"/>
                    <a:pt x="275" y="194"/>
                    <a:pt x="275" y="194"/>
                  </a:cubicBezTo>
                  <a:cubicBezTo>
                    <a:pt x="0" y="398"/>
                    <a:pt x="226" y="750"/>
                    <a:pt x="226" y="750"/>
                  </a:cubicBezTo>
                  <a:cubicBezTo>
                    <a:pt x="477" y="1106"/>
                    <a:pt x="753" y="911"/>
                    <a:pt x="753" y="911"/>
                  </a:cubicBezTo>
                  <a:cubicBezTo>
                    <a:pt x="998" y="752"/>
                    <a:pt x="757" y="366"/>
                    <a:pt x="757" y="366"/>
                  </a:cubicBezTo>
                  <a:close/>
                  <a:moveTo>
                    <a:pt x="358" y="667"/>
                  </a:moveTo>
                  <a:cubicBezTo>
                    <a:pt x="272" y="530"/>
                    <a:pt x="323" y="362"/>
                    <a:pt x="335" y="330"/>
                  </a:cubicBezTo>
                  <a:cubicBezTo>
                    <a:pt x="347" y="297"/>
                    <a:pt x="301" y="520"/>
                    <a:pt x="383" y="644"/>
                  </a:cubicBezTo>
                  <a:cubicBezTo>
                    <a:pt x="466" y="767"/>
                    <a:pt x="523" y="765"/>
                    <a:pt x="600" y="823"/>
                  </a:cubicBezTo>
                  <a:cubicBezTo>
                    <a:pt x="600" y="823"/>
                    <a:pt x="443" y="804"/>
                    <a:pt x="358" y="6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973E885-B3C7-401F-9AED-C1F60BAF23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9" y="2734"/>
              <a:ext cx="1973" cy="1771"/>
            </a:xfrm>
            <a:custGeom>
              <a:avLst/>
              <a:gdLst>
                <a:gd name="T0" fmla="*/ 922 w 1010"/>
                <a:gd name="T1" fmla="*/ 341 h 908"/>
                <a:gd name="T2" fmla="*/ 619 w 1010"/>
                <a:gd name="T3" fmla="*/ 112 h 908"/>
                <a:gd name="T4" fmla="*/ 93 w 1010"/>
                <a:gd name="T5" fmla="*/ 306 h 908"/>
                <a:gd name="T6" fmla="*/ 227 w 1010"/>
                <a:gd name="T7" fmla="*/ 675 h 908"/>
                <a:gd name="T8" fmla="*/ 836 w 1010"/>
                <a:gd name="T9" fmla="*/ 764 h 908"/>
                <a:gd name="T10" fmla="*/ 922 w 1010"/>
                <a:gd name="T11" fmla="*/ 341 h 908"/>
                <a:gd name="T12" fmla="*/ 261 w 1010"/>
                <a:gd name="T13" fmla="*/ 306 h 908"/>
                <a:gd name="T14" fmla="*/ 822 w 1010"/>
                <a:gd name="T15" fmla="*/ 524 h 908"/>
                <a:gd name="T16" fmla="*/ 261 w 1010"/>
                <a:gd name="T17" fmla="*/ 306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0" h="908">
                  <a:moveTo>
                    <a:pt x="922" y="341"/>
                  </a:moveTo>
                  <a:cubicBezTo>
                    <a:pt x="834" y="172"/>
                    <a:pt x="619" y="112"/>
                    <a:pt x="619" y="112"/>
                  </a:cubicBezTo>
                  <a:cubicBezTo>
                    <a:pt x="244" y="0"/>
                    <a:pt x="93" y="306"/>
                    <a:pt x="93" y="306"/>
                  </a:cubicBezTo>
                  <a:cubicBezTo>
                    <a:pt x="0" y="498"/>
                    <a:pt x="227" y="675"/>
                    <a:pt x="227" y="675"/>
                  </a:cubicBezTo>
                  <a:cubicBezTo>
                    <a:pt x="524" y="908"/>
                    <a:pt x="816" y="778"/>
                    <a:pt x="836" y="764"/>
                  </a:cubicBezTo>
                  <a:cubicBezTo>
                    <a:pt x="972" y="665"/>
                    <a:pt x="1010" y="511"/>
                    <a:pt x="922" y="341"/>
                  </a:cubicBezTo>
                  <a:close/>
                  <a:moveTo>
                    <a:pt x="261" y="306"/>
                  </a:moveTo>
                  <a:cubicBezTo>
                    <a:pt x="261" y="306"/>
                    <a:pt x="606" y="83"/>
                    <a:pt x="822" y="524"/>
                  </a:cubicBezTo>
                  <a:cubicBezTo>
                    <a:pt x="822" y="524"/>
                    <a:pt x="638" y="171"/>
                    <a:pt x="261" y="3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70CD425-56FA-48E0-ADD2-CFD1AFBD078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93884" y="4400232"/>
            <a:ext cx="1103685" cy="949474"/>
            <a:chOff x="3474" y="1849"/>
            <a:chExt cx="730" cy="628"/>
          </a:xfrm>
          <a:solidFill>
            <a:schemeClr val="bg1">
              <a:lumMod val="50000"/>
            </a:schemeClr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8EF83E0-C581-48FE-B531-71B42A313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" y="2293"/>
              <a:ext cx="152" cy="184"/>
            </a:xfrm>
            <a:custGeom>
              <a:avLst/>
              <a:gdLst>
                <a:gd name="T0" fmla="*/ 20 w 75"/>
                <a:gd name="T1" fmla="*/ 45 h 91"/>
                <a:gd name="T2" fmla="*/ 3 w 75"/>
                <a:gd name="T3" fmla="*/ 77 h 91"/>
                <a:gd name="T4" fmla="*/ 19 w 75"/>
                <a:gd name="T5" fmla="*/ 85 h 91"/>
                <a:gd name="T6" fmla="*/ 75 w 75"/>
                <a:gd name="T7" fmla="*/ 5 h 91"/>
                <a:gd name="T8" fmla="*/ 56 w 75"/>
                <a:gd name="T9" fmla="*/ 0 h 91"/>
                <a:gd name="T10" fmla="*/ 40 w 75"/>
                <a:gd name="T11" fmla="*/ 33 h 91"/>
                <a:gd name="T12" fmla="*/ 20 w 75"/>
                <a:gd name="T13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91">
                  <a:moveTo>
                    <a:pt x="20" y="45"/>
                  </a:moveTo>
                  <a:cubicBezTo>
                    <a:pt x="10" y="64"/>
                    <a:pt x="6" y="72"/>
                    <a:pt x="3" y="77"/>
                  </a:cubicBezTo>
                  <a:cubicBezTo>
                    <a:pt x="0" y="84"/>
                    <a:pt x="12" y="91"/>
                    <a:pt x="19" y="85"/>
                  </a:cubicBezTo>
                  <a:cubicBezTo>
                    <a:pt x="23" y="81"/>
                    <a:pt x="54" y="36"/>
                    <a:pt x="75" y="5"/>
                  </a:cubicBezTo>
                  <a:cubicBezTo>
                    <a:pt x="66" y="2"/>
                    <a:pt x="61" y="1"/>
                    <a:pt x="56" y="0"/>
                  </a:cubicBezTo>
                  <a:cubicBezTo>
                    <a:pt x="52" y="10"/>
                    <a:pt x="45" y="27"/>
                    <a:pt x="40" y="33"/>
                  </a:cubicBezTo>
                  <a:cubicBezTo>
                    <a:pt x="33" y="41"/>
                    <a:pt x="20" y="45"/>
                    <a:pt x="2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01C0898-831F-4F99-88A6-F5B238F02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" y="2289"/>
              <a:ext cx="245" cy="101"/>
            </a:xfrm>
            <a:custGeom>
              <a:avLst/>
              <a:gdLst>
                <a:gd name="T0" fmla="*/ 121 w 121"/>
                <a:gd name="T1" fmla="*/ 1 h 50"/>
                <a:gd name="T2" fmla="*/ 51 w 121"/>
                <a:gd name="T3" fmla="*/ 1 h 50"/>
                <a:gd name="T4" fmla="*/ 0 w 121"/>
                <a:gd name="T5" fmla="*/ 3 h 50"/>
                <a:gd name="T6" fmla="*/ 27 w 121"/>
                <a:gd name="T7" fmla="*/ 42 h 50"/>
                <a:gd name="T8" fmla="*/ 61 w 121"/>
                <a:gd name="T9" fmla="*/ 47 h 50"/>
                <a:gd name="T10" fmla="*/ 102 w 121"/>
                <a:gd name="T11" fmla="*/ 35 h 50"/>
                <a:gd name="T12" fmla="*/ 121 w 121"/>
                <a:gd name="T13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50">
                  <a:moveTo>
                    <a:pt x="121" y="1"/>
                  </a:moveTo>
                  <a:cubicBezTo>
                    <a:pt x="121" y="1"/>
                    <a:pt x="77" y="1"/>
                    <a:pt x="51" y="1"/>
                  </a:cubicBezTo>
                  <a:cubicBezTo>
                    <a:pt x="24" y="1"/>
                    <a:pt x="6" y="0"/>
                    <a:pt x="0" y="3"/>
                  </a:cubicBezTo>
                  <a:cubicBezTo>
                    <a:pt x="0" y="3"/>
                    <a:pt x="5" y="35"/>
                    <a:pt x="27" y="42"/>
                  </a:cubicBezTo>
                  <a:cubicBezTo>
                    <a:pt x="48" y="49"/>
                    <a:pt x="48" y="38"/>
                    <a:pt x="61" y="47"/>
                  </a:cubicBezTo>
                  <a:cubicBezTo>
                    <a:pt x="66" y="50"/>
                    <a:pt x="94" y="42"/>
                    <a:pt x="102" y="35"/>
                  </a:cubicBezTo>
                  <a:cubicBezTo>
                    <a:pt x="111" y="28"/>
                    <a:pt x="117" y="14"/>
                    <a:pt x="1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FB720B3-EC87-4ADC-81EA-F3E7B3234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3" y="1857"/>
              <a:ext cx="32" cy="35"/>
            </a:xfrm>
            <a:custGeom>
              <a:avLst/>
              <a:gdLst>
                <a:gd name="T0" fmla="*/ 0 w 16"/>
                <a:gd name="T1" fmla="*/ 3 h 17"/>
                <a:gd name="T2" fmla="*/ 13 w 16"/>
                <a:gd name="T3" fmla="*/ 17 h 17"/>
                <a:gd name="T4" fmla="*/ 14 w 16"/>
                <a:gd name="T5" fmla="*/ 11 h 17"/>
                <a:gd name="T6" fmla="*/ 16 w 16"/>
                <a:gd name="T7" fmla="*/ 3 h 17"/>
                <a:gd name="T8" fmla="*/ 16 w 16"/>
                <a:gd name="T9" fmla="*/ 2 h 17"/>
                <a:gd name="T10" fmla="*/ 9 w 16"/>
                <a:gd name="T11" fmla="*/ 2 h 17"/>
                <a:gd name="T12" fmla="*/ 1 w 16"/>
                <a:gd name="T13" fmla="*/ 2 h 17"/>
                <a:gd name="T14" fmla="*/ 0 w 16"/>
                <a:gd name="T1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7">
                  <a:moveTo>
                    <a:pt x="0" y="3"/>
                  </a:moveTo>
                  <a:cubicBezTo>
                    <a:pt x="5" y="6"/>
                    <a:pt x="11" y="12"/>
                    <a:pt x="13" y="17"/>
                  </a:cubicBezTo>
                  <a:cubicBezTo>
                    <a:pt x="14" y="15"/>
                    <a:pt x="14" y="13"/>
                    <a:pt x="14" y="11"/>
                  </a:cubicBezTo>
                  <a:cubicBezTo>
                    <a:pt x="14" y="9"/>
                    <a:pt x="14" y="6"/>
                    <a:pt x="16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3" y="0"/>
                    <a:pt x="11" y="1"/>
                    <a:pt x="9" y="2"/>
                  </a:cubicBezTo>
                  <a:cubicBezTo>
                    <a:pt x="8" y="2"/>
                    <a:pt x="5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1FE101A-F8A6-4CD5-B1AE-68302812B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1869"/>
              <a:ext cx="120" cy="51"/>
            </a:xfrm>
            <a:custGeom>
              <a:avLst/>
              <a:gdLst>
                <a:gd name="T0" fmla="*/ 15 w 59"/>
                <a:gd name="T1" fmla="*/ 6 h 25"/>
                <a:gd name="T2" fmla="*/ 24 w 59"/>
                <a:gd name="T3" fmla="*/ 8 h 25"/>
                <a:gd name="T4" fmla="*/ 35 w 59"/>
                <a:gd name="T5" fmla="*/ 11 h 25"/>
                <a:gd name="T6" fmla="*/ 52 w 59"/>
                <a:gd name="T7" fmla="*/ 21 h 25"/>
                <a:gd name="T8" fmla="*/ 55 w 59"/>
                <a:gd name="T9" fmla="*/ 24 h 25"/>
                <a:gd name="T10" fmla="*/ 59 w 59"/>
                <a:gd name="T11" fmla="*/ 25 h 25"/>
                <a:gd name="T12" fmla="*/ 34 w 59"/>
                <a:gd name="T13" fmla="*/ 8 h 25"/>
                <a:gd name="T14" fmla="*/ 18 w 59"/>
                <a:gd name="T15" fmla="*/ 3 h 25"/>
                <a:gd name="T16" fmla="*/ 0 w 59"/>
                <a:gd name="T17" fmla="*/ 0 h 25"/>
                <a:gd name="T18" fmla="*/ 15 w 59"/>
                <a:gd name="T19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25">
                  <a:moveTo>
                    <a:pt x="15" y="6"/>
                  </a:moveTo>
                  <a:cubicBezTo>
                    <a:pt x="18" y="5"/>
                    <a:pt x="21" y="7"/>
                    <a:pt x="24" y="8"/>
                  </a:cubicBezTo>
                  <a:cubicBezTo>
                    <a:pt x="28" y="10"/>
                    <a:pt x="31" y="11"/>
                    <a:pt x="35" y="11"/>
                  </a:cubicBezTo>
                  <a:cubicBezTo>
                    <a:pt x="44" y="11"/>
                    <a:pt x="48" y="17"/>
                    <a:pt x="52" y="21"/>
                  </a:cubicBezTo>
                  <a:cubicBezTo>
                    <a:pt x="53" y="22"/>
                    <a:pt x="54" y="23"/>
                    <a:pt x="55" y="24"/>
                  </a:cubicBezTo>
                  <a:cubicBezTo>
                    <a:pt x="56" y="25"/>
                    <a:pt x="57" y="25"/>
                    <a:pt x="59" y="25"/>
                  </a:cubicBezTo>
                  <a:cubicBezTo>
                    <a:pt x="56" y="18"/>
                    <a:pt x="39" y="10"/>
                    <a:pt x="34" y="8"/>
                  </a:cubicBezTo>
                  <a:cubicBezTo>
                    <a:pt x="29" y="6"/>
                    <a:pt x="22" y="5"/>
                    <a:pt x="18" y="3"/>
                  </a:cubicBezTo>
                  <a:cubicBezTo>
                    <a:pt x="14" y="2"/>
                    <a:pt x="5" y="1"/>
                    <a:pt x="0" y="0"/>
                  </a:cubicBezTo>
                  <a:cubicBezTo>
                    <a:pt x="4" y="4"/>
                    <a:pt x="11" y="6"/>
                    <a:pt x="1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A9EF0F5-6374-4BA9-9175-18E8ECB18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" y="1849"/>
              <a:ext cx="81" cy="36"/>
            </a:xfrm>
            <a:custGeom>
              <a:avLst/>
              <a:gdLst>
                <a:gd name="T0" fmla="*/ 8 w 40"/>
                <a:gd name="T1" fmla="*/ 7 h 18"/>
                <a:gd name="T2" fmla="*/ 20 w 40"/>
                <a:gd name="T3" fmla="*/ 15 h 18"/>
                <a:gd name="T4" fmla="*/ 22 w 40"/>
                <a:gd name="T5" fmla="*/ 18 h 18"/>
                <a:gd name="T6" fmla="*/ 22 w 40"/>
                <a:gd name="T7" fmla="*/ 18 h 18"/>
                <a:gd name="T8" fmla="*/ 34 w 40"/>
                <a:gd name="T9" fmla="*/ 7 h 18"/>
                <a:gd name="T10" fmla="*/ 40 w 40"/>
                <a:gd name="T11" fmla="*/ 5 h 18"/>
                <a:gd name="T12" fmla="*/ 36 w 40"/>
                <a:gd name="T13" fmla="*/ 4 h 18"/>
                <a:gd name="T14" fmla="*/ 13 w 40"/>
                <a:gd name="T15" fmla="*/ 1 h 18"/>
                <a:gd name="T16" fmla="*/ 0 w 40"/>
                <a:gd name="T17" fmla="*/ 5 h 18"/>
                <a:gd name="T18" fmla="*/ 8 w 40"/>
                <a:gd name="T1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18">
                  <a:moveTo>
                    <a:pt x="8" y="7"/>
                  </a:moveTo>
                  <a:cubicBezTo>
                    <a:pt x="12" y="7"/>
                    <a:pt x="17" y="10"/>
                    <a:pt x="20" y="15"/>
                  </a:cubicBezTo>
                  <a:cubicBezTo>
                    <a:pt x="21" y="16"/>
                    <a:pt x="21" y="17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5" y="13"/>
                    <a:pt x="29" y="7"/>
                    <a:pt x="34" y="7"/>
                  </a:cubicBezTo>
                  <a:cubicBezTo>
                    <a:pt x="36" y="7"/>
                    <a:pt x="38" y="6"/>
                    <a:pt x="40" y="5"/>
                  </a:cubicBezTo>
                  <a:cubicBezTo>
                    <a:pt x="39" y="5"/>
                    <a:pt x="37" y="5"/>
                    <a:pt x="36" y="4"/>
                  </a:cubicBezTo>
                  <a:cubicBezTo>
                    <a:pt x="30" y="2"/>
                    <a:pt x="19" y="0"/>
                    <a:pt x="13" y="1"/>
                  </a:cubicBezTo>
                  <a:cubicBezTo>
                    <a:pt x="8" y="1"/>
                    <a:pt x="3" y="3"/>
                    <a:pt x="0" y="5"/>
                  </a:cubicBezTo>
                  <a:cubicBezTo>
                    <a:pt x="2" y="6"/>
                    <a:pt x="3" y="7"/>
                    <a:pt x="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63E6E44-2E15-4EAC-A645-1B7C9E58A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1940"/>
              <a:ext cx="32" cy="30"/>
            </a:xfrm>
            <a:custGeom>
              <a:avLst/>
              <a:gdLst>
                <a:gd name="T0" fmla="*/ 6 w 16"/>
                <a:gd name="T1" fmla="*/ 13 h 15"/>
                <a:gd name="T2" fmla="*/ 16 w 16"/>
                <a:gd name="T3" fmla="*/ 15 h 15"/>
                <a:gd name="T4" fmla="*/ 0 w 16"/>
                <a:gd name="T5" fmla="*/ 0 h 15"/>
                <a:gd name="T6" fmla="*/ 6 w 16"/>
                <a:gd name="T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5">
                  <a:moveTo>
                    <a:pt x="6" y="13"/>
                  </a:moveTo>
                  <a:cubicBezTo>
                    <a:pt x="8" y="13"/>
                    <a:pt x="12" y="13"/>
                    <a:pt x="16" y="15"/>
                  </a:cubicBezTo>
                  <a:cubicBezTo>
                    <a:pt x="9" y="5"/>
                    <a:pt x="4" y="2"/>
                    <a:pt x="0" y="0"/>
                  </a:cubicBezTo>
                  <a:cubicBezTo>
                    <a:pt x="2" y="4"/>
                    <a:pt x="4" y="10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9091D8A-CCD9-4F18-B9F8-A9631F8A3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890"/>
              <a:ext cx="125" cy="50"/>
            </a:xfrm>
            <a:custGeom>
              <a:avLst/>
              <a:gdLst>
                <a:gd name="T0" fmla="*/ 12 w 62"/>
                <a:gd name="T1" fmla="*/ 24 h 25"/>
                <a:gd name="T2" fmla="*/ 20 w 62"/>
                <a:gd name="T3" fmla="*/ 22 h 25"/>
                <a:gd name="T4" fmla="*/ 58 w 62"/>
                <a:gd name="T5" fmla="*/ 19 h 25"/>
                <a:gd name="T6" fmla="*/ 62 w 62"/>
                <a:gd name="T7" fmla="*/ 20 h 25"/>
                <a:gd name="T8" fmla="*/ 54 w 62"/>
                <a:gd name="T9" fmla="*/ 4 h 25"/>
                <a:gd name="T10" fmla="*/ 36 w 62"/>
                <a:gd name="T11" fmla="*/ 7 h 25"/>
                <a:gd name="T12" fmla="*/ 24 w 62"/>
                <a:gd name="T13" fmla="*/ 9 h 25"/>
                <a:gd name="T14" fmla="*/ 11 w 62"/>
                <a:gd name="T15" fmla="*/ 11 h 25"/>
                <a:gd name="T16" fmla="*/ 3 w 62"/>
                <a:gd name="T17" fmla="*/ 25 h 25"/>
                <a:gd name="T18" fmla="*/ 12 w 62"/>
                <a:gd name="T1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25">
                  <a:moveTo>
                    <a:pt x="12" y="24"/>
                  </a:moveTo>
                  <a:cubicBezTo>
                    <a:pt x="15" y="23"/>
                    <a:pt x="17" y="23"/>
                    <a:pt x="20" y="22"/>
                  </a:cubicBezTo>
                  <a:cubicBezTo>
                    <a:pt x="27" y="17"/>
                    <a:pt x="46" y="14"/>
                    <a:pt x="58" y="19"/>
                  </a:cubicBezTo>
                  <a:cubicBezTo>
                    <a:pt x="59" y="19"/>
                    <a:pt x="61" y="20"/>
                    <a:pt x="62" y="20"/>
                  </a:cubicBezTo>
                  <a:cubicBezTo>
                    <a:pt x="61" y="16"/>
                    <a:pt x="59" y="7"/>
                    <a:pt x="54" y="4"/>
                  </a:cubicBezTo>
                  <a:cubicBezTo>
                    <a:pt x="46" y="0"/>
                    <a:pt x="40" y="3"/>
                    <a:pt x="36" y="7"/>
                  </a:cubicBezTo>
                  <a:cubicBezTo>
                    <a:pt x="33" y="9"/>
                    <a:pt x="28" y="9"/>
                    <a:pt x="24" y="9"/>
                  </a:cubicBezTo>
                  <a:cubicBezTo>
                    <a:pt x="19" y="9"/>
                    <a:pt x="14" y="9"/>
                    <a:pt x="11" y="11"/>
                  </a:cubicBezTo>
                  <a:cubicBezTo>
                    <a:pt x="3" y="16"/>
                    <a:pt x="0" y="18"/>
                    <a:pt x="3" y="25"/>
                  </a:cubicBezTo>
                  <a:cubicBezTo>
                    <a:pt x="7" y="24"/>
                    <a:pt x="10" y="24"/>
                    <a:pt x="1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288BFCA-CA98-4762-B553-821A2CFF1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1865"/>
              <a:ext cx="275" cy="239"/>
            </a:xfrm>
            <a:custGeom>
              <a:avLst/>
              <a:gdLst>
                <a:gd name="T0" fmla="*/ 114 w 136"/>
                <a:gd name="T1" fmla="*/ 61 h 118"/>
                <a:gd name="T2" fmla="*/ 100 w 136"/>
                <a:gd name="T3" fmla="*/ 55 h 118"/>
                <a:gd name="T4" fmla="*/ 104 w 136"/>
                <a:gd name="T5" fmla="*/ 60 h 118"/>
                <a:gd name="T6" fmla="*/ 104 w 136"/>
                <a:gd name="T7" fmla="*/ 63 h 118"/>
                <a:gd name="T8" fmla="*/ 102 w 136"/>
                <a:gd name="T9" fmla="*/ 64 h 118"/>
                <a:gd name="T10" fmla="*/ 100 w 136"/>
                <a:gd name="T11" fmla="*/ 63 h 118"/>
                <a:gd name="T12" fmla="*/ 95 w 136"/>
                <a:gd name="T13" fmla="*/ 54 h 118"/>
                <a:gd name="T14" fmla="*/ 85 w 136"/>
                <a:gd name="T15" fmla="*/ 32 h 118"/>
                <a:gd name="T16" fmla="*/ 82 w 136"/>
                <a:gd name="T17" fmla="*/ 30 h 118"/>
                <a:gd name="T18" fmla="*/ 74 w 136"/>
                <a:gd name="T19" fmla="*/ 32 h 118"/>
                <a:gd name="T20" fmla="*/ 67 w 136"/>
                <a:gd name="T21" fmla="*/ 29 h 118"/>
                <a:gd name="T22" fmla="*/ 65 w 136"/>
                <a:gd name="T23" fmla="*/ 26 h 118"/>
                <a:gd name="T24" fmla="*/ 51 w 136"/>
                <a:gd name="T25" fmla="*/ 18 h 118"/>
                <a:gd name="T26" fmla="*/ 39 w 136"/>
                <a:gd name="T27" fmla="*/ 14 h 118"/>
                <a:gd name="T28" fmla="*/ 31 w 136"/>
                <a:gd name="T29" fmla="*/ 12 h 118"/>
                <a:gd name="T30" fmla="*/ 8 w 136"/>
                <a:gd name="T31" fmla="*/ 1 h 118"/>
                <a:gd name="T32" fmla="*/ 7 w 136"/>
                <a:gd name="T33" fmla="*/ 0 h 118"/>
                <a:gd name="T34" fmla="*/ 7 w 136"/>
                <a:gd name="T35" fmla="*/ 0 h 118"/>
                <a:gd name="T36" fmla="*/ 6 w 136"/>
                <a:gd name="T37" fmla="*/ 7 h 118"/>
                <a:gd name="T38" fmla="*/ 0 w 136"/>
                <a:gd name="T39" fmla="*/ 20 h 118"/>
                <a:gd name="T40" fmla="*/ 2 w 136"/>
                <a:gd name="T41" fmla="*/ 29 h 118"/>
                <a:gd name="T42" fmla="*/ 15 w 136"/>
                <a:gd name="T43" fmla="*/ 27 h 118"/>
                <a:gd name="T44" fmla="*/ 25 w 136"/>
                <a:gd name="T45" fmla="*/ 27 h 118"/>
                <a:gd name="T46" fmla="*/ 55 w 136"/>
                <a:gd name="T47" fmla="*/ 30 h 118"/>
                <a:gd name="T48" fmla="*/ 66 w 136"/>
                <a:gd name="T49" fmla="*/ 40 h 118"/>
                <a:gd name="T50" fmla="*/ 68 w 136"/>
                <a:gd name="T51" fmla="*/ 42 h 118"/>
                <a:gd name="T52" fmla="*/ 91 w 136"/>
                <a:gd name="T53" fmla="*/ 65 h 118"/>
                <a:gd name="T54" fmla="*/ 94 w 136"/>
                <a:gd name="T55" fmla="*/ 76 h 118"/>
                <a:gd name="T56" fmla="*/ 117 w 136"/>
                <a:gd name="T57" fmla="*/ 83 h 118"/>
                <a:gd name="T58" fmla="*/ 123 w 136"/>
                <a:gd name="T59" fmla="*/ 111 h 118"/>
                <a:gd name="T60" fmla="*/ 131 w 136"/>
                <a:gd name="T61" fmla="*/ 118 h 118"/>
                <a:gd name="T62" fmla="*/ 135 w 136"/>
                <a:gd name="T63" fmla="*/ 106 h 118"/>
                <a:gd name="T64" fmla="*/ 115 w 136"/>
                <a:gd name="T65" fmla="*/ 63 h 118"/>
                <a:gd name="T66" fmla="*/ 114 w 136"/>
                <a:gd name="T67" fmla="*/ 6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" h="118">
                  <a:moveTo>
                    <a:pt x="114" y="61"/>
                  </a:moveTo>
                  <a:cubicBezTo>
                    <a:pt x="108" y="56"/>
                    <a:pt x="103" y="55"/>
                    <a:pt x="100" y="55"/>
                  </a:cubicBezTo>
                  <a:cubicBezTo>
                    <a:pt x="102" y="58"/>
                    <a:pt x="104" y="60"/>
                    <a:pt x="104" y="60"/>
                  </a:cubicBezTo>
                  <a:cubicBezTo>
                    <a:pt x="105" y="61"/>
                    <a:pt x="105" y="62"/>
                    <a:pt x="104" y="63"/>
                  </a:cubicBezTo>
                  <a:cubicBezTo>
                    <a:pt x="103" y="63"/>
                    <a:pt x="103" y="64"/>
                    <a:pt x="102" y="64"/>
                  </a:cubicBezTo>
                  <a:cubicBezTo>
                    <a:pt x="101" y="64"/>
                    <a:pt x="101" y="63"/>
                    <a:pt x="100" y="63"/>
                  </a:cubicBezTo>
                  <a:cubicBezTo>
                    <a:pt x="100" y="63"/>
                    <a:pt x="98" y="60"/>
                    <a:pt x="95" y="54"/>
                  </a:cubicBezTo>
                  <a:cubicBezTo>
                    <a:pt x="92" y="49"/>
                    <a:pt x="87" y="37"/>
                    <a:pt x="85" y="32"/>
                  </a:cubicBezTo>
                  <a:cubicBezTo>
                    <a:pt x="84" y="31"/>
                    <a:pt x="84" y="31"/>
                    <a:pt x="82" y="30"/>
                  </a:cubicBezTo>
                  <a:cubicBezTo>
                    <a:pt x="80" y="31"/>
                    <a:pt x="77" y="32"/>
                    <a:pt x="74" y="32"/>
                  </a:cubicBezTo>
                  <a:cubicBezTo>
                    <a:pt x="71" y="32"/>
                    <a:pt x="69" y="31"/>
                    <a:pt x="67" y="29"/>
                  </a:cubicBezTo>
                  <a:cubicBezTo>
                    <a:pt x="66" y="28"/>
                    <a:pt x="66" y="27"/>
                    <a:pt x="65" y="26"/>
                  </a:cubicBezTo>
                  <a:cubicBezTo>
                    <a:pt x="61" y="22"/>
                    <a:pt x="57" y="18"/>
                    <a:pt x="51" y="18"/>
                  </a:cubicBezTo>
                  <a:cubicBezTo>
                    <a:pt x="46" y="18"/>
                    <a:pt x="42" y="16"/>
                    <a:pt x="39" y="14"/>
                  </a:cubicBezTo>
                  <a:cubicBezTo>
                    <a:pt x="36" y="13"/>
                    <a:pt x="33" y="12"/>
                    <a:pt x="31" y="12"/>
                  </a:cubicBezTo>
                  <a:cubicBezTo>
                    <a:pt x="24" y="13"/>
                    <a:pt x="13" y="8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3"/>
                    <a:pt x="6" y="5"/>
                    <a:pt x="6" y="7"/>
                  </a:cubicBezTo>
                  <a:cubicBezTo>
                    <a:pt x="6" y="11"/>
                    <a:pt x="6" y="14"/>
                    <a:pt x="0" y="20"/>
                  </a:cubicBezTo>
                  <a:cubicBezTo>
                    <a:pt x="1" y="23"/>
                    <a:pt x="2" y="26"/>
                    <a:pt x="2" y="29"/>
                  </a:cubicBezTo>
                  <a:cubicBezTo>
                    <a:pt x="5" y="28"/>
                    <a:pt x="10" y="27"/>
                    <a:pt x="15" y="27"/>
                  </a:cubicBezTo>
                  <a:cubicBezTo>
                    <a:pt x="18" y="27"/>
                    <a:pt x="21" y="27"/>
                    <a:pt x="25" y="27"/>
                  </a:cubicBezTo>
                  <a:cubicBezTo>
                    <a:pt x="34" y="27"/>
                    <a:pt x="46" y="26"/>
                    <a:pt x="55" y="30"/>
                  </a:cubicBezTo>
                  <a:cubicBezTo>
                    <a:pt x="64" y="34"/>
                    <a:pt x="65" y="38"/>
                    <a:pt x="66" y="40"/>
                  </a:cubicBezTo>
                  <a:cubicBezTo>
                    <a:pt x="67" y="41"/>
                    <a:pt x="67" y="41"/>
                    <a:pt x="68" y="42"/>
                  </a:cubicBezTo>
                  <a:cubicBezTo>
                    <a:pt x="78" y="43"/>
                    <a:pt x="85" y="51"/>
                    <a:pt x="91" y="65"/>
                  </a:cubicBezTo>
                  <a:cubicBezTo>
                    <a:pt x="92" y="69"/>
                    <a:pt x="93" y="73"/>
                    <a:pt x="94" y="76"/>
                  </a:cubicBezTo>
                  <a:cubicBezTo>
                    <a:pt x="97" y="76"/>
                    <a:pt x="109" y="77"/>
                    <a:pt x="117" y="83"/>
                  </a:cubicBezTo>
                  <a:cubicBezTo>
                    <a:pt x="126" y="90"/>
                    <a:pt x="128" y="99"/>
                    <a:pt x="123" y="111"/>
                  </a:cubicBezTo>
                  <a:cubicBezTo>
                    <a:pt x="131" y="118"/>
                    <a:pt x="131" y="118"/>
                    <a:pt x="131" y="118"/>
                  </a:cubicBezTo>
                  <a:cubicBezTo>
                    <a:pt x="134" y="115"/>
                    <a:pt x="136" y="112"/>
                    <a:pt x="135" y="106"/>
                  </a:cubicBezTo>
                  <a:cubicBezTo>
                    <a:pt x="133" y="98"/>
                    <a:pt x="130" y="77"/>
                    <a:pt x="115" y="63"/>
                  </a:cubicBezTo>
                  <a:cubicBezTo>
                    <a:pt x="115" y="63"/>
                    <a:pt x="114" y="62"/>
                    <a:pt x="114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CC9172D-00BD-4739-A088-77A7978C4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9" y="2039"/>
              <a:ext cx="18" cy="34"/>
            </a:xfrm>
            <a:custGeom>
              <a:avLst/>
              <a:gdLst>
                <a:gd name="T0" fmla="*/ 9 w 9"/>
                <a:gd name="T1" fmla="*/ 10 h 17"/>
                <a:gd name="T2" fmla="*/ 8 w 9"/>
                <a:gd name="T3" fmla="*/ 0 h 17"/>
                <a:gd name="T4" fmla="*/ 6 w 9"/>
                <a:gd name="T5" fmla="*/ 1 h 17"/>
                <a:gd name="T6" fmla="*/ 0 w 9"/>
                <a:gd name="T7" fmla="*/ 14 h 17"/>
                <a:gd name="T8" fmla="*/ 0 w 9"/>
                <a:gd name="T9" fmla="*/ 17 h 17"/>
                <a:gd name="T10" fmla="*/ 4 w 9"/>
                <a:gd name="T11" fmla="*/ 14 h 17"/>
                <a:gd name="T12" fmla="*/ 9 w 9"/>
                <a:gd name="T13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7">
                  <a:moveTo>
                    <a:pt x="9" y="10"/>
                  </a:moveTo>
                  <a:cubicBezTo>
                    <a:pt x="8" y="7"/>
                    <a:pt x="8" y="3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4" y="4"/>
                    <a:pt x="0" y="12"/>
                    <a:pt x="0" y="14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1" y="16"/>
                    <a:pt x="2" y="15"/>
                    <a:pt x="4" y="14"/>
                  </a:cubicBezTo>
                  <a:cubicBezTo>
                    <a:pt x="6" y="13"/>
                    <a:pt x="8" y="11"/>
                    <a:pt x="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6B2D86B8-C111-4161-8669-3DA934820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" y="2097"/>
              <a:ext cx="160" cy="146"/>
            </a:xfrm>
            <a:custGeom>
              <a:avLst/>
              <a:gdLst>
                <a:gd name="T0" fmla="*/ 64 w 79"/>
                <a:gd name="T1" fmla="*/ 0 h 72"/>
                <a:gd name="T2" fmla="*/ 51 w 79"/>
                <a:gd name="T3" fmla="*/ 4 h 72"/>
                <a:gd name="T4" fmla="*/ 53 w 79"/>
                <a:gd name="T5" fmla="*/ 25 h 72"/>
                <a:gd name="T6" fmla="*/ 47 w 79"/>
                <a:gd name="T7" fmla="*/ 34 h 72"/>
                <a:gd name="T8" fmla="*/ 62 w 79"/>
                <a:gd name="T9" fmla="*/ 29 h 72"/>
                <a:gd name="T10" fmla="*/ 65 w 79"/>
                <a:gd name="T11" fmla="*/ 20 h 72"/>
                <a:gd name="T12" fmla="*/ 66 w 79"/>
                <a:gd name="T13" fmla="*/ 10 h 72"/>
                <a:gd name="T14" fmla="*/ 69 w 79"/>
                <a:gd name="T15" fmla="*/ 9 h 72"/>
                <a:gd name="T16" fmla="*/ 70 w 79"/>
                <a:gd name="T17" fmla="*/ 12 h 72"/>
                <a:gd name="T18" fmla="*/ 69 w 79"/>
                <a:gd name="T19" fmla="*/ 20 h 72"/>
                <a:gd name="T20" fmla="*/ 65 w 79"/>
                <a:gd name="T21" fmla="*/ 32 h 72"/>
                <a:gd name="T22" fmla="*/ 40 w 79"/>
                <a:gd name="T23" fmla="*/ 40 h 72"/>
                <a:gd name="T24" fmla="*/ 55 w 79"/>
                <a:gd name="T25" fmla="*/ 43 h 72"/>
                <a:gd name="T26" fmla="*/ 58 w 79"/>
                <a:gd name="T27" fmla="*/ 44 h 72"/>
                <a:gd name="T28" fmla="*/ 57 w 79"/>
                <a:gd name="T29" fmla="*/ 47 h 72"/>
                <a:gd name="T30" fmla="*/ 52 w 79"/>
                <a:gd name="T31" fmla="*/ 48 h 72"/>
                <a:gd name="T32" fmla="*/ 31 w 79"/>
                <a:gd name="T33" fmla="*/ 39 h 72"/>
                <a:gd name="T34" fmla="*/ 31 w 79"/>
                <a:gd name="T35" fmla="*/ 39 h 72"/>
                <a:gd name="T36" fmla="*/ 27 w 79"/>
                <a:gd name="T37" fmla="*/ 39 h 72"/>
                <a:gd name="T38" fmla="*/ 0 w 79"/>
                <a:gd name="T39" fmla="*/ 47 h 72"/>
                <a:gd name="T40" fmla="*/ 6 w 79"/>
                <a:gd name="T41" fmla="*/ 67 h 72"/>
                <a:gd name="T42" fmla="*/ 65 w 79"/>
                <a:gd name="T43" fmla="*/ 32 h 72"/>
                <a:gd name="T44" fmla="*/ 72 w 79"/>
                <a:gd name="T45" fmla="*/ 6 h 72"/>
                <a:gd name="T46" fmla="*/ 64 w 79"/>
                <a:gd name="T4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" h="72">
                  <a:moveTo>
                    <a:pt x="64" y="0"/>
                  </a:moveTo>
                  <a:cubicBezTo>
                    <a:pt x="61" y="3"/>
                    <a:pt x="55" y="4"/>
                    <a:pt x="51" y="4"/>
                  </a:cubicBezTo>
                  <a:cubicBezTo>
                    <a:pt x="55" y="10"/>
                    <a:pt x="57" y="18"/>
                    <a:pt x="53" y="25"/>
                  </a:cubicBezTo>
                  <a:cubicBezTo>
                    <a:pt x="51" y="29"/>
                    <a:pt x="49" y="32"/>
                    <a:pt x="47" y="34"/>
                  </a:cubicBezTo>
                  <a:cubicBezTo>
                    <a:pt x="53" y="33"/>
                    <a:pt x="59" y="31"/>
                    <a:pt x="62" y="29"/>
                  </a:cubicBezTo>
                  <a:cubicBezTo>
                    <a:pt x="65" y="26"/>
                    <a:pt x="65" y="23"/>
                    <a:pt x="65" y="20"/>
                  </a:cubicBezTo>
                  <a:cubicBezTo>
                    <a:pt x="65" y="17"/>
                    <a:pt x="65" y="14"/>
                    <a:pt x="66" y="10"/>
                  </a:cubicBezTo>
                  <a:cubicBezTo>
                    <a:pt x="66" y="9"/>
                    <a:pt x="68" y="8"/>
                    <a:pt x="69" y="9"/>
                  </a:cubicBezTo>
                  <a:cubicBezTo>
                    <a:pt x="70" y="9"/>
                    <a:pt x="71" y="10"/>
                    <a:pt x="70" y="12"/>
                  </a:cubicBezTo>
                  <a:cubicBezTo>
                    <a:pt x="69" y="15"/>
                    <a:pt x="69" y="17"/>
                    <a:pt x="69" y="20"/>
                  </a:cubicBezTo>
                  <a:cubicBezTo>
                    <a:pt x="69" y="24"/>
                    <a:pt x="69" y="28"/>
                    <a:pt x="65" y="32"/>
                  </a:cubicBezTo>
                  <a:cubicBezTo>
                    <a:pt x="60" y="37"/>
                    <a:pt x="47" y="39"/>
                    <a:pt x="40" y="40"/>
                  </a:cubicBezTo>
                  <a:cubicBezTo>
                    <a:pt x="45" y="42"/>
                    <a:pt x="51" y="45"/>
                    <a:pt x="55" y="43"/>
                  </a:cubicBezTo>
                  <a:cubicBezTo>
                    <a:pt x="56" y="43"/>
                    <a:pt x="57" y="43"/>
                    <a:pt x="58" y="44"/>
                  </a:cubicBezTo>
                  <a:cubicBezTo>
                    <a:pt x="58" y="46"/>
                    <a:pt x="58" y="47"/>
                    <a:pt x="57" y="47"/>
                  </a:cubicBezTo>
                  <a:cubicBezTo>
                    <a:pt x="55" y="48"/>
                    <a:pt x="54" y="48"/>
                    <a:pt x="52" y="48"/>
                  </a:cubicBezTo>
                  <a:cubicBezTo>
                    <a:pt x="44" y="48"/>
                    <a:pt x="35" y="42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0" y="39"/>
                    <a:pt x="28" y="39"/>
                    <a:pt x="27" y="39"/>
                  </a:cubicBezTo>
                  <a:cubicBezTo>
                    <a:pt x="21" y="42"/>
                    <a:pt x="12" y="45"/>
                    <a:pt x="0" y="47"/>
                  </a:cubicBezTo>
                  <a:cubicBezTo>
                    <a:pt x="3" y="52"/>
                    <a:pt x="5" y="59"/>
                    <a:pt x="6" y="67"/>
                  </a:cubicBezTo>
                  <a:cubicBezTo>
                    <a:pt x="54" y="72"/>
                    <a:pt x="68" y="38"/>
                    <a:pt x="65" y="32"/>
                  </a:cubicBezTo>
                  <a:cubicBezTo>
                    <a:pt x="79" y="20"/>
                    <a:pt x="75" y="13"/>
                    <a:pt x="72" y="6"/>
                  </a:cubicBez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009D24D-72E3-48E0-A66E-8000CFAE3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4" y="1857"/>
              <a:ext cx="704" cy="457"/>
            </a:xfrm>
            <a:custGeom>
              <a:avLst/>
              <a:gdLst>
                <a:gd name="T0" fmla="*/ 240 w 348"/>
                <a:gd name="T1" fmla="*/ 209 h 226"/>
                <a:gd name="T2" fmla="*/ 137 w 348"/>
                <a:gd name="T3" fmla="*/ 130 h 226"/>
                <a:gd name="T4" fmla="*/ 232 w 348"/>
                <a:gd name="T5" fmla="*/ 135 h 226"/>
                <a:gd name="T6" fmla="*/ 300 w 348"/>
                <a:gd name="T7" fmla="*/ 123 h 226"/>
                <a:gd name="T8" fmla="*/ 278 w 348"/>
                <a:gd name="T9" fmla="*/ 162 h 226"/>
                <a:gd name="T10" fmla="*/ 317 w 348"/>
                <a:gd name="T11" fmla="*/ 116 h 226"/>
                <a:gd name="T12" fmla="*/ 321 w 348"/>
                <a:gd name="T13" fmla="*/ 113 h 226"/>
                <a:gd name="T14" fmla="*/ 317 w 348"/>
                <a:gd name="T15" fmla="*/ 99 h 226"/>
                <a:gd name="T16" fmla="*/ 224 w 348"/>
                <a:gd name="T17" fmla="*/ 40 h 226"/>
                <a:gd name="T18" fmla="*/ 254 w 348"/>
                <a:gd name="T19" fmla="*/ 49 h 226"/>
                <a:gd name="T20" fmla="*/ 262 w 348"/>
                <a:gd name="T21" fmla="*/ 53 h 226"/>
                <a:gd name="T22" fmla="*/ 294 w 348"/>
                <a:gd name="T23" fmla="*/ 63 h 226"/>
                <a:gd name="T24" fmla="*/ 305 w 348"/>
                <a:gd name="T25" fmla="*/ 107 h 226"/>
                <a:gd name="T26" fmla="*/ 261 w 348"/>
                <a:gd name="T27" fmla="*/ 79 h 226"/>
                <a:gd name="T28" fmla="*/ 230 w 348"/>
                <a:gd name="T29" fmla="*/ 99 h 226"/>
                <a:gd name="T30" fmla="*/ 230 w 348"/>
                <a:gd name="T31" fmla="*/ 64 h 226"/>
                <a:gd name="T32" fmla="*/ 214 w 348"/>
                <a:gd name="T33" fmla="*/ 33 h 226"/>
                <a:gd name="T34" fmla="*/ 212 w 348"/>
                <a:gd name="T35" fmla="*/ 12 h 226"/>
                <a:gd name="T36" fmla="*/ 198 w 348"/>
                <a:gd name="T37" fmla="*/ 56 h 226"/>
                <a:gd name="T38" fmla="*/ 185 w 348"/>
                <a:gd name="T39" fmla="*/ 37 h 226"/>
                <a:gd name="T40" fmla="*/ 175 w 348"/>
                <a:gd name="T41" fmla="*/ 7 h 226"/>
                <a:gd name="T42" fmla="*/ 64 w 348"/>
                <a:gd name="T43" fmla="*/ 40 h 226"/>
                <a:gd name="T44" fmla="*/ 15 w 348"/>
                <a:gd name="T45" fmla="*/ 138 h 226"/>
                <a:gd name="T46" fmla="*/ 44 w 348"/>
                <a:gd name="T47" fmla="*/ 82 h 226"/>
                <a:gd name="T48" fmla="*/ 39 w 348"/>
                <a:gd name="T49" fmla="*/ 108 h 226"/>
                <a:gd name="T50" fmla="*/ 32 w 348"/>
                <a:gd name="T51" fmla="*/ 128 h 226"/>
                <a:gd name="T52" fmla="*/ 15 w 348"/>
                <a:gd name="T53" fmla="*/ 150 h 226"/>
                <a:gd name="T54" fmla="*/ 85 w 348"/>
                <a:gd name="T55" fmla="*/ 211 h 226"/>
                <a:gd name="T56" fmla="*/ 200 w 348"/>
                <a:gd name="T57" fmla="*/ 118 h 226"/>
                <a:gd name="T58" fmla="*/ 239 w 348"/>
                <a:gd name="T59" fmla="*/ 124 h 226"/>
                <a:gd name="T60" fmla="*/ 242 w 348"/>
                <a:gd name="T61" fmla="*/ 127 h 226"/>
                <a:gd name="T62" fmla="*/ 162 w 348"/>
                <a:gd name="T63" fmla="*/ 107 h 226"/>
                <a:gd name="T64" fmla="*/ 139 w 348"/>
                <a:gd name="T65" fmla="*/ 107 h 226"/>
                <a:gd name="T66" fmla="*/ 176 w 348"/>
                <a:gd name="T67" fmla="*/ 104 h 226"/>
                <a:gd name="T68" fmla="*/ 89 w 348"/>
                <a:gd name="T69" fmla="*/ 42 h 226"/>
                <a:gd name="T70" fmla="*/ 172 w 348"/>
                <a:gd name="T71" fmla="*/ 29 h 226"/>
                <a:gd name="T72" fmla="*/ 183 w 348"/>
                <a:gd name="T73" fmla="*/ 55 h 226"/>
                <a:gd name="T74" fmla="*/ 164 w 348"/>
                <a:gd name="T75" fmla="*/ 90 h 226"/>
                <a:gd name="T76" fmla="*/ 83 w 348"/>
                <a:gd name="T77" fmla="*/ 49 h 226"/>
                <a:gd name="T78" fmla="*/ 46 w 348"/>
                <a:gd name="T79" fmla="*/ 189 h 226"/>
                <a:gd name="T80" fmla="*/ 30 w 348"/>
                <a:gd name="T81" fmla="*/ 182 h 226"/>
                <a:gd name="T82" fmla="*/ 29 w 348"/>
                <a:gd name="T83" fmla="*/ 191 h 226"/>
                <a:gd name="T84" fmla="*/ 25 w 348"/>
                <a:gd name="T85" fmla="*/ 182 h 226"/>
                <a:gd name="T86" fmla="*/ 50 w 348"/>
                <a:gd name="T87" fmla="*/ 118 h 226"/>
                <a:gd name="T88" fmla="*/ 65 w 348"/>
                <a:gd name="T89" fmla="*/ 75 h 226"/>
                <a:gd name="T90" fmla="*/ 102 w 348"/>
                <a:gd name="T91" fmla="*/ 67 h 226"/>
                <a:gd name="T92" fmla="*/ 139 w 348"/>
                <a:gd name="T93" fmla="*/ 59 h 226"/>
                <a:gd name="T94" fmla="*/ 111 w 348"/>
                <a:gd name="T95" fmla="*/ 82 h 226"/>
                <a:gd name="T96" fmla="*/ 74 w 348"/>
                <a:gd name="T97" fmla="*/ 69 h 226"/>
                <a:gd name="T98" fmla="*/ 81 w 348"/>
                <a:gd name="T99" fmla="*/ 108 h 226"/>
                <a:gd name="T100" fmla="*/ 137 w 348"/>
                <a:gd name="T101" fmla="*/ 156 h 226"/>
                <a:gd name="T102" fmla="*/ 261 w 348"/>
                <a:gd name="T103" fmla="*/ 167 h 226"/>
                <a:gd name="T104" fmla="*/ 144 w 348"/>
                <a:gd name="T105" fmla="*/ 159 h 226"/>
                <a:gd name="T106" fmla="*/ 55 w 348"/>
                <a:gd name="T107" fmla="*/ 119 h 226"/>
                <a:gd name="T108" fmla="*/ 99 w 348"/>
                <a:gd name="T109" fmla="*/ 179 h 226"/>
                <a:gd name="T110" fmla="*/ 201 w 348"/>
                <a:gd name="T111" fmla="*/ 201 h 226"/>
                <a:gd name="T112" fmla="*/ 61 w 348"/>
                <a:gd name="T113" fmla="*/ 178 h 226"/>
                <a:gd name="T114" fmla="*/ 166 w 348"/>
                <a:gd name="T115" fmla="*/ 188 h 226"/>
                <a:gd name="T116" fmla="*/ 203 w 348"/>
                <a:gd name="T117" fmla="*/ 20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8" h="226">
                  <a:moveTo>
                    <a:pt x="239" y="214"/>
                  </a:moveTo>
                  <a:cubicBezTo>
                    <a:pt x="233" y="212"/>
                    <a:pt x="229" y="212"/>
                    <a:pt x="226" y="214"/>
                  </a:cubicBezTo>
                  <a:cubicBezTo>
                    <a:pt x="223" y="216"/>
                    <a:pt x="223" y="220"/>
                    <a:pt x="223" y="220"/>
                  </a:cubicBezTo>
                  <a:cubicBezTo>
                    <a:pt x="223" y="221"/>
                    <a:pt x="222" y="222"/>
                    <a:pt x="221" y="222"/>
                  </a:cubicBezTo>
                  <a:cubicBezTo>
                    <a:pt x="221" y="222"/>
                    <a:pt x="220" y="222"/>
                    <a:pt x="220" y="222"/>
                  </a:cubicBezTo>
                  <a:cubicBezTo>
                    <a:pt x="219" y="222"/>
                    <a:pt x="218" y="221"/>
                    <a:pt x="218" y="219"/>
                  </a:cubicBezTo>
                  <a:cubicBezTo>
                    <a:pt x="218" y="219"/>
                    <a:pt x="219" y="214"/>
                    <a:pt x="224" y="210"/>
                  </a:cubicBezTo>
                  <a:cubicBezTo>
                    <a:pt x="228" y="208"/>
                    <a:pt x="233" y="207"/>
                    <a:pt x="240" y="209"/>
                  </a:cubicBezTo>
                  <a:cubicBezTo>
                    <a:pt x="255" y="214"/>
                    <a:pt x="273" y="204"/>
                    <a:pt x="280" y="197"/>
                  </a:cubicBezTo>
                  <a:cubicBezTo>
                    <a:pt x="281" y="195"/>
                    <a:pt x="281" y="192"/>
                    <a:pt x="282" y="189"/>
                  </a:cubicBezTo>
                  <a:cubicBezTo>
                    <a:pt x="282" y="180"/>
                    <a:pt x="280" y="169"/>
                    <a:pt x="271" y="162"/>
                  </a:cubicBezTo>
                  <a:cubicBezTo>
                    <a:pt x="266" y="159"/>
                    <a:pt x="262" y="155"/>
                    <a:pt x="258" y="152"/>
                  </a:cubicBezTo>
                  <a:cubicBezTo>
                    <a:pt x="253" y="147"/>
                    <a:pt x="248" y="142"/>
                    <a:pt x="243" y="140"/>
                  </a:cubicBezTo>
                  <a:cubicBezTo>
                    <a:pt x="240" y="139"/>
                    <a:pt x="237" y="140"/>
                    <a:pt x="232" y="140"/>
                  </a:cubicBezTo>
                  <a:cubicBezTo>
                    <a:pt x="223" y="141"/>
                    <a:pt x="209" y="142"/>
                    <a:pt x="188" y="133"/>
                  </a:cubicBezTo>
                  <a:cubicBezTo>
                    <a:pt x="157" y="120"/>
                    <a:pt x="142" y="128"/>
                    <a:pt x="137" y="130"/>
                  </a:cubicBezTo>
                  <a:cubicBezTo>
                    <a:pt x="130" y="134"/>
                    <a:pt x="125" y="133"/>
                    <a:pt x="123" y="131"/>
                  </a:cubicBezTo>
                  <a:cubicBezTo>
                    <a:pt x="119" y="128"/>
                    <a:pt x="118" y="123"/>
                    <a:pt x="119" y="115"/>
                  </a:cubicBezTo>
                  <a:cubicBezTo>
                    <a:pt x="119" y="114"/>
                    <a:pt x="120" y="113"/>
                    <a:pt x="121" y="113"/>
                  </a:cubicBezTo>
                  <a:cubicBezTo>
                    <a:pt x="123" y="114"/>
                    <a:pt x="123" y="115"/>
                    <a:pt x="123" y="116"/>
                  </a:cubicBezTo>
                  <a:cubicBezTo>
                    <a:pt x="123" y="121"/>
                    <a:pt x="123" y="126"/>
                    <a:pt x="126" y="127"/>
                  </a:cubicBezTo>
                  <a:cubicBezTo>
                    <a:pt x="128" y="129"/>
                    <a:pt x="132" y="128"/>
                    <a:pt x="135" y="126"/>
                  </a:cubicBezTo>
                  <a:cubicBezTo>
                    <a:pt x="140" y="123"/>
                    <a:pt x="157" y="115"/>
                    <a:pt x="190" y="129"/>
                  </a:cubicBezTo>
                  <a:cubicBezTo>
                    <a:pt x="209" y="137"/>
                    <a:pt x="222" y="136"/>
                    <a:pt x="232" y="135"/>
                  </a:cubicBezTo>
                  <a:cubicBezTo>
                    <a:pt x="237" y="135"/>
                    <a:pt x="241" y="135"/>
                    <a:pt x="244" y="136"/>
                  </a:cubicBezTo>
                  <a:cubicBezTo>
                    <a:pt x="248" y="137"/>
                    <a:pt x="251" y="139"/>
                    <a:pt x="254" y="142"/>
                  </a:cubicBezTo>
                  <a:cubicBezTo>
                    <a:pt x="256" y="143"/>
                    <a:pt x="260" y="143"/>
                    <a:pt x="264" y="142"/>
                  </a:cubicBezTo>
                  <a:cubicBezTo>
                    <a:pt x="270" y="140"/>
                    <a:pt x="276" y="136"/>
                    <a:pt x="277" y="132"/>
                  </a:cubicBezTo>
                  <a:cubicBezTo>
                    <a:pt x="281" y="124"/>
                    <a:pt x="290" y="121"/>
                    <a:pt x="296" y="119"/>
                  </a:cubicBezTo>
                  <a:cubicBezTo>
                    <a:pt x="297" y="119"/>
                    <a:pt x="298" y="119"/>
                    <a:pt x="299" y="118"/>
                  </a:cubicBezTo>
                  <a:cubicBezTo>
                    <a:pt x="300" y="118"/>
                    <a:pt x="302" y="119"/>
                    <a:pt x="302" y="120"/>
                  </a:cubicBezTo>
                  <a:cubicBezTo>
                    <a:pt x="302" y="121"/>
                    <a:pt x="302" y="122"/>
                    <a:pt x="300" y="123"/>
                  </a:cubicBezTo>
                  <a:cubicBezTo>
                    <a:pt x="299" y="123"/>
                    <a:pt x="298" y="123"/>
                    <a:pt x="297" y="124"/>
                  </a:cubicBezTo>
                  <a:cubicBezTo>
                    <a:pt x="291" y="126"/>
                    <a:pt x="284" y="128"/>
                    <a:pt x="282" y="134"/>
                  </a:cubicBezTo>
                  <a:cubicBezTo>
                    <a:pt x="279" y="139"/>
                    <a:pt x="273" y="144"/>
                    <a:pt x="266" y="147"/>
                  </a:cubicBezTo>
                  <a:cubicBezTo>
                    <a:pt x="264" y="147"/>
                    <a:pt x="262" y="147"/>
                    <a:pt x="261" y="148"/>
                  </a:cubicBezTo>
                  <a:cubicBezTo>
                    <a:pt x="261" y="148"/>
                    <a:pt x="261" y="148"/>
                    <a:pt x="261" y="148"/>
                  </a:cubicBezTo>
                  <a:cubicBezTo>
                    <a:pt x="265" y="152"/>
                    <a:pt x="269" y="156"/>
                    <a:pt x="273" y="158"/>
                  </a:cubicBezTo>
                  <a:cubicBezTo>
                    <a:pt x="275" y="159"/>
                    <a:pt x="276" y="161"/>
                    <a:pt x="277" y="162"/>
                  </a:cubicBezTo>
                  <a:cubicBezTo>
                    <a:pt x="278" y="162"/>
                    <a:pt x="278" y="162"/>
                    <a:pt x="278" y="162"/>
                  </a:cubicBezTo>
                  <a:cubicBezTo>
                    <a:pt x="293" y="160"/>
                    <a:pt x="301" y="157"/>
                    <a:pt x="305" y="154"/>
                  </a:cubicBezTo>
                  <a:cubicBezTo>
                    <a:pt x="305" y="154"/>
                    <a:pt x="306" y="154"/>
                    <a:pt x="306" y="153"/>
                  </a:cubicBezTo>
                  <a:cubicBezTo>
                    <a:pt x="308" y="152"/>
                    <a:pt x="309" y="151"/>
                    <a:pt x="309" y="150"/>
                  </a:cubicBezTo>
                  <a:cubicBezTo>
                    <a:pt x="311" y="147"/>
                    <a:pt x="309" y="144"/>
                    <a:pt x="307" y="141"/>
                  </a:cubicBezTo>
                  <a:cubicBezTo>
                    <a:pt x="307" y="140"/>
                    <a:pt x="306" y="139"/>
                    <a:pt x="306" y="138"/>
                  </a:cubicBezTo>
                  <a:cubicBezTo>
                    <a:pt x="303" y="130"/>
                    <a:pt x="305" y="122"/>
                    <a:pt x="313" y="113"/>
                  </a:cubicBezTo>
                  <a:cubicBezTo>
                    <a:pt x="314" y="112"/>
                    <a:pt x="316" y="112"/>
                    <a:pt x="317" y="113"/>
                  </a:cubicBezTo>
                  <a:cubicBezTo>
                    <a:pt x="318" y="114"/>
                    <a:pt x="318" y="115"/>
                    <a:pt x="317" y="116"/>
                  </a:cubicBezTo>
                  <a:cubicBezTo>
                    <a:pt x="310" y="124"/>
                    <a:pt x="308" y="130"/>
                    <a:pt x="310" y="136"/>
                  </a:cubicBezTo>
                  <a:cubicBezTo>
                    <a:pt x="310" y="137"/>
                    <a:pt x="311" y="138"/>
                    <a:pt x="311" y="139"/>
                  </a:cubicBezTo>
                  <a:cubicBezTo>
                    <a:pt x="313" y="142"/>
                    <a:pt x="316" y="147"/>
                    <a:pt x="313" y="152"/>
                  </a:cubicBezTo>
                  <a:cubicBezTo>
                    <a:pt x="313" y="153"/>
                    <a:pt x="313" y="153"/>
                    <a:pt x="313" y="153"/>
                  </a:cubicBezTo>
                  <a:cubicBezTo>
                    <a:pt x="313" y="153"/>
                    <a:pt x="314" y="153"/>
                    <a:pt x="314" y="154"/>
                  </a:cubicBezTo>
                  <a:cubicBezTo>
                    <a:pt x="323" y="153"/>
                    <a:pt x="325" y="151"/>
                    <a:pt x="330" y="142"/>
                  </a:cubicBezTo>
                  <a:cubicBezTo>
                    <a:pt x="335" y="132"/>
                    <a:pt x="326" y="120"/>
                    <a:pt x="322" y="116"/>
                  </a:cubicBezTo>
                  <a:cubicBezTo>
                    <a:pt x="321" y="115"/>
                    <a:pt x="321" y="114"/>
                    <a:pt x="321" y="113"/>
                  </a:cubicBezTo>
                  <a:cubicBezTo>
                    <a:pt x="322" y="112"/>
                    <a:pt x="324" y="112"/>
                    <a:pt x="325" y="113"/>
                  </a:cubicBezTo>
                  <a:cubicBezTo>
                    <a:pt x="326" y="114"/>
                    <a:pt x="328" y="116"/>
                    <a:pt x="329" y="118"/>
                  </a:cubicBezTo>
                  <a:cubicBezTo>
                    <a:pt x="333" y="118"/>
                    <a:pt x="341" y="118"/>
                    <a:pt x="343" y="115"/>
                  </a:cubicBezTo>
                  <a:cubicBezTo>
                    <a:pt x="348" y="104"/>
                    <a:pt x="347" y="97"/>
                    <a:pt x="339" y="91"/>
                  </a:cubicBezTo>
                  <a:cubicBezTo>
                    <a:pt x="333" y="87"/>
                    <a:pt x="324" y="85"/>
                    <a:pt x="320" y="84"/>
                  </a:cubicBezTo>
                  <a:cubicBezTo>
                    <a:pt x="321" y="93"/>
                    <a:pt x="320" y="97"/>
                    <a:pt x="320" y="97"/>
                  </a:cubicBezTo>
                  <a:cubicBezTo>
                    <a:pt x="319" y="98"/>
                    <a:pt x="319" y="99"/>
                    <a:pt x="318" y="99"/>
                  </a:cubicBezTo>
                  <a:cubicBezTo>
                    <a:pt x="317" y="99"/>
                    <a:pt x="317" y="99"/>
                    <a:pt x="317" y="99"/>
                  </a:cubicBezTo>
                  <a:cubicBezTo>
                    <a:pt x="316" y="98"/>
                    <a:pt x="315" y="97"/>
                    <a:pt x="315" y="96"/>
                  </a:cubicBezTo>
                  <a:cubicBezTo>
                    <a:pt x="315" y="96"/>
                    <a:pt x="318" y="87"/>
                    <a:pt x="311" y="71"/>
                  </a:cubicBezTo>
                  <a:cubicBezTo>
                    <a:pt x="306" y="58"/>
                    <a:pt x="300" y="51"/>
                    <a:pt x="292" y="50"/>
                  </a:cubicBezTo>
                  <a:cubicBezTo>
                    <a:pt x="289" y="49"/>
                    <a:pt x="288" y="47"/>
                    <a:pt x="287" y="46"/>
                  </a:cubicBezTo>
                  <a:cubicBezTo>
                    <a:pt x="286" y="44"/>
                    <a:pt x="285" y="41"/>
                    <a:pt x="279" y="39"/>
                  </a:cubicBezTo>
                  <a:cubicBezTo>
                    <a:pt x="270" y="35"/>
                    <a:pt x="260" y="35"/>
                    <a:pt x="250" y="36"/>
                  </a:cubicBezTo>
                  <a:cubicBezTo>
                    <a:pt x="246" y="36"/>
                    <a:pt x="243" y="36"/>
                    <a:pt x="240" y="36"/>
                  </a:cubicBezTo>
                  <a:cubicBezTo>
                    <a:pt x="232" y="35"/>
                    <a:pt x="227" y="38"/>
                    <a:pt x="224" y="40"/>
                  </a:cubicBezTo>
                  <a:cubicBezTo>
                    <a:pt x="225" y="42"/>
                    <a:pt x="227" y="44"/>
                    <a:pt x="228" y="46"/>
                  </a:cubicBezTo>
                  <a:cubicBezTo>
                    <a:pt x="230" y="50"/>
                    <a:pt x="231" y="54"/>
                    <a:pt x="233" y="58"/>
                  </a:cubicBezTo>
                  <a:cubicBezTo>
                    <a:pt x="236" y="56"/>
                    <a:pt x="240" y="52"/>
                    <a:pt x="244" y="49"/>
                  </a:cubicBezTo>
                  <a:cubicBezTo>
                    <a:pt x="246" y="47"/>
                    <a:pt x="249" y="46"/>
                    <a:pt x="252" y="45"/>
                  </a:cubicBezTo>
                  <a:cubicBezTo>
                    <a:pt x="255" y="44"/>
                    <a:pt x="258" y="42"/>
                    <a:pt x="261" y="40"/>
                  </a:cubicBezTo>
                  <a:cubicBezTo>
                    <a:pt x="262" y="39"/>
                    <a:pt x="263" y="39"/>
                    <a:pt x="264" y="40"/>
                  </a:cubicBezTo>
                  <a:cubicBezTo>
                    <a:pt x="265" y="41"/>
                    <a:pt x="265" y="42"/>
                    <a:pt x="264" y="43"/>
                  </a:cubicBezTo>
                  <a:cubicBezTo>
                    <a:pt x="260" y="46"/>
                    <a:pt x="257" y="48"/>
                    <a:pt x="254" y="49"/>
                  </a:cubicBezTo>
                  <a:cubicBezTo>
                    <a:pt x="251" y="50"/>
                    <a:pt x="249" y="51"/>
                    <a:pt x="247" y="53"/>
                  </a:cubicBezTo>
                  <a:cubicBezTo>
                    <a:pt x="243" y="56"/>
                    <a:pt x="237" y="60"/>
                    <a:pt x="235" y="62"/>
                  </a:cubicBezTo>
                  <a:cubicBezTo>
                    <a:pt x="237" y="68"/>
                    <a:pt x="238" y="73"/>
                    <a:pt x="237" y="77"/>
                  </a:cubicBezTo>
                  <a:cubicBezTo>
                    <a:pt x="243" y="74"/>
                    <a:pt x="250" y="73"/>
                    <a:pt x="257" y="73"/>
                  </a:cubicBezTo>
                  <a:cubicBezTo>
                    <a:pt x="258" y="73"/>
                    <a:pt x="259" y="74"/>
                    <a:pt x="260" y="74"/>
                  </a:cubicBezTo>
                  <a:cubicBezTo>
                    <a:pt x="261" y="72"/>
                    <a:pt x="261" y="71"/>
                    <a:pt x="261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0" y="67"/>
                    <a:pt x="259" y="59"/>
                    <a:pt x="262" y="53"/>
                  </a:cubicBezTo>
                  <a:cubicBezTo>
                    <a:pt x="262" y="52"/>
                    <a:pt x="264" y="51"/>
                    <a:pt x="265" y="52"/>
                  </a:cubicBezTo>
                  <a:cubicBezTo>
                    <a:pt x="266" y="52"/>
                    <a:pt x="266" y="54"/>
                    <a:pt x="266" y="55"/>
                  </a:cubicBezTo>
                  <a:cubicBezTo>
                    <a:pt x="264" y="60"/>
                    <a:pt x="265" y="66"/>
                    <a:pt x="266" y="68"/>
                  </a:cubicBezTo>
                  <a:cubicBezTo>
                    <a:pt x="266" y="69"/>
                    <a:pt x="266" y="70"/>
                    <a:pt x="266" y="71"/>
                  </a:cubicBezTo>
                  <a:cubicBezTo>
                    <a:pt x="266" y="71"/>
                    <a:pt x="266" y="72"/>
                    <a:pt x="264" y="75"/>
                  </a:cubicBezTo>
                  <a:cubicBezTo>
                    <a:pt x="269" y="77"/>
                    <a:pt x="273" y="80"/>
                    <a:pt x="277" y="84"/>
                  </a:cubicBezTo>
                  <a:cubicBezTo>
                    <a:pt x="279" y="82"/>
                    <a:pt x="283" y="79"/>
                    <a:pt x="287" y="76"/>
                  </a:cubicBezTo>
                  <a:cubicBezTo>
                    <a:pt x="292" y="72"/>
                    <a:pt x="295" y="66"/>
                    <a:pt x="294" y="63"/>
                  </a:cubicBezTo>
                  <a:cubicBezTo>
                    <a:pt x="293" y="62"/>
                    <a:pt x="294" y="60"/>
                    <a:pt x="295" y="60"/>
                  </a:cubicBezTo>
                  <a:cubicBezTo>
                    <a:pt x="296" y="60"/>
                    <a:pt x="298" y="60"/>
                    <a:pt x="298" y="62"/>
                  </a:cubicBezTo>
                  <a:cubicBezTo>
                    <a:pt x="300" y="67"/>
                    <a:pt x="296" y="75"/>
                    <a:pt x="289" y="80"/>
                  </a:cubicBezTo>
                  <a:cubicBezTo>
                    <a:pt x="285" y="83"/>
                    <a:pt x="281" y="86"/>
                    <a:pt x="279" y="88"/>
                  </a:cubicBezTo>
                  <a:cubicBezTo>
                    <a:pt x="280" y="89"/>
                    <a:pt x="280" y="90"/>
                    <a:pt x="281" y="91"/>
                  </a:cubicBezTo>
                  <a:cubicBezTo>
                    <a:pt x="281" y="92"/>
                    <a:pt x="282" y="93"/>
                    <a:pt x="282" y="94"/>
                  </a:cubicBezTo>
                  <a:cubicBezTo>
                    <a:pt x="286" y="102"/>
                    <a:pt x="286" y="103"/>
                    <a:pt x="303" y="104"/>
                  </a:cubicBezTo>
                  <a:cubicBezTo>
                    <a:pt x="305" y="104"/>
                    <a:pt x="306" y="105"/>
                    <a:pt x="305" y="107"/>
                  </a:cubicBezTo>
                  <a:cubicBezTo>
                    <a:pt x="305" y="108"/>
                    <a:pt x="304" y="109"/>
                    <a:pt x="303" y="109"/>
                  </a:cubicBezTo>
                  <a:cubicBezTo>
                    <a:pt x="303" y="109"/>
                    <a:pt x="303" y="109"/>
                    <a:pt x="303" y="109"/>
                  </a:cubicBezTo>
                  <a:cubicBezTo>
                    <a:pt x="284" y="107"/>
                    <a:pt x="282" y="105"/>
                    <a:pt x="278" y="96"/>
                  </a:cubicBezTo>
                  <a:cubicBezTo>
                    <a:pt x="278" y="95"/>
                    <a:pt x="277" y="94"/>
                    <a:pt x="277" y="93"/>
                  </a:cubicBezTo>
                  <a:cubicBezTo>
                    <a:pt x="276" y="92"/>
                    <a:pt x="276" y="91"/>
                    <a:pt x="275" y="90"/>
                  </a:cubicBezTo>
                  <a:cubicBezTo>
                    <a:pt x="275" y="90"/>
                    <a:pt x="275" y="90"/>
                    <a:pt x="275" y="90"/>
                  </a:cubicBezTo>
                  <a:cubicBezTo>
                    <a:pt x="275" y="90"/>
                    <a:pt x="275" y="90"/>
                    <a:pt x="275" y="90"/>
                  </a:cubicBezTo>
                  <a:cubicBezTo>
                    <a:pt x="271" y="84"/>
                    <a:pt x="266" y="80"/>
                    <a:pt x="261" y="79"/>
                  </a:cubicBezTo>
                  <a:cubicBezTo>
                    <a:pt x="261" y="79"/>
                    <a:pt x="261" y="79"/>
                    <a:pt x="261" y="79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259" y="79"/>
                    <a:pt x="259" y="78"/>
                    <a:pt x="259" y="78"/>
                  </a:cubicBezTo>
                  <a:cubicBezTo>
                    <a:pt x="258" y="78"/>
                    <a:pt x="258" y="78"/>
                    <a:pt x="257" y="78"/>
                  </a:cubicBezTo>
                  <a:cubicBezTo>
                    <a:pt x="252" y="78"/>
                    <a:pt x="240" y="78"/>
                    <a:pt x="236" y="83"/>
                  </a:cubicBezTo>
                  <a:cubicBezTo>
                    <a:pt x="236" y="84"/>
                    <a:pt x="235" y="84"/>
                    <a:pt x="235" y="84"/>
                  </a:cubicBezTo>
                  <a:cubicBezTo>
                    <a:pt x="235" y="85"/>
                    <a:pt x="234" y="86"/>
                    <a:pt x="234" y="87"/>
                  </a:cubicBezTo>
                  <a:cubicBezTo>
                    <a:pt x="232" y="91"/>
                    <a:pt x="230" y="95"/>
                    <a:pt x="230" y="99"/>
                  </a:cubicBezTo>
                  <a:cubicBezTo>
                    <a:pt x="230" y="107"/>
                    <a:pt x="228" y="113"/>
                    <a:pt x="228" y="113"/>
                  </a:cubicBezTo>
                  <a:cubicBezTo>
                    <a:pt x="228" y="114"/>
                    <a:pt x="227" y="114"/>
                    <a:pt x="226" y="114"/>
                  </a:cubicBezTo>
                  <a:cubicBezTo>
                    <a:pt x="226" y="114"/>
                    <a:pt x="225" y="114"/>
                    <a:pt x="225" y="114"/>
                  </a:cubicBezTo>
                  <a:cubicBezTo>
                    <a:pt x="224" y="114"/>
                    <a:pt x="223" y="112"/>
                    <a:pt x="224" y="111"/>
                  </a:cubicBezTo>
                  <a:cubicBezTo>
                    <a:pt x="224" y="111"/>
                    <a:pt x="226" y="106"/>
                    <a:pt x="226" y="99"/>
                  </a:cubicBezTo>
                  <a:cubicBezTo>
                    <a:pt x="225" y="94"/>
                    <a:pt x="227" y="90"/>
                    <a:pt x="229" y="85"/>
                  </a:cubicBezTo>
                  <a:cubicBezTo>
                    <a:pt x="231" y="83"/>
                    <a:pt x="232" y="80"/>
                    <a:pt x="232" y="78"/>
                  </a:cubicBezTo>
                  <a:cubicBezTo>
                    <a:pt x="233" y="75"/>
                    <a:pt x="232" y="69"/>
                    <a:pt x="230" y="64"/>
                  </a:cubicBezTo>
                  <a:cubicBezTo>
                    <a:pt x="230" y="64"/>
                    <a:pt x="230" y="64"/>
                    <a:pt x="230" y="63"/>
                  </a:cubicBezTo>
                  <a:cubicBezTo>
                    <a:pt x="229" y="63"/>
                    <a:pt x="229" y="62"/>
                    <a:pt x="229" y="61"/>
                  </a:cubicBezTo>
                  <a:cubicBezTo>
                    <a:pt x="228" y="57"/>
                    <a:pt x="226" y="52"/>
                    <a:pt x="224" y="48"/>
                  </a:cubicBezTo>
                  <a:cubicBezTo>
                    <a:pt x="220" y="41"/>
                    <a:pt x="216" y="39"/>
                    <a:pt x="212" y="37"/>
                  </a:cubicBezTo>
                  <a:cubicBezTo>
                    <a:pt x="210" y="36"/>
                    <a:pt x="208" y="35"/>
                    <a:pt x="207" y="34"/>
                  </a:cubicBezTo>
                  <a:cubicBezTo>
                    <a:pt x="206" y="33"/>
                    <a:pt x="206" y="31"/>
                    <a:pt x="208" y="31"/>
                  </a:cubicBezTo>
                  <a:cubicBezTo>
                    <a:pt x="209" y="30"/>
                    <a:pt x="210" y="30"/>
                    <a:pt x="211" y="31"/>
                  </a:cubicBezTo>
                  <a:cubicBezTo>
                    <a:pt x="211" y="32"/>
                    <a:pt x="213" y="32"/>
                    <a:pt x="214" y="33"/>
                  </a:cubicBezTo>
                  <a:cubicBezTo>
                    <a:pt x="216" y="34"/>
                    <a:pt x="218" y="35"/>
                    <a:pt x="221" y="37"/>
                  </a:cubicBezTo>
                  <a:cubicBezTo>
                    <a:pt x="221" y="36"/>
                    <a:pt x="222" y="36"/>
                    <a:pt x="223" y="36"/>
                  </a:cubicBezTo>
                  <a:cubicBezTo>
                    <a:pt x="223" y="36"/>
                    <a:pt x="223" y="36"/>
                    <a:pt x="223" y="36"/>
                  </a:cubicBezTo>
                  <a:cubicBezTo>
                    <a:pt x="223" y="23"/>
                    <a:pt x="217" y="20"/>
                    <a:pt x="210" y="16"/>
                  </a:cubicBezTo>
                  <a:cubicBezTo>
                    <a:pt x="209" y="15"/>
                    <a:pt x="208" y="14"/>
                    <a:pt x="207" y="14"/>
                  </a:cubicBezTo>
                  <a:cubicBezTo>
                    <a:pt x="206" y="13"/>
                    <a:pt x="205" y="12"/>
                    <a:pt x="206" y="11"/>
                  </a:cubicBezTo>
                  <a:cubicBezTo>
                    <a:pt x="207" y="10"/>
                    <a:pt x="208" y="9"/>
                    <a:pt x="209" y="10"/>
                  </a:cubicBezTo>
                  <a:cubicBezTo>
                    <a:pt x="210" y="11"/>
                    <a:pt x="211" y="11"/>
                    <a:pt x="212" y="12"/>
                  </a:cubicBezTo>
                  <a:cubicBezTo>
                    <a:pt x="215" y="13"/>
                    <a:pt x="218" y="15"/>
                    <a:pt x="221" y="17"/>
                  </a:cubicBezTo>
                  <a:cubicBezTo>
                    <a:pt x="219" y="14"/>
                    <a:pt x="212" y="8"/>
                    <a:pt x="207" y="6"/>
                  </a:cubicBezTo>
                  <a:cubicBezTo>
                    <a:pt x="205" y="7"/>
                    <a:pt x="203" y="8"/>
                    <a:pt x="201" y="8"/>
                  </a:cubicBezTo>
                  <a:cubicBezTo>
                    <a:pt x="197" y="8"/>
                    <a:pt x="194" y="13"/>
                    <a:pt x="192" y="16"/>
                  </a:cubicBezTo>
                  <a:cubicBezTo>
                    <a:pt x="191" y="18"/>
                    <a:pt x="190" y="19"/>
                    <a:pt x="189" y="20"/>
                  </a:cubicBezTo>
                  <a:cubicBezTo>
                    <a:pt x="189" y="23"/>
                    <a:pt x="189" y="26"/>
                    <a:pt x="187" y="30"/>
                  </a:cubicBezTo>
                  <a:cubicBezTo>
                    <a:pt x="188" y="32"/>
                    <a:pt x="188" y="34"/>
                    <a:pt x="189" y="36"/>
                  </a:cubicBezTo>
                  <a:cubicBezTo>
                    <a:pt x="192" y="45"/>
                    <a:pt x="193" y="49"/>
                    <a:pt x="198" y="56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203" y="64"/>
                    <a:pt x="206" y="69"/>
                    <a:pt x="197" y="101"/>
                  </a:cubicBezTo>
                  <a:cubicBezTo>
                    <a:pt x="197" y="102"/>
                    <a:pt x="196" y="103"/>
                    <a:pt x="195" y="103"/>
                  </a:cubicBezTo>
                  <a:cubicBezTo>
                    <a:pt x="195" y="103"/>
                    <a:pt x="194" y="103"/>
                    <a:pt x="194" y="103"/>
                  </a:cubicBezTo>
                  <a:cubicBezTo>
                    <a:pt x="193" y="102"/>
                    <a:pt x="192" y="101"/>
                    <a:pt x="192" y="100"/>
                  </a:cubicBezTo>
                  <a:cubicBezTo>
                    <a:pt x="201" y="69"/>
                    <a:pt x="198" y="65"/>
                    <a:pt x="194" y="59"/>
                  </a:cubicBezTo>
                  <a:cubicBezTo>
                    <a:pt x="194" y="58"/>
                    <a:pt x="194" y="58"/>
                    <a:pt x="194" y="58"/>
                  </a:cubicBezTo>
                  <a:cubicBezTo>
                    <a:pt x="189" y="51"/>
                    <a:pt x="187" y="46"/>
                    <a:pt x="185" y="37"/>
                  </a:cubicBezTo>
                  <a:cubicBezTo>
                    <a:pt x="184" y="35"/>
                    <a:pt x="183" y="33"/>
                    <a:pt x="182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79" y="27"/>
                    <a:pt x="174" y="23"/>
                    <a:pt x="165" y="18"/>
                  </a:cubicBezTo>
                  <a:cubicBezTo>
                    <a:pt x="164" y="17"/>
                    <a:pt x="164" y="16"/>
                    <a:pt x="164" y="15"/>
                  </a:cubicBezTo>
                  <a:cubicBezTo>
                    <a:pt x="165" y="14"/>
                    <a:pt x="166" y="13"/>
                    <a:pt x="167" y="14"/>
                  </a:cubicBezTo>
                  <a:cubicBezTo>
                    <a:pt x="175" y="18"/>
                    <a:pt x="180" y="22"/>
                    <a:pt x="184" y="26"/>
                  </a:cubicBezTo>
                  <a:cubicBezTo>
                    <a:pt x="186" y="21"/>
                    <a:pt x="184" y="16"/>
                    <a:pt x="182" y="14"/>
                  </a:cubicBezTo>
                  <a:cubicBezTo>
                    <a:pt x="180" y="9"/>
                    <a:pt x="176" y="7"/>
                    <a:pt x="175" y="7"/>
                  </a:cubicBezTo>
                  <a:cubicBezTo>
                    <a:pt x="166" y="8"/>
                    <a:pt x="164" y="5"/>
                    <a:pt x="162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0" y="1"/>
                    <a:pt x="158" y="1"/>
                    <a:pt x="157" y="1"/>
                  </a:cubicBezTo>
                  <a:cubicBezTo>
                    <a:pt x="154" y="0"/>
                    <a:pt x="146" y="0"/>
                    <a:pt x="129" y="4"/>
                  </a:cubicBezTo>
                  <a:cubicBezTo>
                    <a:pt x="113" y="8"/>
                    <a:pt x="95" y="15"/>
                    <a:pt x="91" y="17"/>
                  </a:cubicBezTo>
                  <a:cubicBezTo>
                    <a:pt x="87" y="19"/>
                    <a:pt x="81" y="22"/>
                    <a:pt x="78" y="25"/>
                  </a:cubicBezTo>
                  <a:cubicBezTo>
                    <a:pt x="76" y="28"/>
                    <a:pt x="72" y="31"/>
                    <a:pt x="71" y="33"/>
                  </a:cubicBezTo>
                  <a:cubicBezTo>
                    <a:pt x="69" y="34"/>
                    <a:pt x="65" y="37"/>
                    <a:pt x="64" y="40"/>
                  </a:cubicBezTo>
                  <a:cubicBezTo>
                    <a:pt x="62" y="43"/>
                    <a:pt x="63" y="46"/>
                    <a:pt x="63" y="46"/>
                  </a:cubicBezTo>
                  <a:cubicBezTo>
                    <a:pt x="44" y="52"/>
                    <a:pt x="40" y="63"/>
                    <a:pt x="38" y="66"/>
                  </a:cubicBezTo>
                  <a:cubicBezTo>
                    <a:pt x="37" y="69"/>
                    <a:pt x="37" y="77"/>
                    <a:pt x="32" y="81"/>
                  </a:cubicBezTo>
                  <a:cubicBezTo>
                    <a:pt x="28" y="84"/>
                    <a:pt x="22" y="91"/>
                    <a:pt x="20" y="97"/>
                  </a:cubicBezTo>
                  <a:cubicBezTo>
                    <a:pt x="18" y="104"/>
                    <a:pt x="9" y="115"/>
                    <a:pt x="9" y="118"/>
                  </a:cubicBezTo>
                  <a:cubicBezTo>
                    <a:pt x="8" y="122"/>
                    <a:pt x="4" y="130"/>
                    <a:pt x="4" y="138"/>
                  </a:cubicBezTo>
                  <a:cubicBezTo>
                    <a:pt x="4" y="142"/>
                    <a:pt x="3" y="148"/>
                    <a:pt x="2" y="154"/>
                  </a:cubicBezTo>
                  <a:cubicBezTo>
                    <a:pt x="5" y="148"/>
                    <a:pt x="9" y="142"/>
                    <a:pt x="15" y="138"/>
                  </a:cubicBezTo>
                  <a:cubicBezTo>
                    <a:pt x="14" y="134"/>
                    <a:pt x="14" y="129"/>
                    <a:pt x="15" y="124"/>
                  </a:cubicBezTo>
                  <a:cubicBezTo>
                    <a:pt x="17" y="115"/>
                    <a:pt x="19" y="111"/>
                    <a:pt x="24" y="109"/>
                  </a:cubicBezTo>
                  <a:cubicBezTo>
                    <a:pt x="27" y="108"/>
                    <a:pt x="27" y="107"/>
                    <a:pt x="27" y="104"/>
                  </a:cubicBezTo>
                  <a:cubicBezTo>
                    <a:pt x="27" y="100"/>
                    <a:pt x="32" y="91"/>
                    <a:pt x="35" y="88"/>
                  </a:cubicBezTo>
                  <a:cubicBezTo>
                    <a:pt x="39" y="84"/>
                    <a:pt x="41" y="79"/>
                    <a:pt x="41" y="74"/>
                  </a:cubicBezTo>
                  <a:cubicBezTo>
                    <a:pt x="41" y="72"/>
                    <a:pt x="42" y="71"/>
                    <a:pt x="43" y="71"/>
                  </a:cubicBezTo>
                  <a:cubicBezTo>
                    <a:pt x="44" y="71"/>
                    <a:pt x="46" y="72"/>
                    <a:pt x="46" y="74"/>
                  </a:cubicBezTo>
                  <a:cubicBezTo>
                    <a:pt x="46" y="76"/>
                    <a:pt x="45" y="79"/>
                    <a:pt x="44" y="82"/>
                  </a:cubicBezTo>
                  <a:cubicBezTo>
                    <a:pt x="44" y="86"/>
                    <a:pt x="44" y="92"/>
                    <a:pt x="45" y="96"/>
                  </a:cubicBezTo>
                  <a:cubicBezTo>
                    <a:pt x="46" y="95"/>
                    <a:pt x="48" y="93"/>
                    <a:pt x="48" y="92"/>
                  </a:cubicBezTo>
                  <a:cubicBezTo>
                    <a:pt x="49" y="91"/>
                    <a:pt x="50" y="91"/>
                    <a:pt x="51" y="91"/>
                  </a:cubicBezTo>
                  <a:cubicBezTo>
                    <a:pt x="52" y="92"/>
                    <a:pt x="53" y="93"/>
                    <a:pt x="52" y="94"/>
                  </a:cubicBezTo>
                  <a:cubicBezTo>
                    <a:pt x="51" y="97"/>
                    <a:pt x="49" y="99"/>
                    <a:pt x="46" y="101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5" y="102"/>
                    <a:pt x="45" y="103"/>
                    <a:pt x="45" y="103"/>
                  </a:cubicBezTo>
                  <a:cubicBezTo>
                    <a:pt x="43" y="104"/>
                    <a:pt x="41" y="106"/>
                    <a:pt x="39" y="108"/>
                  </a:cubicBezTo>
                  <a:cubicBezTo>
                    <a:pt x="36" y="110"/>
                    <a:pt x="32" y="113"/>
                    <a:pt x="31" y="114"/>
                  </a:cubicBezTo>
                  <a:cubicBezTo>
                    <a:pt x="31" y="116"/>
                    <a:pt x="32" y="118"/>
                    <a:pt x="34" y="121"/>
                  </a:cubicBezTo>
                  <a:cubicBezTo>
                    <a:pt x="35" y="123"/>
                    <a:pt x="37" y="126"/>
                    <a:pt x="36" y="129"/>
                  </a:cubicBezTo>
                  <a:cubicBezTo>
                    <a:pt x="35" y="133"/>
                    <a:pt x="29" y="140"/>
                    <a:pt x="29" y="141"/>
                  </a:cubicBezTo>
                  <a:cubicBezTo>
                    <a:pt x="28" y="142"/>
                    <a:pt x="28" y="142"/>
                    <a:pt x="27" y="142"/>
                  </a:cubicBezTo>
                  <a:cubicBezTo>
                    <a:pt x="26" y="142"/>
                    <a:pt x="26" y="142"/>
                    <a:pt x="26" y="141"/>
                  </a:cubicBezTo>
                  <a:cubicBezTo>
                    <a:pt x="25" y="141"/>
                    <a:pt x="24" y="139"/>
                    <a:pt x="25" y="138"/>
                  </a:cubicBezTo>
                  <a:cubicBezTo>
                    <a:pt x="27" y="136"/>
                    <a:pt x="31" y="131"/>
                    <a:pt x="32" y="128"/>
                  </a:cubicBezTo>
                  <a:cubicBezTo>
                    <a:pt x="32" y="127"/>
                    <a:pt x="31" y="125"/>
                    <a:pt x="30" y="123"/>
                  </a:cubicBezTo>
                  <a:cubicBezTo>
                    <a:pt x="28" y="120"/>
                    <a:pt x="26" y="117"/>
                    <a:pt x="27" y="113"/>
                  </a:cubicBezTo>
                  <a:cubicBezTo>
                    <a:pt x="27" y="113"/>
                    <a:pt x="26" y="113"/>
                    <a:pt x="26" y="114"/>
                  </a:cubicBezTo>
                  <a:cubicBezTo>
                    <a:pt x="23" y="115"/>
                    <a:pt x="21" y="116"/>
                    <a:pt x="20" y="125"/>
                  </a:cubicBezTo>
                  <a:cubicBezTo>
                    <a:pt x="19" y="129"/>
                    <a:pt x="19" y="134"/>
                    <a:pt x="19" y="138"/>
                  </a:cubicBezTo>
                  <a:cubicBezTo>
                    <a:pt x="20" y="143"/>
                    <a:pt x="20" y="147"/>
                    <a:pt x="18" y="149"/>
                  </a:cubicBezTo>
                  <a:cubicBezTo>
                    <a:pt x="18" y="150"/>
                    <a:pt x="17" y="150"/>
                    <a:pt x="16" y="150"/>
                  </a:cubicBezTo>
                  <a:cubicBezTo>
                    <a:pt x="16" y="150"/>
                    <a:pt x="16" y="150"/>
                    <a:pt x="15" y="150"/>
                  </a:cubicBezTo>
                  <a:cubicBezTo>
                    <a:pt x="14" y="149"/>
                    <a:pt x="14" y="148"/>
                    <a:pt x="14" y="146"/>
                  </a:cubicBezTo>
                  <a:cubicBezTo>
                    <a:pt x="15" y="146"/>
                    <a:pt x="15" y="145"/>
                    <a:pt x="15" y="144"/>
                  </a:cubicBezTo>
                  <a:cubicBezTo>
                    <a:pt x="7" y="151"/>
                    <a:pt x="3" y="162"/>
                    <a:pt x="0" y="171"/>
                  </a:cubicBezTo>
                  <a:cubicBezTo>
                    <a:pt x="0" y="171"/>
                    <a:pt x="0" y="172"/>
                    <a:pt x="0" y="172"/>
                  </a:cubicBezTo>
                  <a:cubicBezTo>
                    <a:pt x="2" y="180"/>
                    <a:pt x="7" y="190"/>
                    <a:pt x="15" y="201"/>
                  </a:cubicBezTo>
                  <a:cubicBezTo>
                    <a:pt x="23" y="211"/>
                    <a:pt x="27" y="217"/>
                    <a:pt x="32" y="212"/>
                  </a:cubicBezTo>
                  <a:cubicBezTo>
                    <a:pt x="39" y="216"/>
                    <a:pt x="46" y="213"/>
                    <a:pt x="53" y="210"/>
                  </a:cubicBezTo>
                  <a:cubicBezTo>
                    <a:pt x="59" y="208"/>
                    <a:pt x="64" y="211"/>
                    <a:pt x="85" y="211"/>
                  </a:cubicBezTo>
                  <a:cubicBezTo>
                    <a:pt x="172" y="205"/>
                    <a:pt x="191" y="218"/>
                    <a:pt x="191" y="218"/>
                  </a:cubicBezTo>
                  <a:cubicBezTo>
                    <a:pt x="191" y="218"/>
                    <a:pt x="200" y="224"/>
                    <a:pt x="228" y="226"/>
                  </a:cubicBezTo>
                  <a:cubicBezTo>
                    <a:pt x="255" y="222"/>
                    <a:pt x="268" y="217"/>
                    <a:pt x="275" y="207"/>
                  </a:cubicBezTo>
                  <a:cubicBezTo>
                    <a:pt x="265" y="213"/>
                    <a:pt x="252" y="218"/>
                    <a:pt x="239" y="214"/>
                  </a:cubicBezTo>
                  <a:close/>
                  <a:moveTo>
                    <a:pt x="197" y="114"/>
                  </a:moveTo>
                  <a:cubicBezTo>
                    <a:pt x="197" y="114"/>
                    <a:pt x="198" y="114"/>
                    <a:pt x="199" y="115"/>
                  </a:cubicBezTo>
                  <a:cubicBezTo>
                    <a:pt x="199" y="115"/>
                    <a:pt x="199" y="116"/>
                    <a:pt x="199" y="116"/>
                  </a:cubicBezTo>
                  <a:cubicBezTo>
                    <a:pt x="199" y="116"/>
                    <a:pt x="199" y="117"/>
                    <a:pt x="200" y="118"/>
                  </a:cubicBezTo>
                  <a:cubicBezTo>
                    <a:pt x="201" y="106"/>
                    <a:pt x="209" y="99"/>
                    <a:pt x="210" y="98"/>
                  </a:cubicBezTo>
                  <a:cubicBezTo>
                    <a:pt x="210" y="97"/>
                    <a:pt x="212" y="97"/>
                    <a:pt x="213" y="98"/>
                  </a:cubicBezTo>
                  <a:cubicBezTo>
                    <a:pt x="214" y="99"/>
                    <a:pt x="214" y="101"/>
                    <a:pt x="213" y="102"/>
                  </a:cubicBezTo>
                  <a:cubicBezTo>
                    <a:pt x="213" y="102"/>
                    <a:pt x="205" y="110"/>
                    <a:pt x="205" y="120"/>
                  </a:cubicBezTo>
                  <a:cubicBezTo>
                    <a:pt x="205" y="121"/>
                    <a:pt x="204" y="121"/>
                    <a:pt x="204" y="121"/>
                  </a:cubicBezTo>
                  <a:cubicBezTo>
                    <a:pt x="208" y="123"/>
                    <a:pt x="215" y="125"/>
                    <a:pt x="227" y="125"/>
                  </a:cubicBezTo>
                  <a:cubicBezTo>
                    <a:pt x="227" y="125"/>
                    <a:pt x="227" y="125"/>
                    <a:pt x="227" y="125"/>
                  </a:cubicBezTo>
                  <a:cubicBezTo>
                    <a:pt x="229" y="126"/>
                    <a:pt x="236" y="127"/>
                    <a:pt x="239" y="124"/>
                  </a:cubicBezTo>
                  <a:cubicBezTo>
                    <a:pt x="242" y="121"/>
                    <a:pt x="242" y="117"/>
                    <a:pt x="243" y="110"/>
                  </a:cubicBezTo>
                  <a:cubicBezTo>
                    <a:pt x="243" y="108"/>
                    <a:pt x="243" y="105"/>
                    <a:pt x="244" y="102"/>
                  </a:cubicBezTo>
                  <a:cubicBezTo>
                    <a:pt x="246" y="90"/>
                    <a:pt x="253" y="80"/>
                    <a:pt x="256" y="80"/>
                  </a:cubicBezTo>
                  <a:cubicBezTo>
                    <a:pt x="257" y="79"/>
                    <a:pt x="258" y="80"/>
                    <a:pt x="259" y="81"/>
                  </a:cubicBezTo>
                  <a:cubicBezTo>
                    <a:pt x="259" y="82"/>
                    <a:pt x="258" y="84"/>
                    <a:pt x="257" y="84"/>
                  </a:cubicBezTo>
                  <a:cubicBezTo>
                    <a:pt x="256" y="85"/>
                    <a:pt x="250" y="91"/>
                    <a:pt x="248" y="103"/>
                  </a:cubicBezTo>
                  <a:cubicBezTo>
                    <a:pt x="248" y="106"/>
                    <a:pt x="248" y="109"/>
                    <a:pt x="247" y="111"/>
                  </a:cubicBezTo>
                  <a:cubicBezTo>
                    <a:pt x="247" y="118"/>
                    <a:pt x="246" y="123"/>
                    <a:pt x="242" y="127"/>
                  </a:cubicBezTo>
                  <a:cubicBezTo>
                    <a:pt x="240" y="130"/>
                    <a:pt x="235" y="131"/>
                    <a:pt x="232" y="131"/>
                  </a:cubicBezTo>
                  <a:cubicBezTo>
                    <a:pt x="229" y="131"/>
                    <a:pt x="227" y="130"/>
                    <a:pt x="226" y="130"/>
                  </a:cubicBezTo>
                  <a:cubicBezTo>
                    <a:pt x="203" y="129"/>
                    <a:pt x="197" y="123"/>
                    <a:pt x="195" y="119"/>
                  </a:cubicBezTo>
                  <a:cubicBezTo>
                    <a:pt x="192" y="119"/>
                    <a:pt x="184" y="119"/>
                    <a:pt x="177" y="115"/>
                  </a:cubicBezTo>
                  <a:cubicBezTo>
                    <a:pt x="174" y="113"/>
                    <a:pt x="172" y="110"/>
                    <a:pt x="171" y="108"/>
                  </a:cubicBezTo>
                  <a:cubicBezTo>
                    <a:pt x="171" y="106"/>
                    <a:pt x="171" y="105"/>
                    <a:pt x="171" y="104"/>
                  </a:cubicBezTo>
                  <a:cubicBezTo>
                    <a:pt x="169" y="104"/>
                    <a:pt x="166" y="104"/>
                    <a:pt x="164" y="105"/>
                  </a:cubicBezTo>
                  <a:cubicBezTo>
                    <a:pt x="163" y="105"/>
                    <a:pt x="162" y="106"/>
                    <a:pt x="162" y="107"/>
                  </a:cubicBezTo>
                  <a:cubicBezTo>
                    <a:pt x="161" y="110"/>
                    <a:pt x="160" y="112"/>
                    <a:pt x="158" y="112"/>
                  </a:cubicBezTo>
                  <a:cubicBezTo>
                    <a:pt x="154" y="115"/>
                    <a:pt x="147" y="112"/>
                    <a:pt x="144" y="110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43" y="110"/>
                    <a:pt x="142" y="110"/>
                    <a:pt x="141" y="111"/>
                  </a:cubicBezTo>
                  <a:cubicBezTo>
                    <a:pt x="139" y="112"/>
                    <a:pt x="137" y="115"/>
                    <a:pt x="137" y="117"/>
                  </a:cubicBezTo>
                  <a:cubicBezTo>
                    <a:pt x="137" y="118"/>
                    <a:pt x="136" y="119"/>
                    <a:pt x="135" y="119"/>
                  </a:cubicBezTo>
                  <a:cubicBezTo>
                    <a:pt x="134" y="119"/>
                    <a:pt x="133" y="118"/>
                    <a:pt x="133" y="117"/>
                  </a:cubicBezTo>
                  <a:cubicBezTo>
                    <a:pt x="133" y="113"/>
                    <a:pt x="136" y="109"/>
                    <a:pt x="139" y="107"/>
                  </a:cubicBezTo>
                  <a:cubicBezTo>
                    <a:pt x="141" y="105"/>
                    <a:pt x="143" y="105"/>
                    <a:pt x="145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8" y="107"/>
                    <a:pt x="154" y="109"/>
                    <a:pt x="156" y="108"/>
                  </a:cubicBezTo>
                  <a:cubicBezTo>
                    <a:pt x="157" y="108"/>
                    <a:pt x="157" y="107"/>
                    <a:pt x="158" y="106"/>
                  </a:cubicBezTo>
                  <a:cubicBezTo>
                    <a:pt x="158" y="104"/>
                    <a:pt x="159" y="102"/>
                    <a:pt x="161" y="101"/>
                  </a:cubicBezTo>
                  <a:cubicBezTo>
                    <a:pt x="166" y="98"/>
                    <a:pt x="174" y="100"/>
                    <a:pt x="175" y="101"/>
                  </a:cubicBezTo>
                  <a:cubicBezTo>
                    <a:pt x="176" y="101"/>
                    <a:pt x="177" y="102"/>
                    <a:pt x="177" y="102"/>
                  </a:cubicBezTo>
                  <a:cubicBezTo>
                    <a:pt x="177" y="103"/>
                    <a:pt x="177" y="104"/>
                    <a:pt x="176" y="104"/>
                  </a:cubicBezTo>
                  <a:cubicBezTo>
                    <a:pt x="176" y="104"/>
                    <a:pt x="176" y="105"/>
                    <a:pt x="176" y="107"/>
                  </a:cubicBezTo>
                  <a:cubicBezTo>
                    <a:pt x="176" y="108"/>
                    <a:pt x="177" y="110"/>
                    <a:pt x="180" y="111"/>
                  </a:cubicBezTo>
                  <a:cubicBezTo>
                    <a:pt x="187" y="115"/>
                    <a:pt x="197" y="114"/>
                    <a:pt x="197" y="114"/>
                  </a:cubicBezTo>
                  <a:close/>
                  <a:moveTo>
                    <a:pt x="51" y="76"/>
                  </a:moveTo>
                  <a:cubicBezTo>
                    <a:pt x="50" y="75"/>
                    <a:pt x="51" y="74"/>
                    <a:pt x="52" y="73"/>
                  </a:cubicBezTo>
                  <a:cubicBezTo>
                    <a:pt x="54" y="71"/>
                    <a:pt x="56" y="68"/>
                    <a:pt x="58" y="65"/>
                  </a:cubicBezTo>
                  <a:cubicBezTo>
                    <a:pt x="63" y="58"/>
                    <a:pt x="69" y="50"/>
                    <a:pt x="81" y="45"/>
                  </a:cubicBezTo>
                  <a:cubicBezTo>
                    <a:pt x="84" y="43"/>
                    <a:pt x="87" y="42"/>
                    <a:pt x="89" y="42"/>
                  </a:cubicBezTo>
                  <a:cubicBezTo>
                    <a:pt x="85" y="32"/>
                    <a:pt x="91" y="28"/>
                    <a:pt x="98" y="23"/>
                  </a:cubicBezTo>
                  <a:cubicBezTo>
                    <a:pt x="103" y="20"/>
                    <a:pt x="109" y="21"/>
                    <a:pt x="114" y="21"/>
                  </a:cubicBezTo>
                  <a:cubicBezTo>
                    <a:pt x="118" y="21"/>
                    <a:pt x="121" y="21"/>
                    <a:pt x="123" y="19"/>
                  </a:cubicBezTo>
                  <a:cubicBezTo>
                    <a:pt x="128" y="15"/>
                    <a:pt x="136" y="11"/>
                    <a:pt x="146" y="16"/>
                  </a:cubicBezTo>
                  <a:cubicBezTo>
                    <a:pt x="154" y="21"/>
                    <a:pt x="156" y="32"/>
                    <a:pt x="157" y="37"/>
                  </a:cubicBezTo>
                  <a:cubicBezTo>
                    <a:pt x="159" y="37"/>
                    <a:pt x="162" y="34"/>
                    <a:pt x="167" y="30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0" y="28"/>
                    <a:pt x="172" y="28"/>
                    <a:pt x="172" y="29"/>
                  </a:cubicBezTo>
                  <a:cubicBezTo>
                    <a:pt x="173" y="30"/>
                    <a:pt x="173" y="31"/>
                    <a:pt x="172" y="32"/>
                  </a:cubicBezTo>
                  <a:cubicBezTo>
                    <a:pt x="170" y="34"/>
                    <a:pt x="170" y="34"/>
                    <a:pt x="170" y="34"/>
                  </a:cubicBezTo>
                  <a:cubicBezTo>
                    <a:pt x="165" y="38"/>
                    <a:pt x="161" y="41"/>
                    <a:pt x="158" y="41"/>
                  </a:cubicBezTo>
                  <a:cubicBezTo>
                    <a:pt x="159" y="47"/>
                    <a:pt x="163" y="57"/>
                    <a:pt x="171" y="61"/>
                  </a:cubicBezTo>
                  <a:cubicBezTo>
                    <a:pt x="172" y="62"/>
                    <a:pt x="172" y="62"/>
                    <a:pt x="172" y="62"/>
                  </a:cubicBezTo>
                  <a:cubicBezTo>
                    <a:pt x="174" y="61"/>
                    <a:pt x="175" y="60"/>
                    <a:pt x="177" y="59"/>
                  </a:cubicBezTo>
                  <a:cubicBezTo>
                    <a:pt x="179" y="59"/>
                    <a:pt x="181" y="58"/>
                    <a:pt x="181" y="57"/>
                  </a:cubicBezTo>
                  <a:cubicBezTo>
                    <a:pt x="181" y="56"/>
                    <a:pt x="182" y="55"/>
                    <a:pt x="183" y="55"/>
                  </a:cubicBezTo>
                  <a:cubicBezTo>
                    <a:pt x="184" y="55"/>
                    <a:pt x="185" y="56"/>
                    <a:pt x="185" y="57"/>
                  </a:cubicBezTo>
                  <a:cubicBezTo>
                    <a:pt x="185" y="61"/>
                    <a:pt x="182" y="62"/>
                    <a:pt x="179" y="64"/>
                  </a:cubicBezTo>
                  <a:cubicBezTo>
                    <a:pt x="175" y="65"/>
                    <a:pt x="172" y="67"/>
                    <a:pt x="171" y="70"/>
                  </a:cubicBezTo>
                  <a:cubicBezTo>
                    <a:pt x="170" y="74"/>
                    <a:pt x="171" y="76"/>
                    <a:pt x="171" y="78"/>
                  </a:cubicBezTo>
                  <a:cubicBezTo>
                    <a:pt x="172" y="82"/>
                    <a:pt x="173" y="86"/>
                    <a:pt x="168" y="93"/>
                  </a:cubicBezTo>
                  <a:cubicBezTo>
                    <a:pt x="168" y="94"/>
                    <a:pt x="167" y="94"/>
                    <a:pt x="166" y="94"/>
                  </a:cubicBezTo>
                  <a:cubicBezTo>
                    <a:pt x="166" y="94"/>
                    <a:pt x="165" y="94"/>
                    <a:pt x="165" y="94"/>
                  </a:cubicBezTo>
                  <a:cubicBezTo>
                    <a:pt x="164" y="93"/>
                    <a:pt x="164" y="91"/>
                    <a:pt x="164" y="90"/>
                  </a:cubicBezTo>
                  <a:cubicBezTo>
                    <a:pt x="168" y="85"/>
                    <a:pt x="167" y="83"/>
                    <a:pt x="166" y="79"/>
                  </a:cubicBezTo>
                  <a:cubicBezTo>
                    <a:pt x="166" y="76"/>
                    <a:pt x="165" y="73"/>
                    <a:pt x="166" y="69"/>
                  </a:cubicBezTo>
                  <a:cubicBezTo>
                    <a:pt x="167" y="68"/>
                    <a:pt x="168" y="66"/>
                    <a:pt x="168" y="65"/>
                  </a:cubicBezTo>
                  <a:cubicBezTo>
                    <a:pt x="158" y="60"/>
                    <a:pt x="154" y="47"/>
                    <a:pt x="153" y="41"/>
                  </a:cubicBezTo>
                  <a:cubicBezTo>
                    <a:pt x="151" y="41"/>
                    <a:pt x="149" y="40"/>
                    <a:pt x="146" y="39"/>
                  </a:cubicBezTo>
                  <a:cubicBezTo>
                    <a:pt x="136" y="35"/>
                    <a:pt x="119" y="38"/>
                    <a:pt x="112" y="42"/>
                  </a:cubicBezTo>
                  <a:cubicBezTo>
                    <a:pt x="109" y="44"/>
                    <a:pt x="106" y="44"/>
                    <a:pt x="102" y="44"/>
                  </a:cubicBezTo>
                  <a:cubicBezTo>
                    <a:pt x="98" y="44"/>
                    <a:pt x="92" y="45"/>
                    <a:pt x="83" y="49"/>
                  </a:cubicBezTo>
                  <a:cubicBezTo>
                    <a:pt x="72" y="54"/>
                    <a:pt x="67" y="62"/>
                    <a:pt x="62" y="68"/>
                  </a:cubicBezTo>
                  <a:cubicBezTo>
                    <a:pt x="59" y="71"/>
                    <a:pt x="57" y="75"/>
                    <a:pt x="54" y="77"/>
                  </a:cubicBezTo>
                  <a:cubicBezTo>
                    <a:pt x="54" y="77"/>
                    <a:pt x="53" y="77"/>
                    <a:pt x="53" y="77"/>
                  </a:cubicBezTo>
                  <a:cubicBezTo>
                    <a:pt x="52" y="77"/>
                    <a:pt x="52" y="77"/>
                    <a:pt x="51" y="76"/>
                  </a:cubicBezTo>
                  <a:close/>
                  <a:moveTo>
                    <a:pt x="53" y="167"/>
                  </a:moveTo>
                  <a:cubicBezTo>
                    <a:pt x="53" y="169"/>
                    <a:pt x="53" y="171"/>
                    <a:pt x="52" y="173"/>
                  </a:cubicBezTo>
                  <a:cubicBezTo>
                    <a:pt x="52" y="180"/>
                    <a:pt x="52" y="182"/>
                    <a:pt x="48" y="188"/>
                  </a:cubicBezTo>
                  <a:cubicBezTo>
                    <a:pt x="47" y="189"/>
                    <a:pt x="47" y="189"/>
                    <a:pt x="46" y="189"/>
                  </a:cubicBezTo>
                  <a:cubicBezTo>
                    <a:pt x="46" y="189"/>
                    <a:pt x="45" y="189"/>
                    <a:pt x="45" y="188"/>
                  </a:cubicBezTo>
                  <a:cubicBezTo>
                    <a:pt x="44" y="188"/>
                    <a:pt x="44" y="186"/>
                    <a:pt x="44" y="185"/>
                  </a:cubicBezTo>
                  <a:cubicBezTo>
                    <a:pt x="48" y="181"/>
                    <a:pt x="48" y="180"/>
                    <a:pt x="48" y="173"/>
                  </a:cubicBezTo>
                  <a:cubicBezTo>
                    <a:pt x="48" y="171"/>
                    <a:pt x="48" y="169"/>
                    <a:pt x="48" y="167"/>
                  </a:cubicBezTo>
                  <a:cubicBezTo>
                    <a:pt x="48" y="164"/>
                    <a:pt x="49" y="161"/>
                    <a:pt x="50" y="158"/>
                  </a:cubicBezTo>
                  <a:cubicBezTo>
                    <a:pt x="48" y="158"/>
                    <a:pt x="46" y="158"/>
                    <a:pt x="44" y="158"/>
                  </a:cubicBezTo>
                  <a:cubicBezTo>
                    <a:pt x="41" y="158"/>
                    <a:pt x="38" y="158"/>
                    <a:pt x="36" y="157"/>
                  </a:cubicBezTo>
                  <a:cubicBezTo>
                    <a:pt x="33" y="162"/>
                    <a:pt x="27" y="175"/>
                    <a:pt x="30" y="182"/>
                  </a:cubicBezTo>
                  <a:cubicBezTo>
                    <a:pt x="31" y="183"/>
                    <a:pt x="30" y="184"/>
                    <a:pt x="29" y="185"/>
                  </a:cubicBezTo>
                  <a:cubicBezTo>
                    <a:pt x="30" y="186"/>
                    <a:pt x="32" y="187"/>
                    <a:pt x="33" y="189"/>
                  </a:cubicBezTo>
                  <a:cubicBezTo>
                    <a:pt x="34" y="189"/>
                    <a:pt x="34" y="190"/>
                    <a:pt x="34" y="191"/>
                  </a:cubicBezTo>
                  <a:cubicBezTo>
                    <a:pt x="32" y="196"/>
                    <a:pt x="27" y="205"/>
                    <a:pt x="26" y="206"/>
                  </a:cubicBezTo>
                  <a:cubicBezTo>
                    <a:pt x="26" y="207"/>
                    <a:pt x="25" y="207"/>
                    <a:pt x="24" y="207"/>
                  </a:cubicBezTo>
                  <a:cubicBezTo>
                    <a:pt x="24" y="207"/>
                    <a:pt x="24" y="207"/>
                    <a:pt x="23" y="207"/>
                  </a:cubicBezTo>
                  <a:cubicBezTo>
                    <a:pt x="22" y="206"/>
                    <a:pt x="22" y="205"/>
                    <a:pt x="22" y="204"/>
                  </a:cubicBezTo>
                  <a:cubicBezTo>
                    <a:pt x="22" y="204"/>
                    <a:pt x="27" y="196"/>
                    <a:pt x="29" y="191"/>
                  </a:cubicBezTo>
                  <a:cubicBezTo>
                    <a:pt x="26" y="189"/>
                    <a:pt x="24" y="187"/>
                    <a:pt x="22" y="185"/>
                  </a:cubicBezTo>
                  <a:cubicBezTo>
                    <a:pt x="19" y="183"/>
                    <a:pt x="16" y="180"/>
                    <a:pt x="13" y="175"/>
                  </a:cubicBezTo>
                  <a:cubicBezTo>
                    <a:pt x="12" y="172"/>
                    <a:pt x="10" y="171"/>
                    <a:pt x="10" y="171"/>
                  </a:cubicBezTo>
                  <a:cubicBezTo>
                    <a:pt x="9" y="171"/>
                    <a:pt x="8" y="171"/>
                    <a:pt x="7" y="170"/>
                  </a:cubicBezTo>
                  <a:cubicBezTo>
                    <a:pt x="7" y="169"/>
                    <a:pt x="7" y="167"/>
                    <a:pt x="8" y="167"/>
                  </a:cubicBezTo>
                  <a:cubicBezTo>
                    <a:pt x="9" y="167"/>
                    <a:pt x="10" y="166"/>
                    <a:pt x="12" y="167"/>
                  </a:cubicBezTo>
                  <a:cubicBezTo>
                    <a:pt x="14" y="167"/>
                    <a:pt x="16" y="170"/>
                    <a:pt x="18" y="173"/>
                  </a:cubicBezTo>
                  <a:cubicBezTo>
                    <a:pt x="19" y="177"/>
                    <a:pt x="22" y="179"/>
                    <a:pt x="25" y="182"/>
                  </a:cubicBezTo>
                  <a:cubicBezTo>
                    <a:pt x="25" y="182"/>
                    <a:pt x="25" y="182"/>
                    <a:pt x="25" y="182"/>
                  </a:cubicBezTo>
                  <a:cubicBezTo>
                    <a:pt x="23" y="173"/>
                    <a:pt x="29" y="161"/>
                    <a:pt x="31" y="156"/>
                  </a:cubicBezTo>
                  <a:cubicBezTo>
                    <a:pt x="25" y="154"/>
                    <a:pt x="22" y="152"/>
                    <a:pt x="21" y="151"/>
                  </a:cubicBezTo>
                  <a:cubicBezTo>
                    <a:pt x="20" y="150"/>
                    <a:pt x="20" y="149"/>
                    <a:pt x="21" y="148"/>
                  </a:cubicBezTo>
                  <a:cubicBezTo>
                    <a:pt x="22" y="147"/>
                    <a:pt x="24" y="147"/>
                    <a:pt x="25" y="148"/>
                  </a:cubicBezTo>
                  <a:cubicBezTo>
                    <a:pt x="25" y="148"/>
                    <a:pt x="33" y="155"/>
                    <a:pt x="51" y="153"/>
                  </a:cubicBezTo>
                  <a:cubicBezTo>
                    <a:pt x="54" y="146"/>
                    <a:pt x="58" y="140"/>
                    <a:pt x="62" y="137"/>
                  </a:cubicBezTo>
                  <a:cubicBezTo>
                    <a:pt x="57" y="133"/>
                    <a:pt x="52" y="126"/>
                    <a:pt x="50" y="118"/>
                  </a:cubicBezTo>
                  <a:cubicBezTo>
                    <a:pt x="50" y="118"/>
                    <a:pt x="50" y="118"/>
                    <a:pt x="50" y="118"/>
                  </a:cubicBezTo>
                  <a:cubicBezTo>
                    <a:pt x="49" y="118"/>
                    <a:pt x="48" y="117"/>
                    <a:pt x="48" y="115"/>
                  </a:cubicBezTo>
                  <a:cubicBezTo>
                    <a:pt x="48" y="114"/>
                    <a:pt x="49" y="113"/>
                    <a:pt x="50" y="113"/>
                  </a:cubicBezTo>
                  <a:cubicBezTo>
                    <a:pt x="56" y="99"/>
                    <a:pt x="57" y="92"/>
                    <a:pt x="57" y="92"/>
                  </a:cubicBezTo>
                  <a:cubicBezTo>
                    <a:pt x="57" y="91"/>
                    <a:pt x="57" y="90"/>
                    <a:pt x="58" y="90"/>
                  </a:cubicBezTo>
                  <a:cubicBezTo>
                    <a:pt x="57" y="90"/>
                    <a:pt x="57" y="89"/>
                    <a:pt x="57" y="89"/>
                  </a:cubicBezTo>
                  <a:cubicBezTo>
                    <a:pt x="56" y="88"/>
                    <a:pt x="56" y="87"/>
                    <a:pt x="57" y="86"/>
                  </a:cubicBezTo>
                  <a:cubicBezTo>
                    <a:pt x="62" y="81"/>
                    <a:pt x="64" y="78"/>
                    <a:pt x="65" y="75"/>
                  </a:cubicBezTo>
                  <a:cubicBezTo>
                    <a:pt x="65" y="72"/>
                    <a:pt x="66" y="68"/>
                    <a:pt x="71" y="65"/>
                  </a:cubicBezTo>
                  <a:cubicBezTo>
                    <a:pt x="79" y="60"/>
                    <a:pt x="88" y="60"/>
                    <a:pt x="98" y="65"/>
                  </a:cubicBezTo>
                  <a:cubicBezTo>
                    <a:pt x="99" y="60"/>
                    <a:pt x="102" y="56"/>
                    <a:pt x="107" y="54"/>
                  </a:cubicBezTo>
                  <a:cubicBezTo>
                    <a:pt x="115" y="51"/>
                    <a:pt x="126" y="40"/>
                    <a:pt x="126" y="40"/>
                  </a:cubicBezTo>
                  <a:cubicBezTo>
                    <a:pt x="127" y="39"/>
                    <a:pt x="129" y="39"/>
                    <a:pt x="130" y="40"/>
                  </a:cubicBezTo>
                  <a:cubicBezTo>
                    <a:pt x="131" y="41"/>
                    <a:pt x="131" y="42"/>
                    <a:pt x="130" y="43"/>
                  </a:cubicBezTo>
                  <a:cubicBezTo>
                    <a:pt x="129" y="43"/>
                    <a:pt x="118" y="54"/>
                    <a:pt x="108" y="59"/>
                  </a:cubicBezTo>
                  <a:cubicBezTo>
                    <a:pt x="105" y="60"/>
                    <a:pt x="102" y="63"/>
                    <a:pt x="102" y="67"/>
                  </a:cubicBezTo>
                  <a:cubicBezTo>
                    <a:pt x="103" y="70"/>
                    <a:pt x="106" y="73"/>
                    <a:pt x="112" y="75"/>
                  </a:cubicBezTo>
                  <a:cubicBezTo>
                    <a:pt x="116" y="72"/>
                    <a:pt x="120" y="69"/>
                    <a:pt x="125" y="69"/>
                  </a:cubicBezTo>
                  <a:cubicBezTo>
                    <a:pt x="128" y="69"/>
                    <a:pt x="131" y="69"/>
                    <a:pt x="133" y="70"/>
                  </a:cubicBezTo>
                  <a:cubicBezTo>
                    <a:pt x="132" y="66"/>
                    <a:pt x="133" y="61"/>
                    <a:pt x="134" y="58"/>
                  </a:cubicBezTo>
                  <a:cubicBezTo>
                    <a:pt x="134" y="57"/>
                    <a:pt x="135" y="55"/>
                    <a:pt x="135" y="54"/>
                  </a:cubicBezTo>
                  <a:cubicBezTo>
                    <a:pt x="134" y="54"/>
                    <a:pt x="134" y="53"/>
                    <a:pt x="134" y="52"/>
                  </a:cubicBezTo>
                  <a:cubicBezTo>
                    <a:pt x="135" y="50"/>
                    <a:pt x="136" y="50"/>
                    <a:pt x="137" y="51"/>
                  </a:cubicBezTo>
                  <a:cubicBezTo>
                    <a:pt x="140" y="52"/>
                    <a:pt x="139" y="55"/>
                    <a:pt x="139" y="59"/>
                  </a:cubicBezTo>
                  <a:cubicBezTo>
                    <a:pt x="137" y="64"/>
                    <a:pt x="136" y="70"/>
                    <a:pt x="140" y="75"/>
                  </a:cubicBezTo>
                  <a:cubicBezTo>
                    <a:pt x="141" y="76"/>
                    <a:pt x="142" y="77"/>
                    <a:pt x="143" y="79"/>
                  </a:cubicBezTo>
                  <a:cubicBezTo>
                    <a:pt x="146" y="83"/>
                    <a:pt x="149" y="86"/>
                    <a:pt x="155" y="88"/>
                  </a:cubicBezTo>
                  <a:cubicBezTo>
                    <a:pt x="156" y="88"/>
                    <a:pt x="157" y="90"/>
                    <a:pt x="157" y="91"/>
                  </a:cubicBezTo>
                  <a:cubicBezTo>
                    <a:pt x="156" y="92"/>
                    <a:pt x="155" y="93"/>
                    <a:pt x="154" y="92"/>
                  </a:cubicBezTo>
                  <a:cubicBezTo>
                    <a:pt x="147" y="90"/>
                    <a:pt x="143" y="86"/>
                    <a:pt x="140" y="82"/>
                  </a:cubicBezTo>
                  <a:cubicBezTo>
                    <a:pt x="136" y="77"/>
                    <a:pt x="133" y="73"/>
                    <a:pt x="126" y="74"/>
                  </a:cubicBezTo>
                  <a:cubicBezTo>
                    <a:pt x="119" y="74"/>
                    <a:pt x="114" y="79"/>
                    <a:pt x="111" y="82"/>
                  </a:cubicBezTo>
                  <a:cubicBezTo>
                    <a:pt x="107" y="89"/>
                    <a:pt x="105" y="97"/>
                    <a:pt x="106" y="103"/>
                  </a:cubicBezTo>
                  <a:cubicBezTo>
                    <a:pt x="107" y="104"/>
                    <a:pt x="106" y="106"/>
                    <a:pt x="105" y="106"/>
                  </a:cubicBezTo>
                  <a:cubicBezTo>
                    <a:pt x="104" y="106"/>
                    <a:pt x="104" y="106"/>
                    <a:pt x="104" y="106"/>
                  </a:cubicBezTo>
                  <a:cubicBezTo>
                    <a:pt x="103" y="106"/>
                    <a:pt x="102" y="105"/>
                    <a:pt x="102" y="104"/>
                  </a:cubicBezTo>
                  <a:cubicBezTo>
                    <a:pt x="100" y="97"/>
                    <a:pt x="102" y="87"/>
                    <a:pt x="107" y="80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2" y="76"/>
                    <a:pt x="100" y="73"/>
                    <a:pt x="99" y="70"/>
                  </a:cubicBezTo>
                  <a:cubicBezTo>
                    <a:pt x="89" y="65"/>
                    <a:pt x="81" y="64"/>
                    <a:pt x="74" y="69"/>
                  </a:cubicBezTo>
                  <a:cubicBezTo>
                    <a:pt x="70" y="71"/>
                    <a:pt x="70" y="73"/>
                    <a:pt x="69" y="76"/>
                  </a:cubicBezTo>
                  <a:cubicBezTo>
                    <a:pt x="68" y="79"/>
                    <a:pt x="66" y="84"/>
                    <a:pt x="60" y="89"/>
                  </a:cubicBezTo>
                  <a:cubicBezTo>
                    <a:pt x="60" y="89"/>
                    <a:pt x="60" y="89"/>
                    <a:pt x="59" y="90"/>
                  </a:cubicBezTo>
                  <a:cubicBezTo>
                    <a:pt x="60" y="90"/>
                    <a:pt x="61" y="91"/>
                    <a:pt x="61" y="92"/>
                  </a:cubicBezTo>
                  <a:cubicBezTo>
                    <a:pt x="61" y="92"/>
                    <a:pt x="61" y="100"/>
                    <a:pt x="55" y="114"/>
                  </a:cubicBezTo>
                  <a:cubicBezTo>
                    <a:pt x="58" y="115"/>
                    <a:pt x="63" y="115"/>
                    <a:pt x="68" y="116"/>
                  </a:cubicBezTo>
                  <a:cubicBezTo>
                    <a:pt x="74" y="117"/>
                    <a:pt x="79" y="114"/>
                    <a:pt x="82" y="112"/>
                  </a:cubicBezTo>
                  <a:cubicBezTo>
                    <a:pt x="82" y="111"/>
                    <a:pt x="81" y="110"/>
                    <a:pt x="81" y="108"/>
                  </a:cubicBezTo>
                  <a:cubicBezTo>
                    <a:pt x="79" y="105"/>
                    <a:pt x="78" y="101"/>
                    <a:pt x="77" y="99"/>
                  </a:cubicBezTo>
                  <a:cubicBezTo>
                    <a:pt x="77" y="98"/>
                    <a:pt x="77" y="96"/>
                    <a:pt x="78" y="96"/>
                  </a:cubicBezTo>
                  <a:cubicBezTo>
                    <a:pt x="80" y="95"/>
                    <a:pt x="81" y="96"/>
                    <a:pt x="81" y="97"/>
                  </a:cubicBezTo>
                  <a:cubicBezTo>
                    <a:pt x="83" y="100"/>
                    <a:pt x="84" y="103"/>
                    <a:pt x="85" y="107"/>
                  </a:cubicBezTo>
                  <a:cubicBezTo>
                    <a:pt x="88" y="116"/>
                    <a:pt x="92" y="128"/>
                    <a:pt x="99" y="135"/>
                  </a:cubicBezTo>
                  <a:cubicBezTo>
                    <a:pt x="109" y="144"/>
                    <a:pt x="116" y="151"/>
                    <a:pt x="122" y="156"/>
                  </a:cubicBezTo>
                  <a:cubicBezTo>
                    <a:pt x="124" y="158"/>
                    <a:pt x="124" y="158"/>
                    <a:pt x="124" y="158"/>
                  </a:cubicBezTo>
                  <a:cubicBezTo>
                    <a:pt x="127" y="161"/>
                    <a:pt x="132" y="158"/>
                    <a:pt x="137" y="156"/>
                  </a:cubicBezTo>
                  <a:cubicBezTo>
                    <a:pt x="140" y="155"/>
                    <a:pt x="143" y="154"/>
                    <a:pt x="145" y="154"/>
                  </a:cubicBezTo>
                  <a:cubicBezTo>
                    <a:pt x="145" y="154"/>
                    <a:pt x="146" y="154"/>
                    <a:pt x="147" y="154"/>
                  </a:cubicBezTo>
                  <a:cubicBezTo>
                    <a:pt x="152" y="156"/>
                    <a:pt x="166" y="158"/>
                    <a:pt x="177" y="157"/>
                  </a:cubicBezTo>
                  <a:cubicBezTo>
                    <a:pt x="178" y="157"/>
                    <a:pt x="179" y="157"/>
                    <a:pt x="179" y="157"/>
                  </a:cubicBezTo>
                  <a:cubicBezTo>
                    <a:pt x="187" y="165"/>
                    <a:pt x="200" y="168"/>
                    <a:pt x="213" y="166"/>
                  </a:cubicBezTo>
                  <a:cubicBezTo>
                    <a:pt x="213" y="166"/>
                    <a:pt x="214" y="166"/>
                    <a:pt x="215" y="166"/>
                  </a:cubicBezTo>
                  <a:cubicBezTo>
                    <a:pt x="224" y="174"/>
                    <a:pt x="237" y="178"/>
                    <a:pt x="239" y="176"/>
                  </a:cubicBezTo>
                  <a:cubicBezTo>
                    <a:pt x="244" y="174"/>
                    <a:pt x="256" y="169"/>
                    <a:pt x="261" y="167"/>
                  </a:cubicBezTo>
                  <a:cubicBezTo>
                    <a:pt x="262" y="167"/>
                    <a:pt x="263" y="167"/>
                    <a:pt x="264" y="168"/>
                  </a:cubicBezTo>
                  <a:cubicBezTo>
                    <a:pt x="264" y="170"/>
                    <a:pt x="264" y="171"/>
                    <a:pt x="263" y="171"/>
                  </a:cubicBezTo>
                  <a:cubicBezTo>
                    <a:pt x="258" y="173"/>
                    <a:pt x="245" y="179"/>
                    <a:pt x="241" y="180"/>
                  </a:cubicBezTo>
                  <a:cubicBezTo>
                    <a:pt x="240" y="181"/>
                    <a:pt x="239" y="181"/>
                    <a:pt x="238" y="181"/>
                  </a:cubicBezTo>
                  <a:cubicBezTo>
                    <a:pt x="231" y="181"/>
                    <a:pt x="220" y="177"/>
                    <a:pt x="213" y="171"/>
                  </a:cubicBezTo>
                  <a:cubicBezTo>
                    <a:pt x="199" y="173"/>
                    <a:pt x="186" y="169"/>
                    <a:pt x="177" y="162"/>
                  </a:cubicBezTo>
                  <a:cubicBezTo>
                    <a:pt x="165" y="163"/>
                    <a:pt x="151" y="160"/>
                    <a:pt x="146" y="159"/>
                  </a:cubicBezTo>
                  <a:cubicBezTo>
                    <a:pt x="144" y="159"/>
                    <a:pt x="144" y="159"/>
                    <a:pt x="144" y="159"/>
                  </a:cubicBezTo>
                  <a:cubicBezTo>
                    <a:pt x="143" y="159"/>
                    <a:pt x="141" y="160"/>
                    <a:pt x="139" y="161"/>
                  </a:cubicBezTo>
                  <a:cubicBezTo>
                    <a:pt x="133" y="163"/>
                    <a:pt x="126" y="166"/>
                    <a:pt x="121" y="162"/>
                  </a:cubicBezTo>
                  <a:cubicBezTo>
                    <a:pt x="119" y="160"/>
                    <a:pt x="119" y="160"/>
                    <a:pt x="119" y="160"/>
                  </a:cubicBezTo>
                  <a:cubicBezTo>
                    <a:pt x="113" y="154"/>
                    <a:pt x="105" y="148"/>
                    <a:pt x="96" y="138"/>
                  </a:cubicBezTo>
                  <a:cubicBezTo>
                    <a:pt x="90" y="132"/>
                    <a:pt x="86" y="124"/>
                    <a:pt x="84" y="117"/>
                  </a:cubicBezTo>
                  <a:cubicBezTo>
                    <a:pt x="81" y="118"/>
                    <a:pt x="75" y="121"/>
                    <a:pt x="70" y="121"/>
                  </a:cubicBezTo>
                  <a:cubicBezTo>
                    <a:pt x="69" y="121"/>
                    <a:pt x="68" y="121"/>
                    <a:pt x="67" y="120"/>
                  </a:cubicBezTo>
                  <a:cubicBezTo>
                    <a:pt x="63" y="120"/>
                    <a:pt x="58" y="119"/>
                    <a:pt x="55" y="119"/>
                  </a:cubicBezTo>
                  <a:cubicBezTo>
                    <a:pt x="58" y="127"/>
                    <a:pt x="63" y="132"/>
                    <a:pt x="67" y="135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70" y="137"/>
                    <a:pt x="71" y="138"/>
                    <a:pt x="73" y="138"/>
                  </a:cubicBezTo>
                  <a:cubicBezTo>
                    <a:pt x="74" y="139"/>
                    <a:pt x="74" y="139"/>
                    <a:pt x="74" y="140"/>
                  </a:cubicBezTo>
                  <a:cubicBezTo>
                    <a:pt x="76" y="148"/>
                    <a:pt x="83" y="160"/>
                    <a:pt x="86" y="163"/>
                  </a:cubicBezTo>
                  <a:cubicBezTo>
                    <a:pt x="87" y="163"/>
                    <a:pt x="88" y="164"/>
                    <a:pt x="89" y="165"/>
                  </a:cubicBezTo>
                  <a:cubicBezTo>
                    <a:pt x="93" y="168"/>
                    <a:pt x="98" y="173"/>
                    <a:pt x="100" y="176"/>
                  </a:cubicBezTo>
                  <a:cubicBezTo>
                    <a:pt x="100" y="177"/>
                    <a:pt x="100" y="178"/>
                    <a:pt x="99" y="179"/>
                  </a:cubicBezTo>
                  <a:cubicBezTo>
                    <a:pt x="98" y="179"/>
                    <a:pt x="98" y="179"/>
                    <a:pt x="98" y="179"/>
                  </a:cubicBezTo>
                  <a:cubicBezTo>
                    <a:pt x="97" y="179"/>
                    <a:pt x="96" y="179"/>
                    <a:pt x="96" y="178"/>
                  </a:cubicBezTo>
                  <a:cubicBezTo>
                    <a:pt x="94" y="176"/>
                    <a:pt x="89" y="171"/>
                    <a:pt x="86" y="168"/>
                  </a:cubicBezTo>
                  <a:cubicBezTo>
                    <a:pt x="85" y="167"/>
                    <a:pt x="84" y="167"/>
                    <a:pt x="83" y="166"/>
                  </a:cubicBezTo>
                  <a:cubicBezTo>
                    <a:pt x="80" y="163"/>
                    <a:pt x="72" y="151"/>
                    <a:pt x="70" y="142"/>
                  </a:cubicBezTo>
                  <a:cubicBezTo>
                    <a:pt x="69" y="142"/>
                    <a:pt x="67" y="141"/>
                    <a:pt x="66" y="140"/>
                  </a:cubicBezTo>
                  <a:cubicBezTo>
                    <a:pt x="61" y="143"/>
                    <a:pt x="53" y="157"/>
                    <a:pt x="53" y="167"/>
                  </a:cubicBezTo>
                  <a:close/>
                  <a:moveTo>
                    <a:pt x="201" y="201"/>
                  </a:moveTo>
                  <a:cubicBezTo>
                    <a:pt x="197" y="198"/>
                    <a:pt x="196" y="197"/>
                    <a:pt x="187" y="199"/>
                  </a:cubicBezTo>
                  <a:cubicBezTo>
                    <a:pt x="179" y="200"/>
                    <a:pt x="170" y="195"/>
                    <a:pt x="164" y="192"/>
                  </a:cubicBezTo>
                  <a:cubicBezTo>
                    <a:pt x="162" y="191"/>
                    <a:pt x="159" y="189"/>
                    <a:pt x="158" y="189"/>
                  </a:cubicBezTo>
                  <a:cubicBezTo>
                    <a:pt x="154" y="191"/>
                    <a:pt x="131" y="193"/>
                    <a:pt x="125" y="189"/>
                  </a:cubicBezTo>
                  <a:cubicBezTo>
                    <a:pt x="120" y="185"/>
                    <a:pt x="104" y="188"/>
                    <a:pt x="96" y="190"/>
                  </a:cubicBezTo>
                  <a:cubicBezTo>
                    <a:pt x="94" y="190"/>
                    <a:pt x="94" y="190"/>
                    <a:pt x="94" y="190"/>
                  </a:cubicBezTo>
                  <a:cubicBezTo>
                    <a:pt x="86" y="192"/>
                    <a:pt x="79" y="188"/>
                    <a:pt x="72" y="183"/>
                  </a:cubicBezTo>
                  <a:cubicBezTo>
                    <a:pt x="68" y="181"/>
                    <a:pt x="65" y="179"/>
                    <a:pt x="61" y="178"/>
                  </a:cubicBezTo>
                  <a:cubicBezTo>
                    <a:pt x="59" y="177"/>
                    <a:pt x="59" y="176"/>
                    <a:pt x="59" y="175"/>
                  </a:cubicBezTo>
                  <a:cubicBezTo>
                    <a:pt x="60" y="173"/>
                    <a:pt x="61" y="173"/>
                    <a:pt x="62" y="173"/>
                  </a:cubicBezTo>
                  <a:cubicBezTo>
                    <a:pt x="67" y="175"/>
                    <a:pt x="71" y="177"/>
                    <a:pt x="74" y="180"/>
                  </a:cubicBezTo>
                  <a:cubicBezTo>
                    <a:pt x="81" y="184"/>
                    <a:pt x="87" y="187"/>
                    <a:pt x="93" y="186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109" y="183"/>
                    <a:pt x="121" y="181"/>
                    <a:pt x="127" y="185"/>
                  </a:cubicBezTo>
                  <a:cubicBezTo>
                    <a:pt x="132" y="188"/>
                    <a:pt x="153" y="186"/>
                    <a:pt x="156" y="185"/>
                  </a:cubicBezTo>
                  <a:cubicBezTo>
                    <a:pt x="159" y="183"/>
                    <a:pt x="161" y="185"/>
                    <a:pt x="166" y="188"/>
                  </a:cubicBezTo>
                  <a:cubicBezTo>
                    <a:pt x="172" y="191"/>
                    <a:pt x="180" y="195"/>
                    <a:pt x="186" y="194"/>
                  </a:cubicBezTo>
                  <a:cubicBezTo>
                    <a:pt x="197" y="192"/>
                    <a:pt x="199" y="193"/>
                    <a:pt x="204" y="197"/>
                  </a:cubicBezTo>
                  <a:cubicBezTo>
                    <a:pt x="205" y="198"/>
                    <a:pt x="205" y="198"/>
                    <a:pt x="206" y="198"/>
                  </a:cubicBezTo>
                  <a:cubicBezTo>
                    <a:pt x="211" y="202"/>
                    <a:pt x="220" y="202"/>
                    <a:pt x="220" y="202"/>
                  </a:cubicBezTo>
                  <a:cubicBezTo>
                    <a:pt x="222" y="202"/>
                    <a:pt x="223" y="203"/>
                    <a:pt x="223" y="204"/>
                  </a:cubicBezTo>
                  <a:cubicBezTo>
                    <a:pt x="223" y="205"/>
                    <a:pt x="222" y="206"/>
                    <a:pt x="221" y="206"/>
                  </a:cubicBezTo>
                  <a:cubicBezTo>
                    <a:pt x="221" y="206"/>
                    <a:pt x="220" y="206"/>
                    <a:pt x="220" y="206"/>
                  </a:cubicBezTo>
                  <a:cubicBezTo>
                    <a:pt x="217" y="206"/>
                    <a:pt x="209" y="206"/>
                    <a:pt x="203" y="202"/>
                  </a:cubicBezTo>
                  <a:cubicBezTo>
                    <a:pt x="203" y="202"/>
                    <a:pt x="202" y="201"/>
                    <a:pt x="201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60962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ítulo 3"/>
          <p:cNvSpPr>
            <a:spLocks noGrp="1"/>
          </p:cNvSpPr>
          <p:nvPr>
            <p:ph type="title"/>
          </p:nvPr>
        </p:nvSpPr>
        <p:spPr>
          <a:xfrm>
            <a:off x="372532" y="831947"/>
            <a:ext cx="6251002" cy="568325"/>
          </a:xfrm>
        </p:spPr>
        <p:txBody>
          <a:bodyPr/>
          <a:lstStyle/>
          <a:p>
            <a:r>
              <a:rPr lang="en-US" sz="2844" dirty="0"/>
              <a:t>10 </a:t>
            </a:r>
            <a:r>
              <a:rPr lang="en-US" sz="2844" dirty="0" smtClean="0"/>
              <a:t>clinical </a:t>
            </a:r>
            <a:r>
              <a:rPr lang="en-US" sz="2844" dirty="0"/>
              <a:t>syndromes where  histoplasmosis should be part of the differential diagnosis</a:t>
            </a:r>
          </a:p>
        </p:txBody>
      </p:sp>
      <p:sp>
        <p:nvSpPr>
          <p:cNvPr id="66563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452937" y="2126078"/>
            <a:ext cx="4313766" cy="4023078"/>
          </a:xfrm>
        </p:spPr>
        <p:txBody>
          <a:bodyPr/>
          <a:lstStyle/>
          <a:p>
            <a:r>
              <a:rPr lang="en-US" dirty="0"/>
              <a:t>Acute and chronic pulmonary infection</a:t>
            </a:r>
          </a:p>
          <a:p>
            <a:r>
              <a:rPr lang="en-US" dirty="0"/>
              <a:t>Febrile wasting syndrome</a:t>
            </a:r>
          </a:p>
          <a:p>
            <a:r>
              <a:rPr lang="en-US" dirty="0"/>
              <a:t>Febrile </a:t>
            </a:r>
            <a:r>
              <a:rPr lang="en-US" dirty="0" err="1"/>
              <a:t>hepatosplenomegaly</a:t>
            </a:r>
            <a:endParaRPr lang="en-US" dirty="0"/>
          </a:p>
          <a:p>
            <a:r>
              <a:rPr lang="en-US" dirty="0"/>
              <a:t>Fever of unknown origin in  AIDS and SOT recipients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6564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639734" y="2086381"/>
            <a:ext cx="4186796" cy="3467113"/>
          </a:xfrm>
        </p:spPr>
        <p:txBody>
          <a:bodyPr/>
          <a:lstStyle/>
          <a:p>
            <a:r>
              <a:rPr lang="en-ZA" dirty="0"/>
              <a:t>Chronic meningitis </a:t>
            </a:r>
          </a:p>
          <a:p>
            <a:r>
              <a:rPr lang="en-ZA" dirty="0"/>
              <a:t>Addison disease</a:t>
            </a:r>
          </a:p>
          <a:p>
            <a:r>
              <a:rPr lang="en-ZA" dirty="0"/>
              <a:t>Chronic oral ulcers</a:t>
            </a:r>
          </a:p>
          <a:p>
            <a:r>
              <a:rPr lang="en-ZA" dirty="0"/>
              <a:t>Chronic diarrhoea and intestinal bleeding</a:t>
            </a:r>
          </a:p>
          <a:p>
            <a:r>
              <a:rPr lang="en-ZA" dirty="0"/>
              <a:t>Chronic </a:t>
            </a:r>
            <a:r>
              <a:rPr lang="en-ZA" dirty="0" err="1"/>
              <a:t>endocarditis</a:t>
            </a:r>
            <a:endParaRPr lang="en-ZA" dirty="0"/>
          </a:p>
          <a:p>
            <a:r>
              <a:rPr lang="en-ZA" dirty="0" err="1"/>
              <a:t>Cellulitis</a:t>
            </a:r>
            <a:r>
              <a:rPr lang="en-ZA" dirty="0"/>
              <a:t> and other skin lesions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81D0FE-00DC-3B4F-B2BF-7A3D7518B885}"/>
              </a:ext>
            </a:extLst>
          </p:cNvPr>
          <p:cNvSpPr txBox="1"/>
          <p:nvPr/>
        </p:nvSpPr>
        <p:spPr>
          <a:xfrm>
            <a:off x="163266" y="5741146"/>
            <a:ext cx="9169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Kauffman et al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Clin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Chest Med 2009;30:217-25;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Agudelo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al Am J Trop Med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2012;87: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1094-8; </a:t>
            </a:r>
          </a:p>
          <a:p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Ozdalga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al J Gen Intern Med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2012;27: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1219; Yang et al BMC Infect Dis 2013;13:143; </a:t>
            </a:r>
          </a:p>
          <a:p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Severo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al Rev Inst Med Trop Sao Paulo, </a:t>
            </a:r>
            <a:r>
              <a:rPr lang="en-US" sz="1600" dirty="0" smtClean="0"/>
              <a:t>2001;43: 183-7;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al Medicine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2007;87:162-9.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6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6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6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6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  <p:bldP spid="6656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Differential microscopic diagnosis</a:t>
            </a:r>
          </a:p>
        </p:txBody>
      </p:sp>
      <p:pic>
        <p:nvPicPr>
          <p:cNvPr id="4" name="Picture 3" descr="histo2_zoom">
            <a:extLst>
              <a:ext uri="{FF2B5EF4-FFF2-40B4-BE49-F238E27FC236}">
                <a16:creationId xmlns:a16="http://schemas.microsoft.com/office/drawing/2014/main" id="{0691F80A-544E-CE46-9056-211175ED8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02"/>
          <a:stretch/>
        </p:blipFill>
        <p:spPr bwMode="auto">
          <a:xfrm>
            <a:off x="415039" y="2568903"/>
            <a:ext cx="2679300" cy="257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181978" y="3812354"/>
            <a:ext cx="1556673" cy="65944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/>
              <a:t>Stain: </a:t>
            </a:r>
            <a:r>
              <a:rPr lang="en-GB" sz="1600" dirty="0" err="1"/>
              <a:t>Giemsa</a:t>
            </a:r>
            <a:endParaRPr lang="en-GB" sz="1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23101" y="2190925"/>
            <a:ext cx="2722552" cy="39337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i="1" dirty="0"/>
              <a:t>Histoplasma capsulatum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728949" y="2189210"/>
            <a:ext cx="3191760" cy="39337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Other intracellular pathogens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008729" y="4197927"/>
            <a:ext cx="8792" cy="257694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248694" y="2453028"/>
            <a:ext cx="252000" cy="9591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7486791" y="2307499"/>
            <a:ext cx="659680" cy="36088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/>
              <a:t>RBC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71787" y="5189538"/>
            <a:ext cx="3010880" cy="114493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Small (2</a:t>
            </a:r>
            <a:r>
              <a:rPr lang="en-GB" sz="1800" dirty="0">
                <a:sym typeface="Symbol" panose="05050102010706020507" pitchFamily="18" charset="2"/>
              </a:rPr>
              <a:t></a:t>
            </a:r>
            <a:r>
              <a:rPr lang="en-GB" sz="1800" dirty="0"/>
              <a:t>5µm) yeast cells</a:t>
            </a:r>
          </a:p>
          <a:p>
            <a:r>
              <a:rPr lang="en-GB" sz="1800" dirty="0"/>
              <a:t>Intracellular</a:t>
            </a:r>
          </a:p>
          <a:p>
            <a:r>
              <a:rPr lang="en-GB" sz="1800" dirty="0"/>
              <a:t>Pale ‘halo’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248694" y="2777337"/>
            <a:ext cx="252000" cy="9591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235182" y="3326519"/>
            <a:ext cx="252000" cy="9591"/>
          </a:xfrm>
          <a:prstGeom prst="straightConnector1">
            <a:avLst/>
          </a:prstGeom>
          <a:ln w="63500">
            <a:solidFill>
              <a:srgbClr val="27E905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>
          <a:xfrm>
            <a:off x="7486790" y="2641284"/>
            <a:ext cx="1399511" cy="36088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/>
              <a:t>WBC nucleus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7460158" y="3172244"/>
            <a:ext cx="1320005" cy="36088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/>
              <a:t>Pathogen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40327" y="3264712"/>
            <a:ext cx="118400" cy="227933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2679929" y="3549427"/>
            <a:ext cx="163023" cy="171072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926242" y="4463934"/>
            <a:ext cx="226752" cy="50224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80617" y="4862945"/>
            <a:ext cx="269147" cy="127461"/>
          </a:xfrm>
          <a:prstGeom prst="straightConnector1">
            <a:avLst/>
          </a:prstGeom>
          <a:ln w="63500">
            <a:solidFill>
              <a:srgbClr val="27E905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40327" y="4591381"/>
            <a:ext cx="252973" cy="2"/>
          </a:xfrm>
          <a:prstGeom prst="straightConnector1">
            <a:avLst/>
          </a:prstGeom>
          <a:ln w="63500">
            <a:solidFill>
              <a:srgbClr val="27E905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99527" y="4223335"/>
            <a:ext cx="250237" cy="103441"/>
          </a:xfrm>
          <a:prstGeom prst="straightConnector1">
            <a:avLst/>
          </a:prstGeom>
          <a:ln w="63500">
            <a:solidFill>
              <a:srgbClr val="27E905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2"/>
          <p:cNvSpPr txBox="1">
            <a:spLocks/>
          </p:cNvSpPr>
          <p:nvPr/>
        </p:nvSpPr>
        <p:spPr>
          <a:xfrm>
            <a:off x="303183" y="1345892"/>
            <a:ext cx="8630759" cy="87035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i="1" dirty="0"/>
              <a:t>Histoplasma</a:t>
            </a:r>
            <a:r>
              <a:rPr lang="en-GB" sz="1800" dirty="0"/>
              <a:t> must be distinguished from other intracellular fungi (e.g. </a:t>
            </a:r>
            <a:r>
              <a:rPr lang="en-GB" sz="1800" i="1" dirty="0"/>
              <a:t>Candida</a:t>
            </a:r>
            <a:r>
              <a:rPr lang="en-GB" sz="1800" dirty="0"/>
              <a:t>, </a:t>
            </a:r>
            <a:r>
              <a:rPr lang="en-GB" sz="1800" i="1" dirty="0"/>
              <a:t>Pneumocystis</a:t>
            </a:r>
            <a:r>
              <a:rPr lang="en-GB" sz="1800" dirty="0"/>
              <a:t>) and protozoan parasites (e.g. </a:t>
            </a:r>
            <a:r>
              <a:rPr lang="en-GB" sz="1800" i="1" dirty="0" err="1"/>
              <a:t>Trypanosoma</a:t>
            </a:r>
            <a:r>
              <a:rPr lang="en-GB" sz="1800" dirty="0"/>
              <a:t>, </a:t>
            </a:r>
            <a:r>
              <a:rPr lang="en-GB" sz="1800" i="1" dirty="0" err="1"/>
              <a:t>Leishmania</a:t>
            </a:r>
            <a:r>
              <a:rPr lang="en-GB" sz="1800" dirty="0"/>
              <a:t>, </a:t>
            </a:r>
            <a:r>
              <a:rPr lang="en-GB" sz="1800" i="1" dirty="0"/>
              <a:t>Toxoplasma</a:t>
            </a:r>
            <a:r>
              <a:rPr lang="en-GB" sz="1800" dirty="0"/>
              <a:t>)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" t="8422" r="70982" b="9059"/>
          <a:stretch/>
        </p:blipFill>
        <p:spPr>
          <a:xfrm>
            <a:off x="5967807" y="4671540"/>
            <a:ext cx="1106326" cy="980650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3792561" y="2560232"/>
            <a:ext cx="3107506" cy="1920415"/>
            <a:chOff x="3768589" y="2335876"/>
            <a:chExt cx="3107506" cy="1920415"/>
          </a:xfrm>
        </p:grpSpPr>
        <p:pic>
          <p:nvPicPr>
            <p:cNvPr id="3" name="Picture 5" descr="Scan251">
              <a:extLst>
                <a:ext uri="{FF2B5EF4-FFF2-40B4-BE49-F238E27FC236}">
                  <a16:creationId xmlns:a16="http://schemas.microsoft.com/office/drawing/2014/main" id="{889A2417-E436-0540-9C4F-0AE934E0A7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1376" t="22537" r="2880" b="6251"/>
            <a:stretch/>
          </p:blipFill>
          <p:spPr bwMode="auto">
            <a:xfrm>
              <a:off x="3768589" y="2335876"/>
              <a:ext cx="3107506" cy="192041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  <a:extLst/>
          </p:spPr>
        </p:pic>
        <p:cxnSp>
          <p:nvCxnSpPr>
            <p:cNvPr id="13" name="Straight Arrow Connector 12"/>
            <p:cNvCxnSpPr/>
            <p:nvPr/>
          </p:nvCxnSpPr>
          <p:spPr>
            <a:xfrm flipH="1">
              <a:off x="6629861" y="2722823"/>
              <a:ext cx="8792" cy="257694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 flipV="1">
              <a:off x="5454314" y="3575717"/>
              <a:ext cx="265714" cy="162181"/>
            </a:xfrm>
            <a:prstGeom prst="straightConnector1">
              <a:avLst/>
            </a:prstGeom>
            <a:ln w="63500">
              <a:solidFill>
                <a:srgbClr val="27E905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 flipV="1">
              <a:off x="5152608" y="3887431"/>
              <a:ext cx="306216" cy="94366"/>
            </a:xfrm>
            <a:prstGeom prst="straightConnector1">
              <a:avLst/>
            </a:prstGeom>
            <a:ln w="63500">
              <a:solidFill>
                <a:srgbClr val="27E905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 flipV="1">
              <a:off x="5612579" y="3455580"/>
              <a:ext cx="306216" cy="94366"/>
            </a:xfrm>
            <a:prstGeom prst="straightConnector1">
              <a:avLst/>
            </a:prstGeom>
            <a:ln w="63500">
              <a:solidFill>
                <a:srgbClr val="27E905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3955126" y="2508307"/>
              <a:ext cx="412935" cy="156609"/>
            </a:xfrm>
            <a:prstGeom prst="straightConnector1">
              <a:avLst/>
            </a:prstGeom>
            <a:ln w="63500">
              <a:solidFill>
                <a:schemeClr val="bg1">
                  <a:lumMod val="50000"/>
                </a:schemeClr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5402" b="46174"/>
          <a:stretch/>
        </p:blipFill>
        <p:spPr>
          <a:xfrm>
            <a:off x="3677646" y="4672124"/>
            <a:ext cx="994109" cy="980065"/>
          </a:xfrm>
          <a:prstGeom prst="rect">
            <a:avLst/>
          </a:prstGeom>
        </p:spPr>
      </p:pic>
      <p:sp>
        <p:nvSpPr>
          <p:cNvPr id="55" name="Content Placeholder 2"/>
          <p:cNvSpPr txBox="1">
            <a:spLocks/>
          </p:cNvSpPr>
          <p:nvPr/>
        </p:nvSpPr>
        <p:spPr>
          <a:xfrm>
            <a:off x="3551057" y="5608432"/>
            <a:ext cx="1185113" cy="54145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i="1" dirty="0" err="1"/>
              <a:t>Leishmania</a:t>
            </a:r>
            <a:r>
              <a:rPr lang="en-GB" sz="1400" i="1" dirty="0"/>
              <a:t> </a:t>
            </a:r>
            <a:r>
              <a:rPr lang="en-GB" sz="1400" dirty="0"/>
              <a:t>amastigotes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151622" y="6130441"/>
            <a:ext cx="17532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images from CDC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444481" y="4594431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  <a:endParaRPr lang="en-GB" dirty="0"/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4634284" y="5610988"/>
            <a:ext cx="1414342" cy="43861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i="1" dirty="0" err="1"/>
              <a:t>Trypanosoma</a:t>
            </a:r>
            <a:r>
              <a:rPr lang="en-GB" sz="1400" i="1" dirty="0"/>
              <a:t> </a:t>
            </a:r>
            <a:r>
              <a:rPr lang="en-GB" sz="1400" dirty="0" err="1"/>
              <a:t>trypomastigote</a:t>
            </a:r>
            <a:endParaRPr lang="en-GB" sz="1400" dirty="0"/>
          </a:p>
        </p:txBody>
      </p:sp>
      <p:grpSp>
        <p:nvGrpSpPr>
          <p:cNvPr id="76" name="Group 75"/>
          <p:cNvGrpSpPr/>
          <p:nvPr/>
        </p:nvGrpSpPr>
        <p:grpSpPr>
          <a:xfrm>
            <a:off x="4790849" y="4594431"/>
            <a:ext cx="1143534" cy="1042250"/>
            <a:chOff x="5156605" y="3779785"/>
            <a:chExt cx="1143534" cy="1042250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7"/>
            <a:srcRect l="36036" t="16692" r="12764" b="37635"/>
            <a:stretch/>
          </p:blipFill>
          <p:spPr>
            <a:xfrm>
              <a:off x="5156605" y="3852903"/>
              <a:ext cx="1086416" cy="969132"/>
            </a:xfrm>
            <a:prstGeom prst="rect">
              <a:avLst/>
            </a:prstGeom>
          </p:spPr>
        </p:pic>
        <p:sp>
          <p:nvSpPr>
            <p:cNvPr id="58" name="Rectangle 57"/>
            <p:cNvSpPr/>
            <p:nvPr/>
          </p:nvSpPr>
          <p:spPr>
            <a:xfrm>
              <a:off x="6009675" y="3779785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*</a:t>
              </a:r>
              <a:endParaRPr lang="en-GB" dirty="0"/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H="1">
              <a:off x="5946485" y="4131863"/>
              <a:ext cx="163271" cy="166787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5167726" y="4587456"/>
              <a:ext cx="195704" cy="147415"/>
            </a:xfrm>
            <a:prstGeom prst="straightConnector1">
              <a:avLst/>
            </a:prstGeom>
            <a:ln w="53975">
              <a:solidFill>
                <a:srgbClr val="27E905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Arrow Connector 63"/>
          <p:cNvCxnSpPr/>
          <p:nvPr/>
        </p:nvCxnSpPr>
        <p:spPr>
          <a:xfrm flipH="1">
            <a:off x="4220697" y="4779097"/>
            <a:ext cx="156177" cy="153240"/>
          </a:xfrm>
          <a:prstGeom prst="straightConnector1">
            <a:avLst/>
          </a:prstGeom>
          <a:ln w="53975">
            <a:solidFill>
              <a:srgbClr val="27E905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4298785" y="4933346"/>
            <a:ext cx="200933" cy="54835"/>
          </a:xfrm>
          <a:prstGeom prst="straightConnector1">
            <a:avLst/>
          </a:prstGeom>
          <a:ln w="53975">
            <a:solidFill>
              <a:srgbClr val="27E905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3888860" y="4699008"/>
            <a:ext cx="127470" cy="111704"/>
          </a:xfrm>
          <a:prstGeom prst="straightConnector1">
            <a:avLst/>
          </a:prstGeom>
          <a:ln w="53975">
            <a:solidFill>
              <a:schemeClr val="bg1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4195011" y="5472281"/>
            <a:ext cx="232233" cy="8505"/>
          </a:xfrm>
          <a:prstGeom prst="straightConnector1">
            <a:avLst/>
          </a:prstGeom>
          <a:ln w="53975">
            <a:solidFill>
              <a:srgbClr val="FF0000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6864903" y="4595401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  <a:endParaRPr lang="en-GB" dirty="0"/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5802771" y="5614385"/>
            <a:ext cx="1414342" cy="43861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i="1" dirty="0"/>
              <a:t>Toxoplasma </a:t>
            </a:r>
            <a:r>
              <a:rPr lang="en-GB" sz="1400" i="1" dirty="0" err="1"/>
              <a:t>gondii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80459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6" y="561602"/>
            <a:ext cx="6628943" cy="568325"/>
          </a:xfrm>
        </p:spPr>
        <p:txBody>
          <a:bodyPr/>
          <a:lstStyle/>
          <a:p>
            <a:r>
              <a:rPr lang="en-GB" sz="2300" dirty="0"/>
              <a:t>Correlation between age and clinical symptoms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390720"/>
            <a:ext cx="4838011" cy="46027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1069" y="629702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Lopez et al Med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Mycol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2016;54: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677-83</a:t>
            </a:r>
            <a:endParaRPr lang="en-GB" sz="1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8611" y="1346182"/>
            <a:ext cx="4413018" cy="448945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800" dirty="0"/>
              <a:t>Lopez </a:t>
            </a:r>
            <a:r>
              <a:rPr lang="en-GB" altLang="en-US" sz="1800" i="1" dirty="0"/>
              <a:t>et al, </a:t>
            </a:r>
            <a:r>
              <a:rPr lang="en-GB" altLang="en-US" sz="1800" dirty="0"/>
              <a:t>2016 </a:t>
            </a:r>
          </a:p>
          <a:p>
            <a:pPr lvl="1"/>
            <a:r>
              <a:rPr lang="en-GB" altLang="en-US" sz="1650" dirty="0"/>
              <a:t>Retrospective study</a:t>
            </a:r>
          </a:p>
          <a:p>
            <a:pPr lvl="1"/>
            <a:r>
              <a:rPr lang="en-GB" sz="1650" dirty="0"/>
              <a:t>Colombia 1984-2010</a:t>
            </a:r>
          </a:p>
          <a:p>
            <a:pPr lvl="1"/>
            <a:r>
              <a:rPr lang="en-GB" sz="1650" dirty="0"/>
              <a:t>45 paediatric patients</a:t>
            </a:r>
          </a:p>
          <a:p>
            <a:endParaRPr lang="en-GB" sz="1800" dirty="0"/>
          </a:p>
          <a:p>
            <a:r>
              <a:rPr lang="en-GB" sz="1800" dirty="0"/>
              <a:t>Malnutrition: 37%</a:t>
            </a:r>
          </a:p>
          <a:p>
            <a:r>
              <a:rPr lang="en-GB" sz="1800" dirty="0"/>
              <a:t>Environmental exposure: 33%</a:t>
            </a:r>
          </a:p>
          <a:p>
            <a:r>
              <a:rPr lang="en-GB" sz="1800" dirty="0"/>
              <a:t>AIDS: 15%</a:t>
            </a:r>
          </a:p>
          <a:p>
            <a:endParaRPr lang="en-GB" sz="1800" dirty="0"/>
          </a:p>
          <a:p>
            <a:r>
              <a:rPr lang="en-GB" sz="1800" dirty="0"/>
              <a:t>Infants: systemic</a:t>
            </a:r>
          </a:p>
          <a:p>
            <a:r>
              <a:rPr lang="en-GB" sz="1800" dirty="0"/>
              <a:t>Preschool: GI/constitutional</a:t>
            </a:r>
          </a:p>
          <a:p>
            <a:r>
              <a:rPr lang="en-GB" sz="1800" dirty="0"/>
              <a:t>School-age: neurological</a:t>
            </a:r>
          </a:p>
          <a:p>
            <a:r>
              <a:rPr lang="en-GB" sz="1800" dirty="0"/>
              <a:t>Older: GI/respiratory/constitutional</a:t>
            </a:r>
          </a:p>
        </p:txBody>
      </p:sp>
    </p:spTree>
    <p:extLst>
      <p:ext uri="{BB962C8B-B14F-4D97-AF65-F5344CB8AC3E}">
        <p14:creationId xmlns:p14="http://schemas.microsoft.com/office/powerpoint/2010/main" val="1298867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Prevention </a:t>
            </a:r>
            <a:r>
              <a:rPr lang="mr-IN" sz="2400" dirty="0"/>
              <a:t>–</a:t>
            </a:r>
            <a:r>
              <a:rPr lang="en-GB" sz="2400" dirty="0"/>
              <a:t> minimising exposures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41069" y="6325561"/>
            <a:ext cx="51365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Diaz</a:t>
            </a:r>
            <a:r>
              <a:rPr lang="en-GB" sz="1400" dirty="0"/>
              <a:t> </a:t>
            </a:r>
            <a:r>
              <a:rPr lang="en-GB" sz="1400" dirty="0" smtClean="0"/>
              <a:t>J. </a:t>
            </a:r>
            <a:r>
              <a:rPr lang="en-GB" sz="1400" dirty="0"/>
              <a:t>Wilderness &amp; Environ Med </a:t>
            </a:r>
            <a:r>
              <a:rPr lang="en-GB" sz="1400" dirty="0" smtClean="0"/>
              <a:t>2018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;29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:531</a:t>
            </a:r>
            <a:endParaRPr lang="en-GB" sz="1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8610" y="1403257"/>
            <a:ext cx="7717301" cy="448945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Reconsider visiting caves or any other areas with high concentrations of bird or bat droppings </a:t>
            </a:r>
          </a:p>
          <a:p>
            <a:r>
              <a:rPr lang="en-US" sz="1800" dirty="0"/>
              <a:t>Bamboo groves or upright structures with birds roosting are a risk</a:t>
            </a:r>
          </a:p>
          <a:p>
            <a:r>
              <a:rPr lang="en-US" sz="1800" dirty="0"/>
              <a:t>Keeping backyard chickens or racing pigeons may be risky activities in endemic areas </a:t>
            </a:r>
          </a:p>
          <a:p>
            <a:r>
              <a:rPr lang="en-US" sz="1800" dirty="0"/>
              <a:t>Beware empty buildings (because they often end up as nesting sites for birds), chicken coops, farms, stream banks, golf courses, some amusement parks and tennis complexes</a:t>
            </a:r>
            <a:r>
              <a:rPr lang="en-GB" sz="1800" dirty="0"/>
              <a:t> in endemic areas (not always realistic)</a:t>
            </a:r>
            <a:endParaRPr lang="en-US" sz="1800" dirty="0"/>
          </a:p>
          <a:p>
            <a:r>
              <a:rPr lang="en-US" sz="1800" dirty="0"/>
              <a:t>Families should use personal protective equipment, including gloves, protective clothing, and respirators, or high quality masks.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898456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78488-022C-4910-BF48-4AA8E8F7B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689473"/>
            <a:ext cx="7194550" cy="606799"/>
          </a:xfrm>
        </p:spPr>
        <p:txBody>
          <a:bodyPr>
            <a:normAutofit/>
          </a:bodyPr>
          <a:lstStyle/>
          <a:p>
            <a:r>
              <a:rPr lang="en-GB" sz="2400" b="1" dirty="0"/>
              <a:t>Intended Learning Outcomes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1B2DB89-4E99-4A6A-97B4-53CAE5687874}"/>
              </a:ext>
            </a:extLst>
          </p:cNvPr>
          <p:cNvSpPr/>
          <p:nvPr/>
        </p:nvSpPr>
        <p:spPr>
          <a:xfrm>
            <a:off x="328579" y="1674869"/>
            <a:ext cx="8543925" cy="52599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Global distribution of </a:t>
            </a:r>
            <a:r>
              <a:rPr lang="en-GB" sz="2000" i="1" dirty="0"/>
              <a:t>Histoplasma</a:t>
            </a:r>
            <a:r>
              <a:rPr lang="en-GB" sz="2000" dirty="0"/>
              <a:t> and other endemic mycoses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637DCEC-570C-4D72-86F5-0CE1B6DCFB68}"/>
              </a:ext>
            </a:extLst>
          </p:cNvPr>
          <p:cNvSpPr/>
          <p:nvPr/>
        </p:nvSpPr>
        <p:spPr>
          <a:xfrm>
            <a:off x="300038" y="2479675"/>
            <a:ext cx="8543925" cy="52599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Clinical presentations in children of different ages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01D2CC-75BC-4CD8-874E-1D05A74228BD}"/>
              </a:ext>
            </a:extLst>
          </p:cNvPr>
          <p:cNvSpPr/>
          <p:nvPr/>
        </p:nvSpPr>
        <p:spPr>
          <a:xfrm>
            <a:off x="300038" y="3241675"/>
            <a:ext cx="8543925" cy="52599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Underlying immune conditions</a:t>
            </a:r>
          </a:p>
        </p:txBody>
      </p:sp>
      <p:sp>
        <p:nvSpPr>
          <p:cNvPr id="6" name="Rectangle: Rounded Corners 15">
            <a:extLst>
              <a:ext uri="{FF2B5EF4-FFF2-40B4-BE49-F238E27FC236}">
                <a16:creationId xmlns:a16="http://schemas.microsoft.com/office/drawing/2014/main" id="{0E01D2CC-75BC-4CD8-874E-1D05A74228BD}"/>
              </a:ext>
            </a:extLst>
          </p:cNvPr>
          <p:cNvSpPr/>
          <p:nvPr/>
        </p:nvSpPr>
        <p:spPr>
          <a:xfrm>
            <a:off x="300038" y="4003675"/>
            <a:ext cx="8543925" cy="525992"/>
          </a:xfrm>
          <a:prstGeom prst="roundRect">
            <a:avLst/>
          </a:prstGeom>
          <a:solidFill>
            <a:srgbClr val="CC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Differential diagnosis and the role of histopathology</a:t>
            </a:r>
          </a:p>
        </p:txBody>
      </p:sp>
    </p:spTree>
    <p:extLst>
      <p:ext uri="{BB962C8B-B14F-4D97-AF65-F5344CB8AC3E}">
        <p14:creationId xmlns:p14="http://schemas.microsoft.com/office/powerpoint/2010/main" val="304404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0051" y="1346182"/>
            <a:ext cx="8070618" cy="448945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000" dirty="0"/>
              <a:t>Most infections are asymptomatic</a:t>
            </a:r>
          </a:p>
          <a:p>
            <a:endParaRPr lang="en-GB" altLang="en-US" sz="2000" dirty="0"/>
          </a:p>
          <a:p>
            <a:r>
              <a:rPr lang="en-GB" altLang="en-US" sz="2000" dirty="0"/>
              <a:t>Disseminated histoplasmosis is associated with underlying immune conditions such as AIDS, although may be seen in infancy due to immaturity of the immune system</a:t>
            </a:r>
          </a:p>
          <a:p>
            <a:endParaRPr lang="en-GB" sz="2000" dirty="0"/>
          </a:p>
          <a:p>
            <a:r>
              <a:rPr lang="en-GB" sz="2000" dirty="0"/>
              <a:t>Most paediatric data and treatment guidelines are extrapolated from adult patients – but children are not small adults!</a:t>
            </a:r>
          </a:p>
        </p:txBody>
      </p:sp>
    </p:spTree>
    <p:extLst>
      <p:ext uri="{BB962C8B-B14F-4D97-AF65-F5344CB8AC3E}">
        <p14:creationId xmlns:p14="http://schemas.microsoft.com/office/powerpoint/2010/main" val="33747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079D2-75DA-47A8-9545-FD5B11068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978887"/>
            <a:ext cx="6869112" cy="1183539"/>
          </a:xfrm>
        </p:spPr>
        <p:txBody>
          <a:bodyPr/>
          <a:lstStyle/>
          <a:p>
            <a:r>
              <a:rPr lang="en-GB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86264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Patterns of histoplasmosis in children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7564" y="1683774"/>
            <a:ext cx="8411480" cy="19369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350"/>
              </a:spcBef>
            </a:pPr>
            <a:r>
              <a:rPr lang="en-GB" sz="2200" dirty="0"/>
              <a:t>Asymptomatic</a:t>
            </a:r>
          </a:p>
          <a:p>
            <a:pPr>
              <a:spcBef>
                <a:spcPts val="1350"/>
              </a:spcBef>
            </a:pPr>
            <a:r>
              <a:rPr lang="en-GB" sz="2200" dirty="0"/>
              <a:t>Acute pulmonary histoplasmosis (related to significant exposure)</a:t>
            </a:r>
          </a:p>
          <a:p>
            <a:pPr>
              <a:spcBef>
                <a:spcPts val="1350"/>
              </a:spcBef>
            </a:pPr>
            <a:r>
              <a:rPr lang="en-GB" sz="2200" dirty="0"/>
              <a:t>Neonatal histoplasmosis </a:t>
            </a:r>
            <a:r>
              <a:rPr lang="mr-IN" sz="2200" dirty="0"/>
              <a:t>–</a:t>
            </a:r>
            <a:r>
              <a:rPr lang="en-GB" sz="2200" dirty="0"/>
              <a:t> acute and </a:t>
            </a:r>
            <a:r>
              <a:rPr lang="en-GB" sz="2200" dirty="0" err="1"/>
              <a:t>subacute</a:t>
            </a:r>
            <a:r>
              <a:rPr lang="en-GB" sz="2200" dirty="0"/>
              <a:t> </a:t>
            </a:r>
          </a:p>
          <a:p>
            <a:pPr>
              <a:spcBef>
                <a:spcPts val="1350"/>
              </a:spcBef>
            </a:pPr>
            <a:r>
              <a:rPr lang="en-GB" sz="2200" dirty="0" err="1"/>
              <a:t>Subacute</a:t>
            </a:r>
            <a:r>
              <a:rPr lang="en-GB" sz="2200" dirty="0"/>
              <a:t> or chronic histoplasmosis in older children</a:t>
            </a:r>
          </a:p>
          <a:p>
            <a:pPr>
              <a:spcBef>
                <a:spcPts val="1350"/>
              </a:spcBef>
            </a:pPr>
            <a:r>
              <a:rPr lang="en-GB" sz="2200" dirty="0"/>
              <a:t>Disseminated histoplasmosis in immunocompromised children</a:t>
            </a:r>
          </a:p>
          <a:p>
            <a:pPr marL="0" indent="0">
              <a:spcBef>
                <a:spcPts val="1350"/>
              </a:spcBef>
              <a:buNone/>
            </a:pPr>
            <a:endParaRPr lang="en-GB" sz="2200" dirty="0"/>
          </a:p>
          <a:p>
            <a:pPr marL="0" indent="0">
              <a:spcBef>
                <a:spcPts val="1350"/>
              </a:spcBef>
              <a:buNone/>
            </a:pPr>
            <a:r>
              <a:rPr lang="en-GB" sz="2200" dirty="0">
                <a:solidFill>
                  <a:srgbClr val="FF0000"/>
                </a:solidFill>
              </a:rPr>
              <a:t>Remember to take a travel and exposure history</a:t>
            </a:r>
          </a:p>
          <a:p>
            <a:pPr>
              <a:spcBef>
                <a:spcPts val="1350"/>
              </a:spcBef>
            </a:pPr>
            <a:endParaRPr lang="en-GB" sz="2200" dirty="0"/>
          </a:p>
          <a:p>
            <a:pPr lvl="1">
              <a:spcBef>
                <a:spcPts val="1350"/>
              </a:spcBef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9481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24" y="441282"/>
            <a:ext cx="6949365" cy="568325"/>
          </a:xfrm>
        </p:spPr>
        <p:txBody>
          <a:bodyPr/>
          <a:lstStyle/>
          <a:p>
            <a:r>
              <a:rPr lang="en-GB" dirty="0"/>
              <a:t>Global Distribution of the Endemic Systemic Mycoses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1" y="847204"/>
            <a:ext cx="9074652" cy="47169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4853" y="5609070"/>
            <a:ext cx="516092" cy="278778"/>
          </a:xfrm>
          <a:prstGeom prst="rect">
            <a:avLst/>
          </a:prstGeom>
          <a:solidFill>
            <a:srgbClr val="27E9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64853" y="6012054"/>
            <a:ext cx="516092" cy="278778"/>
          </a:xfrm>
          <a:prstGeom prst="rect">
            <a:avLst/>
          </a:prstGeom>
          <a:solidFill>
            <a:srgbClr val="CC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494628" y="5609070"/>
            <a:ext cx="516092" cy="278778"/>
          </a:xfrm>
          <a:prstGeom prst="rect">
            <a:avLst/>
          </a:prstGeom>
          <a:solidFill>
            <a:srgbClr val="B75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494628" y="6012054"/>
            <a:ext cx="516092" cy="278778"/>
          </a:xfrm>
          <a:prstGeom prst="rect">
            <a:avLst/>
          </a:prstGeom>
          <a:solidFill>
            <a:srgbClr val="FF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67926" y="5609070"/>
            <a:ext cx="516092" cy="278778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367926" y="6012054"/>
            <a:ext cx="516092" cy="278778"/>
          </a:xfrm>
          <a:prstGeom prst="rect">
            <a:avLst/>
          </a:prstGeom>
          <a:solidFill>
            <a:srgbClr val="3F4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48363" y="5572268"/>
            <a:ext cx="2356286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GB" sz="1400" i="1" dirty="0" err="1"/>
              <a:t>Paracoccidioides</a:t>
            </a:r>
            <a:r>
              <a:rPr lang="en-GB" sz="1400" i="1" dirty="0"/>
              <a:t> </a:t>
            </a:r>
            <a:r>
              <a:rPr lang="en-GB" sz="1400" i="1" dirty="0" err="1"/>
              <a:t>brasiliensis</a:t>
            </a:r>
            <a:endParaRPr lang="en-GB" sz="1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7249" y="5997554"/>
            <a:ext cx="2098844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GB" sz="1400" i="1" dirty="0"/>
              <a:t>Histoplasma capsulatum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88175" y="5580071"/>
            <a:ext cx="2008307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GB" sz="1400" i="1" dirty="0" err="1"/>
              <a:t>Emergomyces</a:t>
            </a:r>
            <a:r>
              <a:rPr lang="en-GB" sz="1400" i="1" dirty="0"/>
              <a:t> </a:t>
            </a:r>
            <a:r>
              <a:rPr lang="en-GB" sz="1400" i="1" dirty="0" err="1"/>
              <a:t>africanus</a:t>
            </a:r>
            <a:endParaRPr lang="en-GB" sz="1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59148" y="5965643"/>
            <a:ext cx="1494063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GB" sz="1400" i="1" dirty="0"/>
              <a:t>Coccidioides spp.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84018" y="5573631"/>
            <a:ext cx="1939826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GB" sz="1400" i="1" dirty="0" err="1"/>
              <a:t>Talaromyces</a:t>
            </a:r>
            <a:r>
              <a:rPr lang="en-GB" sz="1400" i="1" dirty="0"/>
              <a:t> </a:t>
            </a:r>
            <a:r>
              <a:rPr lang="en-GB" sz="1400" i="1" dirty="0" err="1"/>
              <a:t>marneffei</a:t>
            </a:r>
            <a:endParaRPr lang="en-GB" sz="1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99198" y="5981249"/>
            <a:ext cx="1485343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GB" sz="1400" i="1" dirty="0"/>
              <a:t>Blastomyces spp.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4214" y="3999572"/>
            <a:ext cx="1864518" cy="1598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21456" y="6415694"/>
            <a:ext cx="1382009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GB" sz="1600" dirty="0" smtClean="0">
                <a:hlinkClick r:id="rId3"/>
              </a:rPr>
              <a:t>www.cdc.gov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19" name="Rectangle 18"/>
          <p:cNvSpPr/>
          <p:nvPr/>
        </p:nvSpPr>
        <p:spPr>
          <a:xfrm>
            <a:off x="266060" y="5941579"/>
            <a:ext cx="2680033" cy="41659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271214" y="3884340"/>
            <a:ext cx="216568" cy="2160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-720000" flipH="1" flipV="1">
            <a:off x="2424994" y="2925885"/>
            <a:ext cx="216000" cy="2160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7634804" y="2985004"/>
            <a:ext cx="216000" cy="2160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-2640000" flipH="1" flipV="1">
            <a:off x="8276540" y="4440719"/>
            <a:ext cx="216000" cy="2160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204649" y="3540874"/>
            <a:ext cx="194476" cy="23310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26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7" y="561602"/>
            <a:ext cx="6723524" cy="568325"/>
          </a:xfrm>
        </p:spPr>
        <p:txBody>
          <a:bodyPr/>
          <a:lstStyle/>
          <a:p>
            <a:r>
              <a:rPr lang="en-GB" sz="2400" dirty="0"/>
              <a:t>Global distribution of </a:t>
            </a:r>
            <a:r>
              <a:rPr lang="en-GB" sz="2400" i="1" dirty="0"/>
              <a:t>Histoplasma capsulatum</a:t>
            </a:r>
          </a:p>
        </p:txBody>
      </p:sp>
      <p:sp>
        <p:nvSpPr>
          <p:cNvPr id="3" name="Rectangle 2"/>
          <p:cNvSpPr/>
          <p:nvPr/>
        </p:nvSpPr>
        <p:spPr>
          <a:xfrm>
            <a:off x="264269" y="6256203"/>
            <a:ext cx="43591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 smtClean="0"/>
              <a:t>Antinori</a:t>
            </a:r>
            <a:r>
              <a:rPr lang="en-GB" sz="1600" dirty="0" smtClean="0"/>
              <a:t> </a:t>
            </a:r>
            <a:r>
              <a:rPr lang="en-GB" sz="1600" dirty="0"/>
              <a:t>S. </a:t>
            </a:r>
            <a:r>
              <a:rPr lang="en-GB" sz="1600" dirty="0" smtClean="0"/>
              <a:t>J Trop Med </a:t>
            </a:r>
            <a:r>
              <a:rPr lang="en-GB" sz="1600" dirty="0" err="1" smtClean="0"/>
              <a:t>Hyg</a:t>
            </a:r>
            <a:r>
              <a:rPr lang="en-GB" sz="1600" dirty="0" smtClean="0"/>
              <a:t> </a:t>
            </a:r>
            <a:r>
              <a:rPr lang="en-GB" sz="1600" dirty="0"/>
              <a:t>2014; </a:t>
            </a:r>
            <a:r>
              <a:rPr lang="en-GB" sz="1600" dirty="0" smtClean="0"/>
              <a:t>90:</a:t>
            </a:r>
            <a:r>
              <a:rPr lang="en-GB" sz="1600" dirty="0"/>
              <a:t>982-983.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1076" y="1319003"/>
            <a:ext cx="8411480" cy="503708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Traditional histoplasmosis regions:</a:t>
            </a:r>
          </a:p>
          <a:p>
            <a:pPr lvl="1"/>
            <a:r>
              <a:rPr lang="en-GB" sz="1800" i="1" dirty="0"/>
              <a:t>H. capsulatum </a:t>
            </a:r>
            <a:r>
              <a:rPr lang="en-GB" sz="1800" dirty="0"/>
              <a:t>var. capsulatum – worldwide </a:t>
            </a:r>
          </a:p>
          <a:p>
            <a:pPr lvl="2"/>
            <a:r>
              <a:rPr lang="en-GB" sz="1800" dirty="0"/>
              <a:t>Eastern U.S. Ohio, Mississippi, St. Lawrence River valleys</a:t>
            </a:r>
          </a:p>
          <a:p>
            <a:pPr lvl="2"/>
            <a:r>
              <a:rPr lang="en-GB" sz="1800" dirty="0"/>
              <a:t>Most of Latin America, especially central America and Guyana Shield</a:t>
            </a:r>
          </a:p>
          <a:p>
            <a:pPr lvl="1"/>
            <a:r>
              <a:rPr lang="en-GB" sz="1800" i="1" dirty="0"/>
              <a:t>H. capsulatum </a:t>
            </a:r>
            <a:r>
              <a:rPr lang="en-GB" sz="1800" dirty="0"/>
              <a:t>var. </a:t>
            </a:r>
            <a:r>
              <a:rPr lang="en-GB" sz="1800" i="1" dirty="0" err="1"/>
              <a:t>duboisii</a:t>
            </a:r>
            <a:r>
              <a:rPr lang="en-GB" sz="1800" dirty="0"/>
              <a:t> – sub-Saharan Africa (Western/Central)</a:t>
            </a:r>
          </a:p>
          <a:p>
            <a:r>
              <a:rPr lang="en-GB" sz="1800" dirty="0"/>
              <a:t>India: </a:t>
            </a:r>
          </a:p>
          <a:p>
            <a:pPr lvl="1"/>
            <a:r>
              <a:rPr lang="en-GB" sz="1800" dirty="0"/>
              <a:t>Skin-test positivity rate of 12.3% in northern India (1950s-1970s)</a:t>
            </a:r>
          </a:p>
          <a:p>
            <a:pPr lvl="1"/>
            <a:r>
              <a:rPr lang="en-GB" sz="1800" i="1" dirty="0"/>
              <a:t>H. capsulatum </a:t>
            </a:r>
            <a:r>
              <a:rPr lang="en-GB" sz="1800" dirty="0"/>
              <a:t>was isolated from soil on the Gangetic plains</a:t>
            </a:r>
          </a:p>
          <a:p>
            <a:r>
              <a:rPr lang="en-GB" sz="1800" dirty="0"/>
              <a:t>China: </a:t>
            </a:r>
          </a:p>
          <a:p>
            <a:pPr lvl="1"/>
            <a:r>
              <a:rPr lang="en-GB" sz="1800" dirty="0" err="1"/>
              <a:t>Histoplasmin</a:t>
            </a:r>
            <a:r>
              <a:rPr lang="en-GB" sz="1800" dirty="0"/>
              <a:t> survey – 1006 healthy individuals or patients with lung diseases </a:t>
            </a:r>
            <a:br>
              <a:rPr lang="en-GB" sz="1800" dirty="0"/>
            </a:br>
            <a:r>
              <a:rPr lang="en-GB" sz="1800" dirty="0"/>
              <a:t>	Prevalence:  6%-35%, according to the province</a:t>
            </a:r>
          </a:p>
          <a:p>
            <a:pPr lvl="1"/>
            <a:r>
              <a:rPr lang="en-GB" sz="1800" dirty="0"/>
              <a:t>	Proven disease – From 300 </a:t>
            </a:r>
            <a:r>
              <a:rPr lang="en-GB" sz="1800" dirty="0" err="1"/>
              <a:t>histo</a:t>
            </a:r>
            <a:r>
              <a:rPr lang="en-GB" sz="1800" dirty="0"/>
              <a:t> cases, 75% were considered autochthonous, most (82%) from the Yangtze river valley</a:t>
            </a:r>
          </a:p>
          <a:p>
            <a:r>
              <a:rPr lang="en-GB" sz="1800" dirty="0"/>
              <a:t>Autochthonous cases from African countries, Thailand, Myanmar, Philippines, Indonesia, Australia</a:t>
            </a:r>
          </a:p>
          <a:p>
            <a:pPr lvl="1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62901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6" y="561601"/>
            <a:ext cx="6865143" cy="73379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800" dirty="0"/>
              <a:t>Acute pulmonary histoplasmosis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5715000" cy="50292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1600" b="1" dirty="0"/>
              <a:t>Acute pulmonary Histoplasmosis (APH)</a:t>
            </a:r>
          </a:p>
          <a:p>
            <a:pPr>
              <a:lnSpc>
                <a:spcPct val="100000"/>
              </a:lnSpc>
            </a:pPr>
            <a:r>
              <a:rPr lang="en-GB" dirty="0"/>
              <a:t>~90% of patients develop sub-clinical, self-limiting pulmonary infections following inhalation of microconidia</a:t>
            </a:r>
          </a:p>
          <a:p>
            <a:pPr>
              <a:lnSpc>
                <a:spcPct val="100000"/>
              </a:lnSpc>
            </a:pPr>
            <a:r>
              <a:rPr lang="en-GB" b="1" dirty="0"/>
              <a:t>Risk factors </a:t>
            </a:r>
            <a:r>
              <a:rPr lang="en-GB" dirty="0"/>
              <a:t>for APH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High-inoculum exposure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Age: &lt;2 or &gt;50 years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Immunocompromised individuals 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Virulent strains </a:t>
            </a:r>
          </a:p>
          <a:p>
            <a:pPr>
              <a:lnSpc>
                <a:spcPct val="100000"/>
              </a:lnSpc>
            </a:pPr>
            <a:r>
              <a:rPr lang="en-GB" b="1" dirty="0"/>
              <a:t>Symptom</a:t>
            </a:r>
            <a:r>
              <a:rPr lang="en-GB" dirty="0"/>
              <a:t>s (Onset 1-2 weeks)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Fever, chills, dyspnoea, and cough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Arthralgia, arthritis and erythema nodosum </a:t>
            </a:r>
          </a:p>
          <a:p>
            <a:pPr>
              <a:lnSpc>
                <a:spcPct val="100000"/>
              </a:lnSpc>
            </a:pPr>
            <a:r>
              <a:rPr lang="en-GB" b="1" dirty="0"/>
              <a:t>Chest imaging 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Enlarged hilar/mediastinal lymph nodes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Diffuse bilateral patchy opacities </a:t>
            </a:r>
          </a:p>
          <a:p>
            <a:pPr>
              <a:lnSpc>
                <a:spcPct val="100000"/>
              </a:lnSpc>
            </a:pPr>
            <a:r>
              <a:rPr lang="en-GB" b="1" dirty="0"/>
              <a:t>Complications</a:t>
            </a:r>
            <a:r>
              <a:rPr lang="en-GB" dirty="0"/>
              <a:t> 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Acute respiratory distress syndrome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Disseminated disease (Histoplasmosis)</a:t>
            </a:r>
          </a:p>
          <a:p>
            <a:pPr lvl="2"/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" t="2557" r="1477" b="2663"/>
          <a:stretch/>
        </p:blipFill>
        <p:spPr bwMode="auto">
          <a:xfrm>
            <a:off x="4793845" y="2743200"/>
            <a:ext cx="4016869" cy="193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93845" y="4800600"/>
            <a:ext cx="4045355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400" dirty="0"/>
              <a:t>Both images show symmetrically distributed nodules consistent with acute histoplasmosis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38671" y="6130596"/>
            <a:ext cx="4124325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1600" dirty="0"/>
              <a:t>Dylewski J. </a:t>
            </a:r>
            <a:r>
              <a:rPr lang="en-GB" sz="1600" i="1" dirty="0"/>
              <a:t>CMAJ</a:t>
            </a:r>
            <a:r>
              <a:rPr lang="en-GB" sz="1600" dirty="0"/>
              <a:t> 2011; 183: e1090</a:t>
            </a:r>
          </a:p>
        </p:txBody>
      </p:sp>
    </p:spTree>
    <p:extLst>
      <p:ext uri="{BB962C8B-B14F-4D97-AF65-F5344CB8AC3E}">
        <p14:creationId xmlns:p14="http://schemas.microsoft.com/office/powerpoint/2010/main" val="1636923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1"/>
          <p:cNvSpPr>
            <a:spLocks noChangeArrowheads="1"/>
          </p:cNvSpPr>
          <p:nvPr/>
        </p:nvSpPr>
        <p:spPr bwMode="auto">
          <a:xfrm>
            <a:off x="179389" y="1447800"/>
            <a:ext cx="69072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 dirty="0">
                <a:latin typeface="+mj-lt"/>
                <a:ea typeface="+mj-ea"/>
                <a:cs typeface="+mj-cs"/>
              </a:rPr>
              <a:t>Acute pulmonary histoplasmosis</a:t>
            </a:r>
          </a:p>
        </p:txBody>
      </p:sp>
      <p:sp>
        <p:nvSpPr>
          <p:cNvPr id="66564" name="Rectangle 7"/>
          <p:cNvSpPr>
            <a:spLocks noChangeArrowheads="1"/>
          </p:cNvSpPr>
          <p:nvPr/>
        </p:nvSpPr>
        <p:spPr bwMode="auto">
          <a:xfrm>
            <a:off x="4572000" y="1497670"/>
            <a:ext cx="41910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2000" dirty="0">
              <a:latin typeface="+mn-lt"/>
            </a:endParaRPr>
          </a:p>
          <a:p>
            <a:r>
              <a:rPr lang="en-US" altLang="en-US" sz="2000" dirty="0">
                <a:latin typeface="+mn-lt"/>
              </a:rPr>
              <a:t>Fever and headache          100%</a:t>
            </a:r>
          </a:p>
          <a:p>
            <a:r>
              <a:rPr lang="en-US" altLang="en-US" sz="2000" dirty="0">
                <a:latin typeface="+mn-lt"/>
              </a:rPr>
              <a:t>Chills, cough, chest pain     67%</a:t>
            </a:r>
          </a:p>
          <a:p>
            <a:endParaRPr lang="en-US" altLang="en-US" sz="2000" dirty="0">
              <a:latin typeface="+mn-lt"/>
            </a:endParaRPr>
          </a:p>
          <a:p>
            <a:r>
              <a:rPr lang="en-US" altLang="en-US" sz="2000" b="1" dirty="0">
                <a:latin typeface="+mn-lt"/>
              </a:rPr>
              <a:t>Non-specific signs</a:t>
            </a:r>
          </a:p>
          <a:p>
            <a:r>
              <a:rPr lang="en-US" altLang="en-US" sz="2000" dirty="0">
                <a:latin typeface="+mn-lt"/>
              </a:rPr>
              <a:t>Erythema nodosum/</a:t>
            </a:r>
            <a:r>
              <a:rPr lang="en-US" altLang="en-US" sz="2000" dirty="0" err="1">
                <a:latin typeface="+mn-lt"/>
              </a:rPr>
              <a:t>multiforme</a:t>
            </a:r>
            <a:endParaRPr lang="en-US" altLang="en-US" sz="2000" dirty="0">
              <a:latin typeface="+mn-lt"/>
            </a:endParaRPr>
          </a:p>
          <a:p>
            <a:r>
              <a:rPr lang="en-US" altLang="en-US" sz="2000" dirty="0" smtClean="0">
                <a:latin typeface="+mn-lt"/>
              </a:rPr>
              <a:t>Hepatosplenomegaly</a:t>
            </a:r>
            <a:endParaRPr lang="en-US" altLang="en-US" sz="2000" dirty="0">
              <a:latin typeface="+mn-lt"/>
            </a:endParaRPr>
          </a:p>
          <a:p>
            <a:endParaRPr lang="en-US" altLang="en-US" sz="2000" dirty="0">
              <a:latin typeface="+mn-lt"/>
            </a:endParaRPr>
          </a:p>
          <a:p>
            <a:r>
              <a:rPr lang="en-US" altLang="en-US" sz="2000" dirty="0">
                <a:latin typeface="+mn-lt"/>
              </a:rPr>
              <a:t>Pyrexia</a:t>
            </a:r>
          </a:p>
          <a:p>
            <a:r>
              <a:rPr lang="en-US" altLang="en-US" sz="2000" dirty="0">
                <a:latin typeface="+mn-lt"/>
              </a:rPr>
              <a:t>Mild            &lt;</a:t>
            </a:r>
            <a:r>
              <a:rPr lang="en-US" altLang="en-US" sz="2000" dirty="0" smtClean="0">
                <a:latin typeface="+mn-lt"/>
              </a:rPr>
              <a:t>38.5C   </a:t>
            </a:r>
            <a:r>
              <a:rPr lang="en-US" altLang="en-US" sz="2000" dirty="0">
                <a:latin typeface="+mn-lt"/>
              </a:rPr>
              <a:t>1-5 days </a:t>
            </a:r>
          </a:p>
          <a:p>
            <a:r>
              <a:rPr lang="en-US" altLang="en-US" sz="2000" dirty="0">
                <a:latin typeface="+mn-lt"/>
              </a:rPr>
              <a:t>Moderate     39.5C    5-7 days Severe        40+ C    9-18 days			</a:t>
            </a:r>
          </a:p>
        </p:txBody>
      </p:sp>
      <p:sp>
        <p:nvSpPr>
          <p:cNvPr id="66565" name="TextBox 3"/>
          <p:cNvSpPr txBox="1">
            <a:spLocks noChangeArrowheads="1"/>
          </p:cNvSpPr>
          <p:nvPr/>
        </p:nvSpPr>
        <p:spPr bwMode="auto">
          <a:xfrm>
            <a:off x="5029200" y="5676870"/>
            <a:ext cx="3191386" cy="400110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 dirty="0">
                <a:latin typeface="+mn-lt"/>
              </a:rPr>
              <a:t>Chest X-ray normal in 75%</a:t>
            </a:r>
          </a:p>
        </p:txBody>
      </p:sp>
      <p:pic>
        <p:nvPicPr>
          <p:cNvPr id="2050" name="Picture 2" descr="R:\Felix Bongomin\Histo &amp; Coccy slides\SLIDES HISTO &amp; COCCY\Updated histo\Histo Newman paul CXR Mar 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" r="3413" b="9965"/>
          <a:stretch/>
        </p:blipFill>
        <p:spPr bwMode="auto">
          <a:xfrm>
            <a:off x="228600" y="2286000"/>
            <a:ext cx="3453606" cy="327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389" y="5677571"/>
            <a:ext cx="4392611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dirty="0"/>
              <a:t>Mediastinal calcifications following histoplasmosis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533400"/>
            <a:ext cx="7010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685800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0" dirty="0"/>
              <a:t>Acute pulmonary histoplasmosis 2</a:t>
            </a:r>
          </a:p>
        </p:txBody>
      </p:sp>
    </p:spTree>
    <p:extLst>
      <p:ext uri="{BB962C8B-B14F-4D97-AF65-F5344CB8AC3E}">
        <p14:creationId xmlns:p14="http://schemas.microsoft.com/office/powerpoint/2010/main" val="414564670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Presentation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1076" y="1319003"/>
            <a:ext cx="8397287" cy="503708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4 y/o girl presented with a 06 mo. history of an ulcerated lesion on the face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She lived with her family in small farm. Contact with domestic animals: chicken, cows, pigs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Initial clinical diagnosis = mucosal leishmaniasis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Proved histoplasmosis was documented by histology and culture 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She was successfully treated with itraconazole</a:t>
            </a:r>
          </a:p>
          <a:p>
            <a:r>
              <a:rPr lang="en-US" sz="1800" dirty="0">
                <a:latin typeface="Calibri" pitchFamily="34" charset="0"/>
                <a:cs typeface="Calibri" pitchFamily="34" charset="0"/>
              </a:rPr>
              <a:t>Died at the age of 13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yrs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from pneumonia related to autosomal dominant Hyper – </a:t>
            </a:r>
            <a:r>
              <a:rPr lang="en-US" sz="1800" dirty="0" err="1">
                <a:latin typeface="Calibri" pitchFamily="34" charset="0"/>
                <a:cs typeface="Calibri" pitchFamily="34" charset="0"/>
              </a:rPr>
              <a:t>IgE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Syndrome (HIES)</a:t>
            </a:r>
          </a:p>
          <a:p>
            <a:endParaRPr lang="en-GB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792982-00F7-0E4C-ABF8-85723F06FD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236" r="18777"/>
          <a:stretch/>
        </p:blipFill>
        <p:spPr>
          <a:xfrm>
            <a:off x="3150522" y="3673378"/>
            <a:ext cx="3882045" cy="270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68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Neonatal histoplasmosis</a:t>
            </a:r>
          </a:p>
        </p:txBody>
      </p:sp>
      <p:pic>
        <p:nvPicPr>
          <p:cNvPr id="4" name="Picture 3" descr="Histoplasma neonate disseminated splee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258" y="1436830"/>
            <a:ext cx="2631391" cy="3881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56" y="1215896"/>
            <a:ext cx="3602498" cy="519627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003020" y="5396665"/>
            <a:ext cx="3495799" cy="101100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Macroscopic appearance of liver at autopsy with ‘</a:t>
            </a:r>
            <a:r>
              <a:rPr lang="en-GB" sz="2000" dirty="0" err="1"/>
              <a:t>miliary</a:t>
            </a:r>
            <a:r>
              <a:rPr lang="en-GB" sz="2000" dirty="0"/>
              <a:t> appearance</a:t>
            </a:r>
            <a:r>
              <a:rPr lang="en-GB" sz="2000" dirty="0" smtClean="0"/>
              <a:t>’ in a baby</a:t>
            </a:r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2594234" y="2688485"/>
            <a:ext cx="743140" cy="3228883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81D0FE-00DC-3B4F-B2BF-7A3D7518B885}"/>
              </a:ext>
            </a:extLst>
          </p:cNvPr>
          <p:cNvSpPr txBox="1"/>
          <p:nvPr/>
        </p:nvSpPr>
        <p:spPr>
          <a:xfrm>
            <a:off x="179250" y="6368610"/>
            <a:ext cx="5060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Goodwin RA, Des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Prez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RM.</a:t>
            </a:r>
            <a:r>
              <a:rPr lang="en-US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Am Rev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Resp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Dis  </a:t>
            </a:r>
            <a:r>
              <a:rPr lang="en-US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1978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;117:929</a:t>
            </a:r>
          </a:p>
        </p:txBody>
      </p:sp>
    </p:spTree>
    <p:extLst>
      <p:ext uri="{BB962C8B-B14F-4D97-AF65-F5344CB8AC3E}">
        <p14:creationId xmlns:p14="http://schemas.microsoft.com/office/powerpoint/2010/main" val="3225975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LIFE">
      <a:dk1>
        <a:sysClr val="windowText" lastClr="000000"/>
      </a:dk1>
      <a:lt1>
        <a:sysClr val="window" lastClr="FFFFFF"/>
      </a:lt1>
      <a:dk2>
        <a:srgbClr val="427CB0"/>
      </a:dk2>
      <a:lt2>
        <a:srgbClr val="E7E6E6"/>
      </a:lt2>
      <a:accent1>
        <a:srgbClr val="CF411E"/>
      </a:accent1>
      <a:accent2>
        <a:srgbClr val="6E339B"/>
      </a:accent2>
      <a:accent3>
        <a:srgbClr val="49AC9A"/>
      </a:accent3>
      <a:accent4>
        <a:srgbClr val="ED7D31"/>
      </a:accent4>
      <a:accent5>
        <a:srgbClr val="B32253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 anchorCtr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Theme">
  <a:themeElements>
    <a:clrScheme name="LIFE slide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72B15"/>
      </a:accent1>
      <a:accent2>
        <a:srgbClr val="38159B"/>
      </a:accent2>
      <a:accent3>
        <a:srgbClr val="1F837E"/>
      </a:accent3>
      <a:accent4>
        <a:srgbClr val="994FB7"/>
      </a:accent4>
      <a:accent5>
        <a:srgbClr val="B800BC"/>
      </a:accent5>
      <a:accent6>
        <a:srgbClr val="938953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ife test">
  <a:themeElements>
    <a:clrScheme name="LIFE slide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72B15"/>
      </a:accent1>
      <a:accent2>
        <a:srgbClr val="38159B"/>
      </a:accent2>
      <a:accent3>
        <a:srgbClr val="1F837E"/>
      </a:accent3>
      <a:accent4>
        <a:srgbClr val="994FB7"/>
      </a:accent4>
      <a:accent5>
        <a:srgbClr val="B800BC"/>
      </a:accent5>
      <a:accent6>
        <a:srgbClr val="938953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03 08 17 MANAGEMENT.pptx video slides">
  <a:themeElements>
    <a:clrScheme name="LIFE">
      <a:dk1>
        <a:sysClr val="windowText" lastClr="000000"/>
      </a:dk1>
      <a:lt1>
        <a:sysClr val="window" lastClr="FFFFFF"/>
      </a:lt1>
      <a:dk2>
        <a:srgbClr val="427CB0"/>
      </a:dk2>
      <a:lt2>
        <a:srgbClr val="E7E6E6"/>
      </a:lt2>
      <a:accent1>
        <a:srgbClr val="CF411E"/>
      </a:accent1>
      <a:accent2>
        <a:srgbClr val="6E339B"/>
      </a:accent2>
      <a:accent3>
        <a:srgbClr val="49AC9A"/>
      </a:accent3>
      <a:accent4>
        <a:srgbClr val="ED7D31"/>
      </a:accent4>
      <a:accent5>
        <a:srgbClr val="B32253"/>
      </a:accent5>
      <a:accent6>
        <a:srgbClr val="70AD47"/>
      </a:accent6>
      <a:hlink>
        <a:srgbClr val="0563C1"/>
      </a:hlink>
      <a:folHlink>
        <a:srgbClr val="954F72"/>
      </a:folHlink>
    </a:clrScheme>
    <a:fontScheme name="LIFEW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 anchorCtr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eme1">
  <a:themeElements>
    <a:clrScheme name="LIFE slide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72B15"/>
      </a:accent1>
      <a:accent2>
        <a:srgbClr val="38159B"/>
      </a:accent2>
      <a:accent3>
        <a:srgbClr val="1F837E"/>
      </a:accent3>
      <a:accent4>
        <a:srgbClr val="994FB7"/>
      </a:accent4>
      <a:accent5>
        <a:srgbClr val="B800BC"/>
      </a:accent5>
      <a:accent6>
        <a:srgbClr val="938953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Theme">
  <a:themeElements>
    <a:clrScheme name="LIFE slide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72B15"/>
      </a:accent1>
      <a:accent2>
        <a:srgbClr val="38159B"/>
      </a:accent2>
      <a:accent3>
        <a:srgbClr val="1F837E"/>
      </a:accent3>
      <a:accent4>
        <a:srgbClr val="994FB7"/>
      </a:accent4>
      <a:accent5>
        <a:srgbClr val="B800BC"/>
      </a:accent5>
      <a:accent6>
        <a:srgbClr val="938953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LIFE">
      <a:dk1>
        <a:sysClr val="windowText" lastClr="000000"/>
      </a:dk1>
      <a:lt1>
        <a:sysClr val="window" lastClr="FFFFFF"/>
      </a:lt1>
      <a:dk2>
        <a:srgbClr val="427CB0"/>
      </a:dk2>
      <a:lt2>
        <a:srgbClr val="E7E6E6"/>
      </a:lt2>
      <a:accent1>
        <a:srgbClr val="CF411E"/>
      </a:accent1>
      <a:accent2>
        <a:srgbClr val="6E339B"/>
      </a:accent2>
      <a:accent3>
        <a:srgbClr val="49AC9A"/>
      </a:accent3>
      <a:accent4>
        <a:srgbClr val="ED7D31"/>
      </a:accent4>
      <a:accent5>
        <a:srgbClr val="B32253"/>
      </a:accent5>
      <a:accent6>
        <a:srgbClr val="70AD47"/>
      </a:accent6>
      <a:hlink>
        <a:srgbClr val="0563C1"/>
      </a:hlink>
      <a:folHlink>
        <a:srgbClr val="954F72"/>
      </a:folHlink>
    </a:clrScheme>
    <a:fontScheme name="LIFEW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 anchorCtr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Fluconazole 4X3</Template>
  <TotalTime>7734</TotalTime>
  <Words>1310</Words>
  <Application>Microsoft Office PowerPoint</Application>
  <PresentationFormat>On-screen Show (4:3)</PresentationFormat>
  <Paragraphs>232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ＭＳ Ｐゴシック</vt:lpstr>
      <vt:lpstr>Arial</vt:lpstr>
      <vt:lpstr>Calibri</vt:lpstr>
      <vt:lpstr>Segoe UI</vt:lpstr>
      <vt:lpstr>Symbol</vt:lpstr>
      <vt:lpstr>Verdana</vt:lpstr>
      <vt:lpstr>Wingdings</vt:lpstr>
      <vt:lpstr>2_Office Theme</vt:lpstr>
      <vt:lpstr>1_Default Theme</vt:lpstr>
      <vt:lpstr>life test</vt:lpstr>
      <vt:lpstr>03 08 17 MANAGEMENT.pptx video slides</vt:lpstr>
      <vt:lpstr>Theme1</vt:lpstr>
      <vt:lpstr>2_Default Theme</vt:lpstr>
      <vt:lpstr>1_Office Theme</vt:lpstr>
      <vt:lpstr>Histoplasmosis in Children</vt:lpstr>
      <vt:lpstr>Intended Learning Outcomes </vt:lpstr>
      <vt:lpstr>Patterns of histoplasmosis in children</vt:lpstr>
      <vt:lpstr>Global Distribution of the Endemic Systemic Mycoses</vt:lpstr>
      <vt:lpstr>Global distribution of Histoplasma capsulatum</vt:lpstr>
      <vt:lpstr>Acute pulmonary histoplasmosis</vt:lpstr>
      <vt:lpstr>PowerPoint Presentation</vt:lpstr>
      <vt:lpstr>Case Presentation</vt:lpstr>
      <vt:lpstr>Neonatal histoplasmosis</vt:lpstr>
      <vt:lpstr>Clinical manifestations of histoplasmosis</vt:lpstr>
      <vt:lpstr>Paediatric histoplasmosis in an endemic area: Demographics</vt:lpstr>
      <vt:lpstr>Paediatric histoplasmosis in an endemic area: Clinical characteristics</vt:lpstr>
      <vt:lpstr>Chest X-rays and histopathology</vt:lpstr>
      <vt:lpstr>Diagnosis of paediatric histoplasmosis in an endemic area</vt:lpstr>
      <vt:lpstr>Include histoplasmosis in the differential diagnosis of:</vt:lpstr>
      <vt:lpstr>10 clinical syndromes where  histoplasmosis should be part of the differential diagnosis</vt:lpstr>
      <vt:lpstr>Differential microscopic diagnosis</vt:lpstr>
      <vt:lpstr>Correlation between age and clinical symptoms</vt:lpstr>
      <vt:lpstr>Prevention – minimising exposures</vt:lpstr>
      <vt:lpstr>Summary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Chainsaw Communications</dc:creator>
  <cp:lastModifiedBy>Elizabeth Bradshaw</cp:lastModifiedBy>
  <cp:revision>686</cp:revision>
  <dcterms:created xsi:type="dcterms:W3CDTF">2017-06-05T09:25:22Z</dcterms:created>
  <dcterms:modified xsi:type="dcterms:W3CDTF">2019-06-10T11:54:20Z</dcterms:modified>
</cp:coreProperties>
</file>