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35" r:id="rId2"/>
    <p:sldId id="365" r:id="rId3"/>
    <p:sldId id="374" r:id="rId4"/>
    <p:sldId id="378" r:id="rId5"/>
    <p:sldId id="375" r:id="rId6"/>
    <p:sldId id="377" r:id="rId7"/>
    <p:sldId id="380" r:id="rId8"/>
    <p:sldId id="379" r:id="rId9"/>
    <p:sldId id="381" r:id="rId10"/>
    <p:sldId id="376" r:id="rId11"/>
    <p:sldId id="383" r:id="rId12"/>
    <p:sldId id="388" r:id="rId13"/>
    <p:sldId id="384" r:id="rId14"/>
    <p:sldId id="386" r:id="rId15"/>
    <p:sldId id="385" r:id="rId16"/>
    <p:sldId id="390" r:id="rId17"/>
    <p:sldId id="387" r:id="rId18"/>
    <p:sldId id="33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71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1413" userDrawn="1">
          <p15:clr>
            <a:srgbClr val="A4A3A4"/>
          </p15:clr>
        </p15:guide>
        <p15:guide id="4" pos="6289" userDrawn="1">
          <p15:clr>
            <a:srgbClr val="A4A3A4"/>
          </p15:clr>
        </p15:guide>
        <p15:guide id="5" orient="horz" pos="3618" userDrawn="1">
          <p15:clr>
            <a:srgbClr val="A4A3A4"/>
          </p15:clr>
        </p15:guide>
        <p15:guide id="7" orient="horz" pos="353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ainsaw Communications" initials="C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92" autoAdjust="0"/>
    <p:restoredTop sz="96215" autoAdjust="0"/>
  </p:normalViewPr>
  <p:slideViewPr>
    <p:cSldViewPr snapToGrid="0" showGuides="1">
      <p:cViewPr varScale="1">
        <p:scale>
          <a:sx n="79" d="100"/>
          <a:sy n="79" d="100"/>
        </p:scale>
        <p:origin x="108" y="252"/>
      </p:cViewPr>
      <p:guideLst>
        <p:guide orient="horz" pos="1071"/>
        <p:guide pos="3840"/>
        <p:guide pos="1413"/>
        <p:guide pos="6289"/>
        <p:guide orient="horz" pos="3618"/>
        <p:guide orient="horz" pos="353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1C77B9-1F18-4ABA-ACC9-6869E87D2337}" type="datetimeFigureOut">
              <a:rPr lang="en-GB" smtClean="0"/>
              <a:t>29/07/2019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D72A-2628-438E-B93E-229916FBB6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521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ight Triangle 21">
            <a:extLst>
              <a:ext uri="{FF2B5EF4-FFF2-40B4-BE49-F238E27FC236}">
                <a16:creationId xmlns:a16="http://schemas.microsoft.com/office/drawing/2014/main" id="{251D1805-2EF8-4B6F-9C9D-A87449107E81}"/>
              </a:ext>
            </a:extLst>
          </p:cNvPr>
          <p:cNvSpPr/>
          <p:nvPr userDrawn="1"/>
        </p:nvSpPr>
        <p:spPr>
          <a:xfrm>
            <a:off x="0" y="1665210"/>
            <a:ext cx="12192000" cy="457086"/>
          </a:xfrm>
          <a:prstGeom prst="rtTriangl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ight Triangle 20">
            <a:extLst>
              <a:ext uri="{FF2B5EF4-FFF2-40B4-BE49-F238E27FC236}">
                <a16:creationId xmlns:a16="http://schemas.microsoft.com/office/drawing/2014/main" id="{D3AC8B5F-D32D-4ABC-8C14-425876D36D0D}"/>
              </a:ext>
            </a:extLst>
          </p:cNvPr>
          <p:cNvSpPr/>
          <p:nvPr userDrawn="1"/>
        </p:nvSpPr>
        <p:spPr>
          <a:xfrm flipV="1">
            <a:off x="0" y="3711281"/>
            <a:ext cx="12192000" cy="629102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9AD421-AAB5-448D-A291-160DDBEA08C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0050" y="4540230"/>
            <a:ext cx="7505700" cy="823913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dirty="0"/>
              <a:t>Insert Presentation Title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C9656F-C8D8-4413-B01D-0DEC64D33D6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00050" y="5481945"/>
            <a:ext cx="7505700" cy="571370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Subtitle / Presenter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8650F0-B54C-4101-A93A-3961D465E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773EA-EBE7-419D-B323-D9AD6B03D555}" type="datetime1">
              <a:rPr lang="en-GB" smtClean="0"/>
              <a:t>29/07/2019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C430DB-201F-4C80-A27C-8E296101C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C48B75-BC83-4AF3-9227-E79005672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7CFB7-EA22-4749-943B-EC61D099541D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3DB6237-EE53-4CAD-BD5F-0480459FBC1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12770"/>
            <a:ext cx="4086225" cy="1069808"/>
          </a:xfrm>
          <a:prstGeom prst="rect">
            <a:avLst/>
          </a:prstGeom>
        </p:spPr>
      </p:pic>
      <p:sp>
        <p:nvSpPr>
          <p:cNvPr id="19" name="Freeform 5">
            <a:extLst>
              <a:ext uri="{FF2B5EF4-FFF2-40B4-BE49-F238E27FC236}">
                <a16:creationId xmlns:a16="http://schemas.microsoft.com/office/drawing/2014/main" id="{A3E97885-21A5-4A64-8073-D25BD17F77CE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-1587" y="1538446"/>
            <a:ext cx="12195175" cy="2897188"/>
          </a:xfrm>
          <a:custGeom>
            <a:avLst/>
            <a:gdLst>
              <a:gd name="T0" fmla="*/ 1983 w 4486"/>
              <a:gd name="T1" fmla="*/ 97 h 1062"/>
              <a:gd name="T2" fmla="*/ 1995 w 4486"/>
              <a:gd name="T3" fmla="*/ 97 h 1062"/>
              <a:gd name="T4" fmla="*/ 2376 w 4486"/>
              <a:gd name="T5" fmla="*/ 84 h 1062"/>
              <a:gd name="T6" fmla="*/ 2777 w 4486"/>
              <a:gd name="T7" fmla="*/ 71 h 1062"/>
              <a:gd name="T8" fmla="*/ 2388 w 4486"/>
              <a:gd name="T9" fmla="*/ 76 h 1062"/>
              <a:gd name="T10" fmla="*/ 425 w 4486"/>
              <a:gd name="T11" fmla="*/ 144 h 1062"/>
              <a:gd name="T12" fmla="*/ 989 w 4486"/>
              <a:gd name="T13" fmla="*/ 125 h 1062"/>
              <a:gd name="T14" fmla="*/ 1302 w 4486"/>
              <a:gd name="T15" fmla="*/ 114 h 1062"/>
              <a:gd name="T16" fmla="*/ 1652 w 4486"/>
              <a:gd name="T17" fmla="*/ 110 h 1062"/>
              <a:gd name="T18" fmla="*/ 2003 w 4486"/>
              <a:gd name="T19" fmla="*/ 96 h 1062"/>
              <a:gd name="T20" fmla="*/ 2401 w 4486"/>
              <a:gd name="T21" fmla="*/ 73 h 1062"/>
              <a:gd name="T22" fmla="*/ 2639 w 4486"/>
              <a:gd name="T23" fmla="*/ 74 h 1062"/>
              <a:gd name="T24" fmla="*/ 3032 w 4486"/>
              <a:gd name="T25" fmla="*/ 65 h 1062"/>
              <a:gd name="T26" fmla="*/ 3425 w 4486"/>
              <a:gd name="T27" fmla="*/ 45 h 1062"/>
              <a:gd name="T28" fmla="*/ 3764 w 4486"/>
              <a:gd name="T29" fmla="*/ 30 h 1062"/>
              <a:gd name="T30" fmla="*/ 3372 w 4486"/>
              <a:gd name="T31" fmla="*/ 34 h 1062"/>
              <a:gd name="T32" fmla="*/ 2849 w 4486"/>
              <a:gd name="T33" fmla="*/ 56 h 1062"/>
              <a:gd name="T34" fmla="*/ 2312 w 4486"/>
              <a:gd name="T35" fmla="*/ 72 h 1062"/>
              <a:gd name="T36" fmla="*/ 1692 w 4486"/>
              <a:gd name="T37" fmla="*/ 89 h 1062"/>
              <a:gd name="T38" fmla="*/ 994 w 4486"/>
              <a:gd name="T39" fmla="*/ 107 h 1062"/>
              <a:gd name="T40" fmla="*/ 109 w 4486"/>
              <a:gd name="T41" fmla="*/ 135 h 1062"/>
              <a:gd name="T42" fmla="*/ 3504 w 4486"/>
              <a:gd name="T43" fmla="*/ 46 h 1062"/>
              <a:gd name="T44" fmla="*/ 4102 w 4486"/>
              <a:gd name="T45" fmla="*/ 12 h 1062"/>
              <a:gd name="T46" fmla="*/ 4077 w 4486"/>
              <a:gd name="T47" fmla="*/ 22 h 1062"/>
              <a:gd name="T48" fmla="*/ 4086 w 4486"/>
              <a:gd name="T49" fmla="*/ 11 h 1062"/>
              <a:gd name="T50" fmla="*/ 1877 w 4486"/>
              <a:gd name="T51" fmla="*/ 82 h 1062"/>
              <a:gd name="T52" fmla="*/ 3798 w 4486"/>
              <a:gd name="T53" fmla="*/ 28 h 1062"/>
              <a:gd name="T54" fmla="*/ 3823 w 4486"/>
              <a:gd name="T55" fmla="*/ 19 h 1062"/>
              <a:gd name="T56" fmla="*/ 3682 w 4486"/>
              <a:gd name="T57" fmla="*/ 25 h 1062"/>
              <a:gd name="T58" fmla="*/ 3838 w 4486"/>
              <a:gd name="T59" fmla="*/ 27 h 1062"/>
              <a:gd name="T60" fmla="*/ 3918 w 4486"/>
              <a:gd name="T61" fmla="*/ 24 h 1062"/>
              <a:gd name="T62" fmla="*/ 2647 w 4486"/>
              <a:gd name="T63" fmla="*/ 1010 h 1062"/>
              <a:gd name="T64" fmla="*/ 2945 w 4486"/>
              <a:gd name="T65" fmla="*/ 1022 h 1062"/>
              <a:gd name="T66" fmla="*/ 620 w 4486"/>
              <a:gd name="T67" fmla="*/ 937 h 1062"/>
              <a:gd name="T68" fmla="*/ 756 w 4486"/>
              <a:gd name="T69" fmla="*/ 943 h 1062"/>
              <a:gd name="T70" fmla="*/ 1046 w 4486"/>
              <a:gd name="T71" fmla="*/ 943 h 1062"/>
              <a:gd name="T72" fmla="*/ 4020 w 4486"/>
              <a:gd name="T73" fmla="*/ 1036 h 1062"/>
              <a:gd name="T74" fmla="*/ 3436 w 4486"/>
              <a:gd name="T75" fmla="*/ 1018 h 1062"/>
              <a:gd name="T76" fmla="*/ 2541 w 4486"/>
              <a:gd name="T77" fmla="*/ 991 h 1062"/>
              <a:gd name="T78" fmla="*/ 2055 w 4486"/>
              <a:gd name="T79" fmla="*/ 973 h 1062"/>
              <a:gd name="T80" fmla="*/ 1538 w 4486"/>
              <a:gd name="T81" fmla="*/ 958 h 1062"/>
              <a:gd name="T82" fmla="*/ 927 w 4486"/>
              <a:gd name="T83" fmla="*/ 939 h 1062"/>
              <a:gd name="T84" fmla="*/ 817 w 4486"/>
              <a:gd name="T85" fmla="*/ 946 h 1062"/>
              <a:gd name="T86" fmla="*/ 1232 w 4486"/>
              <a:gd name="T87" fmla="*/ 966 h 1062"/>
              <a:gd name="T88" fmla="*/ 1496 w 4486"/>
              <a:gd name="T89" fmla="*/ 974 h 1062"/>
              <a:gd name="T90" fmla="*/ 1946 w 4486"/>
              <a:gd name="T91" fmla="*/ 989 h 1062"/>
              <a:gd name="T92" fmla="*/ 2125 w 4486"/>
              <a:gd name="T93" fmla="*/ 992 h 1062"/>
              <a:gd name="T94" fmla="*/ 2545 w 4486"/>
              <a:gd name="T95" fmla="*/ 1004 h 1062"/>
              <a:gd name="T96" fmla="*/ 3022 w 4486"/>
              <a:gd name="T97" fmla="*/ 1022 h 1062"/>
              <a:gd name="T98" fmla="*/ 3305 w 4486"/>
              <a:gd name="T99" fmla="*/ 1029 h 1062"/>
              <a:gd name="T100" fmla="*/ 3592 w 4486"/>
              <a:gd name="T101" fmla="*/ 1030 h 1062"/>
              <a:gd name="T102" fmla="*/ 4093 w 4486"/>
              <a:gd name="T103" fmla="*/ 1053 h 1062"/>
              <a:gd name="T104" fmla="*/ 2102 w 4486"/>
              <a:gd name="T105" fmla="*/ 985 h 1062"/>
              <a:gd name="T106" fmla="*/ 2462 w 4486"/>
              <a:gd name="T107" fmla="*/ 1010 h 1062"/>
              <a:gd name="T108" fmla="*/ 395 w 4486"/>
              <a:gd name="T109" fmla="*/ 924 h 1062"/>
              <a:gd name="T110" fmla="*/ 274 w 4486"/>
              <a:gd name="T111" fmla="*/ 919 h 1062"/>
              <a:gd name="T112" fmla="*/ 631 w 4486"/>
              <a:gd name="T113" fmla="*/ 931 h 1062"/>
              <a:gd name="T114" fmla="*/ 557 w 4486"/>
              <a:gd name="T115" fmla="*/ 929 h 1062"/>
              <a:gd name="T116" fmla="*/ 590 w 4486"/>
              <a:gd name="T117" fmla="*/ 940 h 1062"/>
              <a:gd name="T118" fmla="*/ 556 w 4486"/>
              <a:gd name="T119" fmla="*/ 929 h 1062"/>
              <a:gd name="T120" fmla="*/ 329 w 4486"/>
              <a:gd name="T121" fmla="*/ 926 h 1062"/>
              <a:gd name="T122" fmla="*/ 396 w 4486"/>
              <a:gd name="T123" fmla="*/ 931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4486" h="1062">
                <a:moveTo>
                  <a:pt x="1864" y="100"/>
                </a:moveTo>
                <a:cubicBezTo>
                  <a:pt x="1863" y="100"/>
                  <a:pt x="1862" y="100"/>
                  <a:pt x="1861" y="100"/>
                </a:cubicBezTo>
                <a:cubicBezTo>
                  <a:pt x="1864" y="100"/>
                  <a:pt x="1865" y="100"/>
                  <a:pt x="1864" y="100"/>
                </a:cubicBezTo>
                <a:close/>
                <a:moveTo>
                  <a:pt x="1132" y="124"/>
                </a:moveTo>
                <a:cubicBezTo>
                  <a:pt x="1135" y="124"/>
                  <a:pt x="1139" y="124"/>
                  <a:pt x="1142" y="124"/>
                </a:cubicBezTo>
                <a:cubicBezTo>
                  <a:pt x="1138" y="124"/>
                  <a:pt x="1135" y="124"/>
                  <a:pt x="1132" y="124"/>
                </a:cubicBezTo>
                <a:close/>
                <a:moveTo>
                  <a:pt x="1861" y="100"/>
                </a:moveTo>
                <a:cubicBezTo>
                  <a:pt x="1854" y="101"/>
                  <a:pt x="1854" y="101"/>
                  <a:pt x="1854" y="101"/>
                </a:cubicBezTo>
                <a:cubicBezTo>
                  <a:pt x="1857" y="101"/>
                  <a:pt x="1860" y="101"/>
                  <a:pt x="1861" y="100"/>
                </a:cubicBezTo>
                <a:close/>
                <a:moveTo>
                  <a:pt x="1028" y="121"/>
                </a:moveTo>
                <a:cubicBezTo>
                  <a:pt x="1027" y="121"/>
                  <a:pt x="1027" y="121"/>
                  <a:pt x="1027" y="121"/>
                </a:cubicBezTo>
                <a:cubicBezTo>
                  <a:pt x="1019" y="122"/>
                  <a:pt x="1022" y="122"/>
                  <a:pt x="1028" y="121"/>
                </a:cubicBezTo>
                <a:close/>
                <a:moveTo>
                  <a:pt x="1132" y="124"/>
                </a:moveTo>
                <a:cubicBezTo>
                  <a:pt x="1129" y="124"/>
                  <a:pt x="1126" y="124"/>
                  <a:pt x="1123" y="124"/>
                </a:cubicBezTo>
                <a:cubicBezTo>
                  <a:pt x="1124" y="124"/>
                  <a:pt x="1127" y="124"/>
                  <a:pt x="1132" y="124"/>
                </a:cubicBezTo>
                <a:close/>
                <a:moveTo>
                  <a:pt x="3215" y="51"/>
                </a:moveTo>
                <a:cubicBezTo>
                  <a:pt x="3214" y="47"/>
                  <a:pt x="3214" y="47"/>
                  <a:pt x="3214" y="47"/>
                </a:cubicBezTo>
                <a:cubicBezTo>
                  <a:pt x="3210" y="51"/>
                  <a:pt x="3210" y="51"/>
                  <a:pt x="3210" y="51"/>
                </a:cubicBezTo>
                <a:cubicBezTo>
                  <a:pt x="3215" y="51"/>
                  <a:pt x="3215" y="51"/>
                  <a:pt x="3215" y="51"/>
                </a:cubicBezTo>
                <a:close/>
                <a:moveTo>
                  <a:pt x="1983" y="97"/>
                </a:moveTo>
                <a:cubicBezTo>
                  <a:pt x="1985" y="97"/>
                  <a:pt x="1989" y="97"/>
                  <a:pt x="1993" y="97"/>
                </a:cubicBezTo>
                <a:cubicBezTo>
                  <a:pt x="1990" y="97"/>
                  <a:pt x="1987" y="97"/>
                  <a:pt x="1984" y="97"/>
                </a:cubicBezTo>
                <a:cubicBezTo>
                  <a:pt x="1984" y="97"/>
                  <a:pt x="1984" y="97"/>
                  <a:pt x="1983" y="97"/>
                </a:cubicBezTo>
                <a:close/>
                <a:moveTo>
                  <a:pt x="3340" y="46"/>
                </a:moveTo>
                <a:cubicBezTo>
                  <a:pt x="3339" y="46"/>
                  <a:pt x="3339" y="46"/>
                  <a:pt x="3339" y="46"/>
                </a:cubicBezTo>
                <a:cubicBezTo>
                  <a:pt x="3341" y="47"/>
                  <a:pt x="3341" y="47"/>
                  <a:pt x="3340" y="46"/>
                </a:cubicBezTo>
                <a:close/>
                <a:moveTo>
                  <a:pt x="3241" y="58"/>
                </a:moveTo>
                <a:cubicBezTo>
                  <a:pt x="3235" y="58"/>
                  <a:pt x="3233" y="57"/>
                  <a:pt x="3231" y="57"/>
                </a:cubicBezTo>
                <a:cubicBezTo>
                  <a:pt x="3230" y="58"/>
                  <a:pt x="3233" y="58"/>
                  <a:pt x="3241" y="58"/>
                </a:cubicBezTo>
                <a:close/>
                <a:moveTo>
                  <a:pt x="3413" y="33"/>
                </a:moveTo>
                <a:cubicBezTo>
                  <a:pt x="3414" y="34"/>
                  <a:pt x="3416" y="34"/>
                  <a:pt x="3418" y="34"/>
                </a:cubicBezTo>
                <a:cubicBezTo>
                  <a:pt x="3425" y="33"/>
                  <a:pt x="3432" y="33"/>
                  <a:pt x="3441" y="33"/>
                </a:cubicBezTo>
                <a:cubicBezTo>
                  <a:pt x="3432" y="32"/>
                  <a:pt x="3422" y="32"/>
                  <a:pt x="3413" y="33"/>
                </a:cubicBezTo>
                <a:close/>
                <a:moveTo>
                  <a:pt x="2843" y="69"/>
                </a:moveTo>
                <a:cubicBezTo>
                  <a:pt x="2843" y="69"/>
                  <a:pt x="2844" y="69"/>
                  <a:pt x="2845" y="69"/>
                </a:cubicBezTo>
                <a:cubicBezTo>
                  <a:pt x="2844" y="69"/>
                  <a:pt x="2844" y="69"/>
                  <a:pt x="2843" y="69"/>
                </a:cubicBezTo>
                <a:close/>
                <a:moveTo>
                  <a:pt x="3466" y="33"/>
                </a:moveTo>
                <a:cubicBezTo>
                  <a:pt x="3441" y="33"/>
                  <a:pt x="3441" y="33"/>
                  <a:pt x="3441" y="33"/>
                </a:cubicBezTo>
                <a:cubicBezTo>
                  <a:pt x="3453" y="33"/>
                  <a:pt x="3463" y="35"/>
                  <a:pt x="3466" y="33"/>
                </a:cubicBezTo>
                <a:close/>
                <a:moveTo>
                  <a:pt x="1995" y="97"/>
                </a:moveTo>
                <a:cubicBezTo>
                  <a:pt x="1976" y="99"/>
                  <a:pt x="1976" y="99"/>
                  <a:pt x="1976" y="99"/>
                </a:cubicBezTo>
                <a:cubicBezTo>
                  <a:pt x="1988" y="101"/>
                  <a:pt x="2003" y="100"/>
                  <a:pt x="2025" y="101"/>
                </a:cubicBezTo>
                <a:cubicBezTo>
                  <a:pt x="2020" y="100"/>
                  <a:pt x="1982" y="98"/>
                  <a:pt x="2003" y="96"/>
                </a:cubicBezTo>
                <a:cubicBezTo>
                  <a:pt x="2001" y="96"/>
                  <a:pt x="1997" y="96"/>
                  <a:pt x="1993" y="97"/>
                </a:cubicBezTo>
                <a:cubicBezTo>
                  <a:pt x="1994" y="97"/>
                  <a:pt x="1994" y="97"/>
                  <a:pt x="1995" y="97"/>
                </a:cubicBezTo>
                <a:close/>
                <a:moveTo>
                  <a:pt x="2639" y="74"/>
                </a:moveTo>
                <a:cubicBezTo>
                  <a:pt x="2639" y="74"/>
                  <a:pt x="2639" y="74"/>
                  <a:pt x="2639" y="74"/>
                </a:cubicBezTo>
                <a:cubicBezTo>
                  <a:pt x="2637" y="74"/>
                  <a:pt x="2635" y="74"/>
                  <a:pt x="2634" y="74"/>
                </a:cubicBezTo>
                <a:cubicBezTo>
                  <a:pt x="2634" y="74"/>
                  <a:pt x="2634" y="74"/>
                  <a:pt x="2639" y="74"/>
                </a:cubicBezTo>
                <a:close/>
                <a:moveTo>
                  <a:pt x="2400" y="73"/>
                </a:moveTo>
                <a:cubicBezTo>
                  <a:pt x="2398" y="73"/>
                  <a:pt x="2397" y="73"/>
                  <a:pt x="2396" y="74"/>
                </a:cubicBezTo>
                <a:cubicBezTo>
                  <a:pt x="2397" y="74"/>
                  <a:pt x="2399" y="74"/>
                  <a:pt x="2400" y="73"/>
                </a:cubicBezTo>
                <a:close/>
                <a:moveTo>
                  <a:pt x="1918" y="99"/>
                </a:moveTo>
                <a:cubicBezTo>
                  <a:pt x="1920" y="98"/>
                  <a:pt x="1920" y="98"/>
                  <a:pt x="1920" y="98"/>
                </a:cubicBezTo>
                <a:cubicBezTo>
                  <a:pt x="1917" y="99"/>
                  <a:pt x="1916" y="99"/>
                  <a:pt x="1918" y="99"/>
                </a:cubicBezTo>
                <a:close/>
                <a:moveTo>
                  <a:pt x="2377" y="82"/>
                </a:moveTo>
                <a:cubicBezTo>
                  <a:pt x="2376" y="81"/>
                  <a:pt x="2375" y="81"/>
                  <a:pt x="2375" y="81"/>
                </a:cubicBezTo>
                <a:cubicBezTo>
                  <a:pt x="2373" y="81"/>
                  <a:pt x="2373" y="82"/>
                  <a:pt x="2377" y="82"/>
                </a:cubicBezTo>
                <a:close/>
                <a:moveTo>
                  <a:pt x="2361" y="82"/>
                </a:moveTo>
                <a:cubicBezTo>
                  <a:pt x="2376" y="84"/>
                  <a:pt x="2376" y="84"/>
                  <a:pt x="2376" y="84"/>
                </a:cubicBezTo>
                <a:cubicBezTo>
                  <a:pt x="2369" y="82"/>
                  <a:pt x="2364" y="82"/>
                  <a:pt x="2361" y="82"/>
                </a:cubicBezTo>
                <a:close/>
                <a:moveTo>
                  <a:pt x="3502" y="40"/>
                </a:moveTo>
                <a:cubicBezTo>
                  <a:pt x="3482" y="41"/>
                  <a:pt x="3482" y="41"/>
                  <a:pt x="3482" y="41"/>
                </a:cubicBezTo>
                <a:cubicBezTo>
                  <a:pt x="3480" y="41"/>
                  <a:pt x="3486" y="42"/>
                  <a:pt x="3493" y="41"/>
                </a:cubicBezTo>
                <a:cubicBezTo>
                  <a:pt x="3498" y="41"/>
                  <a:pt x="3505" y="40"/>
                  <a:pt x="3502" y="40"/>
                </a:cubicBezTo>
                <a:close/>
                <a:moveTo>
                  <a:pt x="1674" y="111"/>
                </a:moveTo>
                <a:cubicBezTo>
                  <a:pt x="1691" y="111"/>
                  <a:pt x="1691" y="111"/>
                  <a:pt x="1691" y="111"/>
                </a:cubicBezTo>
                <a:cubicBezTo>
                  <a:pt x="1679" y="111"/>
                  <a:pt x="1672" y="109"/>
                  <a:pt x="1674" y="111"/>
                </a:cubicBezTo>
                <a:close/>
                <a:moveTo>
                  <a:pt x="1542" y="114"/>
                </a:moveTo>
                <a:cubicBezTo>
                  <a:pt x="1556" y="114"/>
                  <a:pt x="1550" y="112"/>
                  <a:pt x="1551" y="111"/>
                </a:cubicBezTo>
                <a:cubicBezTo>
                  <a:pt x="1542" y="114"/>
                  <a:pt x="1542" y="114"/>
                  <a:pt x="1542" y="114"/>
                </a:cubicBezTo>
                <a:close/>
                <a:moveTo>
                  <a:pt x="1846" y="103"/>
                </a:moveTo>
                <a:cubicBezTo>
                  <a:pt x="1840" y="101"/>
                  <a:pt x="1840" y="101"/>
                  <a:pt x="1840" y="101"/>
                </a:cubicBezTo>
                <a:cubicBezTo>
                  <a:pt x="1843" y="103"/>
                  <a:pt x="1843" y="103"/>
                  <a:pt x="1843" y="103"/>
                </a:cubicBezTo>
                <a:cubicBezTo>
                  <a:pt x="1846" y="103"/>
                  <a:pt x="1846" y="103"/>
                  <a:pt x="1846" y="103"/>
                </a:cubicBezTo>
                <a:close/>
                <a:moveTo>
                  <a:pt x="13" y="139"/>
                </a:moveTo>
                <a:cubicBezTo>
                  <a:pt x="9" y="136"/>
                  <a:pt x="9" y="136"/>
                  <a:pt x="9" y="136"/>
                </a:cubicBezTo>
                <a:cubicBezTo>
                  <a:pt x="0" y="139"/>
                  <a:pt x="0" y="139"/>
                  <a:pt x="0" y="139"/>
                </a:cubicBezTo>
                <a:cubicBezTo>
                  <a:pt x="3" y="138"/>
                  <a:pt x="10" y="138"/>
                  <a:pt x="13" y="139"/>
                </a:cubicBezTo>
                <a:close/>
                <a:moveTo>
                  <a:pt x="2777" y="71"/>
                </a:moveTo>
                <a:cubicBezTo>
                  <a:pt x="2768" y="67"/>
                  <a:pt x="2768" y="67"/>
                  <a:pt x="2768" y="67"/>
                </a:cubicBezTo>
                <a:cubicBezTo>
                  <a:pt x="2751" y="74"/>
                  <a:pt x="2751" y="74"/>
                  <a:pt x="2751" y="74"/>
                </a:cubicBezTo>
                <a:cubicBezTo>
                  <a:pt x="2762" y="71"/>
                  <a:pt x="2769" y="71"/>
                  <a:pt x="2777" y="71"/>
                </a:cubicBezTo>
                <a:close/>
                <a:moveTo>
                  <a:pt x="2966" y="66"/>
                </a:moveTo>
                <a:cubicBezTo>
                  <a:pt x="2969" y="65"/>
                  <a:pt x="2971" y="65"/>
                  <a:pt x="2973" y="65"/>
                </a:cubicBezTo>
                <a:cubicBezTo>
                  <a:pt x="2969" y="65"/>
                  <a:pt x="2967" y="65"/>
                  <a:pt x="2966" y="66"/>
                </a:cubicBezTo>
                <a:close/>
                <a:moveTo>
                  <a:pt x="2966" y="66"/>
                </a:moveTo>
                <a:cubicBezTo>
                  <a:pt x="2952" y="67"/>
                  <a:pt x="2945" y="67"/>
                  <a:pt x="2952" y="69"/>
                </a:cubicBezTo>
                <a:cubicBezTo>
                  <a:pt x="2975" y="69"/>
                  <a:pt x="2957" y="67"/>
                  <a:pt x="2978" y="67"/>
                </a:cubicBezTo>
                <a:cubicBezTo>
                  <a:pt x="2983" y="66"/>
                  <a:pt x="2961" y="67"/>
                  <a:pt x="2966" y="66"/>
                </a:cubicBezTo>
                <a:close/>
                <a:moveTo>
                  <a:pt x="2044" y="100"/>
                </a:moveTo>
                <a:cubicBezTo>
                  <a:pt x="2045" y="99"/>
                  <a:pt x="2045" y="99"/>
                  <a:pt x="2045" y="99"/>
                </a:cubicBezTo>
                <a:cubicBezTo>
                  <a:pt x="2043" y="98"/>
                  <a:pt x="2040" y="98"/>
                  <a:pt x="2033" y="98"/>
                </a:cubicBezTo>
                <a:cubicBezTo>
                  <a:pt x="2044" y="100"/>
                  <a:pt x="2044" y="100"/>
                  <a:pt x="2044" y="100"/>
                </a:cubicBezTo>
                <a:close/>
                <a:moveTo>
                  <a:pt x="2946" y="46"/>
                </a:moveTo>
                <a:cubicBezTo>
                  <a:pt x="2949" y="47"/>
                  <a:pt x="2949" y="47"/>
                  <a:pt x="2949" y="47"/>
                </a:cubicBezTo>
                <a:cubicBezTo>
                  <a:pt x="2969" y="47"/>
                  <a:pt x="2969" y="47"/>
                  <a:pt x="2969" y="47"/>
                </a:cubicBezTo>
                <a:cubicBezTo>
                  <a:pt x="2957" y="46"/>
                  <a:pt x="2944" y="44"/>
                  <a:pt x="2946" y="46"/>
                </a:cubicBezTo>
                <a:close/>
                <a:moveTo>
                  <a:pt x="2385" y="75"/>
                </a:moveTo>
                <a:cubicBezTo>
                  <a:pt x="2386" y="75"/>
                  <a:pt x="2387" y="75"/>
                  <a:pt x="2388" y="76"/>
                </a:cubicBezTo>
                <a:cubicBezTo>
                  <a:pt x="2391" y="75"/>
                  <a:pt x="2394" y="74"/>
                  <a:pt x="2396" y="74"/>
                </a:cubicBezTo>
                <a:cubicBezTo>
                  <a:pt x="2393" y="74"/>
                  <a:pt x="2389" y="75"/>
                  <a:pt x="2385" y="75"/>
                </a:cubicBezTo>
                <a:close/>
                <a:moveTo>
                  <a:pt x="4479" y="2"/>
                </a:moveTo>
                <a:cubicBezTo>
                  <a:pt x="4486" y="2"/>
                  <a:pt x="4484" y="1"/>
                  <a:pt x="4485" y="0"/>
                </a:cubicBezTo>
                <a:cubicBezTo>
                  <a:pt x="4473" y="1"/>
                  <a:pt x="4480" y="3"/>
                  <a:pt x="4479" y="2"/>
                </a:cubicBezTo>
                <a:close/>
                <a:moveTo>
                  <a:pt x="55" y="150"/>
                </a:moveTo>
                <a:cubicBezTo>
                  <a:pt x="75" y="146"/>
                  <a:pt x="107" y="154"/>
                  <a:pt x="139" y="148"/>
                </a:cubicBezTo>
                <a:cubicBezTo>
                  <a:pt x="146" y="148"/>
                  <a:pt x="133" y="149"/>
                  <a:pt x="137" y="150"/>
                </a:cubicBezTo>
                <a:cubicBezTo>
                  <a:pt x="145" y="148"/>
                  <a:pt x="154" y="148"/>
                  <a:pt x="174" y="148"/>
                </a:cubicBezTo>
                <a:cubicBezTo>
                  <a:pt x="172" y="148"/>
                  <a:pt x="172" y="148"/>
                  <a:pt x="172" y="148"/>
                </a:cubicBezTo>
                <a:cubicBezTo>
                  <a:pt x="223" y="146"/>
                  <a:pt x="245" y="147"/>
                  <a:pt x="302" y="147"/>
                </a:cubicBezTo>
                <a:cubicBezTo>
                  <a:pt x="298" y="145"/>
                  <a:pt x="298" y="145"/>
                  <a:pt x="298" y="145"/>
                </a:cubicBezTo>
                <a:cubicBezTo>
                  <a:pt x="310" y="145"/>
                  <a:pt x="312" y="145"/>
                  <a:pt x="318" y="146"/>
                </a:cubicBezTo>
                <a:cubicBezTo>
                  <a:pt x="332" y="141"/>
                  <a:pt x="284" y="147"/>
                  <a:pt x="296" y="143"/>
                </a:cubicBezTo>
                <a:cubicBezTo>
                  <a:pt x="313" y="146"/>
                  <a:pt x="383" y="140"/>
                  <a:pt x="394" y="145"/>
                </a:cubicBezTo>
                <a:cubicBezTo>
                  <a:pt x="413" y="144"/>
                  <a:pt x="389" y="143"/>
                  <a:pt x="408" y="141"/>
                </a:cubicBezTo>
                <a:cubicBezTo>
                  <a:pt x="413" y="143"/>
                  <a:pt x="413" y="143"/>
                  <a:pt x="413" y="143"/>
                </a:cubicBezTo>
                <a:cubicBezTo>
                  <a:pt x="418" y="140"/>
                  <a:pt x="418" y="140"/>
                  <a:pt x="418" y="140"/>
                </a:cubicBezTo>
                <a:cubicBezTo>
                  <a:pt x="430" y="140"/>
                  <a:pt x="436" y="143"/>
                  <a:pt x="437" y="144"/>
                </a:cubicBezTo>
                <a:cubicBezTo>
                  <a:pt x="425" y="144"/>
                  <a:pt x="425" y="144"/>
                  <a:pt x="425" y="144"/>
                </a:cubicBezTo>
                <a:cubicBezTo>
                  <a:pt x="440" y="145"/>
                  <a:pt x="466" y="143"/>
                  <a:pt x="474" y="143"/>
                </a:cubicBezTo>
                <a:cubicBezTo>
                  <a:pt x="458" y="143"/>
                  <a:pt x="458" y="143"/>
                  <a:pt x="458" y="143"/>
                </a:cubicBezTo>
                <a:cubicBezTo>
                  <a:pt x="509" y="139"/>
                  <a:pt x="573" y="139"/>
                  <a:pt x="622" y="135"/>
                </a:cubicBezTo>
                <a:cubicBezTo>
                  <a:pt x="619" y="134"/>
                  <a:pt x="619" y="134"/>
                  <a:pt x="619" y="134"/>
                </a:cubicBezTo>
                <a:cubicBezTo>
                  <a:pt x="657" y="131"/>
                  <a:pt x="649" y="134"/>
                  <a:pt x="691" y="132"/>
                </a:cubicBezTo>
                <a:cubicBezTo>
                  <a:pt x="690" y="133"/>
                  <a:pt x="690" y="133"/>
                  <a:pt x="690" y="133"/>
                </a:cubicBezTo>
                <a:cubicBezTo>
                  <a:pt x="698" y="131"/>
                  <a:pt x="709" y="131"/>
                  <a:pt x="721" y="130"/>
                </a:cubicBezTo>
                <a:cubicBezTo>
                  <a:pt x="710" y="132"/>
                  <a:pt x="740" y="132"/>
                  <a:pt x="727" y="133"/>
                </a:cubicBezTo>
                <a:cubicBezTo>
                  <a:pt x="768" y="130"/>
                  <a:pt x="747" y="131"/>
                  <a:pt x="774" y="127"/>
                </a:cubicBezTo>
                <a:cubicBezTo>
                  <a:pt x="781" y="129"/>
                  <a:pt x="781" y="129"/>
                  <a:pt x="781" y="129"/>
                </a:cubicBezTo>
                <a:cubicBezTo>
                  <a:pt x="790" y="127"/>
                  <a:pt x="791" y="126"/>
                  <a:pt x="812" y="125"/>
                </a:cubicBezTo>
                <a:cubicBezTo>
                  <a:pt x="794" y="127"/>
                  <a:pt x="825" y="127"/>
                  <a:pt x="806" y="129"/>
                </a:cubicBezTo>
                <a:cubicBezTo>
                  <a:pt x="850" y="131"/>
                  <a:pt x="871" y="124"/>
                  <a:pt x="891" y="128"/>
                </a:cubicBezTo>
                <a:cubicBezTo>
                  <a:pt x="911" y="124"/>
                  <a:pt x="853" y="127"/>
                  <a:pt x="864" y="126"/>
                </a:cubicBezTo>
                <a:cubicBezTo>
                  <a:pt x="855" y="125"/>
                  <a:pt x="881" y="122"/>
                  <a:pt x="895" y="122"/>
                </a:cubicBezTo>
                <a:cubicBezTo>
                  <a:pt x="908" y="122"/>
                  <a:pt x="918" y="126"/>
                  <a:pt x="949" y="126"/>
                </a:cubicBezTo>
                <a:cubicBezTo>
                  <a:pt x="948" y="126"/>
                  <a:pt x="948" y="126"/>
                  <a:pt x="947" y="126"/>
                </a:cubicBezTo>
                <a:cubicBezTo>
                  <a:pt x="950" y="126"/>
                  <a:pt x="950" y="126"/>
                  <a:pt x="954" y="126"/>
                </a:cubicBezTo>
                <a:cubicBezTo>
                  <a:pt x="952" y="126"/>
                  <a:pt x="951" y="126"/>
                  <a:pt x="949" y="126"/>
                </a:cubicBezTo>
                <a:cubicBezTo>
                  <a:pt x="961" y="127"/>
                  <a:pt x="974" y="124"/>
                  <a:pt x="989" y="125"/>
                </a:cubicBezTo>
                <a:cubicBezTo>
                  <a:pt x="998" y="123"/>
                  <a:pt x="1010" y="125"/>
                  <a:pt x="1012" y="122"/>
                </a:cubicBezTo>
                <a:cubicBezTo>
                  <a:pt x="980" y="123"/>
                  <a:pt x="980" y="123"/>
                  <a:pt x="980" y="123"/>
                </a:cubicBezTo>
                <a:cubicBezTo>
                  <a:pt x="998" y="122"/>
                  <a:pt x="1015" y="118"/>
                  <a:pt x="1046" y="119"/>
                </a:cubicBezTo>
                <a:cubicBezTo>
                  <a:pt x="1043" y="120"/>
                  <a:pt x="1034" y="121"/>
                  <a:pt x="1028" y="121"/>
                </a:cubicBezTo>
                <a:cubicBezTo>
                  <a:pt x="1037" y="122"/>
                  <a:pt x="1045" y="120"/>
                  <a:pt x="1054" y="121"/>
                </a:cubicBezTo>
                <a:cubicBezTo>
                  <a:pt x="1052" y="124"/>
                  <a:pt x="1015" y="123"/>
                  <a:pt x="995" y="126"/>
                </a:cubicBezTo>
                <a:cubicBezTo>
                  <a:pt x="1005" y="127"/>
                  <a:pt x="1033" y="122"/>
                  <a:pt x="1023" y="126"/>
                </a:cubicBezTo>
                <a:cubicBezTo>
                  <a:pt x="1037" y="121"/>
                  <a:pt x="1058" y="126"/>
                  <a:pt x="1081" y="122"/>
                </a:cubicBezTo>
                <a:cubicBezTo>
                  <a:pt x="1080" y="123"/>
                  <a:pt x="1080" y="123"/>
                  <a:pt x="1080" y="123"/>
                </a:cubicBezTo>
                <a:cubicBezTo>
                  <a:pt x="1084" y="123"/>
                  <a:pt x="1091" y="122"/>
                  <a:pt x="1098" y="122"/>
                </a:cubicBezTo>
                <a:cubicBezTo>
                  <a:pt x="1086" y="125"/>
                  <a:pt x="1086" y="125"/>
                  <a:pt x="1086" y="125"/>
                </a:cubicBezTo>
                <a:cubicBezTo>
                  <a:pt x="1098" y="123"/>
                  <a:pt x="1110" y="124"/>
                  <a:pt x="1123" y="124"/>
                </a:cubicBezTo>
                <a:cubicBezTo>
                  <a:pt x="1116" y="123"/>
                  <a:pt x="1128" y="122"/>
                  <a:pt x="1116" y="121"/>
                </a:cubicBezTo>
                <a:cubicBezTo>
                  <a:pt x="1164" y="117"/>
                  <a:pt x="1145" y="125"/>
                  <a:pt x="1195" y="123"/>
                </a:cubicBezTo>
                <a:cubicBezTo>
                  <a:pt x="1187" y="123"/>
                  <a:pt x="1171" y="122"/>
                  <a:pt x="1182" y="121"/>
                </a:cubicBezTo>
                <a:cubicBezTo>
                  <a:pt x="1192" y="121"/>
                  <a:pt x="1205" y="121"/>
                  <a:pt x="1212" y="122"/>
                </a:cubicBezTo>
                <a:cubicBezTo>
                  <a:pt x="1247" y="121"/>
                  <a:pt x="1206" y="120"/>
                  <a:pt x="1221" y="119"/>
                </a:cubicBezTo>
                <a:cubicBezTo>
                  <a:pt x="1234" y="121"/>
                  <a:pt x="1239" y="117"/>
                  <a:pt x="1254" y="116"/>
                </a:cubicBezTo>
                <a:cubicBezTo>
                  <a:pt x="1255" y="118"/>
                  <a:pt x="1255" y="118"/>
                  <a:pt x="1255" y="118"/>
                </a:cubicBezTo>
                <a:cubicBezTo>
                  <a:pt x="1295" y="118"/>
                  <a:pt x="1265" y="114"/>
                  <a:pt x="1302" y="114"/>
                </a:cubicBezTo>
                <a:cubicBezTo>
                  <a:pt x="1286" y="117"/>
                  <a:pt x="1286" y="117"/>
                  <a:pt x="1286" y="117"/>
                </a:cubicBezTo>
                <a:cubicBezTo>
                  <a:pt x="1305" y="116"/>
                  <a:pt x="1305" y="116"/>
                  <a:pt x="1305" y="116"/>
                </a:cubicBezTo>
                <a:cubicBezTo>
                  <a:pt x="1301" y="118"/>
                  <a:pt x="1301" y="118"/>
                  <a:pt x="1301" y="118"/>
                </a:cubicBezTo>
                <a:cubicBezTo>
                  <a:pt x="1322" y="116"/>
                  <a:pt x="1328" y="116"/>
                  <a:pt x="1349" y="116"/>
                </a:cubicBezTo>
                <a:cubicBezTo>
                  <a:pt x="1344" y="115"/>
                  <a:pt x="1351" y="112"/>
                  <a:pt x="1369" y="111"/>
                </a:cubicBezTo>
                <a:cubicBezTo>
                  <a:pt x="1381" y="112"/>
                  <a:pt x="1362" y="114"/>
                  <a:pt x="1388" y="112"/>
                </a:cubicBezTo>
                <a:cubicBezTo>
                  <a:pt x="1382" y="115"/>
                  <a:pt x="1376" y="116"/>
                  <a:pt x="1365" y="115"/>
                </a:cubicBezTo>
                <a:cubicBezTo>
                  <a:pt x="1364" y="116"/>
                  <a:pt x="1359" y="116"/>
                  <a:pt x="1358" y="117"/>
                </a:cubicBezTo>
                <a:cubicBezTo>
                  <a:pt x="1371" y="118"/>
                  <a:pt x="1391" y="116"/>
                  <a:pt x="1400" y="116"/>
                </a:cubicBezTo>
                <a:cubicBezTo>
                  <a:pt x="1390" y="116"/>
                  <a:pt x="1390" y="116"/>
                  <a:pt x="1390" y="116"/>
                </a:cubicBezTo>
                <a:cubicBezTo>
                  <a:pt x="1427" y="111"/>
                  <a:pt x="1427" y="111"/>
                  <a:pt x="1427" y="111"/>
                </a:cubicBezTo>
                <a:cubicBezTo>
                  <a:pt x="1433" y="112"/>
                  <a:pt x="1428" y="112"/>
                  <a:pt x="1424" y="114"/>
                </a:cubicBezTo>
                <a:cubicBezTo>
                  <a:pt x="1431" y="114"/>
                  <a:pt x="1436" y="112"/>
                  <a:pt x="1447" y="111"/>
                </a:cubicBezTo>
                <a:cubicBezTo>
                  <a:pt x="1445" y="114"/>
                  <a:pt x="1445" y="115"/>
                  <a:pt x="1430" y="116"/>
                </a:cubicBezTo>
                <a:cubicBezTo>
                  <a:pt x="1465" y="114"/>
                  <a:pt x="1465" y="114"/>
                  <a:pt x="1465" y="114"/>
                </a:cubicBezTo>
                <a:cubicBezTo>
                  <a:pt x="1467" y="114"/>
                  <a:pt x="1483" y="115"/>
                  <a:pt x="1478" y="116"/>
                </a:cubicBezTo>
                <a:cubicBezTo>
                  <a:pt x="1498" y="116"/>
                  <a:pt x="1526" y="110"/>
                  <a:pt x="1552" y="111"/>
                </a:cubicBezTo>
                <a:cubicBezTo>
                  <a:pt x="1553" y="111"/>
                  <a:pt x="1556" y="110"/>
                  <a:pt x="1561" y="110"/>
                </a:cubicBezTo>
                <a:cubicBezTo>
                  <a:pt x="1586" y="109"/>
                  <a:pt x="1607" y="111"/>
                  <a:pt x="1636" y="108"/>
                </a:cubicBezTo>
                <a:cubicBezTo>
                  <a:pt x="1652" y="110"/>
                  <a:pt x="1652" y="110"/>
                  <a:pt x="1652" y="110"/>
                </a:cubicBezTo>
                <a:cubicBezTo>
                  <a:pt x="1675" y="109"/>
                  <a:pt x="1630" y="107"/>
                  <a:pt x="1668" y="105"/>
                </a:cubicBezTo>
                <a:cubicBezTo>
                  <a:pt x="1694" y="103"/>
                  <a:pt x="1677" y="107"/>
                  <a:pt x="1687" y="108"/>
                </a:cubicBezTo>
                <a:cubicBezTo>
                  <a:pt x="1700" y="106"/>
                  <a:pt x="1723" y="102"/>
                  <a:pt x="1747" y="104"/>
                </a:cubicBezTo>
                <a:cubicBezTo>
                  <a:pt x="1739" y="105"/>
                  <a:pt x="1733" y="104"/>
                  <a:pt x="1725" y="105"/>
                </a:cubicBezTo>
                <a:cubicBezTo>
                  <a:pt x="1744" y="106"/>
                  <a:pt x="1744" y="106"/>
                  <a:pt x="1744" y="106"/>
                </a:cubicBezTo>
                <a:cubicBezTo>
                  <a:pt x="1722" y="109"/>
                  <a:pt x="1705" y="109"/>
                  <a:pt x="1723" y="110"/>
                </a:cubicBezTo>
                <a:cubicBezTo>
                  <a:pt x="1725" y="105"/>
                  <a:pt x="1795" y="108"/>
                  <a:pt x="1797" y="102"/>
                </a:cubicBezTo>
                <a:cubicBezTo>
                  <a:pt x="1810" y="103"/>
                  <a:pt x="1810" y="103"/>
                  <a:pt x="1810" y="103"/>
                </a:cubicBezTo>
                <a:cubicBezTo>
                  <a:pt x="1806" y="103"/>
                  <a:pt x="1806" y="103"/>
                  <a:pt x="1802" y="103"/>
                </a:cubicBezTo>
                <a:cubicBezTo>
                  <a:pt x="1826" y="105"/>
                  <a:pt x="1820" y="99"/>
                  <a:pt x="1851" y="99"/>
                </a:cubicBezTo>
                <a:cubicBezTo>
                  <a:pt x="1858" y="99"/>
                  <a:pt x="1864" y="99"/>
                  <a:pt x="1864" y="100"/>
                </a:cubicBezTo>
                <a:cubicBezTo>
                  <a:pt x="1885" y="98"/>
                  <a:pt x="1885" y="98"/>
                  <a:pt x="1885" y="98"/>
                </a:cubicBezTo>
                <a:cubicBezTo>
                  <a:pt x="1891" y="98"/>
                  <a:pt x="1891" y="99"/>
                  <a:pt x="1887" y="99"/>
                </a:cubicBezTo>
                <a:cubicBezTo>
                  <a:pt x="1920" y="98"/>
                  <a:pt x="1920" y="98"/>
                  <a:pt x="1920" y="98"/>
                </a:cubicBezTo>
                <a:cubicBezTo>
                  <a:pt x="1925" y="97"/>
                  <a:pt x="1937" y="95"/>
                  <a:pt x="1942" y="95"/>
                </a:cubicBezTo>
                <a:cubicBezTo>
                  <a:pt x="1952" y="95"/>
                  <a:pt x="1938" y="95"/>
                  <a:pt x="1940" y="96"/>
                </a:cubicBezTo>
                <a:cubicBezTo>
                  <a:pt x="1960" y="94"/>
                  <a:pt x="1960" y="94"/>
                  <a:pt x="1960" y="94"/>
                </a:cubicBezTo>
                <a:cubicBezTo>
                  <a:pt x="1968" y="95"/>
                  <a:pt x="1952" y="97"/>
                  <a:pt x="1938" y="97"/>
                </a:cubicBezTo>
                <a:cubicBezTo>
                  <a:pt x="1955" y="102"/>
                  <a:pt x="1955" y="96"/>
                  <a:pt x="1984" y="97"/>
                </a:cubicBezTo>
                <a:cubicBezTo>
                  <a:pt x="1990" y="94"/>
                  <a:pt x="1995" y="95"/>
                  <a:pt x="2003" y="96"/>
                </a:cubicBezTo>
                <a:cubicBezTo>
                  <a:pt x="2010" y="96"/>
                  <a:pt x="2018" y="96"/>
                  <a:pt x="2030" y="94"/>
                </a:cubicBezTo>
                <a:cubicBezTo>
                  <a:pt x="2030" y="96"/>
                  <a:pt x="2041" y="95"/>
                  <a:pt x="2056" y="95"/>
                </a:cubicBezTo>
                <a:cubicBezTo>
                  <a:pt x="2055" y="98"/>
                  <a:pt x="2055" y="98"/>
                  <a:pt x="2055" y="98"/>
                </a:cubicBezTo>
                <a:cubicBezTo>
                  <a:pt x="2070" y="96"/>
                  <a:pt x="2069" y="95"/>
                  <a:pt x="2078" y="94"/>
                </a:cubicBezTo>
                <a:cubicBezTo>
                  <a:pt x="2095" y="93"/>
                  <a:pt x="2099" y="95"/>
                  <a:pt x="2103" y="97"/>
                </a:cubicBezTo>
                <a:cubicBezTo>
                  <a:pt x="2131" y="96"/>
                  <a:pt x="2084" y="94"/>
                  <a:pt x="2117" y="93"/>
                </a:cubicBezTo>
                <a:cubicBezTo>
                  <a:pt x="2140" y="93"/>
                  <a:pt x="2156" y="92"/>
                  <a:pt x="2184" y="89"/>
                </a:cubicBezTo>
                <a:cubicBezTo>
                  <a:pt x="2200" y="90"/>
                  <a:pt x="2181" y="91"/>
                  <a:pt x="2187" y="91"/>
                </a:cubicBezTo>
                <a:cubicBezTo>
                  <a:pt x="2201" y="89"/>
                  <a:pt x="2201" y="89"/>
                  <a:pt x="2201" y="89"/>
                </a:cubicBezTo>
                <a:cubicBezTo>
                  <a:pt x="2205" y="89"/>
                  <a:pt x="2203" y="90"/>
                  <a:pt x="2203" y="90"/>
                </a:cubicBezTo>
                <a:cubicBezTo>
                  <a:pt x="2215" y="89"/>
                  <a:pt x="2204" y="87"/>
                  <a:pt x="2223" y="86"/>
                </a:cubicBezTo>
                <a:cubicBezTo>
                  <a:pt x="2228" y="82"/>
                  <a:pt x="2262" y="89"/>
                  <a:pt x="2285" y="85"/>
                </a:cubicBezTo>
                <a:cubicBezTo>
                  <a:pt x="2291" y="86"/>
                  <a:pt x="2282" y="87"/>
                  <a:pt x="2284" y="88"/>
                </a:cubicBezTo>
                <a:cubicBezTo>
                  <a:pt x="2316" y="85"/>
                  <a:pt x="2312" y="85"/>
                  <a:pt x="2338" y="81"/>
                </a:cubicBezTo>
                <a:cubicBezTo>
                  <a:pt x="2361" y="82"/>
                  <a:pt x="2361" y="82"/>
                  <a:pt x="2361" y="82"/>
                </a:cubicBezTo>
                <a:cubicBezTo>
                  <a:pt x="2344" y="80"/>
                  <a:pt x="2365" y="78"/>
                  <a:pt x="2385" y="75"/>
                </a:cubicBezTo>
                <a:cubicBezTo>
                  <a:pt x="2379" y="74"/>
                  <a:pt x="2373" y="74"/>
                  <a:pt x="2370" y="73"/>
                </a:cubicBezTo>
                <a:cubicBezTo>
                  <a:pt x="2400" y="71"/>
                  <a:pt x="2400" y="71"/>
                  <a:pt x="2400" y="71"/>
                </a:cubicBezTo>
                <a:cubicBezTo>
                  <a:pt x="2402" y="72"/>
                  <a:pt x="2402" y="72"/>
                  <a:pt x="2400" y="73"/>
                </a:cubicBezTo>
                <a:cubicBezTo>
                  <a:pt x="2400" y="73"/>
                  <a:pt x="2400" y="73"/>
                  <a:pt x="2401" y="73"/>
                </a:cubicBezTo>
                <a:cubicBezTo>
                  <a:pt x="2412" y="74"/>
                  <a:pt x="2406" y="75"/>
                  <a:pt x="2399" y="77"/>
                </a:cubicBezTo>
                <a:cubicBezTo>
                  <a:pt x="2395" y="76"/>
                  <a:pt x="2392" y="76"/>
                  <a:pt x="2388" y="76"/>
                </a:cubicBezTo>
                <a:cubicBezTo>
                  <a:pt x="2381" y="77"/>
                  <a:pt x="2373" y="79"/>
                  <a:pt x="2375" y="81"/>
                </a:cubicBezTo>
                <a:cubicBezTo>
                  <a:pt x="2377" y="80"/>
                  <a:pt x="2381" y="80"/>
                  <a:pt x="2385" y="80"/>
                </a:cubicBezTo>
                <a:cubicBezTo>
                  <a:pt x="2384" y="80"/>
                  <a:pt x="2382" y="81"/>
                  <a:pt x="2383" y="81"/>
                </a:cubicBezTo>
                <a:cubicBezTo>
                  <a:pt x="2384" y="81"/>
                  <a:pt x="2387" y="80"/>
                  <a:pt x="2392" y="80"/>
                </a:cubicBezTo>
                <a:cubicBezTo>
                  <a:pt x="2399" y="82"/>
                  <a:pt x="2399" y="82"/>
                  <a:pt x="2399" y="82"/>
                </a:cubicBezTo>
                <a:cubicBezTo>
                  <a:pt x="2401" y="81"/>
                  <a:pt x="2401" y="81"/>
                  <a:pt x="2401" y="81"/>
                </a:cubicBezTo>
                <a:cubicBezTo>
                  <a:pt x="2439" y="82"/>
                  <a:pt x="2439" y="82"/>
                  <a:pt x="2439" y="82"/>
                </a:cubicBezTo>
                <a:cubicBezTo>
                  <a:pt x="2467" y="78"/>
                  <a:pt x="2491" y="73"/>
                  <a:pt x="2535" y="71"/>
                </a:cubicBezTo>
                <a:cubicBezTo>
                  <a:pt x="2524" y="73"/>
                  <a:pt x="2533" y="74"/>
                  <a:pt x="2532" y="77"/>
                </a:cubicBezTo>
                <a:cubicBezTo>
                  <a:pt x="2520" y="74"/>
                  <a:pt x="2498" y="79"/>
                  <a:pt x="2475" y="79"/>
                </a:cubicBezTo>
                <a:cubicBezTo>
                  <a:pt x="2487" y="79"/>
                  <a:pt x="2485" y="80"/>
                  <a:pt x="2482" y="81"/>
                </a:cubicBezTo>
                <a:cubicBezTo>
                  <a:pt x="2522" y="77"/>
                  <a:pt x="2522" y="77"/>
                  <a:pt x="2522" y="77"/>
                </a:cubicBezTo>
                <a:cubicBezTo>
                  <a:pt x="2521" y="79"/>
                  <a:pt x="2531" y="78"/>
                  <a:pt x="2541" y="79"/>
                </a:cubicBezTo>
                <a:cubicBezTo>
                  <a:pt x="2533" y="75"/>
                  <a:pt x="2572" y="75"/>
                  <a:pt x="2588" y="74"/>
                </a:cubicBezTo>
                <a:cubicBezTo>
                  <a:pt x="2589" y="75"/>
                  <a:pt x="2585" y="76"/>
                  <a:pt x="2565" y="77"/>
                </a:cubicBezTo>
                <a:cubicBezTo>
                  <a:pt x="2587" y="79"/>
                  <a:pt x="2594" y="71"/>
                  <a:pt x="2616" y="73"/>
                </a:cubicBezTo>
                <a:cubicBezTo>
                  <a:pt x="2611" y="73"/>
                  <a:pt x="2608" y="73"/>
                  <a:pt x="2606" y="74"/>
                </a:cubicBezTo>
                <a:cubicBezTo>
                  <a:pt x="2618" y="72"/>
                  <a:pt x="2645" y="73"/>
                  <a:pt x="2639" y="74"/>
                </a:cubicBezTo>
                <a:cubicBezTo>
                  <a:pt x="2673" y="74"/>
                  <a:pt x="2734" y="71"/>
                  <a:pt x="2739" y="68"/>
                </a:cubicBezTo>
                <a:cubicBezTo>
                  <a:pt x="2739" y="68"/>
                  <a:pt x="2734" y="72"/>
                  <a:pt x="2732" y="73"/>
                </a:cubicBezTo>
                <a:cubicBezTo>
                  <a:pt x="2791" y="59"/>
                  <a:pt x="2791" y="59"/>
                  <a:pt x="2791" y="59"/>
                </a:cubicBezTo>
                <a:cubicBezTo>
                  <a:pt x="2785" y="63"/>
                  <a:pt x="2805" y="69"/>
                  <a:pt x="2778" y="71"/>
                </a:cubicBezTo>
                <a:cubicBezTo>
                  <a:pt x="2786" y="72"/>
                  <a:pt x="2796" y="72"/>
                  <a:pt x="2812" y="70"/>
                </a:cubicBezTo>
                <a:cubicBezTo>
                  <a:pt x="2807" y="70"/>
                  <a:pt x="2799" y="66"/>
                  <a:pt x="2806" y="66"/>
                </a:cubicBezTo>
                <a:cubicBezTo>
                  <a:pt x="2825" y="69"/>
                  <a:pt x="2820" y="67"/>
                  <a:pt x="2843" y="69"/>
                </a:cubicBezTo>
                <a:cubicBezTo>
                  <a:pt x="2838" y="68"/>
                  <a:pt x="2846" y="64"/>
                  <a:pt x="2858" y="64"/>
                </a:cubicBezTo>
                <a:cubicBezTo>
                  <a:pt x="2856" y="65"/>
                  <a:pt x="2859" y="68"/>
                  <a:pt x="2854" y="69"/>
                </a:cubicBezTo>
                <a:cubicBezTo>
                  <a:pt x="2884" y="64"/>
                  <a:pt x="2884" y="64"/>
                  <a:pt x="2884" y="64"/>
                </a:cubicBezTo>
                <a:cubicBezTo>
                  <a:pt x="2879" y="65"/>
                  <a:pt x="2885" y="68"/>
                  <a:pt x="2891" y="69"/>
                </a:cubicBezTo>
                <a:cubicBezTo>
                  <a:pt x="2888" y="68"/>
                  <a:pt x="2919" y="68"/>
                  <a:pt x="2927" y="67"/>
                </a:cubicBezTo>
                <a:cubicBezTo>
                  <a:pt x="2914" y="66"/>
                  <a:pt x="2914" y="66"/>
                  <a:pt x="2914" y="66"/>
                </a:cubicBezTo>
                <a:cubicBezTo>
                  <a:pt x="2949" y="66"/>
                  <a:pt x="2948" y="59"/>
                  <a:pt x="2983" y="58"/>
                </a:cubicBezTo>
                <a:cubicBezTo>
                  <a:pt x="2979" y="59"/>
                  <a:pt x="2973" y="64"/>
                  <a:pt x="2991" y="64"/>
                </a:cubicBezTo>
                <a:cubicBezTo>
                  <a:pt x="2999" y="62"/>
                  <a:pt x="3027" y="51"/>
                  <a:pt x="3058" y="49"/>
                </a:cubicBezTo>
                <a:cubicBezTo>
                  <a:pt x="3064" y="50"/>
                  <a:pt x="3064" y="50"/>
                  <a:pt x="3064" y="50"/>
                </a:cubicBezTo>
                <a:cubicBezTo>
                  <a:pt x="3088" y="48"/>
                  <a:pt x="3088" y="48"/>
                  <a:pt x="3088" y="48"/>
                </a:cubicBezTo>
                <a:cubicBezTo>
                  <a:pt x="3073" y="51"/>
                  <a:pt x="3031" y="61"/>
                  <a:pt x="3009" y="64"/>
                </a:cubicBezTo>
                <a:cubicBezTo>
                  <a:pt x="3022" y="65"/>
                  <a:pt x="3013" y="66"/>
                  <a:pt x="3032" y="65"/>
                </a:cubicBezTo>
                <a:cubicBezTo>
                  <a:pt x="3039" y="66"/>
                  <a:pt x="3022" y="67"/>
                  <a:pt x="3016" y="68"/>
                </a:cubicBezTo>
                <a:cubicBezTo>
                  <a:pt x="3062" y="67"/>
                  <a:pt x="3062" y="67"/>
                  <a:pt x="3062" y="67"/>
                </a:cubicBezTo>
                <a:cubicBezTo>
                  <a:pt x="3060" y="64"/>
                  <a:pt x="3097" y="63"/>
                  <a:pt x="3095" y="61"/>
                </a:cubicBezTo>
                <a:cubicBezTo>
                  <a:pt x="3045" y="65"/>
                  <a:pt x="3045" y="65"/>
                  <a:pt x="3045" y="65"/>
                </a:cubicBezTo>
                <a:cubicBezTo>
                  <a:pt x="3043" y="63"/>
                  <a:pt x="3074" y="57"/>
                  <a:pt x="3107" y="56"/>
                </a:cubicBezTo>
                <a:cubicBezTo>
                  <a:pt x="3115" y="57"/>
                  <a:pt x="3101" y="61"/>
                  <a:pt x="3101" y="62"/>
                </a:cubicBezTo>
                <a:cubicBezTo>
                  <a:pt x="3106" y="61"/>
                  <a:pt x="3132" y="60"/>
                  <a:pt x="3135" y="60"/>
                </a:cubicBezTo>
                <a:cubicBezTo>
                  <a:pt x="3122" y="62"/>
                  <a:pt x="3122" y="62"/>
                  <a:pt x="3122" y="62"/>
                </a:cubicBezTo>
                <a:cubicBezTo>
                  <a:pt x="3140" y="63"/>
                  <a:pt x="3151" y="58"/>
                  <a:pt x="3173" y="60"/>
                </a:cubicBezTo>
                <a:cubicBezTo>
                  <a:pt x="3181" y="60"/>
                  <a:pt x="3196" y="62"/>
                  <a:pt x="3197" y="61"/>
                </a:cubicBezTo>
                <a:cubicBezTo>
                  <a:pt x="3185" y="58"/>
                  <a:pt x="3182" y="48"/>
                  <a:pt x="3190" y="45"/>
                </a:cubicBezTo>
                <a:cubicBezTo>
                  <a:pt x="3193" y="45"/>
                  <a:pt x="3230" y="47"/>
                  <a:pt x="3238" y="48"/>
                </a:cubicBezTo>
                <a:cubicBezTo>
                  <a:pt x="3251" y="50"/>
                  <a:pt x="3220" y="55"/>
                  <a:pt x="3231" y="57"/>
                </a:cubicBezTo>
                <a:cubicBezTo>
                  <a:pt x="3231" y="56"/>
                  <a:pt x="3238" y="55"/>
                  <a:pt x="3241" y="55"/>
                </a:cubicBezTo>
                <a:cubicBezTo>
                  <a:pt x="3249" y="55"/>
                  <a:pt x="3237" y="57"/>
                  <a:pt x="3255" y="56"/>
                </a:cubicBezTo>
                <a:cubicBezTo>
                  <a:pt x="3258" y="53"/>
                  <a:pt x="3290" y="56"/>
                  <a:pt x="3263" y="53"/>
                </a:cubicBezTo>
                <a:cubicBezTo>
                  <a:pt x="3280" y="52"/>
                  <a:pt x="3281" y="53"/>
                  <a:pt x="3301" y="52"/>
                </a:cubicBezTo>
                <a:cubicBezTo>
                  <a:pt x="3294" y="51"/>
                  <a:pt x="3318" y="46"/>
                  <a:pt x="3335" y="45"/>
                </a:cubicBezTo>
                <a:cubicBezTo>
                  <a:pt x="3334" y="45"/>
                  <a:pt x="3338" y="46"/>
                  <a:pt x="3340" y="46"/>
                </a:cubicBezTo>
                <a:cubicBezTo>
                  <a:pt x="3374" y="46"/>
                  <a:pt x="3393" y="46"/>
                  <a:pt x="3425" y="45"/>
                </a:cubicBezTo>
                <a:cubicBezTo>
                  <a:pt x="3428" y="46"/>
                  <a:pt x="3444" y="46"/>
                  <a:pt x="3437" y="48"/>
                </a:cubicBezTo>
                <a:cubicBezTo>
                  <a:pt x="3442" y="47"/>
                  <a:pt x="3446" y="46"/>
                  <a:pt x="3456" y="46"/>
                </a:cubicBezTo>
                <a:cubicBezTo>
                  <a:pt x="3475" y="48"/>
                  <a:pt x="3434" y="47"/>
                  <a:pt x="3448" y="49"/>
                </a:cubicBezTo>
                <a:cubicBezTo>
                  <a:pt x="3450" y="48"/>
                  <a:pt x="3474" y="46"/>
                  <a:pt x="3488" y="45"/>
                </a:cubicBezTo>
                <a:cubicBezTo>
                  <a:pt x="3484" y="42"/>
                  <a:pt x="3455" y="45"/>
                  <a:pt x="3441" y="47"/>
                </a:cubicBezTo>
                <a:cubicBezTo>
                  <a:pt x="3441" y="43"/>
                  <a:pt x="3466" y="39"/>
                  <a:pt x="3499" y="37"/>
                </a:cubicBezTo>
                <a:cubicBezTo>
                  <a:pt x="3526" y="35"/>
                  <a:pt x="3511" y="38"/>
                  <a:pt x="3516" y="38"/>
                </a:cubicBezTo>
                <a:cubicBezTo>
                  <a:pt x="3566" y="37"/>
                  <a:pt x="3558" y="31"/>
                  <a:pt x="3600" y="32"/>
                </a:cubicBezTo>
                <a:cubicBezTo>
                  <a:pt x="3617" y="34"/>
                  <a:pt x="3601" y="36"/>
                  <a:pt x="3605" y="38"/>
                </a:cubicBezTo>
                <a:cubicBezTo>
                  <a:pt x="3583" y="39"/>
                  <a:pt x="3571" y="37"/>
                  <a:pt x="3556" y="38"/>
                </a:cubicBezTo>
                <a:cubicBezTo>
                  <a:pt x="3575" y="38"/>
                  <a:pt x="3575" y="38"/>
                  <a:pt x="3575" y="38"/>
                </a:cubicBezTo>
                <a:cubicBezTo>
                  <a:pt x="3568" y="39"/>
                  <a:pt x="3553" y="40"/>
                  <a:pt x="3545" y="40"/>
                </a:cubicBezTo>
                <a:cubicBezTo>
                  <a:pt x="3559" y="41"/>
                  <a:pt x="3630" y="38"/>
                  <a:pt x="3669" y="38"/>
                </a:cubicBezTo>
                <a:cubicBezTo>
                  <a:pt x="3676" y="37"/>
                  <a:pt x="3688" y="36"/>
                  <a:pt x="3682" y="36"/>
                </a:cubicBezTo>
                <a:cubicBezTo>
                  <a:pt x="3670" y="36"/>
                  <a:pt x="3670" y="36"/>
                  <a:pt x="3670" y="36"/>
                </a:cubicBezTo>
                <a:cubicBezTo>
                  <a:pt x="3658" y="35"/>
                  <a:pt x="3693" y="33"/>
                  <a:pt x="3677" y="33"/>
                </a:cubicBezTo>
                <a:cubicBezTo>
                  <a:pt x="3694" y="31"/>
                  <a:pt x="3712" y="29"/>
                  <a:pt x="3735" y="29"/>
                </a:cubicBezTo>
                <a:cubicBezTo>
                  <a:pt x="3740" y="31"/>
                  <a:pt x="3740" y="31"/>
                  <a:pt x="3740" y="31"/>
                </a:cubicBezTo>
                <a:cubicBezTo>
                  <a:pt x="3739" y="31"/>
                  <a:pt x="3724" y="30"/>
                  <a:pt x="3718" y="31"/>
                </a:cubicBezTo>
                <a:cubicBezTo>
                  <a:pt x="3728" y="30"/>
                  <a:pt x="3754" y="33"/>
                  <a:pt x="3764" y="30"/>
                </a:cubicBezTo>
                <a:cubicBezTo>
                  <a:pt x="3748" y="29"/>
                  <a:pt x="3748" y="29"/>
                  <a:pt x="3748" y="29"/>
                </a:cubicBezTo>
                <a:cubicBezTo>
                  <a:pt x="3764" y="27"/>
                  <a:pt x="3785" y="23"/>
                  <a:pt x="3805" y="23"/>
                </a:cubicBezTo>
                <a:cubicBezTo>
                  <a:pt x="3796" y="21"/>
                  <a:pt x="3800" y="23"/>
                  <a:pt x="3786" y="21"/>
                </a:cubicBezTo>
                <a:cubicBezTo>
                  <a:pt x="3799" y="24"/>
                  <a:pt x="3733" y="22"/>
                  <a:pt x="3754" y="26"/>
                </a:cubicBezTo>
                <a:cubicBezTo>
                  <a:pt x="3739" y="23"/>
                  <a:pt x="3728" y="25"/>
                  <a:pt x="3709" y="24"/>
                </a:cubicBezTo>
                <a:cubicBezTo>
                  <a:pt x="3710" y="24"/>
                  <a:pt x="3713" y="24"/>
                  <a:pt x="3698" y="24"/>
                </a:cubicBezTo>
                <a:cubicBezTo>
                  <a:pt x="3697" y="24"/>
                  <a:pt x="3695" y="26"/>
                  <a:pt x="3694" y="26"/>
                </a:cubicBezTo>
                <a:cubicBezTo>
                  <a:pt x="3698" y="26"/>
                  <a:pt x="3702" y="26"/>
                  <a:pt x="3703" y="27"/>
                </a:cubicBezTo>
                <a:cubicBezTo>
                  <a:pt x="3694" y="29"/>
                  <a:pt x="3667" y="30"/>
                  <a:pt x="3658" y="31"/>
                </a:cubicBezTo>
                <a:cubicBezTo>
                  <a:pt x="3648" y="31"/>
                  <a:pt x="3662" y="30"/>
                  <a:pt x="3656" y="29"/>
                </a:cubicBezTo>
                <a:cubicBezTo>
                  <a:pt x="3643" y="31"/>
                  <a:pt x="3643" y="31"/>
                  <a:pt x="3643" y="31"/>
                </a:cubicBezTo>
                <a:cubicBezTo>
                  <a:pt x="3641" y="29"/>
                  <a:pt x="3615" y="29"/>
                  <a:pt x="3639" y="27"/>
                </a:cubicBezTo>
                <a:cubicBezTo>
                  <a:pt x="3618" y="28"/>
                  <a:pt x="3618" y="28"/>
                  <a:pt x="3618" y="28"/>
                </a:cubicBezTo>
                <a:cubicBezTo>
                  <a:pt x="3605" y="27"/>
                  <a:pt x="3587" y="27"/>
                  <a:pt x="3577" y="28"/>
                </a:cubicBezTo>
                <a:cubicBezTo>
                  <a:pt x="3566" y="28"/>
                  <a:pt x="3551" y="31"/>
                  <a:pt x="3560" y="29"/>
                </a:cubicBezTo>
                <a:cubicBezTo>
                  <a:pt x="3526" y="31"/>
                  <a:pt x="3526" y="31"/>
                  <a:pt x="3526" y="31"/>
                </a:cubicBezTo>
                <a:cubicBezTo>
                  <a:pt x="3525" y="31"/>
                  <a:pt x="3525" y="31"/>
                  <a:pt x="3525" y="31"/>
                </a:cubicBezTo>
                <a:cubicBezTo>
                  <a:pt x="3492" y="32"/>
                  <a:pt x="3456" y="36"/>
                  <a:pt x="3418" y="34"/>
                </a:cubicBezTo>
                <a:cubicBezTo>
                  <a:pt x="3407" y="35"/>
                  <a:pt x="3395" y="35"/>
                  <a:pt x="3376" y="35"/>
                </a:cubicBezTo>
                <a:cubicBezTo>
                  <a:pt x="3372" y="34"/>
                  <a:pt x="3372" y="34"/>
                  <a:pt x="3372" y="34"/>
                </a:cubicBezTo>
                <a:cubicBezTo>
                  <a:pt x="3358" y="35"/>
                  <a:pt x="3329" y="34"/>
                  <a:pt x="3323" y="36"/>
                </a:cubicBezTo>
                <a:cubicBezTo>
                  <a:pt x="3307" y="32"/>
                  <a:pt x="3252" y="37"/>
                  <a:pt x="3227" y="37"/>
                </a:cubicBezTo>
                <a:cubicBezTo>
                  <a:pt x="3226" y="39"/>
                  <a:pt x="3226" y="39"/>
                  <a:pt x="3226" y="39"/>
                </a:cubicBezTo>
                <a:cubicBezTo>
                  <a:pt x="3208" y="39"/>
                  <a:pt x="3191" y="40"/>
                  <a:pt x="3170" y="42"/>
                </a:cubicBezTo>
                <a:cubicBezTo>
                  <a:pt x="3171" y="43"/>
                  <a:pt x="3171" y="43"/>
                  <a:pt x="3171" y="43"/>
                </a:cubicBezTo>
                <a:cubicBezTo>
                  <a:pt x="3152" y="45"/>
                  <a:pt x="3123" y="43"/>
                  <a:pt x="3093" y="45"/>
                </a:cubicBezTo>
                <a:cubicBezTo>
                  <a:pt x="3095" y="44"/>
                  <a:pt x="3102" y="44"/>
                  <a:pt x="3108" y="44"/>
                </a:cubicBezTo>
                <a:cubicBezTo>
                  <a:pt x="3072" y="41"/>
                  <a:pt x="3033" y="49"/>
                  <a:pt x="3001" y="47"/>
                </a:cubicBezTo>
                <a:cubicBezTo>
                  <a:pt x="2993" y="48"/>
                  <a:pt x="2987" y="48"/>
                  <a:pt x="2981" y="48"/>
                </a:cubicBezTo>
                <a:cubicBezTo>
                  <a:pt x="2982" y="48"/>
                  <a:pt x="2983" y="48"/>
                  <a:pt x="2983" y="47"/>
                </a:cubicBezTo>
                <a:cubicBezTo>
                  <a:pt x="2982" y="47"/>
                  <a:pt x="2981" y="48"/>
                  <a:pt x="2980" y="48"/>
                </a:cubicBezTo>
                <a:cubicBezTo>
                  <a:pt x="2976" y="47"/>
                  <a:pt x="2973" y="47"/>
                  <a:pt x="2969" y="47"/>
                </a:cubicBezTo>
                <a:cubicBezTo>
                  <a:pt x="2972" y="47"/>
                  <a:pt x="2975" y="48"/>
                  <a:pt x="2978" y="48"/>
                </a:cubicBezTo>
                <a:cubicBezTo>
                  <a:pt x="2972" y="48"/>
                  <a:pt x="2962" y="48"/>
                  <a:pt x="2953" y="49"/>
                </a:cubicBezTo>
                <a:cubicBezTo>
                  <a:pt x="2949" y="47"/>
                  <a:pt x="2949" y="47"/>
                  <a:pt x="2949" y="47"/>
                </a:cubicBezTo>
                <a:cubicBezTo>
                  <a:pt x="2949" y="47"/>
                  <a:pt x="2948" y="47"/>
                  <a:pt x="2947" y="47"/>
                </a:cubicBezTo>
                <a:cubicBezTo>
                  <a:pt x="2938" y="47"/>
                  <a:pt x="2940" y="48"/>
                  <a:pt x="2945" y="50"/>
                </a:cubicBezTo>
                <a:cubicBezTo>
                  <a:pt x="2940" y="50"/>
                  <a:pt x="2936" y="51"/>
                  <a:pt x="2933" y="51"/>
                </a:cubicBezTo>
                <a:cubicBezTo>
                  <a:pt x="2925" y="48"/>
                  <a:pt x="2909" y="53"/>
                  <a:pt x="2898" y="50"/>
                </a:cubicBezTo>
                <a:cubicBezTo>
                  <a:pt x="2893" y="52"/>
                  <a:pt x="2858" y="52"/>
                  <a:pt x="2849" y="56"/>
                </a:cubicBezTo>
                <a:cubicBezTo>
                  <a:pt x="2848" y="57"/>
                  <a:pt x="2848" y="57"/>
                  <a:pt x="2847" y="57"/>
                </a:cubicBezTo>
                <a:cubicBezTo>
                  <a:pt x="2847" y="57"/>
                  <a:pt x="2845" y="57"/>
                  <a:pt x="2849" y="56"/>
                </a:cubicBezTo>
                <a:cubicBezTo>
                  <a:pt x="2839" y="56"/>
                  <a:pt x="2829" y="56"/>
                  <a:pt x="2820" y="57"/>
                </a:cubicBezTo>
                <a:cubicBezTo>
                  <a:pt x="2815" y="55"/>
                  <a:pt x="2815" y="55"/>
                  <a:pt x="2815" y="55"/>
                </a:cubicBezTo>
                <a:cubicBezTo>
                  <a:pt x="2793" y="59"/>
                  <a:pt x="2793" y="59"/>
                  <a:pt x="2793" y="59"/>
                </a:cubicBezTo>
                <a:cubicBezTo>
                  <a:pt x="2779" y="58"/>
                  <a:pt x="2774" y="57"/>
                  <a:pt x="2787" y="55"/>
                </a:cubicBezTo>
                <a:cubicBezTo>
                  <a:pt x="2755" y="59"/>
                  <a:pt x="2761" y="57"/>
                  <a:pt x="2733" y="60"/>
                </a:cubicBezTo>
                <a:cubicBezTo>
                  <a:pt x="2734" y="59"/>
                  <a:pt x="2734" y="59"/>
                  <a:pt x="2734" y="59"/>
                </a:cubicBezTo>
                <a:cubicBezTo>
                  <a:pt x="2724" y="59"/>
                  <a:pt x="2709" y="62"/>
                  <a:pt x="2703" y="61"/>
                </a:cubicBezTo>
                <a:cubicBezTo>
                  <a:pt x="2680" y="58"/>
                  <a:pt x="2593" y="63"/>
                  <a:pt x="2536" y="62"/>
                </a:cubicBezTo>
                <a:cubicBezTo>
                  <a:pt x="2547" y="67"/>
                  <a:pt x="2509" y="61"/>
                  <a:pt x="2507" y="65"/>
                </a:cubicBezTo>
                <a:cubicBezTo>
                  <a:pt x="2504" y="64"/>
                  <a:pt x="2496" y="63"/>
                  <a:pt x="2505" y="62"/>
                </a:cubicBezTo>
                <a:cubicBezTo>
                  <a:pt x="2476" y="64"/>
                  <a:pt x="2461" y="62"/>
                  <a:pt x="2441" y="65"/>
                </a:cubicBezTo>
                <a:cubicBezTo>
                  <a:pt x="2438" y="64"/>
                  <a:pt x="2447" y="63"/>
                  <a:pt x="2444" y="63"/>
                </a:cubicBezTo>
                <a:cubicBezTo>
                  <a:pt x="2442" y="63"/>
                  <a:pt x="2435" y="64"/>
                  <a:pt x="2432" y="63"/>
                </a:cubicBezTo>
                <a:cubicBezTo>
                  <a:pt x="2429" y="63"/>
                  <a:pt x="2433" y="62"/>
                  <a:pt x="2437" y="62"/>
                </a:cubicBezTo>
                <a:cubicBezTo>
                  <a:pt x="2410" y="63"/>
                  <a:pt x="2407" y="66"/>
                  <a:pt x="2406" y="70"/>
                </a:cubicBezTo>
                <a:cubicBezTo>
                  <a:pt x="2391" y="68"/>
                  <a:pt x="2384" y="69"/>
                  <a:pt x="2372" y="71"/>
                </a:cubicBezTo>
                <a:cubicBezTo>
                  <a:pt x="2367" y="70"/>
                  <a:pt x="2358" y="70"/>
                  <a:pt x="2376" y="69"/>
                </a:cubicBezTo>
                <a:cubicBezTo>
                  <a:pt x="2366" y="69"/>
                  <a:pt x="2313" y="69"/>
                  <a:pt x="2312" y="72"/>
                </a:cubicBezTo>
                <a:cubicBezTo>
                  <a:pt x="2309" y="71"/>
                  <a:pt x="2297" y="72"/>
                  <a:pt x="2295" y="72"/>
                </a:cubicBezTo>
                <a:cubicBezTo>
                  <a:pt x="2271" y="73"/>
                  <a:pt x="2269" y="73"/>
                  <a:pt x="2246" y="73"/>
                </a:cubicBezTo>
                <a:cubicBezTo>
                  <a:pt x="2253" y="74"/>
                  <a:pt x="2253" y="74"/>
                  <a:pt x="2253" y="74"/>
                </a:cubicBezTo>
                <a:cubicBezTo>
                  <a:pt x="2244" y="77"/>
                  <a:pt x="2234" y="75"/>
                  <a:pt x="2215" y="76"/>
                </a:cubicBezTo>
                <a:cubicBezTo>
                  <a:pt x="2216" y="75"/>
                  <a:pt x="2216" y="75"/>
                  <a:pt x="2216" y="75"/>
                </a:cubicBezTo>
                <a:cubicBezTo>
                  <a:pt x="2174" y="74"/>
                  <a:pt x="2198" y="77"/>
                  <a:pt x="2156" y="76"/>
                </a:cubicBezTo>
                <a:cubicBezTo>
                  <a:pt x="2158" y="78"/>
                  <a:pt x="2158" y="78"/>
                  <a:pt x="2158" y="78"/>
                </a:cubicBezTo>
                <a:cubicBezTo>
                  <a:pt x="2154" y="82"/>
                  <a:pt x="2121" y="76"/>
                  <a:pt x="2097" y="78"/>
                </a:cubicBezTo>
                <a:cubicBezTo>
                  <a:pt x="2106" y="79"/>
                  <a:pt x="2106" y="79"/>
                  <a:pt x="2106" y="79"/>
                </a:cubicBezTo>
                <a:cubicBezTo>
                  <a:pt x="2093" y="81"/>
                  <a:pt x="2069" y="75"/>
                  <a:pt x="2055" y="75"/>
                </a:cubicBezTo>
                <a:cubicBezTo>
                  <a:pt x="2052" y="74"/>
                  <a:pt x="2060" y="74"/>
                  <a:pt x="2064" y="74"/>
                </a:cubicBezTo>
                <a:cubicBezTo>
                  <a:pt x="2029" y="72"/>
                  <a:pt x="2060" y="76"/>
                  <a:pt x="2034" y="78"/>
                </a:cubicBezTo>
                <a:cubicBezTo>
                  <a:pt x="2029" y="76"/>
                  <a:pt x="2040" y="74"/>
                  <a:pt x="2022" y="74"/>
                </a:cubicBezTo>
                <a:cubicBezTo>
                  <a:pt x="2014" y="73"/>
                  <a:pt x="1972" y="80"/>
                  <a:pt x="1948" y="78"/>
                </a:cubicBezTo>
                <a:cubicBezTo>
                  <a:pt x="1953" y="79"/>
                  <a:pt x="1958" y="80"/>
                  <a:pt x="1946" y="81"/>
                </a:cubicBezTo>
                <a:cubicBezTo>
                  <a:pt x="1928" y="82"/>
                  <a:pt x="1897" y="79"/>
                  <a:pt x="1880" y="82"/>
                </a:cubicBezTo>
                <a:cubicBezTo>
                  <a:pt x="1878" y="82"/>
                  <a:pt x="1877" y="82"/>
                  <a:pt x="1877" y="82"/>
                </a:cubicBezTo>
                <a:cubicBezTo>
                  <a:pt x="1863" y="84"/>
                  <a:pt x="1831" y="85"/>
                  <a:pt x="1822" y="87"/>
                </a:cubicBezTo>
                <a:cubicBezTo>
                  <a:pt x="1809" y="80"/>
                  <a:pt x="1735" y="93"/>
                  <a:pt x="1735" y="87"/>
                </a:cubicBezTo>
                <a:cubicBezTo>
                  <a:pt x="1692" y="89"/>
                  <a:pt x="1692" y="89"/>
                  <a:pt x="1692" y="89"/>
                </a:cubicBezTo>
                <a:cubicBezTo>
                  <a:pt x="1693" y="88"/>
                  <a:pt x="1693" y="88"/>
                  <a:pt x="1693" y="88"/>
                </a:cubicBezTo>
                <a:cubicBezTo>
                  <a:pt x="1665" y="88"/>
                  <a:pt x="1655" y="90"/>
                  <a:pt x="1646" y="92"/>
                </a:cubicBezTo>
                <a:cubicBezTo>
                  <a:pt x="1639" y="92"/>
                  <a:pt x="1644" y="91"/>
                  <a:pt x="1644" y="91"/>
                </a:cubicBezTo>
                <a:cubicBezTo>
                  <a:pt x="1604" y="90"/>
                  <a:pt x="1600" y="91"/>
                  <a:pt x="1566" y="95"/>
                </a:cubicBezTo>
                <a:cubicBezTo>
                  <a:pt x="1562" y="93"/>
                  <a:pt x="1562" y="93"/>
                  <a:pt x="1562" y="93"/>
                </a:cubicBezTo>
                <a:cubicBezTo>
                  <a:pt x="1553" y="94"/>
                  <a:pt x="1504" y="92"/>
                  <a:pt x="1464" y="95"/>
                </a:cubicBezTo>
                <a:cubicBezTo>
                  <a:pt x="1464" y="95"/>
                  <a:pt x="1465" y="94"/>
                  <a:pt x="1466" y="94"/>
                </a:cubicBezTo>
                <a:cubicBezTo>
                  <a:pt x="1422" y="98"/>
                  <a:pt x="1361" y="92"/>
                  <a:pt x="1345" y="99"/>
                </a:cubicBezTo>
                <a:cubicBezTo>
                  <a:pt x="1316" y="102"/>
                  <a:pt x="1316" y="102"/>
                  <a:pt x="1316" y="102"/>
                </a:cubicBezTo>
                <a:cubicBezTo>
                  <a:pt x="1354" y="101"/>
                  <a:pt x="1310" y="105"/>
                  <a:pt x="1326" y="106"/>
                </a:cubicBezTo>
                <a:cubicBezTo>
                  <a:pt x="1311" y="107"/>
                  <a:pt x="1287" y="105"/>
                  <a:pt x="1305" y="104"/>
                </a:cubicBezTo>
                <a:cubicBezTo>
                  <a:pt x="1308" y="104"/>
                  <a:pt x="1308" y="104"/>
                  <a:pt x="1308" y="104"/>
                </a:cubicBezTo>
                <a:cubicBezTo>
                  <a:pt x="1315" y="100"/>
                  <a:pt x="1261" y="104"/>
                  <a:pt x="1262" y="102"/>
                </a:cubicBezTo>
                <a:cubicBezTo>
                  <a:pt x="1187" y="104"/>
                  <a:pt x="1113" y="104"/>
                  <a:pt x="1043" y="106"/>
                </a:cubicBezTo>
                <a:cubicBezTo>
                  <a:pt x="1051" y="109"/>
                  <a:pt x="1051" y="109"/>
                  <a:pt x="1051" y="109"/>
                </a:cubicBezTo>
                <a:cubicBezTo>
                  <a:pt x="1027" y="109"/>
                  <a:pt x="1027" y="109"/>
                  <a:pt x="1027" y="109"/>
                </a:cubicBezTo>
                <a:cubicBezTo>
                  <a:pt x="1020" y="109"/>
                  <a:pt x="1018" y="107"/>
                  <a:pt x="1036" y="107"/>
                </a:cubicBezTo>
                <a:cubicBezTo>
                  <a:pt x="1026" y="105"/>
                  <a:pt x="1006" y="109"/>
                  <a:pt x="1006" y="110"/>
                </a:cubicBezTo>
                <a:cubicBezTo>
                  <a:pt x="972" y="110"/>
                  <a:pt x="1019" y="106"/>
                  <a:pt x="1009" y="106"/>
                </a:cubicBezTo>
                <a:cubicBezTo>
                  <a:pt x="994" y="107"/>
                  <a:pt x="994" y="107"/>
                  <a:pt x="994" y="107"/>
                </a:cubicBezTo>
                <a:cubicBezTo>
                  <a:pt x="998" y="107"/>
                  <a:pt x="998" y="107"/>
                  <a:pt x="998" y="107"/>
                </a:cubicBezTo>
                <a:cubicBezTo>
                  <a:pt x="986" y="109"/>
                  <a:pt x="985" y="110"/>
                  <a:pt x="964" y="110"/>
                </a:cubicBezTo>
                <a:cubicBezTo>
                  <a:pt x="951" y="110"/>
                  <a:pt x="957" y="109"/>
                  <a:pt x="952" y="109"/>
                </a:cubicBezTo>
                <a:cubicBezTo>
                  <a:pt x="952" y="109"/>
                  <a:pt x="950" y="109"/>
                  <a:pt x="944" y="109"/>
                </a:cubicBezTo>
                <a:cubicBezTo>
                  <a:pt x="913" y="110"/>
                  <a:pt x="913" y="110"/>
                  <a:pt x="913" y="110"/>
                </a:cubicBezTo>
                <a:cubicBezTo>
                  <a:pt x="925" y="112"/>
                  <a:pt x="925" y="112"/>
                  <a:pt x="925" y="112"/>
                </a:cubicBezTo>
                <a:cubicBezTo>
                  <a:pt x="912" y="114"/>
                  <a:pt x="896" y="112"/>
                  <a:pt x="911" y="115"/>
                </a:cubicBezTo>
                <a:cubicBezTo>
                  <a:pt x="890" y="111"/>
                  <a:pt x="795" y="117"/>
                  <a:pt x="782" y="116"/>
                </a:cubicBezTo>
                <a:cubicBezTo>
                  <a:pt x="763" y="119"/>
                  <a:pt x="744" y="119"/>
                  <a:pt x="721" y="120"/>
                </a:cubicBezTo>
                <a:cubicBezTo>
                  <a:pt x="727" y="120"/>
                  <a:pt x="730" y="122"/>
                  <a:pt x="710" y="123"/>
                </a:cubicBezTo>
                <a:cubicBezTo>
                  <a:pt x="717" y="117"/>
                  <a:pt x="675" y="121"/>
                  <a:pt x="658" y="118"/>
                </a:cubicBezTo>
                <a:cubicBezTo>
                  <a:pt x="666" y="120"/>
                  <a:pt x="600" y="121"/>
                  <a:pt x="622" y="123"/>
                </a:cubicBezTo>
                <a:cubicBezTo>
                  <a:pt x="605" y="123"/>
                  <a:pt x="621" y="121"/>
                  <a:pt x="608" y="121"/>
                </a:cubicBezTo>
                <a:cubicBezTo>
                  <a:pt x="568" y="124"/>
                  <a:pt x="520" y="122"/>
                  <a:pt x="470" y="124"/>
                </a:cubicBezTo>
                <a:cubicBezTo>
                  <a:pt x="469" y="125"/>
                  <a:pt x="477" y="125"/>
                  <a:pt x="467" y="127"/>
                </a:cubicBezTo>
                <a:cubicBezTo>
                  <a:pt x="441" y="124"/>
                  <a:pt x="441" y="124"/>
                  <a:pt x="441" y="124"/>
                </a:cubicBezTo>
                <a:cubicBezTo>
                  <a:pt x="431" y="125"/>
                  <a:pt x="432" y="128"/>
                  <a:pt x="414" y="126"/>
                </a:cubicBezTo>
                <a:cubicBezTo>
                  <a:pt x="416" y="127"/>
                  <a:pt x="420" y="128"/>
                  <a:pt x="413" y="128"/>
                </a:cubicBezTo>
                <a:cubicBezTo>
                  <a:pt x="316" y="128"/>
                  <a:pt x="215" y="137"/>
                  <a:pt x="115" y="133"/>
                </a:cubicBezTo>
                <a:cubicBezTo>
                  <a:pt x="128" y="134"/>
                  <a:pt x="119" y="134"/>
                  <a:pt x="109" y="135"/>
                </a:cubicBezTo>
                <a:cubicBezTo>
                  <a:pt x="116" y="135"/>
                  <a:pt x="109" y="137"/>
                  <a:pt x="110" y="137"/>
                </a:cubicBezTo>
                <a:cubicBezTo>
                  <a:pt x="69" y="136"/>
                  <a:pt x="69" y="136"/>
                  <a:pt x="69" y="136"/>
                </a:cubicBezTo>
                <a:cubicBezTo>
                  <a:pt x="61" y="139"/>
                  <a:pt x="24" y="137"/>
                  <a:pt x="20" y="140"/>
                </a:cubicBezTo>
                <a:cubicBezTo>
                  <a:pt x="33" y="139"/>
                  <a:pt x="33" y="139"/>
                  <a:pt x="33" y="139"/>
                </a:cubicBezTo>
                <a:cubicBezTo>
                  <a:pt x="16" y="144"/>
                  <a:pt x="58" y="146"/>
                  <a:pt x="55" y="150"/>
                </a:cubicBezTo>
                <a:close/>
                <a:moveTo>
                  <a:pt x="2426" y="78"/>
                </a:moveTo>
                <a:cubicBezTo>
                  <a:pt x="2409" y="78"/>
                  <a:pt x="2409" y="78"/>
                  <a:pt x="2409" y="78"/>
                </a:cubicBezTo>
                <a:cubicBezTo>
                  <a:pt x="2414" y="77"/>
                  <a:pt x="2419" y="77"/>
                  <a:pt x="2426" y="78"/>
                </a:cubicBezTo>
                <a:close/>
                <a:moveTo>
                  <a:pt x="949" y="110"/>
                </a:moveTo>
                <a:cubicBezTo>
                  <a:pt x="954" y="110"/>
                  <a:pt x="954" y="110"/>
                  <a:pt x="954" y="110"/>
                </a:cubicBezTo>
                <a:cubicBezTo>
                  <a:pt x="943" y="111"/>
                  <a:pt x="946" y="110"/>
                  <a:pt x="949" y="110"/>
                </a:cubicBezTo>
                <a:close/>
                <a:moveTo>
                  <a:pt x="4370" y="9"/>
                </a:moveTo>
                <a:cubicBezTo>
                  <a:pt x="4356" y="11"/>
                  <a:pt x="4356" y="11"/>
                  <a:pt x="4356" y="11"/>
                </a:cubicBezTo>
                <a:cubicBezTo>
                  <a:pt x="4356" y="11"/>
                  <a:pt x="4356" y="11"/>
                  <a:pt x="4372" y="9"/>
                </a:cubicBezTo>
                <a:cubicBezTo>
                  <a:pt x="4372" y="9"/>
                  <a:pt x="4372" y="9"/>
                  <a:pt x="4370" y="9"/>
                </a:cubicBezTo>
                <a:close/>
                <a:moveTo>
                  <a:pt x="3793" y="28"/>
                </a:moveTo>
                <a:cubicBezTo>
                  <a:pt x="3797" y="26"/>
                  <a:pt x="3785" y="27"/>
                  <a:pt x="3773" y="28"/>
                </a:cubicBezTo>
                <a:cubicBezTo>
                  <a:pt x="3774" y="30"/>
                  <a:pt x="3784" y="29"/>
                  <a:pt x="3795" y="28"/>
                </a:cubicBezTo>
                <a:cubicBezTo>
                  <a:pt x="3795" y="28"/>
                  <a:pt x="3794" y="28"/>
                  <a:pt x="3793" y="28"/>
                </a:cubicBezTo>
                <a:close/>
                <a:moveTo>
                  <a:pt x="3504" y="46"/>
                </a:moveTo>
                <a:cubicBezTo>
                  <a:pt x="3502" y="46"/>
                  <a:pt x="3476" y="48"/>
                  <a:pt x="3501" y="48"/>
                </a:cubicBezTo>
                <a:cubicBezTo>
                  <a:pt x="3502" y="47"/>
                  <a:pt x="3522" y="46"/>
                  <a:pt x="3504" y="46"/>
                </a:cubicBezTo>
                <a:close/>
                <a:moveTo>
                  <a:pt x="3731" y="33"/>
                </a:moveTo>
                <a:cubicBezTo>
                  <a:pt x="3728" y="33"/>
                  <a:pt x="3721" y="33"/>
                  <a:pt x="3716" y="34"/>
                </a:cubicBezTo>
                <a:cubicBezTo>
                  <a:pt x="3722" y="34"/>
                  <a:pt x="3728" y="33"/>
                  <a:pt x="3731" y="33"/>
                </a:cubicBezTo>
                <a:close/>
                <a:moveTo>
                  <a:pt x="3782" y="33"/>
                </a:moveTo>
                <a:cubicBezTo>
                  <a:pt x="3778" y="31"/>
                  <a:pt x="3778" y="31"/>
                  <a:pt x="3778" y="31"/>
                </a:cubicBezTo>
                <a:cubicBezTo>
                  <a:pt x="3772" y="33"/>
                  <a:pt x="3772" y="33"/>
                  <a:pt x="3772" y="33"/>
                </a:cubicBezTo>
                <a:cubicBezTo>
                  <a:pt x="3782" y="33"/>
                  <a:pt x="3782" y="33"/>
                  <a:pt x="3782" y="33"/>
                </a:cubicBezTo>
                <a:close/>
                <a:moveTo>
                  <a:pt x="3552" y="45"/>
                </a:moveTo>
                <a:cubicBezTo>
                  <a:pt x="3561" y="43"/>
                  <a:pt x="3561" y="43"/>
                  <a:pt x="3561" y="43"/>
                </a:cubicBezTo>
                <a:cubicBezTo>
                  <a:pt x="3556" y="43"/>
                  <a:pt x="3555" y="43"/>
                  <a:pt x="3552" y="42"/>
                </a:cubicBezTo>
                <a:lnTo>
                  <a:pt x="3552" y="45"/>
                </a:lnTo>
                <a:close/>
                <a:moveTo>
                  <a:pt x="3758" y="35"/>
                </a:moveTo>
                <a:cubicBezTo>
                  <a:pt x="3752" y="34"/>
                  <a:pt x="3752" y="34"/>
                  <a:pt x="3752" y="34"/>
                </a:cubicBezTo>
                <a:cubicBezTo>
                  <a:pt x="3740" y="35"/>
                  <a:pt x="3740" y="35"/>
                  <a:pt x="3740" y="35"/>
                </a:cubicBezTo>
                <a:cubicBezTo>
                  <a:pt x="3758" y="35"/>
                  <a:pt x="3758" y="35"/>
                  <a:pt x="3758" y="35"/>
                </a:cubicBezTo>
                <a:close/>
                <a:moveTo>
                  <a:pt x="4088" y="12"/>
                </a:moveTo>
                <a:cubicBezTo>
                  <a:pt x="4090" y="12"/>
                  <a:pt x="4092" y="13"/>
                  <a:pt x="4092" y="13"/>
                </a:cubicBezTo>
                <a:cubicBezTo>
                  <a:pt x="4102" y="12"/>
                  <a:pt x="4102" y="12"/>
                  <a:pt x="4102" y="12"/>
                </a:cubicBezTo>
                <a:cubicBezTo>
                  <a:pt x="4098" y="12"/>
                  <a:pt x="4091" y="12"/>
                  <a:pt x="4088" y="12"/>
                </a:cubicBezTo>
                <a:close/>
                <a:moveTo>
                  <a:pt x="4091" y="20"/>
                </a:moveTo>
                <a:cubicBezTo>
                  <a:pt x="4089" y="21"/>
                  <a:pt x="4089" y="21"/>
                  <a:pt x="4089" y="21"/>
                </a:cubicBezTo>
                <a:cubicBezTo>
                  <a:pt x="4096" y="21"/>
                  <a:pt x="4089" y="22"/>
                  <a:pt x="4089" y="22"/>
                </a:cubicBezTo>
                <a:cubicBezTo>
                  <a:pt x="4094" y="22"/>
                  <a:pt x="4105" y="21"/>
                  <a:pt x="4091" y="20"/>
                </a:cubicBezTo>
                <a:close/>
                <a:moveTo>
                  <a:pt x="4076" y="15"/>
                </a:moveTo>
                <a:cubicBezTo>
                  <a:pt x="4059" y="17"/>
                  <a:pt x="4059" y="17"/>
                  <a:pt x="4059" y="17"/>
                </a:cubicBezTo>
                <a:cubicBezTo>
                  <a:pt x="4075" y="17"/>
                  <a:pt x="4075" y="17"/>
                  <a:pt x="4075" y="17"/>
                </a:cubicBezTo>
                <a:cubicBezTo>
                  <a:pt x="4075" y="16"/>
                  <a:pt x="4072" y="16"/>
                  <a:pt x="4076" y="15"/>
                </a:cubicBezTo>
                <a:close/>
                <a:moveTo>
                  <a:pt x="4062" y="19"/>
                </a:moveTo>
                <a:cubicBezTo>
                  <a:pt x="4062" y="19"/>
                  <a:pt x="4062" y="19"/>
                  <a:pt x="4061" y="18"/>
                </a:cubicBezTo>
                <a:cubicBezTo>
                  <a:pt x="4061" y="19"/>
                  <a:pt x="4061" y="19"/>
                  <a:pt x="4062" y="19"/>
                </a:cubicBezTo>
                <a:close/>
                <a:moveTo>
                  <a:pt x="4049" y="15"/>
                </a:moveTo>
                <a:cubicBezTo>
                  <a:pt x="4048" y="14"/>
                  <a:pt x="4046" y="14"/>
                  <a:pt x="4037" y="13"/>
                </a:cubicBezTo>
                <a:cubicBezTo>
                  <a:pt x="4043" y="15"/>
                  <a:pt x="4043" y="15"/>
                  <a:pt x="4043" y="15"/>
                </a:cubicBezTo>
                <a:lnTo>
                  <a:pt x="4049" y="15"/>
                </a:lnTo>
                <a:close/>
                <a:moveTo>
                  <a:pt x="4090" y="23"/>
                </a:moveTo>
                <a:cubicBezTo>
                  <a:pt x="4089" y="23"/>
                  <a:pt x="4090" y="23"/>
                  <a:pt x="4089" y="22"/>
                </a:cubicBezTo>
                <a:cubicBezTo>
                  <a:pt x="4087" y="23"/>
                  <a:pt x="4087" y="23"/>
                  <a:pt x="4090" y="23"/>
                </a:cubicBezTo>
                <a:close/>
                <a:moveTo>
                  <a:pt x="4077" y="22"/>
                </a:moveTo>
                <a:cubicBezTo>
                  <a:pt x="4080" y="22"/>
                  <a:pt x="4081" y="21"/>
                  <a:pt x="4089" y="21"/>
                </a:cubicBezTo>
                <a:cubicBezTo>
                  <a:pt x="4079" y="20"/>
                  <a:pt x="4066" y="19"/>
                  <a:pt x="4062" y="19"/>
                </a:cubicBezTo>
                <a:cubicBezTo>
                  <a:pt x="4066" y="20"/>
                  <a:pt x="4069" y="21"/>
                  <a:pt x="4077" y="22"/>
                </a:cubicBezTo>
                <a:close/>
                <a:moveTo>
                  <a:pt x="3918" y="17"/>
                </a:moveTo>
                <a:cubicBezTo>
                  <a:pt x="3921" y="17"/>
                  <a:pt x="3926" y="18"/>
                  <a:pt x="3930" y="18"/>
                </a:cubicBezTo>
                <a:cubicBezTo>
                  <a:pt x="3926" y="17"/>
                  <a:pt x="3919" y="17"/>
                  <a:pt x="3918" y="17"/>
                </a:cubicBezTo>
                <a:close/>
                <a:moveTo>
                  <a:pt x="3986" y="14"/>
                </a:moveTo>
                <a:cubicBezTo>
                  <a:pt x="3993" y="12"/>
                  <a:pt x="3977" y="12"/>
                  <a:pt x="3984" y="11"/>
                </a:cubicBezTo>
                <a:cubicBezTo>
                  <a:pt x="3973" y="12"/>
                  <a:pt x="3964" y="13"/>
                  <a:pt x="3956" y="14"/>
                </a:cubicBezTo>
                <a:cubicBezTo>
                  <a:pt x="3965" y="13"/>
                  <a:pt x="3974" y="13"/>
                  <a:pt x="3986" y="14"/>
                </a:cubicBezTo>
                <a:close/>
                <a:moveTo>
                  <a:pt x="3942" y="16"/>
                </a:moveTo>
                <a:cubicBezTo>
                  <a:pt x="3946" y="15"/>
                  <a:pt x="3951" y="15"/>
                  <a:pt x="3956" y="14"/>
                </a:cubicBezTo>
                <a:cubicBezTo>
                  <a:pt x="3951" y="14"/>
                  <a:pt x="3947" y="15"/>
                  <a:pt x="3942" y="16"/>
                </a:cubicBezTo>
                <a:close/>
                <a:moveTo>
                  <a:pt x="4026" y="12"/>
                </a:moveTo>
                <a:cubicBezTo>
                  <a:pt x="4026" y="12"/>
                  <a:pt x="4026" y="12"/>
                  <a:pt x="4019" y="13"/>
                </a:cubicBezTo>
                <a:cubicBezTo>
                  <a:pt x="4035" y="11"/>
                  <a:pt x="4035" y="11"/>
                  <a:pt x="4035" y="11"/>
                </a:cubicBezTo>
                <a:cubicBezTo>
                  <a:pt x="4035" y="11"/>
                  <a:pt x="4035" y="11"/>
                  <a:pt x="4026" y="12"/>
                </a:cubicBezTo>
                <a:close/>
                <a:moveTo>
                  <a:pt x="4086" y="11"/>
                </a:moveTo>
                <a:cubicBezTo>
                  <a:pt x="4086" y="11"/>
                  <a:pt x="4086" y="11"/>
                  <a:pt x="4087" y="11"/>
                </a:cubicBezTo>
                <a:cubicBezTo>
                  <a:pt x="4087" y="11"/>
                  <a:pt x="4086" y="11"/>
                  <a:pt x="4086" y="11"/>
                </a:cubicBezTo>
                <a:close/>
                <a:moveTo>
                  <a:pt x="4161" y="12"/>
                </a:moveTo>
                <a:cubicBezTo>
                  <a:pt x="4168" y="11"/>
                  <a:pt x="4168" y="11"/>
                  <a:pt x="4168" y="11"/>
                </a:cubicBezTo>
                <a:cubicBezTo>
                  <a:pt x="4167" y="11"/>
                  <a:pt x="4165" y="11"/>
                  <a:pt x="4161" y="12"/>
                </a:cubicBezTo>
                <a:close/>
                <a:moveTo>
                  <a:pt x="4174" y="10"/>
                </a:moveTo>
                <a:cubicBezTo>
                  <a:pt x="4188" y="8"/>
                  <a:pt x="4188" y="8"/>
                  <a:pt x="4188" y="8"/>
                </a:cubicBezTo>
                <a:cubicBezTo>
                  <a:pt x="4185" y="8"/>
                  <a:pt x="4173" y="8"/>
                  <a:pt x="4177" y="7"/>
                </a:cubicBezTo>
                <a:cubicBezTo>
                  <a:pt x="4163" y="8"/>
                  <a:pt x="4166" y="9"/>
                  <a:pt x="4174" y="10"/>
                </a:cubicBezTo>
                <a:close/>
                <a:moveTo>
                  <a:pt x="4196" y="12"/>
                </a:moveTo>
                <a:cubicBezTo>
                  <a:pt x="4224" y="11"/>
                  <a:pt x="4220" y="9"/>
                  <a:pt x="4192" y="10"/>
                </a:cubicBezTo>
                <a:cubicBezTo>
                  <a:pt x="4200" y="11"/>
                  <a:pt x="4211" y="11"/>
                  <a:pt x="4196" y="12"/>
                </a:cubicBezTo>
                <a:close/>
                <a:moveTo>
                  <a:pt x="4092" y="13"/>
                </a:moveTo>
                <a:cubicBezTo>
                  <a:pt x="4076" y="14"/>
                  <a:pt x="4076" y="14"/>
                  <a:pt x="4076" y="14"/>
                </a:cubicBezTo>
                <a:cubicBezTo>
                  <a:pt x="4090" y="14"/>
                  <a:pt x="4093" y="14"/>
                  <a:pt x="4092" y="13"/>
                </a:cubicBezTo>
                <a:close/>
                <a:moveTo>
                  <a:pt x="4224" y="7"/>
                </a:moveTo>
                <a:cubicBezTo>
                  <a:pt x="4222" y="8"/>
                  <a:pt x="4219" y="8"/>
                  <a:pt x="4213" y="8"/>
                </a:cubicBezTo>
                <a:cubicBezTo>
                  <a:pt x="4215" y="8"/>
                  <a:pt x="4214" y="9"/>
                  <a:pt x="4213" y="9"/>
                </a:cubicBezTo>
                <a:cubicBezTo>
                  <a:pt x="4215" y="9"/>
                  <a:pt x="4218" y="8"/>
                  <a:pt x="4226" y="8"/>
                </a:cubicBezTo>
                <a:cubicBezTo>
                  <a:pt x="4225" y="8"/>
                  <a:pt x="4224" y="8"/>
                  <a:pt x="4224" y="7"/>
                </a:cubicBezTo>
                <a:close/>
                <a:moveTo>
                  <a:pt x="1883" y="80"/>
                </a:moveTo>
                <a:cubicBezTo>
                  <a:pt x="1878" y="81"/>
                  <a:pt x="1876" y="81"/>
                  <a:pt x="1877" y="82"/>
                </a:cubicBezTo>
                <a:cubicBezTo>
                  <a:pt x="1882" y="81"/>
                  <a:pt x="1884" y="81"/>
                  <a:pt x="1883" y="80"/>
                </a:cubicBezTo>
                <a:close/>
                <a:moveTo>
                  <a:pt x="3860" y="18"/>
                </a:moveTo>
                <a:cubicBezTo>
                  <a:pt x="3844" y="21"/>
                  <a:pt x="3844" y="21"/>
                  <a:pt x="3844" y="21"/>
                </a:cubicBezTo>
                <a:cubicBezTo>
                  <a:pt x="3856" y="20"/>
                  <a:pt x="3856" y="20"/>
                  <a:pt x="3856" y="20"/>
                </a:cubicBezTo>
                <a:lnTo>
                  <a:pt x="3860" y="18"/>
                </a:lnTo>
                <a:close/>
                <a:moveTo>
                  <a:pt x="4117" y="15"/>
                </a:moveTo>
                <a:cubicBezTo>
                  <a:pt x="4108" y="16"/>
                  <a:pt x="4089" y="18"/>
                  <a:pt x="4107" y="19"/>
                </a:cubicBezTo>
                <a:cubicBezTo>
                  <a:pt x="4114" y="17"/>
                  <a:pt x="4103" y="17"/>
                  <a:pt x="4117" y="15"/>
                </a:cubicBezTo>
                <a:close/>
                <a:moveTo>
                  <a:pt x="4175" y="11"/>
                </a:moveTo>
                <a:cubicBezTo>
                  <a:pt x="4174" y="12"/>
                  <a:pt x="4177" y="11"/>
                  <a:pt x="4184" y="10"/>
                </a:cubicBezTo>
                <a:cubicBezTo>
                  <a:pt x="4168" y="11"/>
                  <a:pt x="4168" y="11"/>
                  <a:pt x="4168" y="11"/>
                </a:cubicBezTo>
                <a:cubicBezTo>
                  <a:pt x="4170" y="12"/>
                  <a:pt x="4170" y="13"/>
                  <a:pt x="4175" y="11"/>
                </a:cubicBezTo>
                <a:close/>
                <a:moveTo>
                  <a:pt x="4184" y="12"/>
                </a:moveTo>
                <a:cubicBezTo>
                  <a:pt x="4153" y="15"/>
                  <a:pt x="4153" y="15"/>
                  <a:pt x="4153" y="15"/>
                </a:cubicBezTo>
                <a:cubicBezTo>
                  <a:pt x="4158" y="15"/>
                  <a:pt x="4158" y="15"/>
                  <a:pt x="4158" y="15"/>
                </a:cubicBezTo>
                <a:cubicBezTo>
                  <a:pt x="4184" y="12"/>
                  <a:pt x="4184" y="12"/>
                  <a:pt x="4184" y="12"/>
                </a:cubicBezTo>
                <a:close/>
                <a:moveTo>
                  <a:pt x="4213" y="9"/>
                </a:moveTo>
                <a:cubicBezTo>
                  <a:pt x="4212" y="9"/>
                  <a:pt x="4212" y="9"/>
                  <a:pt x="4213" y="9"/>
                </a:cubicBezTo>
                <a:close/>
                <a:moveTo>
                  <a:pt x="3808" y="28"/>
                </a:moveTo>
                <a:cubicBezTo>
                  <a:pt x="3810" y="27"/>
                  <a:pt x="3804" y="28"/>
                  <a:pt x="3798" y="28"/>
                </a:cubicBezTo>
                <a:lnTo>
                  <a:pt x="3808" y="28"/>
                </a:lnTo>
                <a:close/>
                <a:moveTo>
                  <a:pt x="3756" y="21"/>
                </a:moveTo>
                <a:cubicBezTo>
                  <a:pt x="3742" y="22"/>
                  <a:pt x="3742" y="22"/>
                  <a:pt x="3742" y="22"/>
                </a:cubicBezTo>
                <a:cubicBezTo>
                  <a:pt x="3756" y="22"/>
                  <a:pt x="3756" y="22"/>
                  <a:pt x="3756" y="22"/>
                </a:cubicBezTo>
                <a:cubicBezTo>
                  <a:pt x="3756" y="22"/>
                  <a:pt x="3754" y="22"/>
                  <a:pt x="3756" y="21"/>
                </a:cubicBezTo>
                <a:close/>
                <a:moveTo>
                  <a:pt x="3989" y="24"/>
                </a:moveTo>
                <a:cubicBezTo>
                  <a:pt x="3989" y="23"/>
                  <a:pt x="3989" y="23"/>
                  <a:pt x="3989" y="23"/>
                </a:cubicBezTo>
                <a:cubicBezTo>
                  <a:pt x="4004" y="23"/>
                  <a:pt x="4000" y="22"/>
                  <a:pt x="4002" y="21"/>
                </a:cubicBezTo>
                <a:cubicBezTo>
                  <a:pt x="3976" y="23"/>
                  <a:pt x="3976" y="23"/>
                  <a:pt x="3976" y="23"/>
                </a:cubicBezTo>
                <a:lnTo>
                  <a:pt x="3989" y="24"/>
                </a:lnTo>
                <a:close/>
                <a:moveTo>
                  <a:pt x="4323" y="11"/>
                </a:moveTo>
                <a:cubicBezTo>
                  <a:pt x="4326" y="12"/>
                  <a:pt x="4326" y="12"/>
                  <a:pt x="4326" y="12"/>
                </a:cubicBezTo>
                <a:cubicBezTo>
                  <a:pt x="4334" y="9"/>
                  <a:pt x="4334" y="9"/>
                  <a:pt x="4334" y="9"/>
                </a:cubicBezTo>
                <a:cubicBezTo>
                  <a:pt x="4312" y="10"/>
                  <a:pt x="4284" y="13"/>
                  <a:pt x="4268" y="12"/>
                </a:cubicBezTo>
                <a:cubicBezTo>
                  <a:pt x="4278" y="15"/>
                  <a:pt x="4305" y="11"/>
                  <a:pt x="4323" y="11"/>
                </a:cubicBezTo>
                <a:close/>
                <a:moveTo>
                  <a:pt x="3897" y="30"/>
                </a:moveTo>
                <a:cubicBezTo>
                  <a:pt x="3904" y="30"/>
                  <a:pt x="3904" y="30"/>
                  <a:pt x="3904" y="30"/>
                </a:cubicBezTo>
                <a:cubicBezTo>
                  <a:pt x="3903" y="29"/>
                  <a:pt x="3903" y="29"/>
                  <a:pt x="3903" y="29"/>
                </a:cubicBezTo>
                <a:cubicBezTo>
                  <a:pt x="3893" y="29"/>
                  <a:pt x="3887" y="30"/>
                  <a:pt x="3897" y="30"/>
                </a:cubicBezTo>
                <a:close/>
                <a:moveTo>
                  <a:pt x="3823" y="19"/>
                </a:moveTo>
                <a:cubicBezTo>
                  <a:pt x="3814" y="21"/>
                  <a:pt x="3814" y="21"/>
                  <a:pt x="3814" y="21"/>
                </a:cubicBezTo>
                <a:cubicBezTo>
                  <a:pt x="3822" y="21"/>
                  <a:pt x="3822" y="21"/>
                  <a:pt x="3822" y="21"/>
                </a:cubicBezTo>
                <a:lnTo>
                  <a:pt x="3823" y="19"/>
                </a:lnTo>
                <a:close/>
                <a:moveTo>
                  <a:pt x="41" y="135"/>
                </a:moveTo>
                <a:cubicBezTo>
                  <a:pt x="26" y="134"/>
                  <a:pt x="26" y="134"/>
                  <a:pt x="26" y="134"/>
                </a:cubicBezTo>
                <a:cubicBezTo>
                  <a:pt x="36" y="135"/>
                  <a:pt x="36" y="135"/>
                  <a:pt x="36" y="135"/>
                </a:cubicBezTo>
                <a:lnTo>
                  <a:pt x="41" y="135"/>
                </a:lnTo>
                <a:close/>
                <a:moveTo>
                  <a:pt x="3682" y="25"/>
                </a:moveTo>
                <a:cubicBezTo>
                  <a:pt x="3682" y="25"/>
                  <a:pt x="3682" y="24"/>
                  <a:pt x="3682" y="24"/>
                </a:cubicBezTo>
                <a:cubicBezTo>
                  <a:pt x="3682" y="24"/>
                  <a:pt x="3682" y="25"/>
                  <a:pt x="3682" y="25"/>
                </a:cubicBezTo>
                <a:close/>
                <a:moveTo>
                  <a:pt x="3658" y="27"/>
                </a:moveTo>
                <a:cubicBezTo>
                  <a:pt x="3663" y="28"/>
                  <a:pt x="3661" y="24"/>
                  <a:pt x="3664" y="26"/>
                </a:cubicBezTo>
                <a:cubicBezTo>
                  <a:pt x="3670" y="23"/>
                  <a:pt x="3629" y="29"/>
                  <a:pt x="3658" y="27"/>
                </a:cubicBezTo>
                <a:close/>
                <a:moveTo>
                  <a:pt x="3928" y="19"/>
                </a:moveTo>
                <a:cubicBezTo>
                  <a:pt x="3929" y="18"/>
                  <a:pt x="3930" y="18"/>
                  <a:pt x="3931" y="18"/>
                </a:cubicBezTo>
                <a:cubicBezTo>
                  <a:pt x="3930" y="18"/>
                  <a:pt x="3929" y="18"/>
                  <a:pt x="3928" y="19"/>
                </a:cubicBezTo>
                <a:close/>
                <a:moveTo>
                  <a:pt x="3682" y="25"/>
                </a:moveTo>
                <a:cubicBezTo>
                  <a:pt x="3680" y="25"/>
                  <a:pt x="3677" y="26"/>
                  <a:pt x="3672" y="26"/>
                </a:cubicBezTo>
                <a:cubicBezTo>
                  <a:pt x="3683" y="26"/>
                  <a:pt x="3683" y="26"/>
                  <a:pt x="3683" y="26"/>
                </a:cubicBezTo>
                <a:cubicBezTo>
                  <a:pt x="3682" y="25"/>
                  <a:pt x="3682" y="25"/>
                  <a:pt x="3682" y="25"/>
                </a:cubicBezTo>
                <a:close/>
                <a:moveTo>
                  <a:pt x="4003" y="16"/>
                </a:moveTo>
                <a:cubicBezTo>
                  <a:pt x="4001" y="15"/>
                  <a:pt x="4001" y="15"/>
                  <a:pt x="4002" y="16"/>
                </a:cubicBezTo>
                <a:cubicBezTo>
                  <a:pt x="3998" y="16"/>
                  <a:pt x="3995" y="17"/>
                  <a:pt x="3993" y="17"/>
                </a:cubicBezTo>
                <a:cubicBezTo>
                  <a:pt x="3997" y="17"/>
                  <a:pt x="4001" y="16"/>
                  <a:pt x="4004" y="16"/>
                </a:cubicBezTo>
                <a:cubicBezTo>
                  <a:pt x="4004" y="16"/>
                  <a:pt x="4004" y="16"/>
                  <a:pt x="4003" y="16"/>
                </a:cubicBezTo>
                <a:close/>
                <a:moveTo>
                  <a:pt x="3993" y="17"/>
                </a:moveTo>
                <a:cubicBezTo>
                  <a:pt x="3987" y="17"/>
                  <a:pt x="3982" y="18"/>
                  <a:pt x="3975" y="18"/>
                </a:cubicBezTo>
                <a:cubicBezTo>
                  <a:pt x="3975" y="18"/>
                  <a:pt x="3975" y="18"/>
                  <a:pt x="3977" y="18"/>
                </a:cubicBezTo>
                <a:cubicBezTo>
                  <a:pt x="3984" y="18"/>
                  <a:pt x="3988" y="18"/>
                  <a:pt x="3993" y="17"/>
                </a:cubicBezTo>
                <a:close/>
                <a:moveTo>
                  <a:pt x="3947" y="18"/>
                </a:moveTo>
                <a:cubicBezTo>
                  <a:pt x="3932" y="18"/>
                  <a:pt x="3932" y="18"/>
                  <a:pt x="3932" y="18"/>
                </a:cubicBezTo>
                <a:cubicBezTo>
                  <a:pt x="3932" y="18"/>
                  <a:pt x="3932" y="18"/>
                  <a:pt x="3931" y="18"/>
                </a:cubicBezTo>
                <a:cubicBezTo>
                  <a:pt x="3930" y="18"/>
                  <a:pt x="3930" y="19"/>
                  <a:pt x="3929" y="19"/>
                </a:cubicBezTo>
                <a:cubicBezTo>
                  <a:pt x="3936" y="19"/>
                  <a:pt x="3941" y="18"/>
                  <a:pt x="3947" y="18"/>
                </a:cubicBezTo>
                <a:close/>
                <a:moveTo>
                  <a:pt x="3971" y="16"/>
                </a:moveTo>
                <a:cubicBezTo>
                  <a:pt x="3963" y="17"/>
                  <a:pt x="3956" y="18"/>
                  <a:pt x="3947" y="18"/>
                </a:cubicBezTo>
                <a:cubicBezTo>
                  <a:pt x="3975" y="18"/>
                  <a:pt x="3975" y="18"/>
                  <a:pt x="3975" y="18"/>
                </a:cubicBezTo>
                <a:cubicBezTo>
                  <a:pt x="3977" y="17"/>
                  <a:pt x="3981" y="16"/>
                  <a:pt x="3971" y="16"/>
                </a:cubicBezTo>
                <a:close/>
                <a:moveTo>
                  <a:pt x="3867" y="27"/>
                </a:moveTo>
                <a:cubicBezTo>
                  <a:pt x="3845" y="29"/>
                  <a:pt x="3849" y="27"/>
                  <a:pt x="3838" y="27"/>
                </a:cubicBezTo>
                <a:cubicBezTo>
                  <a:pt x="3847" y="29"/>
                  <a:pt x="3810" y="31"/>
                  <a:pt x="3815" y="33"/>
                </a:cubicBezTo>
                <a:cubicBezTo>
                  <a:pt x="3834" y="32"/>
                  <a:pt x="3834" y="32"/>
                  <a:pt x="3834" y="32"/>
                </a:cubicBezTo>
                <a:cubicBezTo>
                  <a:pt x="3835" y="32"/>
                  <a:pt x="3828" y="33"/>
                  <a:pt x="3833" y="33"/>
                </a:cubicBezTo>
                <a:cubicBezTo>
                  <a:pt x="3834" y="32"/>
                  <a:pt x="3853" y="30"/>
                  <a:pt x="3869" y="31"/>
                </a:cubicBezTo>
                <a:cubicBezTo>
                  <a:pt x="3885" y="29"/>
                  <a:pt x="3875" y="23"/>
                  <a:pt x="3861" y="21"/>
                </a:cubicBezTo>
                <a:cubicBezTo>
                  <a:pt x="3860" y="22"/>
                  <a:pt x="3860" y="22"/>
                  <a:pt x="3844" y="24"/>
                </a:cubicBezTo>
                <a:cubicBezTo>
                  <a:pt x="3850" y="24"/>
                  <a:pt x="3880" y="26"/>
                  <a:pt x="3867" y="27"/>
                </a:cubicBezTo>
                <a:close/>
                <a:moveTo>
                  <a:pt x="3899" y="20"/>
                </a:moveTo>
                <a:cubicBezTo>
                  <a:pt x="3891" y="20"/>
                  <a:pt x="3886" y="19"/>
                  <a:pt x="3875" y="18"/>
                </a:cubicBezTo>
                <a:cubicBezTo>
                  <a:pt x="3864" y="19"/>
                  <a:pt x="3862" y="20"/>
                  <a:pt x="3861" y="21"/>
                </a:cubicBezTo>
                <a:cubicBezTo>
                  <a:pt x="3894" y="20"/>
                  <a:pt x="3894" y="20"/>
                  <a:pt x="3894" y="20"/>
                </a:cubicBezTo>
                <a:cubicBezTo>
                  <a:pt x="3899" y="20"/>
                  <a:pt x="3899" y="20"/>
                  <a:pt x="3899" y="20"/>
                </a:cubicBezTo>
                <a:close/>
                <a:moveTo>
                  <a:pt x="4283" y="15"/>
                </a:moveTo>
                <a:cubicBezTo>
                  <a:pt x="4278" y="15"/>
                  <a:pt x="4262" y="15"/>
                  <a:pt x="4263" y="15"/>
                </a:cubicBezTo>
                <a:cubicBezTo>
                  <a:pt x="4274" y="16"/>
                  <a:pt x="4274" y="16"/>
                  <a:pt x="4274" y="16"/>
                </a:cubicBezTo>
                <a:cubicBezTo>
                  <a:pt x="4283" y="15"/>
                  <a:pt x="4283" y="15"/>
                  <a:pt x="4283" y="15"/>
                </a:cubicBezTo>
                <a:close/>
                <a:moveTo>
                  <a:pt x="3918" y="24"/>
                </a:moveTo>
                <a:cubicBezTo>
                  <a:pt x="3938" y="23"/>
                  <a:pt x="3932" y="22"/>
                  <a:pt x="3943" y="21"/>
                </a:cubicBezTo>
                <a:cubicBezTo>
                  <a:pt x="3911" y="22"/>
                  <a:pt x="3953" y="19"/>
                  <a:pt x="3929" y="19"/>
                </a:cubicBezTo>
                <a:cubicBezTo>
                  <a:pt x="3924" y="21"/>
                  <a:pt x="3908" y="22"/>
                  <a:pt x="3918" y="24"/>
                </a:cubicBezTo>
                <a:close/>
                <a:moveTo>
                  <a:pt x="3928" y="19"/>
                </a:moveTo>
                <a:cubicBezTo>
                  <a:pt x="3899" y="20"/>
                  <a:pt x="3899" y="20"/>
                  <a:pt x="3899" y="20"/>
                </a:cubicBezTo>
                <a:cubicBezTo>
                  <a:pt x="3906" y="20"/>
                  <a:pt x="3914" y="19"/>
                  <a:pt x="3929" y="19"/>
                </a:cubicBezTo>
                <a:cubicBezTo>
                  <a:pt x="3923" y="19"/>
                  <a:pt x="3925" y="19"/>
                  <a:pt x="3928" y="19"/>
                </a:cubicBezTo>
                <a:close/>
                <a:moveTo>
                  <a:pt x="679" y="938"/>
                </a:moveTo>
                <a:cubicBezTo>
                  <a:pt x="689" y="938"/>
                  <a:pt x="689" y="938"/>
                  <a:pt x="689" y="938"/>
                </a:cubicBezTo>
                <a:cubicBezTo>
                  <a:pt x="683" y="938"/>
                  <a:pt x="677" y="937"/>
                  <a:pt x="679" y="938"/>
                </a:cubicBezTo>
                <a:close/>
                <a:moveTo>
                  <a:pt x="1710" y="981"/>
                </a:moveTo>
                <a:cubicBezTo>
                  <a:pt x="1718" y="981"/>
                  <a:pt x="1725" y="981"/>
                  <a:pt x="1736" y="984"/>
                </a:cubicBezTo>
                <a:cubicBezTo>
                  <a:pt x="1719" y="977"/>
                  <a:pt x="1719" y="977"/>
                  <a:pt x="1719" y="977"/>
                </a:cubicBezTo>
                <a:cubicBezTo>
                  <a:pt x="1719" y="977"/>
                  <a:pt x="1719" y="977"/>
                  <a:pt x="1710" y="981"/>
                </a:cubicBezTo>
                <a:close/>
                <a:moveTo>
                  <a:pt x="2443" y="1009"/>
                </a:moveTo>
                <a:cubicBezTo>
                  <a:pt x="2443" y="1009"/>
                  <a:pt x="2443" y="1009"/>
                  <a:pt x="2454" y="1007"/>
                </a:cubicBezTo>
                <a:cubicBezTo>
                  <a:pt x="2447" y="1007"/>
                  <a:pt x="2444" y="1007"/>
                  <a:pt x="2442" y="1008"/>
                </a:cubicBezTo>
                <a:cubicBezTo>
                  <a:pt x="2442" y="1008"/>
                  <a:pt x="2442" y="1008"/>
                  <a:pt x="2443" y="1009"/>
                </a:cubicBezTo>
                <a:close/>
                <a:moveTo>
                  <a:pt x="1521" y="976"/>
                </a:moveTo>
                <a:cubicBezTo>
                  <a:pt x="1520" y="975"/>
                  <a:pt x="1518" y="975"/>
                  <a:pt x="1514" y="975"/>
                </a:cubicBezTo>
                <a:cubicBezTo>
                  <a:pt x="1516" y="975"/>
                  <a:pt x="1518" y="975"/>
                  <a:pt x="1521" y="976"/>
                </a:cubicBezTo>
                <a:close/>
                <a:moveTo>
                  <a:pt x="2644" y="1012"/>
                </a:moveTo>
                <a:cubicBezTo>
                  <a:pt x="2647" y="1010"/>
                  <a:pt x="2647" y="1010"/>
                  <a:pt x="2647" y="1010"/>
                </a:cubicBezTo>
                <a:cubicBezTo>
                  <a:pt x="2647" y="1010"/>
                  <a:pt x="2647" y="1010"/>
                  <a:pt x="2641" y="1012"/>
                </a:cubicBezTo>
                <a:cubicBezTo>
                  <a:pt x="2641" y="1012"/>
                  <a:pt x="2641" y="1012"/>
                  <a:pt x="2644" y="1012"/>
                </a:cubicBezTo>
                <a:close/>
                <a:moveTo>
                  <a:pt x="1521" y="976"/>
                </a:moveTo>
                <a:cubicBezTo>
                  <a:pt x="1526" y="977"/>
                  <a:pt x="1504" y="976"/>
                  <a:pt x="1509" y="977"/>
                </a:cubicBezTo>
                <a:cubicBezTo>
                  <a:pt x="1530" y="977"/>
                  <a:pt x="1512" y="979"/>
                  <a:pt x="1535" y="979"/>
                </a:cubicBezTo>
                <a:cubicBezTo>
                  <a:pt x="1542" y="977"/>
                  <a:pt x="1535" y="977"/>
                  <a:pt x="1521" y="976"/>
                </a:cubicBezTo>
                <a:close/>
                <a:moveTo>
                  <a:pt x="3460" y="1029"/>
                </a:moveTo>
                <a:cubicBezTo>
                  <a:pt x="3459" y="1029"/>
                  <a:pt x="3459" y="1029"/>
                  <a:pt x="3459" y="1029"/>
                </a:cubicBezTo>
                <a:cubicBezTo>
                  <a:pt x="3465" y="1030"/>
                  <a:pt x="3468" y="1030"/>
                  <a:pt x="3460" y="1029"/>
                </a:cubicBezTo>
                <a:close/>
                <a:moveTo>
                  <a:pt x="2796" y="1020"/>
                </a:moveTo>
                <a:cubicBezTo>
                  <a:pt x="2813" y="1020"/>
                  <a:pt x="2813" y="1020"/>
                  <a:pt x="2813" y="1020"/>
                </a:cubicBezTo>
                <a:cubicBezTo>
                  <a:pt x="2815" y="1018"/>
                  <a:pt x="2808" y="1020"/>
                  <a:pt x="2796" y="1020"/>
                </a:cubicBezTo>
                <a:close/>
                <a:moveTo>
                  <a:pt x="3364" y="1033"/>
                </a:moveTo>
                <a:cubicBezTo>
                  <a:pt x="3361" y="1033"/>
                  <a:pt x="3358" y="1033"/>
                  <a:pt x="3355" y="1033"/>
                </a:cubicBezTo>
                <a:cubicBezTo>
                  <a:pt x="3360" y="1033"/>
                  <a:pt x="3363" y="1033"/>
                  <a:pt x="3364" y="1033"/>
                </a:cubicBezTo>
                <a:close/>
                <a:moveTo>
                  <a:pt x="1272" y="962"/>
                </a:moveTo>
                <a:cubicBezTo>
                  <a:pt x="1272" y="962"/>
                  <a:pt x="1272" y="962"/>
                  <a:pt x="1277" y="962"/>
                </a:cubicBezTo>
                <a:cubicBezTo>
                  <a:pt x="1273" y="958"/>
                  <a:pt x="1273" y="958"/>
                  <a:pt x="1273" y="958"/>
                </a:cubicBezTo>
                <a:cubicBezTo>
                  <a:pt x="1273" y="958"/>
                  <a:pt x="1273" y="958"/>
                  <a:pt x="1272" y="962"/>
                </a:cubicBezTo>
                <a:close/>
                <a:moveTo>
                  <a:pt x="2945" y="1022"/>
                </a:moveTo>
                <a:cubicBezTo>
                  <a:pt x="2945" y="1022"/>
                  <a:pt x="2945" y="1022"/>
                  <a:pt x="2936" y="1020"/>
                </a:cubicBezTo>
                <a:cubicBezTo>
                  <a:pt x="2937" y="1021"/>
                  <a:pt x="2931" y="1022"/>
                  <a:pt x="2945" y="1022"/>
                </a:cubicBezTo>
                <a:close/>
                <a:moveTo>
                  <a:pt x="588" y="931"/>
                </a:moveTo>
                <a:cubicBezTo>
                  <a:pt x="588" y="931"/>
                  <a:pt x="588" y="931"/>
                  <a:pt x="593" y="931"/>
                </a:cubicBezTo>
                <a:cubicBezTo>
                  <a:pt x="593" y="931"/>
                  <a:pt x="593" y="931"/>
                  <a:pt x="626" y="932"/>
                </a:cubicBezTo>
                <a:cubicBezTo>
                  <a:pt x="625" y="931"/>
                  <a:pt x="623" y="930"/>
                  <a:pt x="612" y="929"/>
                </a:cubicBezTo>
                <a:cubicBezTo>
                  <a:pt x="601" y="930"/>
                  <a:pt x="596" y="931"/>
                  <a:pt x="588" y="931"/>
                </a:cubicBezTo>
                <a:close/>
                <a:moveTo>
                  <a:pt x="705" y="943"/>
                </a:moveTo>
                <a:cubicBezTo>
                  <a:pt x="705" y="943"/>
                  <a:pt x="705" y="943"/>
                  <a:pt x="715" y="943"/>
                </a:cubicBezTo>
                <a:cubicBezTo>
                  <a:pt x="709" y="941"/>
                  <a:pt x="709" y="941"/>
                  <a:pt x="709" y="941"/>
                </a:cubicBezTo>
                <a:cubicBezTo>
                  <a:pt x="709" y="941"/>
                  <a:pt x="709" y="941"/>
                  <a:pt x="705" y="943"/>
                </a:cubicBezTo>
                <a:close/>
                <a:moveTo>
                  <a:pt x="714" y="938"/>
                </a:moveTo>
                <a:cubicBezTo>
                  <a:pt x="702" y="937"/>
                  <a:pt x="690" y="936"/>
                  <a:pt x="694" y="938"/>
                </a:cubicBezTo>
                <a:cubicBezTo>
                  <a:pt x="693" y="938"/>
                  <a:pt x="692" y="938"/>
                  <a:pt x="692" y="938"/>
                </a:cubicBezTo>
                <a:cubicBezTo>
                  <a:pt x="703" y="939"/>
                  <a:pt x="713" y="940"/>
                  <a:pt x="714" y="938"/>
                </a:cubicBezTo>
                <a:close/>
                <a:moveTo>
                  <a:pt x="3355" y="1033"/>
                </a:moveTo>
                <a:cubicBezTo>
                  <a:pt x="3352" y="1033"/>
                  <a:pt x="3348" y="1033"/>
                  <a:pt x="3345" y="1032"/>
                </a:cubicBezTo>
                <a:cubicBezTo>
                  <a:pt x="3349" y="1033"/>
                  <a:pt x="3352" y="1033"/>
                  <a:pt x="3355" y="1033"/>
                </a:cubicBezTo>
                <a:close/>
                <a:moveTo>
                  <a:pt x="649" y="937"/>
                </a:moveTo>
                <a:cubicBezTo>
                  <a:pt x="638" y="937"/>
                  <a:pt x="642" y="939"/>
                  <a:pt x="620" y="937"/>
                </a:cubicBezTo>
                <a:cubicBezTo>
                  <a:pt x="607" y="936"/>
                  <a:pt x="637" y="935"/>
                  <a:pt x="643" y="935"/>
                </a:cubicBezTo>
                <a:cubicBezTo>
                  <a:pt x="627" y="933"/>
                  <a:pt x="627" y="933"/>
                  <a:pt x="626" y="932"/>
                </a:cubicBezTo>
                <a:cubicBezTo>
                  <a:pt x="612" y="934"/>
                  <a:pt x="602" y="939"/>
                  <a:pt x="618" y="941"/>
                </a:cubicBezTo>
                <a:cubicBezTo>
                  <a:pt x="634" y="940"/>
                  <a:pt x="653" y="942"/>
                  <a:pt x="654" y="943"/>
                </a:cubicBezTo>
                <a:cubicBezTo>
                  <a:pt x="659" y="943"/>
                  <a:pt x="652" y="942"/>
                  <a:pt x="653" y="942"/>
                </a:cubicBezTo>
                <a:cubicBezTo>
                  <a:pt x="653" y="942"/>
                  <a:pt x="653" y="942"/>
                  <a:pt x="672" y="943"/>
                </a:cubicBezTo>
                <a:cubicBezTo>
                  <a:pt x="677" y="941"/>
                  <a:pt x="640" y="939"/>
                  <a:pt x="649" y="937"/>
                </a:cubicBezTo>
                <a:close/>
                <a:moveTo>
                  <a:pt x="983" y="957"/>
                </a:moveTo>
                <a:cubicBezTo>
                  <a:pt x="965" y="957"/>
                  <a:pt x="985" y="958"/>
                  <a:pt x="986" y="959"/>
                </a:cubicBezTo>
                <a:cubicBezTo>
                  <a:pt x="1011" y="959"/>
                  <a:pt x="985" y="957"/>
                  <a:pt x="983" y="957"/>
                </a:cubicBezTo>
                <a:close/>
                <a:moveTo>
                  <a:pt x="1005" y="952"/>
                </a:moveTo>
                <a:cubicBezTo>
                  <a:pt x="1005" y="952"/>
                  <a:pt x="1005" y="952"/>
                  <a:pt x="985" y="951"/>
                </a:cubicBezTo>
                <a:cubicBezTo>
                  <a:pt x="982" y="951"/>
                  <a:pt x="989" y="952"/>
                  <a:pt x="994" y="952"/>
                </a:cubicBezTo>
                <a:cubicBezTo>
                  <a:pt x="1001" y="953"/>
                  <a:pt x="1007" y="952"/>
                  <a:pt x="1005" y="952"/>
                </a:cubicBezTo>
                <a:close/>
                <a:moveTo>
                  <a:pt x="935" y="956"/>
                </a:moveTo>
                <a:cubicBezTo>
                  <a:pt x="935" y="953"/>
                  <a:pt x="935" y="953"/>
                  <a:pt x="935" y="953"/>
                </a:cubicBezTo>
                <a:cubicBezTo>
                  <a:pt x="932" y="954"/>
                  <a:pt x="931" y="954"/>
                  <a:pt x="926" y="954"/>
                </a:cubicBezTo>
                <a:cubicBezTo>
                  <a:pt x="926" y="954"/>
                  <a:pt x="926" y="954"/>
                  <a:pt x="935" y="956"/>
                </a:cubicBezTo>
                <a:close/>
                <a:moveTo>
                  <a:pt x="771" y="944"/>
                </a:moveTo>
                <a:cubicBezTo>
                  <a:pt x="766" y="943"/>
                  <a:pt x="759" y="943"/>
                  <a:pt x="756" y="943"/>
                </a:cubicBezTo>
                <a:cubicBezTo>
                  <a:pt x="759" y="943"/>
                  <a:pt x="765" y="944"/>
                  <a:pt x="771" y="944"/>
                </a:cubicBezTo>
                <a:close/>
                <a:moveTo>
                  <a:pt x="729" y="945"/>
                </a:moveTo>
                <a:cubicBezTo>
                  <a:pt x="729" y="945"/>
                  <a:pt x="729" y="945"/>
                  <a:pt x="747" y="945"/>
                </a:cubicBezTo>
                <a:cubicBezTo>
                  <a:pt x="735" y="944"/>
                  <a:pt x="735" y="944"/>
                  <a:pt x="735" y="944"/>
                </a:cubicBezTo>
                <a:cubicBezTo>
                  <a:pt x="735" y="944"/>
                  <a:pt x="735" y="944"/>
                  <a:pt x="729" y="945"/>
                </a:cubicBezTo>
                <a:close/>
                <a:moveTo>
                  <a:pt x="665" y="932"/>
                </a:moveTo>
                <a:cubicBezTo>
                  <a:pt x="665" y="932"/>
                  <a:pt x="665" y="932"/>
                  <a:pt x="673" y="932"/>
                </a:cubicBezTo>
                <a:cubicBezTo>
                  <a:pt x="673" y="932"/>
                  <a:pt x="673" y="932"/>
                  <a:pt x="664" y="930"/>
                </a:cubicBezTo>
                <a:lnTo>
                  <a:pt x="665" y="932"/>
                </a:lnTo>
                <a:close/>
                <a:moveTo>
                  <a:pt x="1541" y="957"/>
                </a:moveTo>
                <a:cubicBezTo>
                  <a:pt x="1543" y="955"/>
                  <a:pt x="1530" y="957"/>
                  <a:pt x="1518" y="958"/>
                </a:cubicBezTo>
                <a:cubicBezTo>
                  <a:pt x="1538" y="958"/>
                  <a:pt x="1538" y="958"/>
                  <a:pt x="1538" y="958"/>
                </a:cubicBezTo>
                <a:cubicBezTo>
                  <a:pt x="1538" y="958"/>
                  <a:pt x="1538" y="958"/>
                  <a:pt x="1541" y="957"/>
                </a:cubicBezTo>
                <a:close/>
                <a:moveTo>
                  <a:pt x="2604" y="990"/>
                </a:moveTo>
                <a:cubicBezTo>
                  <a:pt x="2603" y="991"/>
                  <a:pt x="2605" y="991"/>
                  <a:pt x="2610" y="992"/>
                </a:cubicBezTo>
                <a:cubicBezTo>
                  <a:pt x="2611" y="991"/>
                  <a:pt x="2609" y="991"/>
                  <a:pt x="2604" y="990"/>
                </a:cubicBezTo>
                <a:close/>
                <a:moveTo>
                  <a:pt x="2626" y="1009"/>
                </a:moveTo>
                <a:cubicBezTo>
                  <a:pt x="2627" y="1010"/>
                  <a:pt x="2630" y="1010"/>
                  <a:pt x="2633" y="1010"/>
                </a:cubicBezTo>
                <a:cubicBezTo>
                  <a:pt x="2633" y="1010"/>
                  <a:pt x="2633" y="1010"/>
                  <a:pt x="2626" y="1009"/>
                </a:cubicBezTo>
                <a:close/>
                <a:moveTo>
                  <a:pt x="1046" y="943"/>
                </a:moveTo>
                <a:cubicBezTo>
                  <a:pt x="1021" y="943"/>
                  <a:pt x="1021" y="943"/>
                  <a:pt x="1021" y="943"/>
                </a:cubicBezTo>
                <a:cubicBezTo>
                  <a:pt x="1024" y="945"/>
                  <a:pt x="1034" y="943"/>
                  <a:pt x="1046" y="943"/>
                </a:cubicBezTo>
                <a:close/>
                <a:moveTo>
                  <a:pt x="2087" y="983"/>
                </a:moveTo>
                <a:cubicBezTo>
                  <a:pt x="2088" y="983"/>
                  <a:pt x="2090" y="984"/>
                  <a:pt x="2091" y="984"/>
                </a:cubicBezTo>
                <a:cubicBezTo>
                  <a:pt x="2090" y="983"/>
                  <a:pt x="2088" y="983"/>
                  <a:pt x="2087" y="983"/>
                </a:cubicBezTo>
                <a:close/>
                <a:moveTo>
                  <a:pt x="4477" y="1045"/>
                </a:moveTo>
                <a:cubicBezTo>
                  <a:pt x="4477" y="1045"/>
                  <a:pt x="4477" y="1045"/>
                  <a:pt x="4473" y="1048"/>
                </a:cubicBezTo>
                <a:cubicBezTo>
                  <a:pt x="4476" y="1047"/>
                  <a:pt x="4483" y="1047"/>
                  <a:pt x="4486" y="1048"/>
                </a:cubicBezTo>
                <a:lnTo>
                  <a:pt x="4477" y="1045"/>
                </a:lnTo>
                <a:close/>
                <a:moveTo>
                  <a:pt x="1148" y="957"/>
                </a:moveTo>
                <a:cubicBezTo>
                  <a:pt x="1148" y="957"/>
                  <a:pt x="1148" y="957"/>
                  <a:pt x="1147" y="957"/>
                </a:cubicBezTo>
                <a:cubicBezTo>
                  <a:pt x="1146" y="958"/>
                  <a:pt x="1146" y="958"/>
                  <a:pt x="1148" y="957"/>
                </a:cubicBezTo>
                <a:close/>
                <a:moveTo>
                  <a:pt x="4417" y="1045"/>
                </a:moveTo>
                <a:cubicBezTo>
                  <a:pt x="4417" y="1045"/>
                  <a:pt x="4417" y="1045"/>
                  <a:pt x="4376" y="1046"/>
                </a:cubicBezTo>
                <a:cubicBezTo>
                  <a:pt x="4377" y="1046"/>
                  <a:pt x="4370" y="1044"/>
                  <a:pt x="4377" y="1044"/>
                </a:cubicBezTo>
                <a:cubicBezTo>
                  <a:pt x="4367" y="1043"/>
                  <a:pt x="4358" y="1043"/>
                  <a:pt x="4371" y="1042"/>
                </a:cubicBezTo>
                <a:cubicBezTo>
                  <a:pt x="4272" y="1046"/>
                  <a:pt x="4171" y="1037"/>
                  <a:pt x="4074" y="1037"/>
                </a:cubicBezTo>
                <a:cubicBezTo>
                  <a:pt x="4067" y="1037"/>
                  <a:pt x="4071" y="1036"/>
                  <a:pt x="4073" y="1035"/>
                </a:cubicBezTo>
                <a:cubicBezTo>
                  <a:pt x="4055" y="1037"/>
                  <a:pt x="4056" y="1033"/>
                  <a:pt x="4046" y="1032"/>
                </a:cubicBezTo>
                <a:cubicBezTo>
                  <a:pt x="4046" y="1032"/>
                  <a:pt x="4046" y="1032"/>
                  <a:pt x="4020" y="1036"/>
                </a:cubicBezTo>
                <a:cubicBezTo>
                  <a:pt x="4010" y="1033"/>
                  <a:pt x="4018" y="1033"/>
                  <a:pt x="4017" y="1032"/>
                </a:cubicBezTo>
                <a:cubicBezTo>
                  <a:pt x="3967" y="1030"/>
                  <a:pt x="3919" y="1032"/>
                  <a:pt x="3879" y="1029"/>
                </a:cubicBezTo>
                <a:cubicBezTo>
                  <a:pt x="3866" y="1029"/>
                  <a:pt x="3882" y="1031"/>
                  <a:pt x="3865" y="1031"/>
                </a:cubicBezTo>
                <a:cubicBezTo>
                  <a:pt x="3887" y="1029"/>
                  <a:pt x="3821" y="1028"/>
                  <a:pt x="3829" y="1026"/>
                </a:cubicBezTo>
                <a:cubicBezTo>
                  <a:pt x="3812" y="1029"/>
                  <a:pt x="3770" y="1025"/>
                  <a:pt x="3777" y="1031"/>
                </a:cubicBezTo>
                <a:cubicBezTo>
                  <a:pt x="3757" y="1030"/>
                  <a:pt x="3760" y="1028"/>
                  <a:pt x="3766" y="1028"/>
                </a:cubicBezTo>
                <a:cubicBezTo>
                  <a:pt x="3743" y="1027"/>
                  <a:pt x="3724" y="1027"/>
                  <a:pt x="3705" y="1024"/>
                </a:cubicBezTo>
                <a:cubicBezTo>
                  <a:pt x="3692" y="1025"/>
                  <a:pt x="3597" y="1020"/>
                  <a:pt x="3576" y="1023"/>
                </a:cubicBezTo>
                <a:cubicBezTo>
                  <a:pt x="3591" y="1021"/>
                  <a:pt x="3575" y="1022"/>
                  <a:pt x="3562" y="1021"/>
                </a:cubicBezTo>
                <a:cubicBezTo>
                  <a:pt x="3562" y="1021"/>
                  <a:pt x="3562" y="1021"/>
                  <a:pt x="3574" y="1019"/>
                </a:cubicBezTo>
                <a:cubicBezTo>
                  <a:pt x="3574" y="1019"/>
                  <a:pt x="3574" y="1019"/>
                  <a:pt x="3543" y="1018"/>
                </a:cubicBezTo>
                <a:cubicBezTo>
                  <a:pt x="3537" y="1018"/>
                  <a:pt x="3535" y="1018"/>
                  <a:pt x="3535" y="1018"/>
                </a:cubicBezTo>
                <a:cubicBezTo>
                  <a:pt x="3530" y="1018"/>
                  <a:pt x="3536" y="1019"/>
                  <a:pt x="3523" y="1019"/>
                </a:cubicBezTo>
                <a:cubicBezTo>
                  <a:pt x="3502" y="1019"/>
                  <a:pt x="3501" y="1018"/>
                  <a:pt x="3489" y="1016"/>
                </a:cubicBezTo>
                <a:cubicBezTo>
                  <a:pt x="3489" y="1016"/>
                  <a:pt x="3489" y="1016"/>
                  <a:pt x="3493" y="1016"/>
                </a:cubicBezTo>
                <a:cubicBezTo>
                  <a:pt x="3493" y="1016"/>
                  <a:pt x="3493" y="1016"/>
                  <a:pt x="3478" y="1015"/>
                </a:cubicBezTo>
                <a:cubicBezTo>
                  <a:pt x="3468" y="1015"/>
                  <a:pt x="3515" y="1019"/>
                  <a:pt x="3481" y="1019"/>
                </a:cubicBezTo>
                <a:cubicBezTo>
                  <a:pt x="3481" y="1018"/>
                  <a:pt x="3461" y="1014"/>
                  <a:pt x="3451" y="1016"/>
                </a:cubicBezTo>
                <a:cubicBezTo>
                  <a:pt x="3469" y="1016"/>
                  <a:pt x="3467" y="1018"/>
                  <a:pt x="3460" y="1018"/>
                </a:cubicBezTo>
                <a:cubicBezTo>
                  <a:pt x="3460" y="1018"/>
                  <a:pt x="3460" y="1018"/>
                  <a:pt x="3436" y="1018"/>
                </a:cubicBezTo>
                <a:cubicBezTo>
                  <a:pt x="3436" y="1018"/>
                  <a:pt x="3436" y="1018"/>
                  <a:pt x="3444" y="1015"/>
                </a:cubicBezTo>
                <a:cubicBezTo>
                  <a:pt x="3374" y="1013"/>
                  <a:pt x="3300" y="1013"/>
                  <a:pt x="3225" y="1011"/>
                </a:cubicBezTo>
                <a:cubicBezTo>
                  <a:pt x="3226" y="1013"/>
                  <a:pt x="3172" y="1009"/>
                  <a:pt x="3179" y="1013"/>
                </a:cubicBezTo>
                <a:cubicBezTo>
                  <a:pt x="3179" y="1013"/>
                  <a:pt x="3179" y="1013"/>
                  <a:pt x="3182" y="1013"/>
                </a:cubicBezTo>
                <a:cubicBezTo>
                  <a:pt x="3200" y="1014"/>
                  <a:pt x="3176" y="1016"/>
                  <a:pt x="3161" y="1015"/>
                </a:cubicBezTo>
                <a:cubicBezTo>
                  <a:pt x="3177" y="1014"/>
                  <a:pt x="3133" y="1010"/>
                  <a:pt x="3171" y="1011"/>
                </a:cubicBezTo>
                <a:cubicBezTo>
                  <a:pt x="3171" y="1011"/>
                  <a:pt x="3171" y="1011"/>
                  <a:pt x="3142" y="1008"/>
                </a:cubicBezTo>
                <a:cubicBezTo>
                  <a:pt x="3126" y="1001"/>
                  <a:pt x="3065" y="1007"/>
                  <a:pt x="3021" y="1003"/>
                </a:cubicBezTo>
                <a:cubicBezTo>
                  <a:pt x="3022" y="1004"/>
                  <a:pt x="3023" y="1004"/>
                  <a:pt x="3023" y="1004"/>
                </a:cubicBezTo>
                <a:cubicBezTo>
                  <a:pt x="2983" y="1001"/>
                  <a:pt x="2934" y="1003"/>
                  <a:pt x="2925" y="1002"/>
                </a:cubicBezTo>
                <a:cubicBezTo>
                  <a:pt x="2925" y="1002"/>
                  <a:pt x="2925" y="1002"/>
                  <a:pt x="2921" y="1004"/>
                </a:cubicBezTo>
                <a:cubicBezTo>
                  <a:pt x="2887" y="1000"/>
                  <a:pt x="2883" y="999"/>
                  <a:pt x="2843" y="1000"/>
                </a:cubicBezTo>
                <a:cubicBezTo>
                  <a:pt x="2843" y="1000"/>
                  <a:pt x="2848" y="1001"/>
                  <a:pt x="2841" y="1001"/>
                </a:cubicBezTo>
                <a:cubicBezTo>
                  <a:pt x="2832" y="999"/>
                  <a:pt x="2822" y="997"/>
                  <a:pt x="2794" y="997"/>
                </a:cubicBezTo>
                <a:cubicBezTo>
                  <a:pt x="2794" y="997"/>
                  <a:pt x="2794" y="997"/>
                  <a:pt x="2795" y="998"/>
                </a:cubicBezTo>
                <a:cubicBezTo>
                  <a:pt x="2795" y="998"/>
                  <a:pt x="2795" y="998"/>
                  <a:pt x="2752" y="996"/>
                </a:cubicBezTo>
                <a:cubicBezTo>
                  <a:pt x="2752" y="1002"/>
                  <a:pt x="2678" y="990"/>
                  <a:pt x="2665" y="996"/>
                </a:cubicBezTo>
                <a:cubicBezTo>
                  <a:pt x="2656" y="994"/>
                  <a:pt x="2624" y="993"/>
                  <a:pt x="2610" y="992"/>
                </a:cubicBezTo>
                <a:cubicBezTo>
                  <a:pt x="2610" y="992"/>
                  <a:pt x="2609" y="992"/>
                  <a:pt x="2607" y="992"/>
                </a:cubicBezTo>
                <a:cubicBezTo>
                  <a:pt x="2590" y="989"/>
                  <a:pt x="2559" y="992"/>
                  <a:pt x="2541" y="991"/>
                </a:cubicBezTo>
                <a:cubicBezTo>
                  <a:pt x="2529" y="990"/>
                  <a:pt x="2534" y="989"/>
                  <a:pt x="2539" y="988"/>
                </a:cubicBezTo>
                <a:cubicBezTo>
                  <a:pt x="2515" y="990"/>
                  <a:pt x="2473" y="983"/>
                  <a:pt x="2465" y="984"/>
                </a:cubicBezTo>
                <a:cubicBezTo>
                  <a:pt x="2447" y="984"/>
                  <a:pt x="2458" y="986"/>
                  <a:pt x="2453" y="988"/>
                </a:cubicBezTo>
                <a:cubicBezTo>
                  <a:pt x="2427" y="986"/>
                  <a:pt x="2458" y="982"/>
                  <a:pt x="2423" y="984"/>
                </a:cubicBezTo>
                <a:cubicBezTo>
                  <a:pt x="2427" y="984"/>
                  <a:pt x="2435" y="984"/>
                  <a:pt x="2432" y="985"/>
                </a:cubicBezTo>
                <a:cubicBezTo>
                  <a:pt x="2418" y="985"/>
                  <a:pt x="2394" y="991"/>
                  <a:pt x="2381" y="989"/>
                </a:cubicBezTo>
                <a:cubicBezTo>
                  <a:pt x="2381" y="989"/>
                  <a:pt x="2381" y="989"/>
                  <a:pt x="2390" y="988"/>
                </a:cubicBezTo>
                <a:cubicBezTo>
                  <a:pt x="2365" y="986"/>
                  <a:pt x="2332" y="992"/>
                  <a:pt x="2328" y="988"/>
                </a:cubicBezTo>
                <a:cubicBezTo>
                  <a:pt x="2328" y="988"/>
                  <a:pt x="2328" y="988"/>
                  <a:pt x="2330" y="986"/>
                </a:cubicBezTo>
                <a:cubicBezTo>
                  <a:pt x="2288" y="987"/>
                  <a:pt x="2312" y="984"/>
                  <a:pt x="2270" y="985"/>
                </a:cubicBezTo>
                <a:cubicBezTo>
                  <a:pt x="2270" y="985"/>
                  <a:pt x="2270" y="985"/>
                  <a:pt x="2271" y="986"/>
                </a:cubicBezTo>
                <a:cubicBezTo>
                  <a:pt x="2252" y="985"/>
                  <a:pt x="2242" y="987"/>
                  <a:pt x="2233" y="984"/>
                </a:cubicBezTo>
                <a:cubicBezTo>
                  <a:pt x="2233" y="984"/>
                  <a:pt x="2233" y="984"/>
                  <a:pt x="2240" y="983"/>
                </a:cubicBezTo>
                <a:cubicBezTo>
                  <a:pt x="2217" y="983"/>
                  <a:pt x="2215" y="983"/>
                  <a:pt x="2191" y="982"/>
                </a:cubicBezTo>
                <a:cubicBezTo>
                  <a:pt x="2189" y="982"/>
                  <a:pt x="2177" y="981"/>
                  <a:pt x="2174" y="982"/>
                </a:cubicBezTo>
                <a:cubicBezTo>
                  <a:pt x="2173" y="979"/>
                  <a:pt x="2120" y="979"/>
                  <a:pt x="2110" y="979"/>
                </a:cubicBezTo>
                <a:cubicBezTo>
                  <a:pt x="2128" y="980"/>
                  <a:pt x="2119" y="980"/>
                  <a:pt x="2114" y="981"/>
                </a:cubicBezTo>
                <a:cubicBezTo>
                  <a:pt x="2103" y="979"/>
                  <a:pt x="2096" y="978"/>
                  <a:pt x="2081" y="980"/>
                </a:cubicBezTo>
                <a:cubicBezTo>
                  <a:pt x="2079" y="976"/>
                  <a:pt x="2077" y="973"/>
                  <a:pt x="2050" y="972"/>
                </a:cubicBezTo>
                <a:cubicBezTo>
                  <a:pt x="2054" y="972"/>
                  <a:pt x="2058" y="973"/>
                  <a:pt x="2055" y="973"/>
                </a:cubicBezTo>
                <a:cubicBezTo>
                  <a:pt x="2052" y="974"/>
                  <a:pt x="2045" y="973"/>
                  <a:pt x="2043" y="973"/>
                </a:cubicBezTo>
                <a:cubicBezTo>
                  <a:pt x="2040" y="973"/>
                  <a:pt x="2049" y="974"/>
                  <a:pt x="2046" y="975"/>
                </a:cubicBezTo>
                <a:cubicBezTo>
                  <a:pt x="2026" y="972"/>
                  <a:pt x="2011" y="974"/>
                  <a:pt x="1982" y="972"/>
                </a:cubicBezTo>
                <a:cubicBezTo>
                  <a:pt x="1991" y="973"/>
                  <a:pt x="1983" y="974"/>
                  <a:pt x="1980" y="975"/>
                </a:cubicBezTo>
                <a:cubicBezTo>
                  <a:pt x="1978" y="971"/>
                  <a:pt x="1940" y="977"/>
                  <a:pt x="1951" y="972"/>
                </a:cubicBezTo>
                <a:cubicBezTo>
                  <a:pt x="1894" y="973"/>
                  <a:pt x="1807" y="968"/>
                  <a:pt x="1784" y="971"/>
                </a:cubicBezTo>
                <a:cubicBezTo>
                  <a:pt x="1778" y="972"/>
                  <a:pt x="1763" y="969"/>
                  <a:pt x="1753" y="969"/>
                </a:cubicBezTo>
                <a:cubicBezTo>
                  <a:pt x="1753" y="969"/>
                  <a:pt x="1753" y="969"/>
                  <a:pt x="1754" y="970"/>
                </a:cubicBezTo>
                <a:cubicBezTo>
                  <a:pt x="1726" y="967"/>
                  <a:pt x="1732" y="969"/>
                  <a:pt x="1700" y="965"/>
                </a:cubicBezTo>
                <a:cubicBezTo>
                  <a:pt x="1713" y="967"/>
                  <a:pt x="1708" y="968"/>
                  <a:pt x="1694" y="969"/>
                </a:cubicBezTo>
                <a:cubicBezTo>
                  <a:pt x="1694" y="969"/>
                  <a:pt x="1694" y="969"/>
                  <a:pt x="1672" y="965"/>
                </a:cubicBezTo>
                <a:cubicBezTo>
                  <a:pt x="1672" y="965"/>
                  <a:pt x="1672" y="965"/>
                  <a:pt x="1667" y="967"/>
                </a:cubicBezTo>
                <a:cubicBezTo>
                  <a:pt x="1658" y="966"/>
                  <a:pt x="1648" y="966"/>
                  <a:pt x="1638" y="966"/>
                </a:cubicBezTo>
                <a:cubicBezTo>
                  <a:pt x="1642" y="967"/>
                  <a:pt x="1640" y="967"/>
                  <a:pt x="1640" y="967"/>
                </a:cubicBezTo>
                <a:cubicBezTo>
                  <a:pt x="1639" y="967"/>
                  <a:pt x="1639" y="967"/>
                  <a:pt x="1638" y="966"/>
                </a:cubicBezTo>
                <a:cubicBezTo>
                  <a:pt x="1629" y="963"/>
                  <a:pt x="1594" y="963"/>
                  <a:pt x="1589" y="961"/>
                </a:cubicBezTo>
                <a:cubicBezTo>
                  <a:pt x="1578" y="964"/>
                  <a:pt x="1562" y="959"/>
                  <a:pt x="1554" y="962"/>
                </a:cubicBezTo>
                <a:cubicBezTo>
                  <a:pt x="1551" y="962"/>
                  <a:pt x="1547" y="961"/>
                  <a:pt x="1542" y="961"/>
                </a:cubicBezTo>
                <a:cubicBezTo>
                  <a:pt x="1547" y="959"/>
                  <a:pt x="1549" y="958"/>
                  <a:pt x="1540" y="958"/>
                </a:cubicBezTo>
                <a:cubicBezTo>
                  <a:pt x="1539" y="958"/>
                  <a:pt x="1538" y="958"/>
                  <a:pt x="1538" y="958"/>
                </a:cubicBezTo>
                <a:cubicBezTo>
                  <a:pt x="1538" y="958"/>
                  <a:pt x="1538" y="958"/>
                  <a:pt x="1534" y="960"/>
                </a:cubicBezTo>
                <a:cubicBezTo>
                  <a:pt x="1525" y="959"/>
                  <a:pt x="1515" y="959"/>
                  <a:pt x="1509" y="959"/>
                </a:cubicBezTo>
                <a:cubicBezTo>
                  <a:pt x="1512" y="959"/>
                  <a:pt x="1515" y="958"/>
                  <a:pt x="1518" y="958"/>
                </a:cubicBezTo>
                <a:cubicBezTo>
                  <a:pt x="1514" y="958"/>
                  <a:pt x="1511" y="958"/>
                  <a:pt x="1507" y="959"/>
                </a:cubicBezTo>
                <a:cubicBezTo>
                  <a:pt x="1506" y="959"/>
                  <a:pt x="1505" y="958"/>
                  <a:pt x="1504" y="958"/>
                </a:cubicBezTo>
                <a:cubicBezTo>
                  <a:pt x="1504" y="959"/>
                  <a:pt x="1505" y="959"/>
                  <a:pt x="1506" y="959"/>
                </a:cubicBezTo>
                <a:cubicBezTo>
                  <a:pt x="1500" y="959"/>
                  <a:pt x="1494" y="959"/>
                  <a:pt x="1486" y="958"/>
                </a:cubicBezTo>
                <a:cubicBezTo>
                  <a:pt x="1454" y="960"/>
                  <a:pt x="1415" y="952"/>
                  <a:pt x="1379" y="955"/>
                </a:cubicBezTo>
                <a:cubicBezTo>
                  <a:pt x="1385" y="955"/>
                  <a:pt x="1392" y="955"/>
                  <a:pt x="1394" y="956"/>
                </a:cubicBezTo>
                <a:cubicBezTo>
                  <a:pt x="1364" y="954"/>
                  <a:pt x="1335" y="956"/>
                  <a:pt x="1316" y="954"/>
                </a:cubicBezTo>
                <a:cubicBezTo>
                  <a:pt x="1316" y="954"/>
                  <a:pt x="1316" y="954"/>
                  <a:pt x="1317" y="953"/>
                </a:cubicBezTo>
                <a:cubicBezTo>
                  <a:pt x="1296" y="951"/>
                  <a:pt x="1279" y="950"/>
                  <a:pt x="1261" y="950"/>
                </a:cubicBezTo>
                <a:cubicBezTo>
                  <a:pt x="1261" y="950"/>
                  <a:pt x="1261" y="950"/>
                  <a:pt x="1260" y="948"/>
                </a:cubicBezTo>
                <a:cubicBezTo>
                  <a:pt x="1235" y="948"/>
                  <a:pt x="1180" y="942"/>
                  <a:pt x="1164" y="946"/>
                </a:cubicBezTo>
                <a:cubicBezTo>
                  <a:pt x="1158" y="944"/>
                  <a:pt x="1129" y="945"/>
                  <a:pt x="1115" y="944"/>
                </a:cubicBezTo>
                <a:cubicBezTo>
                  <a:pt x="1115" y="944"/>
                  <a:pt x="1115" y="944"/>
                  <a:pt x="1111" y="945"/>
                </a:cubicBezTo>
                <a:cubicBezTo>
                  <a:pt x="1092" y="945"/>
                  <a:pt x="1080" y="945"/>
                  <a:pt x="1069" y="944"/>
                </a:cubicBezTo>
                <a:cubicBezTo>
                  <a:pt x="1031" y="946"/>
                  <a:pt x="995" y="942"/>
                  <a:pt x="962" y="941"/>
                </a:cubicBezTo>
                <a:cubicBezTo>
                  <a:pt x="962" y="941"/>
                  <a:pt x="962" y="941"/>
                  <a:pt x="961" y="941"/>
                </a:cubicBezTo>
                <a:cubicBezTo>
                  <a:pt x="961" y="941"/>
                  <a:pt x="961" y="941"/>
                  <a:pt x="927" y="939"/>
                </a:cubicBezTo>
                <a:cubicBezTo>
                  <a:pt x="936" y="941"/>
                  <a:pt x="921" y="938"/>
                  <a:pt x="910" y="938"/>
                </a:cubicBezTo>
                <a:cubicBezTo>
                  <a:pt x="900" y="937"/>
                  <a:pt x="882" y="937"/>
                  <a:pt x="869" y="938"/>
                </a:cubicBezTo>
                <a:cubicBezTo>
                  <a:pt x="869" y="938"/>
                  <a:pt x="869" y="938"/>
                  <a:pt x="848" y="937"/>
                </a:cubicBezTo>
                <a:cubicBezTo>
                  <a:pt x="872" y="939"/>
                  <a:pt x="846" y="939"/>
                  <a:pt x="844" y="941"/>
                </a:cubicBezTo>
                <a:cubicBezTo>
                  <a:pt x="844" y="941"/>
                  <a:pt x="844" y="941"/>
                  <a:pt x="831" y="939"/>
                </a:cubicBezTo>
                <a:cubicBezTo>
                  <a:pt x="825" y="940"/>
                  <a:pt x="839" y="941"/>
                  <a:pt x="829" y="941"/>
                </a:cubicBezTo>
                <a:cubicBezTo>
                  <a:pt x="820" y="940"/>
                  <a:pt x="793" y="939"/>
                  <a:pt x="784" y="937"/>
                </a:cubicBezTo>
                <a:cubicBezTo>
                  <a:pt x="785" y="936"/>
                  <a:pt x="789" y="936"/>
                  <a:pt x="793" y="936"/>
                </a:cubicBezTo>
                <a:cubicBezTo>
                  <a:pt x="792" y="936"/>
                  <a:pt x="790" y="935"/>
                  <a:pt x="789" y="935"/>
                </a:cubicBezTo>
                <a:cubicBezTo>
                  <a:pt x="774" y="935"/>
                  <a:pt x="777" y="935"/>
                  <a:pt x="778" y="934"/>
                </a:cubicBezTo>
                <a:cubicBezTo>
                  <a:pt x="759" y="936"/>
                  <a:pt x="748" y="934"/>
                  <a:pt x="733" y="936"/>
                </a:cubicBezTo>
                <a:cubicBezTo>
                  <a:pt x="754" y="933"/>
                  <a:pt x="688" y="935"/>
                  <a:pt x="701" y="932"/>
                </a:cubicBezTo>
                <a:cubicBezTo>
                  <a:pt x="687" y="934"/>
                  <a:pt x="691" y="932"/>
                  <a:pt x="682" y="934"/>
                </a:cubicBezTo>
                <a:cubicBezTo>
                  <a:pt x="702" y="934"/>
                  <a:pt x="723" y="937"/>
                  <a:pt x="739" y="939"/>
                </a:cubicBezTo>
                <a:cubicBezTo>
                  <a:pt x="739" y="939"/>
                  <a:pt x="739" y="939"/>
                  <a:pt x="723" y="940"/>
                </a:cubicBezTo>
                <a:cubicBezTo>
                  <a:pt x="733" y="943"/>
                  <a:pt x="759" y="940"/>
                  <a:pt x="769" y="941"/>
                </a:cubicBezTo>
                <a:cubicBezTo>
                  <a:pt x="763" y="940"/>
                  <a:pt x="748" y="941"/>
                  <a:pt x="747" y="941"/>
                </a:cubicBezTo>
                <a:cubicBezTo>
                  <a:pt x="747" y="941"/>
                  <a:pt x="747" y="941"/>
                  <a:pt x="752" y="939"/>
                </a:cubicBezTo>
                <a:cubicBezTo>
                  <a:pt x="775" y="939"/>
                  <a:pt x="793" y="941"/>
                  <a:pt x="810" y="943"/>
                </a:cubicBezTo>
                <a:cubicBezTo>
                  <a:pt x="794" y="943"/>
                  <a:pt x="829" y="945"/>
                  <a:pt x="817" y="946"/>
                </a:cubicBezTo>
                <a:cubicBezTo>
                  <a:pt x="817" y="946"/>
                  <a:pt x="817" y="946"/>
                  <a:pt x="805" y="946"/>
                </a:cubicBezTo>
                <a:cubicBezTo>
                  <a:pt x="799" y="946"/>
                  <a:pt x="811" y="948"/>
                  <a:pt x="818" y="949"/>
                </a:cubicBezTo>
                <a:cubicBezTo>
                  <a:pt x="857" y="949"/>
                  <a:pt x="928" y="952"/>
                  <a:pt x="942" y="951"/>
                </a:cubicBezTo>
                <a:cubicBezTo>
                  <a:pt x="934" y="951"/>
                  <a:pt x="919" y="950"/>
                  <a:pt x="912" y="949"/>
                </a:cubicBezTo>
                <a:cubicBezTo>
                  <a:pt x="912" y="949"/>
                  <a:pt x="912" y="949"/>
                  <a:pt x="931" y="949"/>
                </a:cubicBezTo>
                <a:cubicBezTo>
                  <a:pt x="916" y="948"/>
                  <a:pt x="904" y="950"/>
                  <a:pt x="882" y="949"/>
                </a:cubicBezTo>
                <a:cubicBezTo>
                  <a:pt x="886" y="946"/>
                  <a:pt x="870" y="944"/>
                  <a:pt x="887" y="942"/>
                </a:cubicBezTo>
                <a:cubicBezTo>
                  <a:pt x="929" y="941"/>
                  <a:pt x="921" y="948"/>
                  <a:pt x="971" y="949"/>
                </a:cubicBezTo>
                <a:cubicBezTo>
                  <a:pt x="976" y="949"/>
                  <a:pt x="961" y="945"/>
                  <a:pt x="988" y="948"/>
                </a:cubicBezTo>
                <a:cubicBezTo>
                  <a:pt x="1021" y="950"/>
                  <a:pt x="1046" y="954"/>
                  <a:pt x="1046" y="958"/>
                </a:cubicBezTo>
                <a:cubicBezTo>
                  <a:pt x="1032" y="956"/>
                  <a:pt x="1003" y="953"/>
                  <a:pt x="999" y="956"/>
                </a:cubicBezTo>
                <a:cubicBezTo>
                  <a:pt x="1013" y="957"/>
                  <a:pt x="1037" y="959"/>
                  <a:pt x="1039" y="960"/>
                </a:cubicBezTo>
                <a:cubicBezTo>
                  <a:pt x="1053" y="958"/>
                  <a:pt x="1012" y="959"/>
                  <a:pt x="1031" y="957"/>
                </a:cubicBezTo>
                <a:cubicBezTo>
                  <a:pt x="1041" y="957"/>
                  <a:pt x="1045" y="958"/>
                  <a:pt x="1050" y="959"/>
                </a:cubicBezTo>
                <a:cubicBezTo>
                  <a:pt x="1043" y="957"/>
                  <a:pt x="1059" y="957"/>
                  <a:pt x="1062" y="956"/>
                </a:cubicBezTo>
                <a:cubicBezTo>
                  <a:pt x="1094" y="957"/>
                  <a:pt x="1113" y="957"/>
                  <a:pt x="1147" y="957"/>
                </a:cubicBezTo>
                <a:cubicBezTo>
                  <a:pt x="1149" y="957"/>
                  <a:pt x="1153" y="956"/>
                  <a:pt x="1152" y="956"/>
                </a:cubicBezTo>
                <a:cubicBezTo>
                  <a:pt x="1169" y="957"/>
                  <a:pt x="1193" y="962"/>
                  <a:pt x="1186" y="963"/>
                </a:cubicBezTo>
                <a:cubicBezTo>
                  <a:pt x="1206" y="964"/>
                  <a:pt x="1207" y="963"/>
                  <a:pt x="1224" y="964"/>
                </a:cubicBezTo>
                <a:cubicBezTo>
                  <a:pt x="1197" y="966"/>
                  <a:pt x="1229" y="964"/>
                  <a:pt x="1232" y="966"/>
                </a:cubicBezTo>
                <a:cubicBezTo>
                  <a:pt x="1250" y="967"/>
                  <a:pt x="1238" y="965"/>
                  <a:pt x="1246" y="965"/>
                </a:cubicBezTo>
                <a:cubicBezTo>
                  <a:pt x="1249" y="965"/>
                  <a:pt x="1256" y="966"/>
                  <a:pt x="1256" y="967"/>
                </a:cubicBezTo>
                <a:cubicBezTo>
                  <a:pt x="1267" y="965"/>
                  <a:pt x="1236" y="961"/>
                  <a:pt x="1249" y="959"/>
                </a:cubicBezTo>
                <a:cubicBezTo>
                  <a:pt x="1257" y="958"/>
                  <a:pt x="1294" y="956"/>
                  <a:pt x="1297" y="956"/>
                </a:cubicBezTo>
                <a:cubicBezTo>
                  <a:pt x="1305" y="959"/>
                  <a:pt x="1302" y="968"/>
                  <a:pt x="1290" y="971"/>
                </a:cubicBezTo>
                <a:cubicBezTo>
                  <a:pt x="1291" y="972"/>
                  <a:pt x="1306" y="970"/>
                  <a:pt x="1314" y="970"/>
                </a:cubicBezTo>
                <a:cubicBezTo>
                  <a:pt x="1336" y="968"/>
                  <a:pt x="1347" y="973"/>
                  <a:pt x="1365" y="972"/>
                </a:cubicBezTo>
                <a:cubicBezTo>
                  <a:pt x="1365" y="972"/>
                  <a:pt x="1365" y="972"/>
                  <a:pt x="1352" y="970"/>
                </a:cubicBezTo>
                <a:cubicBezTo>
                  <a:pt x="1355" y="970"/>
                  <a:pt x="1381" y="971"/>
                  <a:pt x="1386" y="972"/>
                </a:cubicBezTo>
                <a:cubicBezTo>
                  <a:pt x="1386" y="971"/>
                  <a:pt x="1372" y="967"/>
                  <a:pt x="1380" y="966"/>
                </a:cubicBezTo>
                <a:cubicBezTo>
                  <a:pt x="1413" y="967"/>
                  <a:pt x="1444" y="973"/>
                  <a:pt x="1442" y="975"/>
                </a:cubicBezTo>
                <a:cubicBezTo>
                  <a:pt x="1442" y="975"/>
                  <a:pt x="1442" y="975"/>
                  <a:pt x="1392" y="971"/>
                </a:cubicBezTo>
                <a:cubicBezTo>
                  <a:pt x="1390" y="973"/>
                  <a:pt x="1427" y="974"/>
                  <a:pt x="1425" y="977"/>
                </a:cubicBezTo>
                <a:cubicBezTo>
                  <a:pt x="1425" y="977"/>
                  <a:pt x="1425" y="977"/>
                  <a:pt x="1471" y="978"/>
                </a:cubicBezTo>
                <a:cubicBezTo>
                  <a:pt x="1465" y="977"/>
                  <a:pt x="1448" y="976"/>
                  <a:pt x="1455" y="975"/>
                </a:cubicBezTo>
                <a:cubicBezTo>
                  <a:pt x="1474" y="976"/>
                  <a:pt x="1465" y="975"/>
                  <a:pt x="1478" y="974"/>
                </a:cubicBezTo>
                <a:cubicBezTo>
                  <a:pt x="1456" y="971"/>
                  <a:pt x="1414" y="962"/>
                  <a:pt x="1399" y="959"/>
                </a:cubicBezTo>
                <a:cubicBezTo>
                  <a:pt x="1399" y="959"/>
                  <a:pt x="1399" y="959"/>
                  <a:pt x="1423" y="961"/>
                </a:cubicBezTo>
                <a:cubicBezTo>
                  <a:pt x="1423" y="961"/>
                  <a:pt x="1423" y="961"/>
                  <a:pt x="1429" y="960"/>
                </a:cubicBezTo>
                <a:cubicBezTo>
                  <a:pt x="1460" y="962"/>
                  <a:pt x="1488" y="972"/>
                  <a:pt x="1496" y="974"/>
                </a:cubicBezTo>
                <a:cubicBezTo>
                  <a:pt x="1514" y="974"/>
                  <a:pt x="1508" y="969"/>
                  <a:pt x="1504" y="968"/>
                </a:cubicBezTo>
                <a:cubicBezTo>
                  <a:pt x="1539" y="969"/>
                  <a:pt x="1538" y="976"/>
                  <a:pt x="1573" y="976"/>
                </a:cubicBezTo>
                <a:cubicBezTo>
                  <a:pt x="1573" y="976"/>
                  <a:pt x="1573" y="976"/>
                  <a:pt x="1560" y="977"/>
                </a:cubicBezTo>
                <a:cubicBezTo>
                  <a:pt x="1568" y="978"/>
                  <a:pt x="1599" y="978"/>
                  <a:pt x="1596" y="979"/>
                </a:cubicBezTo>
                <a:cubicBezTo>
                  <a:pt x="1602" y="978"/>
                  <a:pt x="1608" y="975"/>
                  <a:pt x="1603" y="974"/>
                </a:cubicBezTo>
                <a:cubicBezTo>
                  <a:pt x="1603" y="974"/>
                  <a:pt x="1603" y="974"/>
                  <a:pt x="1633" y="979"/>
                </a:cubicBezTo>
                <a:cubicBezTo>
                  <a:pt x="1628" y="978"/>
                  <a:pt x="1631" y="975"/>
                  <a:pt x="1629" y="974"/>
                </a:cubicBezTo>
                <a:cubicBezTo>
                  <a:pt x="1641" y="974"/>
                  <a:pt x="1649" y="978"/>
                  <a:pt x="1644" y="979"/>
                </a:cubicBezTo>
                <a:cubicBezTo>
                  <a:pt x="1667" y="977"/>
                  <a:pt x="1662" y="979"/>
                  <a:pt x="1681" y="976"/>
                </a:cubicBezTo>
                <a:cubicBezTo>
                  <a:pt x="1688" y="976"/>
                  <a:pt x="1680" y="980"/>
                  <a:pt x="1675" y="980"/>
                </a:cubicBezTo>
                <a:cubicBezTo>
                  <a:pt x="1691" y="982"/>
                  <a:pt x="1701" y="982"/>
                  <a:pt x="1709" y="981"/>
                </a:cubicBezTo>
                <a:cubicBezTo>
                  <a:pt x="1682" y="979"/>
                  <a:pt x="1702" y="973"/>
                  <a:pt x="1696" y="969"/>
                </a:cubicBezTo>
                <a:cubicBezTo>
                  <a:pt x="1696" y="969"/>
                  <a:pt x="1696" y="969"/>
                  <a:pt x="1755" y="983"/>
                </a:cubicBezTo>
                <a:cubicBezTo>
                  <a:pt x="1753" y="982"/>
                  <a:pt x="1748" y="978"/>
                  <a:pt x="1748" y="978"/>
                </a:cubicBezTo>
                <a:cubicBezTo>
                  <a:pt x="1753" y="981"/>
                  <a:pt x="1814" y="984"/>
                  <a:pt x="1848" y="984"/>
                </a:cubicBezTo>
                <a:cubicBezTo>
                  <a:pt x="1842" y="983"/>
                  <a:pt x="1869" y="982"/>
                  <a:pt x="1881" y="984"/>
                </a:cubicBezTo>
                <a:cubicBezTo>
                  <a:pt x="1879" y="983"/>
                  <a:pt x="1876" y="983"/>
                  <a:pt x="1871" y="983"/>
                </a:cubicBezTo>
                <a:cubicBezTo>
                  <a:pt x="1893" y="981"/>
                  <a:pt x="1900" y="989"/>
                  <a:pt x="1922" y="987"/>
                </a:cubicBezTo>
                <a:cubicBezTo>
                  <a:pt x="1902" y="986"/>
                  <a:pt x="1898" y="985"/>
                  <a:pt x="1899" y="984"/>
                </a:cubicBezTo>
                <a:cubicBezTo>
                  <a:pt x="1915" y="985"/>
                  <a:pt x="1954" y="985"/>
                  <a:pt x="1946" y="989"/>
                </a:cubicBezTo>
                <a:cubicBezTo>
                  <a:pt x="1956" y="988"/>
                  <a:pt x="1966" y="989"/>
                  <a:pt x="1965" y="987"/>
                </a:cubicBezTo>
                <a:cubicBezTo>
                  <a:pt x="1965" y="987"/>
                  <a:pt x="1965" y="987"/>
                  <a:pt x="2005" y="991"/>
                </a:cubicBezTo>
                <a:cubicBezTo>
                  <a:pt x="2002" y="990"/>
                  <a:pt x="2000" y="989"/>
                  <a:pt x="2012" y="989"/>
                </a:cubicBezTo>
                <a:cubicBezTo>
                  <a:pt x="1989" y="989"/>
                  <a:pt x="1967" y="984"/>
                  <a:pt x="1955" y="987"/>
                </a:cubicBezTo>
                <a:cubicBezTo>
                  <a:pt x="1954" y="984"/>
                  <a:pt x="1963" y="983"/>
                  <a:pt x="1952" y="981"/>
                </a:cubicBezTo>
                <a:cubicBezTo>
                  <a:pt x="1996" y="983"/>
                  <a:pt x="2020" y="988"/>
                  <a:pt x="2048" y="992"/>
                </a:cubicBezTo>
                <a:cubicBezTo>
                  <a:pt x="2048" y="992"/>
                  <a:pt x="2048" y="992"/>
                  <a:pt x="2086" y="991"/>
                </a:cubicBezTo>
                <a:cubicBezTo>
                  <a:pt x="2086" y="991"/>
                  <a:pt x="2086" y="991"/>
                  <a:pt x="2088" y="992"/>
                </a:cubicBezTo>
                <a:cubicBezTo>
                  <a:pt x="2088" y="992"/>
                  <a:pt x="2088" y="992"/>
                  <a:pt x="2095" y="990"/>
                </a:cubicBezTo>
                <a:cubicBezTo>
                  <a:pt x="2100" y="990"/>
                  <a:pt x="2103" y="991"/>
                  <a:pt x="2104" y="991"/>
                </a:cubicBezTo>
                <a:cubicBezTo>
                  <a:pt x="2105" y="991"/>
                  <a:pt x="2103" y="990"/>
                  <a:pt x="2102" y="990"/>
                </a:cubicBezTo>
                <a:cubicBezTo>
                  <a:pt x="2106" y="990"/>
                  <a:pt x="2109" y="990"/>
                  <a:pt x="2111" y="991"/>
                </a:cubicBezTo>
                <a:cubicBezTo>
                  <a:pt x="2113" y="989"/>
                  <a:pt x="2106" y="987"/>
                  <a:pt x="2099" y="986"/>
                </a:cubicBezTo>
                <a:cubicBezTo>
                  <a:pt x="2095" y="986"/>
                  <a:pt x="2092" y="986"/>
                  <a:pt x="2088" y="987"/>
                </a:cubicBezTo>
                <a:cubicBezTo>
                  <a:pt x="2081" y="985"/>
                  <a:pt x="2075" y="984"/>
                  <a:pt x="2086" y="983"/>
                </a:cubicBezTo>
                <a:cubicBezTo>
                  <a:pt x="2087" y="983"/>
                  <a:pt x="2087" y="983"/>
                  <a:pt x="2087" y="983"/>
                </a:cubicBezTo>
                <a:cubicBezTo>
                  <a:pt x="2085" y="982"/>
                  <a:pt x="2085" y="982"/>
                  <a:pt x="2087" y="981"/>
                </a:cubicBezTo>
                <a:cubicBezTo>
                  <a:pt x="2087" y="981"/>
                  <a:pt x="2087" y="981"/>
                  <a:pt x="2116" y="983"/>
                </a:cubicBezTo>
                <a:cubicBezTo>
                  <a:pt x="2113" y="984"/>
                  <a:pt x="2108" y="984"/>
                  <a:pt x="2102" y="985"/>
                </a:cubicBezTo>
                <a:cubicBezTo>
                  <a:pt x="2121" y="988"/>
                  <a:pt x="2142" y="990"/>
                  <a:pt x="2125" y="992"/>
                </a:cubicBezTo>
                <a:cubicBezTo>
                  <a:pt x="2125" y="992"/>
                  <a:pt x="2125" y="992"/>
                  <a:pt x="2148" y="991"/>
                </a:cubicBezTo>
                <a:cubicBezTo>
                  <a:pt x="2174" y="994"/>
                  <a:pt x="2170" y="994"/>
                  <a:pt x="2202" y="997"/>
                </a:cubicBezTo>
                <a:cubicBezTo>
                  <a:pt x="2204" y="996"/>
                  <a:pt x="2195" y="995"/>
                  <a:pt x="2201" y="994"/>
                </a:cubicBezTo>
                <a:cubicBezTo>
                  <a:pt x="2224" y="998"/>
                  <a:pt x="2258" y="992"/>
                  <a:pt x="2263" y="995"/>
                </a:cubicBezTo>
                <a:cubicBezTo>
                  <a:pt x="2282" y="996"/>
                  <a:pt x="2271" y="998"/>
                  <a:pt x="2283" y="999"/>
                </a:cubicBezTo>
                <a:cubicBezTo>
                  <a:pt x="2283" y="999"/>
                  <a:pt x="2281" y="998"/>
                  <a:pt x="2285" y="998"/>
                </a:cubicBezTo>
                <a:cubicBezTo>
                  <a:pt x="2285" y="998"/>
                  <a:pt x="2285" y="998"/>
                  <a:pt x="2299" y="1000"/>
                </a:cubicBezTo>
                <a:cubicBezTo>
                  <a:pt x="2305" y="1000"/>
                  <a:pt x="2286" y="999"/>
                  <a:pt x="2302" y="998"/>
                </a:cubicBezTo>
                <a:cubicBezTo>
                  <a:pt x="2330" y="1001"/>
                  <a:pt x="2346" y="1002"/>
                  <a:pt x="2369" y="1002"/>
                </a:cubicBezTo>
                <a:cubicBezTo>
                  <a:pt x="2403" y="1003"/>
                  <a:pt x="2355" y="1005"/>
                  <a:pt x="2384" y="1006"/>
                </a:cubicBezTo>
                <a:cubicBezTo>
                  <a:pt x="2388" y="1004"/>
                  <a:pt x="2392" y="1002"/>
                  <a:pt x="2409" y="1003"/>
                </a:cubicBezTo>
                <a:cubicBezTo>
                  <a:pt x="2418" y="1004"/>
                  <a:pt x="2417" y="1005"/>
                  <a:pt x="2432" y="1007"/>
                </a:cubicBezTo>
                <a:cubicBezTo>
                  <a:pt x="2432" y="1007"/>
                  <a:pt x="2432" y="1007"/>
                  <a:pt x="2431" y="1004"/>
                </a:cubicBezTo>
                <a:cubicBezTo>
                  <a:pt x="2446" y="1004"/>
                  <a:pt x="2457" y="1005"/>
                  <a:pt x="2457" y="1003"/>
                </a:cubicBezTo>
                <a:cubicBezTo>
                  <a:pt x="2469" y="1005"/>
                  <a:pt x="2477" y="1005"/>
                  <a:pt x="2484" y="1005"/>
                </a:cubicBezTo>
                <a:cubicBezTo>
                  <a:pt x="2492" y="1004"/>
                  <a:pt x="2497" y="1003"/>
                  <a:pt x="2503" y="1006"/>
                </a:cubicBezTo>
                <a:cubicBezTo>
                  <a:pt x="2532" y="1005"/>
                  <a:pt x="2531" y="1011"/>
                  <a:pt x="2549" y="1006"/>
                </a:cubicBezTo>
                <a:cubicBezTo>
                  <a:pt x="2535" y="1006"/>
                  <a:pt x="2519" y="1004"/>
                  <a:pt x="2527" y="1003"/>
                </a:cubicBezTo>
                <a:cubicBezTo>
                  <a:pt x="2527" y="1003"/>
                  <a:pt x="2527" y="1003"/>
                  <a:pt x="2547" y="1005"/>
                </a:cubicBezTo>
                <a:cubicBezTo>
                  <a:pt x="2549" y="1004"/>
                  <a:pt x="2535" y="1004"/>
                  <a:pt x="2545" y="1004"/>
                </a:cubicBezTo>
                <a:cubicBezTo>
                  <a:pt x="2550" y="1004"/>
                  <a:pt x="2562" y="1006"/>
                  <a:pt x="2567" y="1007"/>
                </a:cubicBezTo>
                <a:cubicBezTo>
                  <a:pt x="2567" y="1007"/>
                  <a:pt x="2567" y="1007"/>
                  <a:pt x="2600" y="1008"/>
                </a:cubicBezTo>
                <a:cubicBezTo>
                  <a:pt x="2596" y="1008"/>
                  <a:pt x="2596" y="1007"/>
                  <a:pt x="2602" y="1007"/>
                </a:cubicBezTo>
                <a:cubicBezTo>
                  <a:pt x="2602" y="1007"/>
                  <a:pt x="2602" y="1007"/>
                  <a:pt x="2622" y="1009"/>
                </a:cubicBezTo>
                <a:cubicBezTo>
                  <a:pt x="2623" y="1009"/>
                  <a:pt x="2629" y="1008"/>
                  <a:pt x="2636" y="1008"/>
                </a:cubicBezTo>
                <a:cubicBezTo>
                  <a:pt x="2667" y="1008"/>
                  <a:pt x="2661" y="1014"/>
                  <a:pt x="2685" y="1012"/>
                </a:cubicBezTo>
                <a:cubicBezTo>
                  <a:pt x="2681" y="1012"/>
                  <a:pt x="2681" y="1012"/>
                  <a:pt x="2677" y="1012"/>
                </a:cubicBezTo>
                <a:cubicBezTo>
                  <a:pt x="2677" y="1012"/>
                  <a:pt x="2677" y="1012"/>
                  <a:pt x="2690" y="1011"/>
                </a:cubicBezTo>
                <a:cubicBezTo>
                  <a:pt x="2692" y="1017"/>
                  <a:pt x="2762" y="1014"/>
                  <a:pt x="2764" y="1019"/>
                </a:cubicBezTo>
                <a:cubicBezTo>
                  <a:pt x="2782" y="1018"/>
                  <a:pt x="2765" y="1018"/>
                  <a:pt x="2743" y="1015"/>
                </a:cubicBezTo>
                <a:cubicBezTo>
                  <a:pt x="2743" y="1015"/>
                  <a:pt x="2743" y="1015"/>
                  <a:pt x="2762" y="1014"/>
                </a:cubicBezTo>
                <a:cubicBezTo>
                  <a:pt x="2754" y="1013"/>
                  <a:pt x="2748" y="1014"/>
                  <a:pt x="2740" y="1013"/>
                </a:cubicBezTo>
                <a:cubicBezTo>
                  <a:pt x="2764" y="1011"/>
                  <a:pt x="2787" y="1015"/>
                  <a:pt x="2800" y="1017"/>
                </a:cubicBezTo>
                <a:cubicBezTo>
                  <a:pt x="2810" y="1016"/>
                  <a:pt x="2793" y="1012"/>
                  <a:pt x="2819" y="1014"/>
                </a:cubicBezTo>
                <a:cubicBezTo>
                  <a:pt x="2857" y="1016"/>
                  <a:pt x="2812" y="1018"/>
                  <a:pt x="2835" y="1019"/>
                </a:cubicBezTo>
                <a:cubicBezTo>
                  <a:pt x="2835" y="1019"/>
                  <a:pt x="2835" y="1019"/>
                  <a:pt x="2851" y="1017"/>
                </a:cubicBezTo>
                <a:cubicBezTo>
                  <a:pt x="2880" y="1020"/>
                  <a:pt x="2901" y="1018"/>
                  <a:pt x="2926" y="1019"/>
                </a:cubicBezTo>
                <a:cubicBezTo>
                  <a:pt x="2931" y="1019"/>
                  <a:pt x="2934" y="1020"/>
                  <a:pt x="2935" y="1020"/>
                </a:cubicBezTo>
                <a:cubicBezTo>
                  <a:pt x="2961" y="1019"/>
                  <a:pt x="2989" y="1024"/>
                  <a:pt x="3009" y="1024"/>
                </a:cubicBezTo>
                <a:cubicBezTo>
                  <a:pt x="3004" y="1023"/>
                  <a:pt x="3020" y="1022"/>
                  <a:pt x="3022" y="1022"/>
                </a:cubicBezTo>
                <a:cubicBezTo>
                  <a:pt x="3022" y="1022"/>
                  <a:pt x="3022" y="1022"/>
                  <a:pt x="3057" y="1024"/>
                </a:cubicBezTo>
                <a:cubicBezTo>
                  <a:pt x="3042" y="1023"/>
                  <a:pt x="3042" y="1022"/>
                  <a:pt x="3040" y="1020"/>
                </a:cubicBezTo>
                <a:cubicBezTo>
                  <a:pt x="3051" y="1021"/>
                  <a:pt x="3056" y="1022"/>
                  <a:pt x="3063" y="1022"/>
                </a:cubicBezTo>
                <a:cubicBezTo>
                  <a:pt x="3059" y="1021"/>
                  <a:pt x="3054" y="1021"/>
                  <a:pt x="3060" y="1020"/>
                </a:cubicBezTo>
                <a:cubicBezTo>
                  <a:pt x="3060" y="1020"/>
                  <a:pt x="3060" y="1020"/>
                  <a:pt x="3097" y="1024"/>
                </a:cubicBezTo>
                <a:cubicBezTo>
                  <a:pt x="3087" y="1024"/>
                  <a:pt x="3087" y="1024"/>
                  <a:pt x="3087" y="1024"/>
                </a:cubicBezTo>
                <a:cubicBezTo>
                  <a:pt x="3096" y="1024"/>
                  <a:pt x="3116" y="1026"/>
                  <a:pt x="3129" y="1025"/>
                </a:cubicBezTo>
                <a:cubicBezTo>
                  <a:pt x="3128" y="1024"/>
                  <a:pt x="3123" y="1024"/>
                  <a:pt x="3122" y="1023"/>
                </a:cubicBezTo>
                <a:cubicBezTo>
                  <a:pt x="3111" y="1024"/>
                  <a:pt x="3105" y="1023"/>
                  <a:pt x="3099" y="1021"/>
                </a:cubicBezTo>
                <a:cubicBezTo>
                  <a:pt x="3125" y="1022"/>
                  <a:pt x="3106" y="1021"/>
                  <a:pt x="3118" y="1020"/>
                </a:cubicBezTo>
                <a:cubicBezTo>
                  <a:pt x="3136" y="1021"/>
                  <a:pt x="3143" y="1023"/>
                  <a:pt x="3138" y="1024"/>
                </a:cubicBezTo>
                <a:cubicBezTo>
                  <a:pt x="3159" y="1024"/>
                  <a:pt x="3165" y="1024"/>
                  <a:pt x="3186" y="1026"/>
                </a:cubicBezTo>
                <a:cubicBezTo>
                  <a:pt x="3186" y="1026"/>
                  <a:pt x="3186" y="1026"/>
                  <a:pt x="3182" y="1024"/>
                </a:cubicBezTo>
                <a:cubicBezTo>
                  <a:pt x="3182" y="1024"/>
                  <a:pt x="3182" y="1024"/>
                  <a:pt x="3201" y="1025"/>
                </a:cubicBezTo>
                <a:cubicBezTo>
                  <a:pt x="3201" y="1025"/>
                  <a:pt x="3201" y="1025"/>
                  <a:pt x="3185" y="1022"/>
                </a:cubicBezTo>
                <a:cubicBezTo>
                  <a:pt x="3222" y="1022"/>
                  <a:pt x="3192" y="1026"/>
                  <a:pt x="3232" y="1026"/>
                </a:cubicBezTo>
                <a:cubicBezTo>
                  <a:pt x="3232" y="1026"/>
                  <a:pt x="3232" y="1026"/>
                  <a:pt x="3233" y="1024"/>
                </a:cubicBezTo>
                <a:cubicBezTo>
                  <a:pt x="3248" y="1025"/>
                  <a:pt x="3253" y="1029"/>
                  <a:pt x="3266" y="1027"/>
                </a:cubicBezTo>
                <a:cubicBezTo>
                  <a:pt x="3281" y="1028"/>
                  <a:pt x="3240" y="1029"/>
                  <a:pt x="3275" y="1030"/>
                </a:cubicBezTo>
                <a:cubicBezTo>
                  <a:pt x="3282" y="1029"/>
                  <a:pt x="3295" y="1029"/>
                  <a:pt x="3305" y="1029"/>
                </a:cubicBezTo>
                <a:cubicBezTo>
                  <a:pt x="3316" y="1030"/>
                  <a:pt x="3300" y="1031"/>
                  <a:pt x="3292" y="1031"/>
                </a:cubicBezTo>
                <a:cubicBezTo>
                  <a:pt x="3342" y="1033"/>
                  <a:pt x="3323" y="1025"/>
                  <a:pt x="3371" y="1029"/>
                </a:cubicBezTo>
                <a:cubicBezTo>
                  <a:pt x="3359" y="1030"/>
                  <a:pt x="3371" y="1032"/>
                  <a:pt x="3364" y="1033"/>
                </a:cubicBezTo>
                <a:cubicBezTo>
                  <a:pt x="3376" y="1032"/>
                  <a:pt x="3388" y="1032"/>
                  <a:pt x="3401" y="1033"/>
                </a:cubicBezTo>
                <a:cubicBezTo>
                  <a:pt x="3401" y="1033"/>
                  <a:pt x="3401" y="1033"/>
                  <a:pt x="3389" y="1030"/>
                </a:cubicBezTo>
                <a:cubicBezTo>
                  <a:pt x="3396" y="1030"/>
                  <a:pt x="3403" y="1031"/>
                  <a:pt x="3407" y="1031"/>
                </a:cubicBezTo>
                <a:cubicBezTo>
                  <a:pt x="3407" y="1031"/>
                  <a:pt x="3407" y="1031"/>
                  <a:pt x="3406" y="1030"/>
                </a:cubicBezTo>
                <a:cubicBezTo>
                  <a:pt x="3429" y="1035"/>
                  <a:pt x="3450" y="1029"/>
                  <a:pt x="3464" y="1035"/>
                </a:cubicBezTo>
                <a:cubicBezTo>
                  <a:pt x="3454" y="1030"/>
                  <a:pt x="3482" y="1036"/>
                  <a:pt x="3492" y="1035"/>
                </a:cubicBezTo>
                <a:cubicBezTo>
                  <a:pt x="3472" y="1031"/>
                  <a:pt x="3435" y="1032"/>
                  <a:pt x="3433" y="1029"/>
                </a:cubicBezTo>
                <a:cubicBezTo>
                  <a:pt x="3442" y="1028"/>
                  <a:pt x="3450" y="1030"/>
                  <a:pt x="3459" y="1029"/>
                </a:cubicBezTo>
                <a:cubicBezTo>
                  <a:pt x="3453" y="1029"/>
                  <a:pt x="3444" y="1028"/>
                  <a:pt x="3441" y="1027"/>
                </a:cubicBezTo>
                <a:cubicBezTo>
                  <a:pt x="3472" y="1026"/>
                  <a:pt x="3489" y="1030"/>
                  <a:pt x="3507" y="1031"/>
                </a:cubicBezTo>
                <a:cubicBezTo>
                  <a:pt x="3507" y="1031"/>
                  <a:pt x="3507" y="1031"/>
                  <a:pt x="3475" y="1030"/>
                </a:cubicBezTo>
                <a:cubicBezTo>
                  <a:pt x="3477" y="1033"/>
                  <a:pt x="3489" y="1031"/>
                  <a:pt x="3498" y="1033"/>
                </a:cubicBezTo>
                <a:cubicBezTo>
                  <a:pt x="3513" y="1033"/>
                  <a:pt x="3526" y="1035"/>
                  <a:pt x="3538" y="1035"/>
                </a:cubicBezTo>
                <a:cubicBezTo>
                  <a:pt x="3536" y="1035"/>
                  <a:pt x="3535" y="1035"/>
                  <a:pt x="3533" y="1035"/>
                </a:cubicBezTo>
                <a:cubicBezTo>
                  <a:pt x="3537" y="1035"/>
                  <a:pt x="3537" y="1035"/>
                  <a:pt x="3540" y="1035"/>
                </a:cubicBezTo>
                <a:cubicBezTo>
                  <a:pt x="3539" y="1035"/>
                  <a:pt x="3539" y="1035"/>
                  <a:pt x="3538" y="1035"/>
                </a:cubicBezTo>
                <a:cubicBezTo>
                  <a:pt x="3569" y="1035"/>
                  <a:pt x="3579" y="1030"/>
                  <a:pt x="3592" y="1030"/>
                </a:cubicBezTo>
                <a:cubicBezTo>
                  <a:pt x="3606" y="1030"/>
                  <a:pt x="3632" y="1033"/>
                  <a:pt x="3623" y="1035"/>
                </a:cubicBezTo>
                <a:cubicBezTo>
                  <a:pt x="3634" y="1036"/>
                  <a:pt x="3576" y="1032"/>
                  <a:pt x="3596" y="1037"/>
                </a:cubicBezTo>
                <a:cubicBezTo>
                  <a:pt x="3616" y="1032"/>
                  <a:pt x="3637" y="1040"/>
                  <a:pt x="3681" y="1038"/>
                </a:cubicBezTo>
                <a:cubicBezTo>
                  <a:pt x="3662" y="1036"/>
                  <a:pt x="3693" y="1036"/>
                  <a:pt x="3675" y="1033"/>
                </a:cubicBezTo>
                <a:cubicBezTo>
                  <a:pt x="3696" y="1035"/>
                  <a:pt x="3697" y="1036"/>
                  <a:pt x="3706" y="1038"/>
                </a:cubicBezTo>
                <a:cubicBezTo>
                  <a:pt x="3706" y="1038"/>
                  <a:pt x="3706" y="1038"/>
                  <a:pt x="3713" y="1036"/>
                </a:cubicBezTo>
                <a:cubicBezTo>
                  <a:pt x="3740" y="1040"/>
                  <a:pt x="3719" y="1039"/>
                  <a:pt x="3760" y="1042"/>
                </a:cubicBezTo>
                <a:cubicBezTo>
                  <a:pt x="3747" y="1041"/>
                  <a:pt x="3777" y="1041"/>
                  <a:pt x="3766" y="1039"/>
                </a:cubicBezTo>
                <a:cubicBezTo>
                  <a:pt x="3778" y="1040"/>
                  <a:pt x="3789" y="1040"/>
                  <a:pt x="3797" y="1042"/>
                </a:cubicBezTo>
                <a:cubicBezTo>
                  <a:pt x="3797" y="1042"/>
                  <a:pt x="3797" y="1042"/>
                  <a:pt x="3796" y="1041"/>
                </a:cubicBezTo>
                <a:cubicBezTo>
                  <a:pt x="3838" y="1043"/>
                  <a:pt x="3830" y="1040"/>
                  <a:pt x="3868" y="1043"/>
                </a:cubicBezTo>
                <a:cubicBezTo>
                  <a:pt x="3868" y="1043"/>
                  <a:pt x="3868" y="1043"/>
                  <a:pt x="3865" y="1044"/>
                </a:cubicBezTo>
                <a:cubicBezTo>
                  <a:pt x="3914" y="1048"/>
                  <a:pt x="3978" y="1048"/>
                  <a:pt x="4029" y="1051"/>
                </a:cubicBezTo>
                <a:cubicBezTo>
                  <a:pt x="4029" y="1051"/>
                  <a:pt x="4029" y="1051"/>
                  <a:pt x="4013" y="1051"/>
                </a:cubicBezTo>
                <a:cubicBezTo>
                  <a:pt x="4021" y="1051"/>
                  <a:pt x="4047" y="1053"/>
                  <a:pt x="4062" y="1052"/>
                </a:cubicBezTo>
                <a:cubicBezTo>
                  <a:pt x="4050" y="1052"/>
                  <a:pt x="4050" y="1052"/>
                  <a:pt x="4050" y="1052"/>
                </a:cubicBezTo>
                <a:cubicBezTo>
                  <a:pt x="4051" y="1051"/>
                  <a:pt x="4057" y="1049"/>
                  <a:pt x="4069" y="1049"/>
                </a:cubicBezTo>
                <a:cubicBezTo>
                  <a:pt x="4069" y="1049"/>
                  <a:pt x="4069" y="1049"/>
                  <a:pt x="4074" y="1051"/>
                </a:cubicBezTo>
                <a:cubicBezTo>
                  <a:pt x="4074" y="1051"/>
                  <a:pt x="4074" y="1051"/>
                  <a:pt x="4079" y="1050"/>
                </a:cubicBezTo>
                <a:cubicBezTo>
                  <a:pt x="4098" y="1051"/>
                  <a:pt x="4074" y="1052"/>
                  <a:pt x="4093" y="1053"/>
                </a:cubicBezTo>
                <a:cubicBezTo>
                  <a:pt x="4104" y="1049"/>
                  <a:pt x="4174" y="1054"/>
                  <a:pt x="4191" y="1051"/>
                </a:cubicBezTo>
                <a:cubicBezTo>
                  <a:pt x="4203" y="1055"/>
                  <a:pt x="4155" y="1050"/>
                  <a:pt x="4169" y="1054"/>
                </a:cubicBezTo>
                <a:cubicBezTo>
                  <a:pt x="4175" y="1053"/>
                  <a:pt x="4177" y="1053"/>
                  <a:pt x="4189" y="1053"/>
                </a:cubicBezTo>
                <a:cubicBezTo>
                  <a:pt x="4189" y="1053"/>
                  <a:pt x="4189" y="1053"/>
                  <a:pt x="4185" y="1055"/>
                </a:cubicBezTo>
                <a:cubicBezTo>
                  <a:pt x="4242" y="1055"/>
                  <a:pt x="4264" y="1054"/>
                  <a:pt x="4315" y="1056"/>
                </a:cubicBezTo>
                <a:cubicBezTo>
                  <a:pt x="4315" y="1056"/>
                  <a:pt x="4315" y="1056"/>
                  <a:pt x="4313" y="1056"/>
                </a:cubicBezTo>
                <a:cubicBezTo>
                  <a:pt x="4332" y="1056"/>
                  <a:pt x="4341" y="1056"/>
                  <a:pt x="4349" y="1058"/>
                </a:cubicBezTo>
                <a:cubicBezTo>
                  <a:pt x="4353" y="1057"/>
                  <a:pt x="4340" y="1056"/>
                  <a:pt x="4347" y="1056"/>
                </a:cubicBezTo>
                <a:cubicBezTo>
                  <a:pt x="4379" y="1062"/>
                  <a:pt x="4411" y="1054"/>
                  <a:pt x="4431" y="1058"/>
                </a:cubicBezTo>
                <a:cubicBezTo>
                  <a:pt x="4428" y="1054"/>
                  <a:pt x="4470" y="1052"/>
                  <a:pt x="4453" y="1048"/>
                </a:cubicBezTo>
                <a:cubicBezTo>
                  <a:pt x="4453" y="1048"/>
                  <a:pt x="4453" y="1048"/>
                  <a:pt x="4466" y="1049"/>
                </a:cubicBezTo>
                <a:cubicBezTo>
                  <a:pt x="4462" y="1046"/>
                  <a:pt x="4425" y="1048"/>
                  <a:pt x="4417" y="1045"/>
                </a:cubicBezTo>
                <a:close/>
                <a:moveTo>
                  <a:pt x="2061" y="988"/>
                </a:moveTo>
                <a:cubicBezTo>
                  <a:pt x="2068" y="987"/>
                  <a:pt x="2073" y="987"/>
                  <a:pt x="2078" y="988"/>
                </a:cubicBezTo>
                <a:lnTo>
                  <a:pt x="2061" y="988"/>
                </a:lnTo>
                <a:close/>
                <a:moveTo>
                  <a:pt x="3533" y="1019"/>
                </a:moveTo>
                <a:cubicBezTo>
                  <a:pt x="3533" y="1019"/>
                  <a:pt x="3533" y="1019"/>
                  <a:pt x="3538" y="1019"/>
                </a:cubicBezTo>
                <a:cubicBezTo>
                  <a:pt x="3541" y="1019"/>
                  <a:pt x="3544" y="1020"/>
                  <a:pt x="3533" y="1019"/>
                </a:cubicBezTo>
                <a:close/>
                <a:moveTo>
                  <a:pt x="2099" y="986"/>
                </a:moveTo>
                <a:cubicBezTo>
                  <a:pt x="2100" y="985"/>
                  <a:pt x="2101" y="985"/>
                  <a:pt x="2102" y="985"/>
                </a:cubicBezTo>
                <a:cubicBezTo>
                  <a:pt x="2098" y="985"/>
                  <a:pt x="2094" y="984"/>
                  <a:pt x="2091" y="984"/>
                </a:cubicBezTo>
                <a:cubicBezTo>
                  <a:pt x="2093" y="984"/>
                  <a:pt x="2096" y="985"/>
                  <a:pt x="2099" y="986"/>
                </a:cubicBezTo>
                <a:close/>
                <a:moveTo>
                  <a:pt x="1046" y="943"/>
                </a:moveTo>
                <a:cubicBezTo>
                  <a:pt x="1055" y="943"/>
                  <a:pt x="1062" y="943"/>
                  <a:pt x="1069" y="944"/>
                </a:cubicBezTo>
                <a:cubicBezTo>
                  <a:pt x="1071" y="944"/>
                  <a:pt x="1073" y="944"/>
                  <a:pt x="1074" y="943"/>
                </a:cubicBezTo>
                <a:cubicBezTo>
                  <a:pt x="1065" y="942"/>
                  <a:pt x="1055" y="942"/>
                  <a:pt x="1046" y="943"/>
                </a:cubicBezTo>
                <a:close/>
                <a:moveTo>
                  <a:pt x="1256" y="967"/>
                </a:moveTo>
                <a:cubicBezTo>
                  <a:pt x="1254" y="967"/>
                  <a:pt x="1252" y="968"/>
                  <a:pt x="1246" y="968"/>
                </a:cubicBezTo>
                <a:cubicBezTo>
                  <a:pt x="1254" y="968"/>
                  <a:pt x="1257" y="968"/>
                  <a:pt x="1256" y="967"/>
                </a:cubicBezTo>
                <a:close/>
                <a:moveTo>
                  <a:pt x="2567" y="1007"/>
                </a:moveTo>
                <a:cubicBezTo>
                  <a:pt x="2567" y="1007"/>
                  <a:pt x="2567" y="1007"/>
                  <a:pt x="2569" y="1008"/>
                </a:cubicBezTo>
                <a:cubicBezTo>
                  <a:pt x="2571" y="1008"/>
                  <a:pt x="2570" y="1008"/>
                  <a:pt x="2567" y="1007"/>
                </a:cubicBezTo>
                <a:close/>
                <a:moveTo>
                  <a:pt x="2504" y="1006"/>
                </a:moveTo>
                <a:cubicBezTo>
                  <a:pt x="2503" y="1006"/>
                  <a:pt x="2503" y="1006"/>
                  <a:pt x="2503" y="1006"/>
                </a:cubicBezTo>
                <a:cubicBezTo>
                  <a:pt x="2500" y="1006"/>
                  <a:pt x="2497" y="1006"/>
                  <a:pt x="2494" y="1006"/>
                </a:cubicBezTo>
                <a:cubicBezTo>
                  <a:pt x="2498" y="1006"/>
                  <a:pt x="2502" y="1007"/>
                  <a:pt x="2504" y="1006"/>
                </a:cubicBezTo>
                <a:close/>
                <a:moveTo>
                  <a:pt x="2626" y="1009"/>
                </a:moveTo>
                <a:cubicBezTo>
                  <a:pt x="2624" y="1009"/>
                  <a:pt x="2623" y="1009"/>
                  <a:pt x="2622" y="1009"/>
                </a:cubicBezTo>
                <a:cubicBezTo>
                  <a:pt x="2622" y="1009"/>
                  <a:pt x="2623" y="1009"/>
                  <a:pt x="2626" y="1009"/>
                </a:cubicBezTo>
                <a:close/>
                <a:moveTo>
                  <a:pt x="2462" y="1010"/>
                </a:moveTo>
                <a:cubicBezTo>
                  <a:pt x="2484" y="1009"/>
                  <a:pt x="2499" y="1010"/>
                  <a:pt x="2511" y="1008"/>
                </a:cubicBezTo>
                <a:cubicBezTo>
                  <a:pt x="2511" y="1008"/>
                  <a:pt x="2511" y="1008"/>
                  <a:pt x="2492" y="1006"/>
                </a:cubicBezTo>
                <a:cubicBezTo>
                  <a:pt x="2492" y="1006"/>
                  <a:pt x="2493" y="1006"/>
                  <a:pt x="2494" y="1006"/>
                </a:cubicBezTo>
                <a:cubicBezTo>
                  <a:pt x="2490" y="1006"/>
                  <a:pt x="2486" y="1005"/>
                  <a:pt x="2484" y="1005"/>
                </a:cubicBezTo>
                <a:cubicBezTo>
                  <a:pt x="2505" y="1007"/>
                  <a:pt x="2467" y="1009"/>
                  <a:pt x="2462" y="1010"/>
                </a:cubicBezTo>
                <a:close/>
                <a:moveTo>
                  <a:pt x="2125" y="992"/>
                </a:moveTo>
                <a:cubicBezTo>
                  <a:pt x="2122" y="992"/>
                  <a:pt x="2117" y="992"/>
                  <a:pt x="2110" y="993"/>
                </a:cubicBezTo>
                <a:lnTo>
                  <a:pt x="2125" y="992"/>
                </a:lnTo>
                <a:close/>
                <a:moveTo>
                  <a:pt x="1853" y="984"/>
                </a:moveTo>
                <a:cubicBezTo>
                  <a:pt x="1852" y="984"/>
                  <a:pt x="1850" y="984"/>
                  <a:pt x="1848" y="984"/>
                </a:cubicBezTo>
                <a:cubicBezTo>
                  <a:pt x="1848" y="984"/>
                  <a:pt x="1848" y="984"/>
                  <a:pt x="1848" y="984"/>
                </a:cubicBezTo>
                <a:cubicBezTo>
                  <a:pt x="1853" y="984"/>
                  <a:pt x="1853" y="984"/>
                  <a:pt x="1853" y="984"/>
                </a:cubicBezTo>
                <a:close/>
                <a:moveTo>
                  <a:pt x="1644" y="979"/>
                </a:moveTo>
                <a:cubicBezTo>
                  <a:pt x="1643" y="979"/>
                  <a:pt x="1643" y="979"/>
                  <a:pt x="1642" y="979"/>
                </a:cubicBezTo>
                <a:cubicBezTo>
                  <a:pt x="1643" y="979"/>
                  <a:pt x="1643" y="979"/>
                  <a:pt x="1644" y="979"/>
                </a:cubicBezTo>
                <a:close/>
                <a:moveTo>
                  <a:pt x="2111" y="991"/>
                </a:moveTo>
                <a:cubicBezTo>
                  <a:pt x="2111" y="991"/>
                  <a:pt x="2110" y="991"/>
                  <a:pt x="2109" y="992"/>
                </a:cubicBezTo>
                <a:cubicBezTo>
                  <a:pt x="2113" y="992"/>
                  <a:pt x="2113" y="991"/>
                  <a:pt x="2111" y="991"/>
                </a:cubicBezTo>
                <a:close/>
                <a:moveTo>
                  <a:pt x="411" y="925"/>
                </a:moveTo>
                <a:cubicBezTo>
                  <a:pt x="411" y="925"/>
                  <a:pt x="411" y="925"/>
                  <a:pt x="395" y="924"/>
                </a:cubicBezTo>
                <a:cubicBezTo>
                  <a:pt x="394" y="925"/>
                  <a:pt x="397" y="925"/>
                  <a:pt x="411" y="925"/>
                </a:cubicBezTo>
                <a:close/>
                <a:moveTo>
                  <a:pt x="319" y="922"/>
                </a:moveTo>
                <a:cubicBezTo>
                  <a:pt x="319" y="922"/>
                  <a:pt x="319" y="922"/>
                  <a:pt x="303" y="921"/>
                </a:cubicBezTo>
                <a:cubicBezTo>
                  <a:pt x="310" y="922"/>
                  <a:pt x="313" y="923"/>
                  <a:pt x="312" y="922"/>
                </a:cubicBezTo>
                <a:cubicBezTo>
                  <a:pt x="317" y="924"/>
                  <a:pt x="317" y="923"/>
                  <a:pt x="319" y="922"/>
                </a:cubicBezTo>
                <a:close/>
                <a:moveTo>
                  <a:pt x="319" y="922"/>
                </a:moveTo>
                <a:cubicBezTo>
                  <a:pt x="319" y="922"/>
                  <a:pt x="319" y="922"/>
                  <a:pt x="326" y="923"/>
                </a:cubicBezTo>
                <a:cubicBezTo>
                  <a:pt x="322" y="922"/>
                  <a:pt x="320" y="922"/>
                  <a:pt x="319" y="922"/>
                </a:cubicBezTo>
                <a:close/>
                <a:moveTo>
                  <a:pt x="1" y="911"/>
                </a:moveTo>
                <a:cubicBezTo>
                  <a:pt x="2" y="912"/>
                  <a:pt x="0" y="913"/>
                  <a:pt x="7" y="913"/>
                </a:cubicBezTo>
                <a:cubicBezTo>
                  <a:pt x="6" y="914"/>
                  <a:pt x="13" y="912"/>
                  <a:pt x="1" y="911"/>
                </a:cubicBezTo>
                <a:close/>
                <a:moveTo>
                  <a:pt x="558" y="930"/>
                </a:moveTo>
                <a:cubicBezTo>
                  <a:pt x="573" y="930"/>
                  <a:pt x="581" y="931"/>
                  <a:pt x="588" y="931"/>
                </a:cubicBezTo>
                <a:cubicBezTo>
                  <a:pt x="588" y="931"/>
                  <a:pt x="588" y="931"/>
                  <a:pt x="559" y="930"/>
                </a:cubicBezTo>
                <a:cubicBezTo>
                  <a:pt x="562" y="930"/>
                  <a:pt x="564" y="930"/>
                  <a:pt x="558" y="930"/>
                </a:cubicBezTo>
                <a:close/>
                <a:moveTo>
                  <a:pt x="114" y="920"/>
                </a:moveTo>
                <a:cubicBezTo>
                  <a:pt x="130" y="922"/>
                  <a:pt x="130" y="922"/>
                  <a:pt x="130" y="922"/>
                </a:cubicBezTo>
                <a:cubicBezTo>
                  <a:pt x="116" y="920"/>
                  <a:pt x="116" y="920"/>
                  <a:pt x="116" y="920"/>
                </a:cubicBezTo>
                <a:cubicBezTo>
                  <a:pt x="114" y="920"/>
                  <a:pt x="114" y="920"/>
                  <a:pt x="114" y="920"/>
                </a:cubicBezTo>
                <a:close/>
                <a:moveTo>
                  <a:pt x="274" y="919"/>
                </a:moveTo>
                <a:cubicBezTo>
                  <a:pt x="268" y="919"/>
                  <a:pt x="265" y="919"/>
                  <a:pt x="263" y="918"/>
                </a:cubicBezTo>
                <a:cubicBezTo>
                  <a:pt x="263" y="919"/>
                  <a:pt x="262" y="919"/>
                  <a:pt x="261" y="919"/>
                </a:cubicBezTo>
                <a:cubicBezTo>
                  <a:pt x="269" y="920"/>
                  <a:pt x="272" y="920"/>
                  <a:pt x="274" y="920"/>
                </a:cubicBezTo>
                <a:cubicBezTo>
                  <a:pt x="273" y="920"/>
                  <a:pt x="272" y="920"/>
                  <a:pt x="274" y="919"/>
                </a:cubicBezTo>
                <a:close/>
                <a:moveTo>
                  <a:pt x="385" y="923"/>
                </a:moveTo>
                <a:cubicBezTo>
                  <a:pt x="385" y="923"/>
                  <a:pt x="385" y="923"/>
                  <a:pt x="395" y="924"/>
                </a:cubicBezTo>
                <a:cubicBezTo>
                  <a:pt x="395" y="924"/>
                  <a:pt x="397" y="923"/>
                  <a:pt x="399" y="923"/>
                </a:cubicBezTo>
                <a:cubicBezTo>
                  <a:pt x="396" y="923"/>
                  <a:pt x="389" y="923"/>
                  <a:pt x="385" y="923"/>
                </a:cubicBezTo>
                <a:close/>
                <a:moveTo>
                  <a:pt x="213" y="927"/>
                </a:moveTo>
                <a:cubicBezTo>
                  <a:pt x="213" y="927"/>
                  <a:pt x="213" y="927"/>
                  <a:pt x="224" y="926"/>
                </a:cubicBezTo>
                <a:cubicBezTo>
                  <a:pt x="225" y="926"/>
                  <a:pt x="209" y="926"/>
                  <a:pt x="204" y="926"/>
                </a:cubicBezTo>
                <a:cubicBezTo>
                  <a:pt x="204" y="926"/>
                  <a:pt x="204" y="926"/>
                  <a:pt x="213" y="927"/>
                </a:cubicBezTo>
                <a:close/>
                <a:moveTo>
                  <a:pt x="219" y="923"/>
                </a:moveTo>
                <a:cubicBezTo>
                  <a:pt x="203" y="924"/>
                  <a:pt x="175" y="921"/>
                  <a:pt x="152" y="920"/>
                </a:cubicBezTo>
                <a:cubicBezTo>
                  <a:pt x="152" y="920"/>
                  <a:pt x="152" y="920"/>
                  <a:pt x="161" y="923"/>
                </a:cubicBezTo>
                <a:cubicBezTo>
                  <a:pt x="161" y="923"/>
                  <a:pt x="161" y="923"/>
                  <a:pt x="164" y="922"/>
                </a:cubicBezTo>
                <a:cubicBezTo>
                  <a:pt x="182" y="922"/>
                  <a:pt x="209" y="926"/>
                  <a:pt x="219" y="923"/>
                </a:cubicBezTo>
                <a:close/>
                <a:moveTo>
                  <a:pt x="643" y="932"/>
                </a:moveTo>
                <a:cubicBezTo>
                  <a:pt x="643" y="932"/>
                  <a:pt x="643" y="932"/>
                  <a:pt x="627" y="929"/>
                </a:cubicBezTo>
                <a:cubicBezTo>
                  <a:pt x="631" y="931"/>
                  <a:pt x="631" y="931"/>
                  <a:pt x="631" y="931"/>
                </a:cubicBezTo>
                <a:cubicBezTo>
                  <a:pt x="631" y="931"/>
                  <a:pt x="631" y="931"/>
                  <a:pt x="643" y="932"/>
                </a:cubicBezTo>
                <a:close/>
                <a:moveTo>
                  <a:pt x="823" y="936"/>
                </a:moveTo>
                <a:cubicBezTo>
                  <a:pt x="826" y="935"/>
                  <a:pt x="824" y="938"/>
                  <a:pt x="829" y="937"/>
                </a:cubicBezTo>
                <a:cubicBezTo>
                  <a:pt x="858" y="939"/>
                  <a:pt x="817" y="934"/>
                  <a:pt x="823" y="936"/>
                </a:cubicBezTo>
                <a:close/>
                <a:moveTo>
                  <a:pt x="501" y="925"/>
                </a:moveTo>
                <a:cubicBezTo>
                  <a:pt x="513" y="924"/>
                  <a:pt x="522" y="924"/>
                  <a:pt x="531" y="925"/>
                </a:cubicBezTo>
                <a:cubicBezTo>
                  <a:pt x="523" y="924"/>
                  <a:pt x="514" y="923"/>
                  <a:pt x="503" y="922"/>
                </a:cubicBezTo>
                <a:cubicBezTo>
                  <a:pt x="510" y="923"/>
                  <a:pt x="494" y="923"/>
                  <a:pt x="501" y="925"/>
                </a:cubicBezTo>
                <a:close/>
                <a:moveTo>
                  <a:pt x="815" y="936"/>
                </a:moveTo>
                <a:cubicBezTo>
                  <a:pt x="810" y="936"/>
                  <a:pt x="807" y="936"/>
                  <a:pt x="805" y="935"/>
                </a:cubicBezTo>
                <a:cubicBezTo>
                  <a:pt x="805" y="935"/>
                  <a:pt x="804" y="936"/>
                  <a:pt x="804" y="936"/>
                </a:cubicBezTo>
                <a:lnTo>
                  <a:pt x="815" y="936"/>
                </a:lnTo>
                <a:close/>
                <a:moveTo>
                  <a:pt x="4460" y="1043"/>
                </a:moveTo>
                <a:cubicBezTo>
                  <a:pt x="4460" y="1043"/>
                  <a:pt x="4460" y="1043"/>
                  <a:pt x="4445" y="1044"/>
                </a:cubicBezTo>
                <a:cubicBezTo>
                  <a:pt x="4450" y="1044"/>
                  <a:pt x="4450" y="1044"/>
                  <a:pt x="4450" y="1044"/>
                </a:cubicBezTo>
                <a:cubicBezTo>
                  <a:pt x="4450" y="1044"/>
                  <a:pt x="4450" y="1044"/>
                  <a:pt x="4460" y="1043"/>
                </a:cubicBezTo>
                <a:close/>
                <a:moveTo>
                  <a:pt x="805" y="935"/>
                </a:moveTo>
                <a:cubicBezTo>
                  <a:pt x="805" y="935"/>
                  <a:pt x="805" y="935"/>
                  <a:pt x="805" y="935"/>
                </a:cubicBezTo>
                <a:cubicBezTo>
                  <a:pt x="805" y="935"/>
                  <a:pt x="805" y="935"/>
                  <a:pt x="805" y="935"/>
                </a:cubicBezTo>
                <a:close/>
                <a:moveTo>
                  <a:pt x="557" y="929"/>
                </a:moveTo>
                <a:cubicBezTo>
                  <a:pt x="561" y="929"/>
                  <a:pt x="566" y="928"/>
                  <a:pt x="569" y="928"/>
                </a:cubicBezTo>
                <a:cubicBezTo>
                  <a:pt x="568" y="928"/>
                  <a:pt x="561" y="928"/>
                  <a:pt x="557" y="929"/>
                </a:cubicBezTo>
                <a:close/>
                <a:moveTo>
                  <a:pt x="745" y="933"/>
                </a:moveTo>
                <a:cubicBezTo>
                  <a:pt x="745" y="933"/>
                  <a:pt x="745" y="933"/>
                  <a:pt x="731" y="932"/>
                </a:cubicBezTo>
                <a:cubicBezTo>
                  <a:pt x="733" y="933"/>
                  <a:pt x="731" y="933"/>
                  <a:pt x="731" y="933"/>
                </a:cubicBezTo>
                <a:lnTo>
                  <a:pt x="745" y="933"/>
                </a:lnTo>
                <a:close/>
                <a:moveTo>
                  <a:pt x="531" y="925"/>
                </a:moveTo>
                <a:cubicBezTo>
                  <a:pt x="536" y="926"/>
                  <a:pt x="541" y="926"/>
                  <a:pt x="545" y="927"/>
                </a:cubicBezTo>
                <a:cubicBezTo>
                  <a:pt x="540" y="926"/>
                  <a:pt x="536" y="925"/>
                  <a:pt x="531" y="925"/>
                </a:cubicBezTo>
                <a:close/>
                <a:moveTo>
                  <a:pt x="274" y="920"/>
                </a:moveTo>
                <a:cubicBezTo>
                  <a:pt x="274" y="920"/>
                  <a:pt x="275" y="920"/>
                  <a:pt x="274" y="920"/>
                </a:cubicBezTo>
                <a:close/>
                <a:moveTo>
                  <a:pt x="400" y="922"/>
                </a:moveTo>
                <a:cubicBezTo>
                  <a:pt x="401" y="922"/>
                  <a:pt x="401" y="922"/>
                  <a:pt x="401" y="922"/>
                </a:cubicBezTo>
                <a:cubicBezTo>
                  <a:pt x="401" y="922"/>
                  <a:pt x="400" y="922"/>
                  <a:pt x="400" y="922"/>
                </a:cubicBezTo>
                <a:close/>
                <a:moveTo>
                  <a:pt x="444" y="926"/>
                </a:moveTo>
                <a:cubicBezTo>
                  <a:pt x="450" y="924"/>
                  <a:pt x="450" y="924"/>
                  <a:pt x="450" y="924"/>
                </a:cubicBezTo>
                <a:cubicBezTo>
                  <a:pt x="441" y="925"/>
                  <a:pt x="439" y="925"/>
                  <a:pt x="438" y="926"/>
                </a:cubicBezTo>
                <a:lnTo>
                  <a:pt x="444" y="926"/>
                </a:lnTo>
                <a:close/>
                <a:moveTo>
                  <a:pt x="583" y="940"/>
                </a:moveTo>
                <a:cubicBezTo>
                  <a:pt x="590" y="940"/>
                  <a:pt x="590" y="940"/>
                  <a:pt x="590" y="940"/>
                </a:cubicBezTo>
                <a:cubicBezTo>
                  <a:pt x="600" y="940"/>
                  <a:pt x="594" y="939"/>
                  <a:pt x="584" y="939"/>
                </a:cubicBezTo>
                <a:cubicBezTo>
                  <a:pt x="584" y="939"/>
                  <a:pt x="584" y="939"/>
                  <a:pt x="583" y="940"/>
                </a:cubicBezTo>
                <a:close/>
                <a:moveTo>
                  <a:pt x="498" y="934"/>
                </a:moveTo>
                <a:cubicBezTo>
                  <a:pt x="498" y="934"/>
                  <a:pt x="498" y="934"/>
                  <a:pt x="498" y="935"/>
                </a:cubicBezTo>
                <a:cubicBezTo>
                  <a:pt x="511" y="934"/>
                  <a:pt x="511" y="934"/>
                  <a:pt x="511" y="934"/>
                </a:cubicBezTo>
                <a:cubicBezTo>
                  <a:pt x="511" y="934"/>
                  <a:pt x="511" y="934"/>
                  <a:pt x="485" y="932"/>
                </a:cubicBezTo>
                <a:cubicBezTo>
                  <a:pt x="487" y="933"/>
                  <a:pt x="483" y="934"/>
                  <a:pt x="498" y="934"/>
                </a:cubicBezTo>
                <a:close/>
                <a:moveTo>
                  <a:pt x="510" y="929"/>
                </a:moveTo>
                <a:cubicBezTo>
                  <a:pt x="512" y="929"/>
                  <a:pt x="512" y="929"/>
                  <a:pt x="512" y="929"/>
                </a:cubicBezTo>
                <a:cubicBezTo>
                  <a:pt x="505" y="929"/>
                  <a:pt x="500" y="928"/>
                  <a:pt x="494" y="928"/>
                </a:cubicBezTo>
                <a:cubicBezTo>
                  <a:pt x="499" y="929"/>
                  <a:pt x="503" y="929"/>
                  <a:pt x="510" y="929"/>
                </a:cubicBezTo>
                <a:close/>
                <a:moveTo>
                  <a:pt x="452" y="922"/>
                </a:moveTo>
                <a:cubicBezTo>
                  <a:pt x="468" y="924"/>
                  <a:pt x="468" y="924"/>
                  <a:pt x="468" y="924"/>
                </a:cubicBezTo>
                <a:cubicBezTo>
                  <a:pt x="461" y="923"/>
                  <a:pt x="461" y="923"/>
                  <a:pt x="461" y="923"/>
                </a:cubicBezTo>
                <a:cubicBezTo>
                  <a:pt x="452" y="922"/>
                  <a:pt x="452" y="922"/>
                  <a:pt x="452" y="922"/>
                </a:cubicBezTo>
                <a:close/>
                <a:moveTo>
                  <a:pt x="544" y="932"/>
                </a:moveTo>
                <a:cubicBezTo>
                  <a:pt x="555" y="933"/>
                  <a:pt x="549" y="934"/>
                  <a:pt x="569" y="935"/>
                </a:cubicBezTo>
                <a:cubicBezTo>
                  <a:pt x="579" y="933"/>
                  <a:pt x="563" y="932"/>
                  <a:pt x="558" y="930"/>
                </a:cubicBezTo>
                <a:cubicBezTo>
                  <a:pt x="534" y="930"/>
                  <a:pt x="576" y="933"/>
                  <a:pt x="544" y="932"/>
                </a:cubicBezTo>
                <a:close/>
                <a:moveTo>
                  <a:pt x="556" y="929"/>
                </a:moveTo>
                <a:cubicBezTo>
                  <a:pt x="557" y="929"/>
                  <a:pt x="558" y="929"/>
                  <a:pt x="559" y="930"/>
                </a:cubicBezTo>
                <a:cubicBezTo>
                  <a:pt x="558" y="929"/>
                  <a:pt x="557" y="929"/>
                  <a:pt x="556" y="929"/>
                </a:cubicBezTo>
                <a:close/>
                <a:moveTo>
                  <a:pt x="555" y="929"/>
                </a:moveTo>
                <a:cubicBezTo>
                  <a:pt x="540" y="929"/>
                  <a:pt x="540" y="929"/>
                  <a:pt x="540" y="929"/>
                </a:cubicBezTo>
                <a:cubicBezTo>
                  <a:pt x="546" y="929"/>
                  <a:pt x="551" y="930"/>
                  <a:pt x="558" y="930"/>
                </a:cubicBezTo>
                <a:cubicBezTo>
                  <a:pt x="557" y="930"/>
                  <a:pt x="557" y="929"/>
                  <a:pt x="556" y="929"/>
                </a:cubicBezTo>
                <a:cubicBezTo>
                  <a:pt x="555" y="929"/>
                  <a:pt x="554" y="929"/>
                  <a:pt x="555" y="929"/>
                </a:cubicBezTo>
                <a:close/>
                <a:moveTo>
                  <a:pt x="484" y="927"/>
                </a:moveTo>
                <a:cubicBezTo>
                  <a:pt x="483" y="927"/>
                  <a:pt x="483" y="927"/>
                  <a:pt x="483" y="927"/>
                </a:cubicBezTo>
                <a:cubicBezTo>
                  <a:pt x="486" y="927"/>
                  <a:pt x="490" y="928"/>
                  <a:pt x="494" y="928"/>
                </a:cubicBezTo>
                <a:cubicBezTo>
                  <a:pt x="492" y="928"/>
                  <a:pt x="489" y="927"/>
                  <a:pt x="485" y="927"/>
                </a:cubicBezTo>
                <a:cubicBezTo>
                  <a:pt x="486" y="926"/>
                  <a:pt x="486" y="926"/>
                  <a:pt x="484" y="927"/>
                </a:cubicBezTo>
                <a:close/>
                <a:moveTo>
                  <a:pt x="512" y="929"/>
                </a:moveTo>
                <a:cubicBezTo>
                  <a:pt x="540" y="929"/>
                  <a:pt x="540" y="929"/>
                  <a:pt x="540" y="929"/>
                </a:cubicBezTo>
                <a:cubicBezTo>
                  <a:pt x="531" y="929"/>
                  <a:pt x="524" y="928"/>
                  <a:pt x="516" y="927"/>
                </a:cubicBezTo>
                <a:cubicBezTo>
                  <a:pt x="506" y="927"/>
                  <a:pt x="510" y="928"/>
                  <a:pt x="512" y="929"/>
                </a:cubicBezTo>
                <a:close/>
                <a:moveTo>
                  <a:pt x="291" y="923"/>
                </a:moveTo>
                <a:cubicBezTo>
                  <a:pt x="276" y="922"/>
                  <a:pt x="287" y="922"/>
                  <a:pt x="295" y="921"/>
                </a:cubicBezTo>
                <a:cubicBezTo>
                  <a:pt x="267" y="920"/>
                  <a:pt x="263" y="922"/>
                  <a:pt x="291" y="923"/>
                </a:cubicBezTo>
                <a:close/>
                <a:moveTo>
                  <a:pt x="329" y="926"/>
                </a:moveTo>
                <a:cubicBezTo>
                  <a:pt x="334" y="926"/>
                  <a:pt x="334" y="926"/>
                  <a:pt x="334" y="926"/>
                </a:cubicBezTo>
                <a:cubicBezTo>
                  <a:pt x="334" y="926"/>
                  <a:pt x="334" y="926"/>
                  <a:pt x="303" y="923"/>
                </a:cubicBezTo>
                <a:cubicBezTo>
                  <a:pt x="303" y="923"/>
                  <a:pt x="303" y="923"/>
                  <a:pt x="329" y="926"/>
                </a:cubicBezTo>
                <a:close/>
                <a:moveTo>
                  <a:pt x="380" y="930"/>
                </a:moveTo>
                <a:cubicBezTo>
                  <a:pt x="398" y="929"/>
                  <a:pt x="379" y="927"/>
                  <a:pt x="370" y="926"/>
                </a:cubicBezTo>
                <a:cubicBezTo>
                  <a:pt x="384" y="928"/>
                  <a:pt x="373" y="928"/>
                  <a:pt x="380" y="930"/>
                </a:cubicBezTo>
                <a:close/>
                <a:moveTo>
                  <a:pt x="410" y="933"/>
                </a:moveTo>
                <a:cubicBezTo>
                  <a:pt x="418" y="932"/>
                  <a:pt x="421" y="931"/>
                  <a:pt x="425" y="930"/>
                </a:cubicBezTo>
                <a:cubicBezTo>
                  <a:pt x="421" y="930"/>
                  <a:pt x="408" y="931"/>
                  <a:pt x="398" y="932"/>
                </a:cubicBezTo>
                <a:cubicBezTo>
                  <a:pt x="406" y="932"/>
                  <a:pt x="407" y="933"/>
                  <a:pt x="410" y="933"/>
                </a:cubicBezTo>
                <a:close/>
                <a:moveTo>
                  <a:pt x="299" y="919"/>
                </a:moveTo>
                <a:cubicBezTo>
                  <a:pt x="299" y="919"/>
                  <a:pt x="299" y="919"/>
                  <a:pt x="313" y="921"/>
                </a:cubicBezTo>
                <a:cubicBezTo>
                  <a:pt x="321" y="920"/>
                  <a:pt x="324" y="919"/>
                  <a:pt x="310" y="918"/>
                </a:cubicBezTo>
                <a:cubicBezTo>
                  <a:pt x="314" y="919"/>
                  <a:pt x="302" y="919"/>
                  <a:pt x="299" y="919"/>
                </a:cubicBezTo>
                <a:close/>
                <a:moveTo>
                  <a:pt x="426" y="929"/>
                </a:moveTo>
                <a:cubicBezTo>
                  <a:pt x="425" y="930"/>
                  <a:pt x="425" y="930"/>
                  <a:pt x="425" y="930"/>
                </a:cubicBezTo>
                <a:cubicBezTo>
                  <a:pt x="426" y="930"/>
                  <a:pt x="426" y="930"/>
                  <a:pt x="426" y="929"/>
                </a:cubicBezTo>
                <a:close/>
                <a:moveTo>
                  <a:pt x="398" y="933"/>
                </a:moveTo>
                <a:cubicBezTo>
                  <a:pt x="398" y="933"/>
                  <a:pt x="391" y="932"/>
                  <a:pt x="398" y="932"/>
                </a:cubicBezTo>
                <a:cubicBezTo>
                  <a:pt x="398" y="932"/>
                  <a:pt x="398" y="932"/>
                  <a:pt x="396" y="931"/>
                </a:cubicBezTo>
                <a:cubicBezTo>
                  <a:pt x="382" y="932"/>
                  <a:pt x="393" y="933"/>
                  <a:pt x="398" y="933"/>
                </a:cubicBezTo>
                <a:close/>
                <a:moveTo>
                  <a:pt x="412" y="928"/>
                </a:moveTo>
                <a:cubicBezTo>
                  <a:pt x="412" y="928"/>
                  <a:pt x="412" y="928"/>
                  <a:pt x="428" y="928"/>
                </a:cubicBezTo>
                <a:cubicBezTo>
                  <a:pt x="428" y="928"/>
                  <a:pt x="428" y="928"/>
                  <a:pt x="411" y="926"/>
                </a:cubicBezTo>
                <a:cubicBezTo>
                  <a:pt x="415" y="927"/>
                  <a:pt x="412" y="927"/>
                  <a:pt x="412" y="928"/>
                </a:cubicBezTo>
                <a:close/>
                <a:moveTo>
                  <a:pt x="397" y="934"/>
                </a:moveTo>
                <a:cubicBezTo>
                  <a:pt x="400" y="934"/>
                  <a:pt x="400" y="934"/>
                  <a:pt x="398" y="933"/>
                </a:cubicBezTo>
                <a:cubicBezTo>
                  <a:pt x="397" y="934"/>
                  <a:pt x="398" y="934"/>
                  <a:pt x="397" y="934"/>
                </a:cubicBezTo>
                <a:close/>
                <a:moveTo>
                  <a:pt x="4483" y="35"/>
                </a:moveTo>
                <a:cubicBezTo>
                  <a:pt x="0" y="161"/>
                  <a:pt x="0" y="161"/>
                  <a:pt x="0" y="161"/>
                </a:cubicBezTo>
                <a:cubicBezTo>
                  <a:pt x="0" y="904"/>
                  <a:pt x="0" y="904"/>
                  <a:pt x="0" y="904"/>
                </a:cubicBezTo>
                <a:cubicBezTo>
                  <a:pt x="4483" y="1030"/>
                  <a:pt x="4483" y="1030"/>
                  <a:pt x="4483" y="1030"/>
                </a:cubicBezTo>
                <a:lnTo>
                  <a:pt x="4483" y="35"/>
                </a:lnTo>
                <a:close/>
              </a:path>
            </a:pathLst>
          </a:custGeom>
          <a:blipFill>
            <a:blip r:embed="rId3"/>
            <a:srcRect/>
            <a:stretch>
              <a:fillRect l="-4693" r="-4693"/>
            </a:stretch>
          </a:blip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555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ED318-5C0C-49DE-9CBC-7CB23EE50EF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5275" y="561600"/>
            <a:ext cx="8334669" cy="56832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Insert Title Text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9220AF-C32C-4A9C-A21A-6308E6EF5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BA23C-D332-40D3-9CBD-387F9955BC9D}" type="datetime1">
              <a:rPr lang="en-GB" smtClean="0"/>
              <a:t>29/07/2019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A85AEC-728E-4081-8214-BB96A2852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4A64AA-5823-4614-AD45-A0DF6B371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7CFB7-EA22-4749-943B-EC61D099541D}" type="slidenum">
              <a:rPr lang="en-GB" smtClean="0"/>
              <a:t>‹#›</a:t>
            </a:fld>
            <a:endParaRPr lang="en-GB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78BE879-BCC1-4C76-8DD5-F8AC7E6C0411}"/>
              </a:ext>
            </a:extLst>
          </p:cNvPr>
          <p:cNvGrpSpPr/>
          <p:nvPr userDrawn="1"/>
        </p:nvGrpSpPr>
        <p:grpSpPr>
          <a:xfrm>
            <a:off x="1005549" y="1624604"/>
            <a:ext cx="4848048" cy="4298083"/>
            <a:chOff x="3105306" y="1816540"/>
            <a:chExt cx="1752444" cy="1779176"/>
          </a:xfrm>
          <a:effectLst/>
        </p:grpSpPr>
        <p:sp>
          <p:nvSpPr>
            <p:cNvPr id="7" name="Oval 9">
              <a:extLst>
                <a:ext uri="{FF2B5EF4-FFF2-40B4-BE49-F238E27FC236}">
                  <a16:creationId xmlns:a16="http://schemas.microsoft.com/office/drawing/2014/main" id="{C2C2A47F-0EE7-4FE3-AE40-94FE80BE5C3B}"/>
                </a:ext>
              </a:extLst>
            </p:cNvPr>
            <p:cNvSpPr/>
            <p:nvPr/>
          </p:nvSpPr>
          <p:spPr>
            <a:xfrm>
              <a:off x="3105306" y="1816540"/>
              <a:ext cx="1752444" cy="1779176"/>
            </a:xfrm>
            <a:prstGeom prst="roundRect">
              <a:avLst>
                <a:gd name="adj" fmla="val 1639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256">
                <a:defRPr/>
              </a:pPr>
              <a:endParaRPr lang="en-GB" sz="1333" kern="0" dirty="0">
                <a:solidFill>
                  <a:srgbClr val="767676"/>
                </a:solidFill>
              </a:endParaRPr>
            </a:p>
          </p:txBody>
        </p:sp>
        <p:sp>
          <p:nvSpPr>
            <p:cNvPr id="8" name="Oval 10">
              <a:extLst>
                <a:ext uri="{FF2B5EF4-FFF2-40B4-BE49-F238E27FC236}">
                  <a16:creationId xmlns:a16="http://schemas.microsoft.com/office/drawing/2014/main" id="{CE99C534-2654-4F08-9333-EA62552009C1}"/>
                </a:ext>
              </a:extLst>
            </p:cNvPr>
            <p:cNvSpPr/>
            <p:nvPr/>
          </p:nvSpPr>
          <p:spPr>
            <a:xfrm>
              <a:off x="3142490" y="1850025"/>
              <a:ext cx="1678077" cy="1712207"/>
            </a:xfrm>
            <a:prstGeom prst="roundRect">
              <a:avLst>
                <a:gd name="adj" fmla="val 0"/>
              </a:avLst>
            </a:prstGeom>
            <a:noFill/>
            <a:ln w="15875">
              <a:solidFill>
                <a:schemeClr val="accent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256">
                <a:defRPr/>
              </a:pPr>
              <a:endParaRPr lang="en-GB" sz="1333" kern="0">
                <a:solidFill>
                  <a:srgbClr val="767676"/>
                </a:solidFill>
              </a:endParaRPr>
            </a:p>
          </p:txBody>
        </p:sp>
      </p:grpSp>
      <p:sp>
        <p:nvSpPr>
          <p:cNvPr id="9" name="Oval 9">
            <a:extLst>
              <a:ext uri="{FF2B5EF4-FFF2-40B4-BE49-F238E27FC236}">
                <a16:creationId xmlns:a16="http://schemas.microsoft.com/office/drawing/2014/main" id="{4299DDD8-2AB0-47EC-B94E-AD9FE778E4AD}"/>
              </a:ext>
            </a:extLst>
          </p:cNvPr>
          <p:cNvSpPr/>
          <p:nvPr userDrawn="1"/>
        </p:nvSpPr>
        <p:spPr>
          <a:xfrm>
            <a:off x="6352249" y="1624604"/>
            <a:ext cx="4848048" cy="4298083"/>
          </a:xfrm>
          <a:prstGeom prst="roundRect">
            <a:avLst>
              <a:gd name="adj" fmla="val 163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256">
              <a:defRPr/>
            </a:pPr>
            <a:endParaRPr lang="en-GB" sz="1333" kern="0" dirty="0">
              <a:solidFill>
                <a:srgbClr val="767676"/>
              </a:solidFill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50B1BB4E-7BC9-4AB1-967F-B5757C3EAF9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31900" y="1803400"/>
            <a:ext cx="4406900" cy="3924300"/>
          </a:xfrm>
        </p:spPr>
        <p:txBody>
          <a:bodyPr>
            <a:normAutofit/>
          </a:bodyPr>
          <a:lstStyle>
            <a:lvl1pPr>
              <a:buClr>
                <a:schemeClr val="accent4"/>
              </a:buClr>
              <a:defRPr sz="2000"/>
            </a:lvl1pPr>
            <a:lvl2pPr>
              <a:buClr>
                <a:schemeClr val="accent4"/>
              </a:buClr>
              <a:defRPr sz="1800"/>
            </a:lvl2pPr>
            <a:lvl3pPr>
              <a:buClr>
                <a:schemeClr val="accent4"/>
              </a:buClr>
              <a:defRPr sz="1600"/>
            </a:lvl3pPr>
            <a:lvl4pPr>
              <a:buClr>
                <a:schemeClr val="accent4"/>
              </a:buClr>
              <a:defRPr sz="1400"/>
            </a:lvl4pPr>
            <a:lvl5pPr>
              <a:buClr>
                <a:schemeClr val="accent4"/>
              </a:buClr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2" name="Oval 10">
            <a:extLst>
              <a:ext uri="{FF2B5EF4-FFF2-40B4-BE49-F238E27FC236}">
                <a16:creationId xmlns:a16="http://schemas.microsoft.com/office/drawing/2014/main" id="{D04F97B5-AC56-416D-8DCE-2D59A08505D1}"/>
              </a:ext>
            </a:extLst>
          </p:cNvPr>
          <p:cNvSpPr/>
          <p:nvPr userDrawn="1"/>
        </p:nvSpPr>
        <p:spPr>
          <a:xfrm>
            <a:off x="6455115" y="1705496"/>
            <a:ext cx="4642315" cy="4136301"/>
          </a:xfrm>
          <a:prstGeom prst="roundRect">
            <a:avLst>
              <a:gd name="adj" fmla="val 0"/>
            </a:avLst>
          </a:prstGeom>
          <a:noFill/>
          <a:ln w="15875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256">
              <a:defRPr/>
            </a:pPr>
            <a:endParaRPr lang="en-GB" sz="1333" kern="0">
              <a:solidFill>
                <a:srgbClr val="7676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3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8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9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 uiExpand="1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ED318-5C0C-49DE-9CBC-7CB23EE50EF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5275" y="561600"/>
            <a:ext cx="8334669" cy="56832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Insert Title Text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9220AF-C32C-4A9C-A21A-6308E6EF5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BA23C-D332-40D3-9CBD-387F9955BC9D}" type="datetime1">
              <a:rPr lang="en-GB" smtClean="0"/>
              <a:t>29/07/2019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A85AEC-728E-4081-8214-BB96A2852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4A64AA-5823-4614-AD45-A0DF6B371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7CFB7-EA22-4749-943B-EC61D09954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5372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8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ED318-5C0C-49DE-9CBC-7CB23EE50EF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5275" y="561600"/>
            <a:ext cx="8334669" cy="56832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Insert Title Text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9220AF-C32C-4A9C-A21A-6308E6EF5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515E4-5DD1-4697-A6D2-DCFC9A6EA7D2}" type="datetime1">
              <a:rPr lang="en-GB" smtClean="0"/>
              <a:t>29/07/2019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A85AEC-728E-4081-8214-BB96A2852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4A64AA-5823-4614-AD45-A0DF6B371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7CFB7-EA22-4749-943B-EC61D09954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77405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FED547-2175-48D9-9F7B-7C06ACED5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10DC6-64FD-4FB1-BA47-41D3EA341EF7}" type="datetime1">
              <a:rPr lang="en-GB" smtClean="0"/>
              <a:t>29/07/2019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6069DD-369C-4CEA-A044-A767DBDF6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226A27-FC8C-44F8-A1FD-DC4EBB25A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7CFB7-EA22-4749-943B-EC61D09954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576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EEAD2-EE45-4129-A1DF-1143D59BA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902180-A611-406D-AF38-3C572E9270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80A033-B4DE-4699-8881-E38D073FDE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32A369-E7E2-4240-95FF-8F638B736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A45A9-C218-4310-A705-C2C6384042BE}" type="datetime1">
              <a:rPr lang="en-GB" smtClean="0"/>
              <a:t>29/07/2019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C3A1AE-DE53-468C-8AC1-05B10B734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E1A48E-F5AC-41E4-86E8-76BC11F72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7CFB7-EA22-4749-943B-EC61D09954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39595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45FDF-B80E-404E-9863-744295050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9A9009C-2471-4C8C-9A2F-0A53D4C05C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A20695-0135-4603-9EB2-6A68BCE790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949A6C-1C43-4846-8665-C223D11CC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F1D67-D792-49FA-BA75-D1BA9F8002B0}" type="datetime1">
              <a:rPr lang="en-GB" smtClean="0"/>
              <a:t>29/07/2019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78D455-537A-4FCE-9808-CE81BC345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4D7E1E-89E9-4C8B-BBED-72732279B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7CFB7-EA22-4749-943B-EC61D09954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07452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81990B-8988-4707-A096-6D387ACD7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D3F10F-3327-4171-AE3E-5D98D27177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372BF9-EF0E-447B-AE2A-9CC7CC82D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C48B-CEC9-4AAE-8759-512B4B91F72F}" type="datetime1">
              <a:rPr lang="en-GB" smtClean="0"/>
              <a:t>29/07/2019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E0CC13-245D-4D48-A6B2-66623550D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C0B237-E9B0-4708-9206-EF4028C65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7CFB7-EA22-4749-943B-EC61D09954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64506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A78D88-E44C-406F-888C-AD9AD740C9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937F38-3343-4EA0-93EF-40D1E7B14C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C37726-5238-4847-9C75-84CC360F6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28146-15C3-45A7-8FFC-D451D0EA31BB}" type="datetime1">
              <a:rPr lang="en-GB" smtClean="0"/>
              <a:t>29/07/2019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994F1A-F81B-48B1-A0A1-1A476482D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08437B-AD72-4D8D-9348-44E12F3C4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7CFB7-EA22-4749-943B-EC61D09954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95751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 userDrawn="1"/>
        </p:nvSpPr>
        <p:spPr>
          <a:xfrm>
            <a:off x="622042" y="491017"/>
            <a:ext cx="10947917" cy="5873978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381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5" name="Rectangle 24"/>
          <p:cNvSpPr/>
          <p:nvPr userDrawn="1"/>
        </p:nvSpPr>
        <p:spPr>
          <a:xfrm>
            <a:off x="739007" y="578741"/>
            <a:ext cx="10713988" cy="56985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586331" lon="20993413" rev="19643163"/>
              </a:camera>
              <a:lightRig rig="threePt" dir="t"/>
            </a:scene3d>
          </a:bodyPr>
          <a:lstStyle/>
          <a:p>
            <a:pPr algn="ctr"/>
            <a:r>
              <a:rPr lang="en-US" sz="11500" dirty="0">
                <a:solidFill>
                  <a:schemeClr val="bg1">
                    <a:lumMod val="95000"/>
                  </a:schemeClr>
                </a:solidFill>
              </a:rPr>
              <a:t>Template</a:t>
            </a:r>
            <a:endParaRPr lang="en-GB" sz="115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" name="Freeform: Shape 7"/>
          <p:cNvSpPr/>
          <p:nvPr userDrawn="1"/>
        </p:nvSpPr>
        <p:spPr>
          <a:xfrm rot="2700000">
            <a:off x="10809153" y="571533"/>
            <a:ext cx="895192" cy="308863"/>
          </a:xfrm>
          <a:custGeom>
            <a:avLst/>
            <a:gdLst>
              <a:gd name="connsiteX0" fmla="*/ 0 w 1112143"/>
              <a:gd name="connsiteY0" fmla="*/ 287787 h 287787"/>
              <a:gd name="connsiteX1" fmla="*/ 287788 w 1112143"/>
              <a:gd name="connsiteY1" fmla="*/ 0 h 287787"/>
              <a:gd name="connsiteX2" fmla="*/ 824356 w 1112143"/>
              <a:gd name="connsiteY2" fmla="*/ 0 h 287787"/>
              <a:gd name="connsiteX3" fmla="*/ 1112143 w 1112143"/>
              <a:gd name="connsiteY3" fmla="*/ 287787 h 287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12143" h="287787">
                <a:moveTo>
                  <a:pt x="0" y="287787"/>
                </a:moveTo>
                <a:lnTo>
                  <a:pt x="287788" y="0"/>
                </a:lnTo>
                <a:lnTo>
                  <a:pt x="824356" y="0"/>
                </a:lnTo>
                <a:lnTo>
                  <a:pt x="1112143" y="28778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GB" sz="900" b="1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90CCE-2559-4602-AC93-EBA39C84EF09}" type="datetime1">
              <a:rPr lang="en-GB" smtClean="0"/>
              <a:t>29/07/2019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1A74B-8343-4691-89E8-1EAE6FB43F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7458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1E4067A7-C615-4492-BF8E-E43C195C8B81}"/>
              </a:ext>
            </a:extLst>
          </p:cNvPr>
          <p:cNvGrpSpPr/>
          <p:nvPr userDrawn="1"/>
        </p:nvGrpSpPr>
        <p:grpSpPr>
          <a:xfrm>
            <a:off x="-1587" y="1942248"/>
            <a:ext cx="12195175" cy="2897188"/>
            <a:chOff x="-1587" y="1538446"/>
            <a:chExt cx="12195175" cy="2897188"/>
          </a:xfrm>
        </p:grpSpPr>
        <p:sp>
          <p:nvSpPr>
            <p:cNvPr id="22" name="Right Triangle 21">
              <a:extLst>
                <a:ext uri="{FF2B5EF4-FFF2-40B4-BE49-F238E27FC236}">
                  <a16:creationId xmlns:a16="http://schemas.microsoft.com/office/drawing/2014/main" id="{251D1805-2EF8-4B6F-9C9D-A87449107E81}"/>
                </a:ext>
              </a:extLst>
            </p:cNvPr>
            <p:cNvSpPr/>
            <p:nvPr userDrawn="1"/>
          </p:nvSpPr>
          <p:spPr>
            <a:xfrm>
              <a:off x="0" y="1665210"/>
              <a:ext cx="12192000" cy="457086"/>
            </a:xfrm>
            <a:prstGeom prst="rtTriangl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Right Triangle 20">
              <a:extLst>
                <a:ext uri="{FF2B5EF4-FFF2-40B4-BE49-F238E27FC236}">
                  <a16:creationId xmlns:a16="http://schemas.microsoft.com/office/drawing/2014/main" id="{D3AC8B5F-D32D-4ABC-8C14-425876D36D0D}"/>
                </a:ext>
              </a:extLst>
            </p:cNvPr>
            <p:cNvSpPr/>
            <p:nvPr userDrawn="1"/>
          </p:nvSpPr>
          <p:spPr>
            <a:xfrm flipV="1">
              <a:off x="0" y="3711281"/>
              <a:ext cx="12192000" cy="629102"/>
            </a:xfrm>
            <a:prstGeom prst="rtTriangl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Freeform 5">
              <a:extLst>
                <a:ext uri="{FF2B5EF4-FFF2-40B4-BE49-F238E27FC236}">
                  <a16:creationId xmlns:a16="http://schemas.microsoft.com/office/drawing/2014/main" id="{A3E97885-21A5-4A64-8073-D25BD17F77C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-1587" y="1538446"/>
              <a:ext cx="12195175" cy="2897188"/>
            </a:xfrm>
            <a:custGeom>
              <a:avLst/>
              <a:gdLst>
                <a:gd name="T0" fmla="*/ 1983 w 4486"/>
                <a:gd name="T1" fmla="*/ 97 h 1062"/>
                <a:gd name="T2" fmla="*/ 1995 w 4486"/>
                <a:gd name="T3" fmla="*/ 97 h 1062"/>
                <a:gd name="T4" fmla="*/ 2376 w 4486"/>
                <a:gd name="T5" fmla="*/ 84 h 1062"/>
                <a:gd name="T6" fmla="*/ 2777 w 4486"/>
                <a:gd name="T7" fmla="*/ 71 h 1062"/>
                <a:gd name="T8" fmla="*/ 2388 w 4486"/>
                <a:gd name="T9" fmla="*/ 76 h 1062"/>
                <a:gd name="T10" fmla="*/ 425 w 4486"/>
                <a:gd name="T11" fmla="*/ 144 h 1062"/>
                <a:gd name="T12" fmla="*/ 989 w 4486"/>
                <a:gd name="T13" fmla="*/ 125 h 1062"/>
                <a:gd name="T14" fmla="*/ 1302 w 4486"/>
                <a:gd name="T15" fmla="*/ 114 h 1062"/>
                <a:gd name="T16" fmla="*/ 1652 w 4486"/>
                <a:gd name="T17" fmla="*/ 110 h 1062"/>
                <a:gd name="T18" fmla="*/ 2003 w 4486"/>
                <a:gd name="T19" fmla="*/ 96 h 1062"/>
                <a:gd name="T20" fmla="*/ 2401 w 4486"/>
                <a:gd name="T21" fmla="*/ 73 h 1062"/>
                <a:gd name="T22" fmla="*/ 2639 w 4486"/>
                <a:gd name="T23" fmla="*/ 74 h 1062"/>
                <a:gd name="T24" fmla="*/ 3032 w 4486"/>
                <a:gd name="T25" fmla="*/ 65 h 1062"/>
                <a:gd name="T26" fmla="*/ 3425 w 4486"/>
                <a:gd name="T27" fmla="*/ 45 h 1062"/>
                <a:gd name="T28" fmla="*/ 3764 w 4486"/>
                <a:gd name="T29" fmla="*/ 30 h 1062"/>
                <a:gd name="T30" fmla="*/ 3372 w 4486"/>
                <a:gd name="T31" fmla="*/ 34 h 1062"/>
                <a:gd name="T32" fmla="*/ 2849 w 4486"/>
                <a:gd name="T33" fmla="*/ 56 h 1062"/>
                <a:gd name="T34" fmla="*/ 2312 w 4486"/>
                <a:gd name="T35" fmla="*/ 72 h 1062"/>
                <a:gd name="T36" fmla="*/ 1692 w 4486"/>
                <a:gd name="T37" fmla="*/ 89 h 1062"/>
                <a:gd name="T38" fmla="*/ 994 w 4486"/>
                <a:gd name="T39" fmla="*/ 107 h 1062"/>
                <a:gd name="T40" fmla="*/ 109 w 4486"/>
                <a:gd name="T41" fmla="*/ 135 h 1062"/>
                <a:gd name="T42" fmla="*/ 3504 w 4486"/>
                <a:gd name="T43" fmla="*/ 46 h 1062"/>
                <a:gd name="T44" fmla="*/ 4102 w 4486"/>
                <a:gd name="T45" fmla="*/ 12 h 1062"/>
                <a:gd name="T46" fmla="*/ 4077 w 4486"/>
                <a:gd name="T47" fmla="*/ 22 h 1062"/>
                <a:gd name="T48" fmla="*/ 4086 w 4486"/>
                <a:gd name="T49" fmla="*/ 11 h 1062"/>
                <a:gd name="T50" fmla="*/ 1877 w 4486"/>
                <a:gd name="T51" fmla="*/ 82 h 1062"/>
                <a:gd name="T52" fmla="*/ 3798 w 4486"/>
                <a:gd name="T53" fmla="*/ 28 h 1062"/>
                <a:gd name="T54" fmla="*/ 3823 w 4486"/>
                <a:gd name="T55" fmla="*/ 19 h 1062"/>
                <a:gd name="T56" fmla="*/ 3682 w 4486"/>
                <a:gd name="T57" fmla="*/ 25 h 1062"/>
                <a:gd name="T58" fmla="*/ 3838 w 4486"/>
                <a:gd name="T59" fmla="*/ 27 h 1062"/>
                <a:gd name="T60" fmla="*/ 3918 w 4486"/>
                <a:gd name="T61" fmla="*/ 24 h 1062"/>
                <a:gd name="T62" fmla="*/ 2647 w 4486"/>
                <a:gd name="T63" fmla="*/ 1010 h 1062"/>
                <a:gd name="T64" fmla="*/ 2945 w 4486"/>
                <a:gd name="T65" fmla="*/ 1022 h 1062"/>
                <a:gd name="T66" fmla="*/ 620 w 4486"/>
                <a:gd name="T67" fmla="*/ 937 h 1062"/>
                <a:gd name="T68" fmla="*/ 756 w 4486"/>
                <a:gd name="T69" fmla="*/ 943 h 1062"/>
                <a:gd name="T70" fmla="*/ 1046 w 4486"/>
                <a:gd name="T71" fmla="*/ 943 h 1062"/>
                <a:gd name="T72" fmla="*/ 4020 w 4486"/>
                <a:gd name="T73" fmla="*/ 1036 h 1062"/>
                <a:gd name="T74" fmla="*/ 3436 w 4486"/>
                <a:gd name="T75" fmla="*/ 1018 h 1062"/>
                <a:gd name="T76" fmla="*/ 2541 w 4486"/>
                <a:gd name="T77" fmla="*/ 991 h 1062"/>
                <a:gd name="T78" fmla="*/ 2055 w 4486"/>
                <a:gd name="T79" fmla="*/ 973 h 1062"/>
                <a:gd name="T80" fmla="*/ 1538 w 4486"/>
                <a:gd name="T81" fmla="*/ 958 h 1062"/>
                <a:gd name="T82" fmla="*/ 927 w 4486"/>
                <a:gd name="T83" fmla="*/ 939 h 1062"/>
                <a:gd name="T84" fmla="*/ 817 w 4486"/>
                <a:gd name="T85" fmla="*/ 946 h 1062"/>
                <a:gd name="T86" fmla="*/ 1232 w 4486"/>
                <a:gd name="T87" fmla="*/ 966 h 1062"/>
                <a:gd name="T88" fmla="*/ 1496 w 4486"/>
                <a:gd name="T89" fmla="*/ 974 h 1062"/>
                <a:gd name="T90" fmla="*/ 1946 w 4486"/>
                <a:gd name="T91" fmla="*/ 989 h 1062"/>
                <a:gd name="T92" fmla="*/ 2125 w 4486"/>
                <a:gd name="T93" fmla="*/ 992 h 1062"/>
                <a:gd name="T94" fmla="*/ 2545 w 4486"/>
                <a:gd name="T95" fmla="*/ 1004 h 1062"/>
                <a:gd name="T96" fmla="*/ 3022 w 4486"/>
                <a:gd name="T97" fmla="*/ 1022 h 1062"/>
                <a:gd name="T98" fmla="*/ 3305 w 4486"/>
                <a:gd name="T99" fmla="*/ 1029 h 1062"/>
                <a:gd name="T100" fmla="*/ 3592 w 4486"/>
                <a:gd name="T101" fmla="*/ 1030 h 1062"/>
                <a:gd name="T102" fmla="*/ 4093 w 4486"/>
                <a:gd name="T103" fmla="*/ 1053 h 1062"/>
                <a:gd name="T104" fmla="*/ 2102 w 4486"/>
                <a:gd name="T105" fmla="*/ 985 h 1062"/>
                <a:gd name="T106" fmla="*/ 2462 w 4486"/>
                <a:gd name="T107" fmla="*/ 1010 h 1062"/>
                <a:gd name="T108" fmla="*/ 395 w 4486"/>
                <a:gd name="T109" fmla="*/ 924 h 1062"/>
                <a:gd name="T110" fmla="*/ 274 w 4486"/>
                <a:gd name="T111" fmla="*/ 919 h 1062"/>
                <a:gd name="T112" fmla="*/ 631 w 4486"/>
                <a:gd name="T113" fmla="*/ 931 h 1062"/>
                <a:gd name="T114" fmla="*/ 557 w 4486"/>
                <a:gd name="T115" fmla="*/ 929 h 1062"/>
                <a:gd name="T116" fmla="*/ 590 w 4486"/>
                <a:gd name="T117" fmla="*/ 940 h 1062"/>
                <a:gd name="T118" fmla="*/ 556 w 4486"/>
                <a:gd name="T119" fmla="*/ 929 h 1062"/>
                <a:gd name="T120" fmla="*/ 329 w 4486"/>
                <a:gd name="T121" fmla="*/ 926 h 1062"/>
                <a:gd name="T122" fmla="*/ 396 w 4486"/>
                <a:gd name="T123" fmla="*/ 931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486" h="1062">
                  <a:moveTo>
                    <a:pt x="1864" y="100"/>
                  </a:moveTo>
                  <a:cubicBezTo>
                    <a:pt x="1863" y="100"/>
                    <a:pt x="1862" y="100"/>
                    <a:pt x="1861" y="100"/>
                  </a:cubicBezTo>
                  <a:cubicBezTo>
                    <a:pt x="1864" y="100"/>
                    <a:pt x="1865" y="100"/>
                    <a:pt x="1864" y="100"/>
                  </a:cubicBezTo>
                  <a:close/>
                  <a:moveTo>
                    <a:pt x="1132" y="124"/>
                  </a:moveTo>
                  <a:cubicBezTo>
                    <a:pt x="1135" y="124"/>
                    <a:pt x="1139" y="124"/>
                    <a:pt x="1142" y="124"/>
                  </a:cubicBezTo>
                  <a:cubicBezTo>
                    <a:pt x="1138" y="124"/>
                    <a:pt x="1135" y="124"/>
                    <a:pt x="1132" y="124"/>
                  </a:cubicBezTo>
                  <a:close/>
                  <a:moveTo>
                    <a:pt x="1861" y="100"/>
                  </a:moveTo>
                  <a:cubicBezTo>
                    <a:pt x="1854" y="101"/>
                    <a:pt x="1854" y="101"/>
                    <a:pt x="1854" y="101"/>
                  </a:cubicBezTo>
                  <a:cubicBezTo>
                    <a:pt x="1857" y="101"/>
                    <a:pt x="1860" y="101"/>
                    <a:pt x="1861" y="100"/>
                  </a:cubicBezTo>
                  <a:close/>
                  <a:moveTo>
                    <a:pt x="1028" y="121"/>
                  </a:moveTo>
                  <a:cubicBezTo>
                    <a:pt x="1027" y="121"/>
                    <a:pt x="1027" y="121"/>
                    <a:pt x="1027" y="121"/>
                  </a:cubicBezTo>
                  <a:cubicBezTo>
                    <a:pt x="1019" y="122"/>
                    <a:pt x="1022" y="122"/>
                    <a:pt x="1028" y="121"/>
                  </a:cubicBezTo>
                  <a:close/>
                  <a:moveTo>
                    <a:pt x="1132" y="124"/>
                  </a:moveTo>
                  <a:cubicBezTo>
                    <a:pt x="1129" y="124"/>
                    <a:pt x="1126" y="124"/>
                    <a:pt x="1123" y="124"/>
                  </a:cubicBezTo>
                  <a:cubicBezTo>
                    <a:pt x="1124" y="124"/>
                    <a:pt x="1127" y="124"/>
                    <a:pt x="1132" y="124"/>
                  </a:cubicBezTo>
                  <a:close/>
                  <a:moveTo>
                    <a:pt x="3215" y="51"/>
                  </a:moveTo>
                  <a:cubicBezTo>
                    <a:pt x="3214" y="47"/>
                    <a:pt x="3214" y="47"/>
                    <a:pt x="3214" y="47"/>
                  </a:cubicBezTo>
                  <a:cubicBezTo>
                    <a:pt x="3210" y="51"/>
                    <a:pt x="3210" y="51"/>
                    <a:pt x="3210" y="51"/>
                  </a:cubicBezTo>
                  <a:cubicBezTo>
                    <a:pt x="3215" y="51"/>
                    <a:pt x="3215" y="51"/>
                    <a:pt x="3215" y="51"/>
                  </a:cubicBezTo>
                  <a:close/>
                  <a:moveTo>
                    <a:pt x="1983" y="97"/>
                  </a:moveTo>
                  <a:cubicBezTo>
                    <a:pt x="1985" y="97"/>
                    <a:pt x="1989" y="97"/>
                    <a:pt x="1993" y="97"/>
                  </a:cubicBezTo>
                  <a:cubicBezTo>
                    <a:pt x="1990" y="97"/>
                    <a:pt x="1987" y="97"/>
                    <a:pt x="1984" y="97"/>
                  </a:cubicBezTo>
                  <a:cubicBezTo>
                    <a:pt x="1984" y="97"/>
                    <a:pt x="1984" y="97"/>
                    <a:pt x="1983" y="97"/>
                  </a:cubicBezTo>
                  <a:close/>
                  <a:moveTo>
                    <a:pt x="3340" y="46"/>
                  </a:moveTo>
                  <a:cubicBezTo>
                    <a:pt x="3339" y="46"/>
                    <a:pt x="3339" y="46"/>
                    <a:pt x="3339" y="46"/>
                  </a:cubicBezTo>
                  <a:cubicBezTo>
                    <a:pt x="3341" y="47"/>
                    <a:pt x="3341" y="47"/>
                    <a:pt x="3340" y="46"/>
                  </a:cubicBezTo>
                  <a:close/>
                  <a:moveTo>
                    <a:pt x="3241" y="58"/>
                  </a:moveTo>
                  <a:cubicBezTo>
                    <a:pt x="3235" y="58"/>
                    <a:pt x="3233" y="57"/>
                    <a:pt x="3231" y="57"/>
                  </a:cubicBezTo>
                  <a:cubicBezTo>
                    <a:pt x="3230" y="58"/>
                    <a:pt x="3233" y="58"/>
                    <a:pt x="3241" y="58"/>
                  </a:cubicBezTo>
                  <a:close/>
                  <a:moveTo>
                    <a:pt x="3413" y="33"/>
                  </a:moveTo>
                  <a:cubicBezTo>
                    <a:pt x="3414" y="34"/>
                    <a:pt x="3416" y="34"/>
                    <a:pt x="3418" y="34"/>
                  </a:cubicBezTo>
                  <a:cubicBezTo>
                    <a:pt x="3425" y="33"/>
                    <a:pt x="3432" y="33"/>
                    <a:pt x="3441" y="33"/>
                  </a:cubicBezTo>
                  <a:cubicBezTo>
                    <a:pt x="3432" y="32"/>
                    <a:pt x="3422" y="32"/>
                    <a:pt x="3413" y="33"/>
                  </a:cubicBezTo>
                  <a:close/>
                  <a:moveTo>
                    <a:pt x="2843" y="69"/>
                  </a:moveTo>
                  <a:cubicBezTo>
                    <a:pt x="2843" y="69"/>
                    <a:pt x="2844" y="69"/>
                    <a:pt x="2845" y="69"/>
                  </a:cubicBezTo>
                  <a:cubicBezTo>
                    <a:pt x="2844" y="69"/>
                    <a:pt x="2844" y="69"/>
                    <a:pt x="2843" y="69"/>
                  </a:cubicBezTo>
                  <a:close/>
                  <a:moveTo>
                    <a:pt x="3466" y="33"/>
                  </a:moveTo>
                  <a:cubicBezTo>
                    <a:pt x="3441" y="33"/>
                    <a:pt x="3441" y="33"/>
                    <a:pt x="3441" y="33"/>
                  </a:cubicBezTo>
                  <a:cubicBezTo>
                    <a:pt x="3453" y="33"/>
                    <a:pt x="3463" y="35"/>
                    <a:pt x="3466" y="33"/>
                  </a:cubicBezTo>
                  <a:close/>
                  <a:moveTo>
                    <a:pt x="1995" y="97"/>
                  </a:moveTo>
                  <a:cubicBezTo>
                    <a:pt x="1976" y="99"/>
                    <a:pt x="1976" y="99"/>
                    <a:pt x="1976" y="99"/>
                  </a:cubicBezTo>
                  <a:cubicBezTo>
                    <a:pt x="1988" y="101"/>
                    <a:pt x="2003" y="100"/>
                    <a:pt x="2025" y="101"/>
                  </a:cubicBezTo>
                  <a:cubicBezTo>
                    <a:pt x="2020" y="100"/>
                    <a:pt x="1982" y="98"/>
                    <a:pt x="2003" y="96"/>
                  </a:cubicBezTo>
                  <a:cubicBezTo>
                    <a:pt x="2001" y="96"/>
                    <a:pt x="1997" y="96"/>
                    <a:pt x="1993" y="97"/>
                  </a:cubicBezTo>
                  <a:cubicBezTo>
                    <a:pt x="1994" y="97"/>
                    <a:pt x="1994" y="97"/>
                    <a:pt x="1995" y="97"/>
                  </a:cubicBezTo>
                  <a:close/>
                  <a:moveTo>
                    <a:pt x="2639" y="74"/>
                  </a:moveTo>
                  <a:cubicBezTo>
                    <a:pt x="2639" y="74"/>
                    <a:pt x="2639" y="74"/>
                    <a:pt x="2639" y="74"/>
                  </a:cubicBezTo>
                  <a:cubicBezTo>
                    <a:pt x="2637" y="74"/>
                    <a:pt x="2635" y="74"/>
                    <a:pt x="2634" y="74"/>
                  </a:cubicBezTo>
                  <a:cubicBezTo>
                    <a:pt x="2634" y="74"/>
                    <a:pt x="2634" y="74"/>
                    <a:pt x="2639" y="74"/>
                  </a:cubicBezTo>
                  <a:close/>
                  <a:moveTo>
                    <a:pt x="2400" y="73"/>
                  </a:moveTo>
                  <a:cubicBezTo>
                    <a:pt x="2398" y="73"/>
                    <a:pt x="2397" y="73"/>
                    <a:pt x="2396" y="74"/>
                  </a:cubicBezTo>
                  <a:cubicBezTo>
                    <a:pt x="2397" y="74"/>
                    <a:pt x="2399" y="74"/>
                    <a:pt x="2400" y="73"/>
                  </a:cubicBezTo>
                  <a:close/>
                  <a:moveTo>
                    <a:pt x="1918" y="99"/>
                  </a:moveTo>
                  <a:cubicBezTo>
                    <a:pt x="1920" y="98"/>
                    <a:pt x="1920" y="98"/>
                    <a:pt x="1920" y="98"/>
                  </a:cubicBezTo>
                  <a:cubicBezTo>
                    <a:pt x="1917" y="99"/>
                    <a:pt x="1916" y="99"/>
                    <a:pt x="1918" y="99"/>
                  </a:cubicBezTo>
                  <a:close/>
                  <a:moveTo>
                    <a:pt x="2377" y="82"/>
                  </a:moveTo>
                  <a:cubicBezTo>
                    <a:pt x="2376" y="81"/>
                    <a:pt x="2375" y="81"/>
                    <a:pt x="2375" y="81"/>
                  </a:cubicBezTo>
                  <a:cubicBezTo>
                    <a:pt x="2373" y="81"/>
                    <a:pt x="2373" y="82"/>
                    <a:pt x="2377" y="82"/>
                  </a:cubicBezTo>
                  <a:close/>
                  <a:moveTo>
                    <a:pt x="2361" y="82"/>
                  </a:moveTo>
                  <a:cubicBezTo>
                    <a:pt x="2376" y="84"/>
                    <a:pt x="2376" y="84"/>
                    <a:pt x="2376" y="84"/>
                  </a:cubicBezTo>
                  <a:cubicBezTo>
                    <a:pt x="2369" y="82"/>
                    <a:pt x="2364" y="82"/>
                    <a:pt x="2361" y="82"/>
                  </a:cubicBezTo>
                  <a:close/>
                  <a:moveTo>
                    <a:pt x="3502" y="40"/>
                  </a:moveTo>
                  <a:cubicBezTo>
                    <a:pt x="3482" y="41"/>
                    <a:pt x="3482" y="41"/>
                    <a:pt x="3482" y="41"/>
                  </a:cubicBezTo>
                  <a:cubicBezTo>
                    <a:pt x="3480" y="41"/>
                    <a:pt x="3486" y="42"/>
                    <a:pt x="3493" y="41"/>
                  </a:cubicBezTo>
                  <a:cubicBezTo>
                    <a:pt x="3498" y="41"/>
                    <a:pt x="3505" y="40"/>
                    <a:pt x="3502" y="40"/>
                  </a:cubicBezTo>
                  <a:close/>
                  <a:moveTo>
                    <a:pt x="1674" y="111"/>
                  </a:moveTo>
                  <a:cubicBezTo>
                    <a:pt x="1691" y="111"/>
                    <a:pt x="1691" y="111"/>
                    <a:pt x="1691" y="111"/>
                  </a:cubicBezTo>
                  <a:cubicBezTo>
                    <a:pt x="1679" y="111"/>
                    <a:pt x="1672" y="109"/>
                    <a:pt x="1674" y="111"/>
                  </a:cubicBezTo>
                  <a:close/>
                  <a:moveTo>
                    <a:pt x="1542" y="114"/>
                  </a:moveTo>
                  <a:cubicBezTo>
                    <a:pt x="1556" y="114"/>
                    <a:pt x="1550" y="112"/>
                    <a:pt x="1551" y="111"/>
                  </a:cubicBezTo>
                  <a:cubicBezTo>
                    <a:pt x="1542" y="114"/>
                    <a:pt x="1542" y="114"/>
                    <a:pt x="1542" y="114"/>
                  </a:cubicBezTo>
                  <a:close/>
                  <a:moveTo>
                    <a:pt x="1846" y="103"/>
                  </a:moveTo>
                  <a:cubicBezTo>
                    <a:pt x="1840" y="101"/>
                    <a:pt x="1840" y="101"/>
                    <a:pt x="1840" y="101"/>
                  </a:cubicBezTo>
                  <a:cubicBezTo>
                    <a:pt x="1843" y="103"/>
                    <a:pt x="1843" y="103"/>
                    <a:pt x="1843" y="103"/>
                  </a:cubicBezTo>
                  <a:cubicBezTo>
                    <a:pt x="1846" y="103"/>
                    <a:pt x="1846" y="103"/>
                    <a:pt x="1846" y="103"/>
                  </a:cubicBezTo>
                  <a:close/>
                  <a:moveTo>
                    <a:pt x="13" y="139"/>
                  </a:moveTo>
                  <a:cubicBezTo>
                    <a:pt x="9" y="136"/>
                    <a:pt x="9" y="136"/>
                    <a:pt x="9" y="136"/>
                  </a:cubicBezTo>
                  <a:cubicBezTo>
                    <a:pt x="0" y="139"/>
                    <a:pt x="0" y="139"/>
                    <a:pt x="0" y="139"/>
                  </a:cubicBezTo>
                  <a:cubicBezTo>
                    <a:pt x="3" y="138"/>
                    <a:pt x="10" y="138"/>
                    <a:pt x="13" y="139"/>
                  </a:cubicBezTo>
                  <a:close/>
                  <a:moveTo>
                    <a:pt x="2777" y="71"/>
                  </a:moveTo>
                  <a:cubicBezTo>
                    <a:pt x="2768" y="67"/>
                    <a:pt x="2768" y="67"/>
                    <a:pt x="2768" y="67"/>
                  </a:cubicBezTo>
                  <a:cubicBezTo>
                    <a:pt x="2751" y="74"/>
                    <a:pt x="2751" y="74"/>
                    <a:pt x="2751" y="74"/>
                  </a:cubicBezTo>
                  <a:cubicBezTo>
                    <a:pt x="2762" y="71"/>
                    <a:pt x="2769" y="71"/>
                    <a:pt x="2777" y="71"/>
                  </a:cubicBezTo>
                  <a:close/>
                  <a:moveTo>
                    <a:pt x="2966" y="66"/>
                  </a:moveTo>
                  <a:cubicBezTo>
                    <a:pt x="2969" y="65"/>
                    <a:pt x="2971" y="65"/>
                    <a:pt x="2973" y="65"/>
                  </a:cubicBezTo>
                  <a:cubicBezTo>
                    <a:pt x="2969" y="65"/>
                    <a:pt x="2967" y="65"/>
                    <a:pt x="2966" y="66"/>
                  </a:cubicBezTo>
                  <a:close/>
                  <a:moveTo>
                    <a:pt x="2966" y="66"/>
                  </a:moveTo>
                  <a:cubicBezTo>
                    <a:pt x="2952" y="67"/>
                    <a:pt x="2945" y="67"/>
                    <a:pt x="2952" y="69"/>
                  </a:cubicBezTo>
                  <a:cubicBezTo>
                    <a:pt x="2975" y="69"/>
                    <a:pt x="2957" y="67"/>
                    <a:pt x="2978" y="67"/>
                  </a:cubicBezTo>
                  <a:cubicBezTo>
                    <a:pt x="2983" y="66"/>
                    <a:pt x="2961" y="67"/>
                    <a:pt x="2966" y="66"/>
                  </a:cubicBezTo>
                  <a:close/>
                  <a:moveTo>
                    <a:pt x="2044" y="100"/>
                  </a:moveTo>
                  <a:cubicBezTo>
                    <a:pt x="2045" y="99"/>
                    <a:pt x="2045" y="99"/>
                    <a:pt x="2045" y="99"/>
                  </a:cubicBezTo>
                  <a:cubicBezTo>
                    <a:pt x="2043" y="98"/>
                    <a:pt x="2040" y="98"/>
                    <a:pt x="2033" y="98"/>
                  </a:cubicBezTo>
                  <a:cubicBezTo>
                    <a:pt x="2044" y="100"/>
                    <a:pt x="2044" y="100"/>
                    <a:pt x="2044" y="100"/>
                  </a:cubicBezTo>
                  <a:close/>
                  <a:moveTo>
                    <a:pt x="2946" y="46"/>
                  </a:moveTo>
                  <a:cubicBezTo>
                    <a:pt x="2949" y="47"/>
                    <a:pt x="2949" y="47"/>
                    <a:pt x="2949" y="47"/>
                  </a:cubicBezTo>
                  <a:cubicBezTo>
                    <a:pt x="2969" y="47"/>
                    <a:pt x="2969" y="47"/>
                    <a:pt x="2969" y="47"/>
                  </a:cubicBezTo>
                  <a:cubicBezTo>
                    <a:pt x="2957" y="46"/>
                    <a:pt x="2944" y="44"/>
                    <a:pt x="2946" y="46"/>
                  </a:cubicBezTo>
                  <a:close/>
                  <a:moveTo>
                    <a:pt x="2385" y="75"/>
                  </a:moveTo>
                  <a:cubicBezTo>
                    <a:pt x="2386" y="75"/>
                    <a:pt x="2387" y="75"/>
                    <a:pt x="2388" y="76"/>
                  </a:cubicBezTo>
                  <a:cubicBezTo>
                    <a:pt x="2391" y="75"/>
                    <a:pt x="2394" y="74"/>
                    <a:pt x="2396" y="74"/>
                  </a:cubicBezTo>
                  <a:cubicBezTo>
                    <a:pt x="2393" y="74"/>
                    <a:pt x="2389" y="75"/>
                    <a:pt x="2385" y="75"/>
                  </a:cubicBezTo>
                  <a:close/>
                  <a:moveTo>
                    <a:pt x="4479" y="2"/>
                  </a:moveTo>
                  <a:cubicBezTo>
                    <a:pt x="4486" y="2"/>
                    <a:pt x="4484" y="1"/>
                    <a:pt x="4485" y="0"/>
                  </a:cubicBezTo>
                  <a:cubicBezTo>
                    <a:pt x="4473" y="1"/>
                    <a:pt x="4480" y="3"/>
                    <a:pt x="4479" y="2"/>
                  </a:cubicBezTo>
                  <a:close/>
                  <a:moveTo>
                    <a:pt x="55" y="150"/>
                  </a:moveTo>
                  <a:cubicBezTo>
                    <a:pt x="75" y="146"/>
                    <a:pt x="107" y="154"/>
                    <a:pt x="139" y="148"/>
                  </a:cubicBezTo>
                  <a:cubicBezTo>
                    <a:pt x="146" y="148"/>
                    <a:pt x="133" y="149"/>
                    <a:pt x="137" y="150"/>
                  </a:cubicBezTo>
                  <a:cubicBezTo>
                    <a:pt x="145" y="148"/>
                    <a:pt x="154" y="148"/>
                    <a:pt x="174" y="148"/>
                  </a:cubicBezTo>
                  <a:cubicBezTo>
                    <a:pt x="172" y="148"/>
                    <a:pt x="172" y="148"/>
                    <a:pt x="172" y="148"/>
                  </a:cubicBezTo>
                  <a:cubicBezTo>
                    <a:pt x="223" y="146"/>
                    <a:pt x="245" y="147"/>
                    <a:pt x="302" y="147"/>
                  </a:cubicBezTo>
                  <a:cubicBezTo>
                    <a:pt x="298" y="145"/>
                    <a:pt x="298" y="145"/>
                    <a:pt x="298" y="145"/>
                  </a:cubicBezTo>
                  <a:cubicBezTo>
                    <a:pt x="310" y="145"/>
                    <a:pt x="312" y="145"/>
                    <a:pt x="318" y="146"/>
                  </a:cubicBezTo>
                  <a:cubicBezTo>
                    <a:pt x="332" y="141"/>
                    <a:pt x="284" y="147"/>
                    <a:pt x="296" y="143"/>
                  </a:cubicBezTo>
                  <a:cubicBezTo>
                    <a:pt x="313" y="146"/>
                    <a:pt x="383" y="140"/>
                    <a:pt x="394" y="145"/>
                  </a:cubicBezTo>
                  <a:cubicBezTo>
                    <a:pt x="413" y="144"/>
                    <a:pt x="389" y="143"/>
                    <a:pt x="408" y="141"/>
                  </a:cubicBezTo>
                  <a:cubicBezTo>
                    <a:pt x="413" y="143"/>
                    <a:pt x="413" y="143"/>
                    <a:pt x="413" y="143"/>
                  </a:cubicBezTo>
                  <a:cubicBezTo>
                    <a:pt x="418" y="140"/>
                    <a:pt x="418" y="140"/>
                    <a:pt x="418" y="140"/>
                  </a:cubicBezTo>
                  <a:cubicBezTo>
                    <a:pt x="430" y="140"/>
                    <a:pt x="436" y="143"/>
                    <a:pt x="437" y="144"/>
                  </a:cubicBezTo>
                  <a:cubicBezTo>
                    <a:pt x="425" y="144"/>
                    <a:pt x="425" y="144"/>
                    <a:pt x="425" y="144"/>
                  </a:cubicBezTo>
                  <a:cubicBezTo>
                    <a:pt x="440" y="145"/>
                    <a:pt x="466" y="143"/>
                    <a:pt x="474" y="143"/>
                  </a:cubicBezTo>
                  <a:cubicBezTo>
                    <a:pt x="458" y="143"/>
                    <a:pt x="458" y="143"/>
                    <a:pt x="458" y="143"/>
                  </a:cubicBezTo>
                  <a:cubicBezTo>
                    <a:pt x="509" y="139"/>
                    <a:pt x="573" y="139"/>
                    <a:pt x="622" y="135"/>
                  </a:cubicBezTo>
                  <a:cubicBezTo>
                    <a:pt x="619" y="134"/>
                    <a:pt x="619" y="134"/>
                    <a:pt x="619" y="134"/>
                  </a:cubicBezTo>
                  <a:cubicBezTo>
                    <a:pt x="657" y="131"/>
                    <a:pt x="649" y="134"/>
                    <a:pt x="691" y="132"/>
                  </a:cubicBezTo>
                  <a:cubicBezTo>
                    <a:pt x="690" y="133"/>
                    <a:pt x="690" y="133"/>
                    <a:pt x="690" y="133"/>
                  </a:cubicBezTo>
                  <a:cubicBezTo>
                    <a:pt x="698" y="131"/>
                    <a:pt x="709" y="131"/>
                    <a:pt x="721" y="130"/>
                  </a:cubicBezTo>
                  <a:cubicBezTo>
                    <a:pt x="710" y="132"/>
                    <a:pt x="740" y="132"/>
                    <a:pt x="727" y="133"/>
                  </a:cubicBezTo>
                  <a:cubicBezTo>
                    <a:pt x="768" y="130"/>
                    <a:pt x="747" y="131"/>
                    <a:pt x="774" y="127"/>
                  </a:cubicBezTo>
                  <a:cubicBezTo>
                    <a:pt x="781" y="129"/>
                    <a:pt x="781" y="129"/>
                    <a:pt x="781" y="129"/>
                  </a:cubicBezTo>
                  <a:cubicBezTo>
                    <a:pt x="790" y="127"/>
                    <a:pt x="791" y="126"/>
                    <a:pt x="812" y="125"/>
                  </a:cubicBezTo>
                  <a:cubicBezTo>
                    <a:pt x="794" y="127"/>
                    <a:pt x="825" y="127"/>
                    <a:pt x="806" y="129"/>
                  </a:cubicBezTo>
                  <a:cubicBezTo>
                    <a:pt x="850" y="131"/>
                    <a:pt x="871" y="124"/>
                    <a:pt x="891" y="128"/>
                  </a:cubicBezTo>
                  <a:cubicBezTo>
                    <a:pt x="911" y="124"/>
                    <a:pt x="853" y="127"/>
                    <a:pt x="864" y="126"/>
                  </a:cubicBezTo>
                  <a:cubicBezTo>
                    <a:pt x="855" y="125"/>
                    <a:pt x="881" y="122"/>
                    <a:pt x="895" y="122"/>
                  </a:cubicBezTo>
                  <a:cubicBezTo>
                    <a:pt x="908" y="122"/>
                    <a:pt x="918" y="126"/>
                    <a:pt x="949" y="126"/>
                  </a:cubicBezTo>
                  <a:cubicBezTo>
                    <a:pt x="948" y="126"/>
                    <a:pt x="948" y="126"/>
                    <a:pt x="947" y="126"/>
                  </a:cubicBezTo>
                  <a:cubicBezTo>
                    <a:pt x="950" y="126"/>
                    <a:pt x="950" y="126"/>
                    <a:pt x="954" y="126"/>
                  </a:cubicBezTo>
                  <a:cubicBezTo>
                    <a:pt x="952" y="126"/>
                    <a:pt x="951" y="126"/>
                    <a:pt x="949" y="126"/>
                  </a:cubicBezTo>
                  <a:cubicBezTo>
                    <a:pt x="961" y="127"/>
                    <a:pt x="974" y="124"/>
                    <a:pt x="989" y="125"/>
                  </a:cubicBezTo>
                  <a:cubicBezTo>
                    <a:pt x="998" y="123"/>
                    <a:pt x="1010" y="125"/>
                    <a:pt x="1012" y="122"/>
                  </a:cubicBezTo>
                  <a:cubicBezTo>
                    <a:pt x="980" y="123"/>
                    <a:pt x="980" y="123"/>
                    <a:pt x="980" y="123"/>
                  </a:cubicBezTo>
                  <a:cubicBezTo>
                    <a:pt x="998" y="122"/>
                    <a:pt x="1015" y="118"/>
                    <a:pt x="1046" y="119"/>
                  </a:cubicBezTo>
                  <a:cubicBezTo>
                    <a:pt x="1043" y="120"/>
                    <a:pt x="1034" y="121"/>
                    <a:pt x="1028" y="121"/>
                  </a:cubicBezTo>
                  <a:cubicBezTo>
                    <a:pt x="1037" y="122"/>
                    <a:pt x="1045" y="120"/>
                    <a:pt x="1054" y="121"/>
                  </a:cubicBezTo>
                  <a:cubicBezTo>
                    <a:pt x="1052" y="124"/>
                    <a:pt x="1015" y="123"/>
                    <a:pt x="995" y="126"/>
                  </a:cubicBezTo>
                  <a:cubicBezTo>
                    <a:pt x="1005" y="127"/>
                    <a:pt x="1033" y="122"/>
                    <a:pt x="1023" y="126"/>
                  </a:cubicBezTo>
                  <a:cubicBezTo>
                    <a:pt x="1037" y="121"/>
                    <a:pt x="1058" y="126"/>
                    <a:pt x="1081" y="122"/>
                  </a:cubicBezTo>
                  <a:cubicBezTo>
                    <a:pt x="1080" y="123"/>
                    <a:pt x="1080" y="123"/>
                    <a:pt x="1080" y="123"/>
                  </a:cubicBezTo>
                  <a:cubicBezTo>
                    <a:pt x="1084" y="123"/>
                    <a:pt x="1091" y="122"/>
                    <a:pt x="1098" y="122"/>
                  </a:cubicBezTo>
                  <a:cubicBezTo>
                    <a:pt x="1086" y="125"/>
                    <a:pt x="1086" y="125"/>
                    <a:pt x="1086" y="125"/>
                  </a:cubicBezTo>
                  <a:cubicBezTo>
                    <a:pt x="1098" y="123"/>
                    <a:pt x="1110" y="124"/>
                    <a:pt x="1123" y="124"/>
                  </a:cubicBezTo>
                  <a:cubicBezTo>
                    <a:pt x="1116" y="123"/>
                    <a:pt x="1128" y="122"/>
                    <a:pt x="1116" y="121"/>
                  </a:cubicBezTo>
                  <a:cubicBezTo>
                    <a:pt x="1164" y="117"/>
                    <a:pt x="1145" y="125"/>
                    <a:pt x="1195" y="123"/>
                  </a:cubicBezTo>
                  <a:cubicBezTo>
                    <a:pt x="1187" y="123"/>
                    <a:pt x="1171" y="122"/>
                    <a:pt x="1182" y="121"/>
                  </a:cubicBezTo>
                  <a:cubicBezTo>
                    <a:pt x="1192" y="121"/>
                    <a:pt x="1205" y="121"/>
                    <a:pt x="1212" y="122"/>
                  </a:cubicBezTo>
                  <a:cubicBezTo>
                    <a:pt x="1247" y="121"/>
                    <a:pt x="1206" y="120"/>
                    <a:pt x="1221" y="119"/>
                  </a:cubicBezTo>
                  <a:cubicBezTo>
                    <a:pt x="1234" y="121"/>
                    <a:pt x="1239" y="117"/>
                    <a:pt x="1254" y="116"/>
                  </a:cubicBezTo>
                  <a:cubicBezTo>
                    <a:pt x="1255" y="118"/>
                    <a:pt x="1255" y="118"/>
                    <a:pt x="1255" y="118"/>
                  </a:cubicBezTo>
                  <a:cubicBezTo>
                    <a:pt x="1295" y="118"/>
                    <a:pt x="1265" y="114"/>
                    <a:pt x="1302" y="114"/>
                  </a:cubicBezTo>
                  <a:cubicBezTo>
                    <a:pt x="1286" y="117"/>
                    <a:pt x="1286" y="117"/>
                    <a:pt x="1286" y="117"/>
                  </a:cubicBezTo>
                  <a:cubicBezTo>
                    <a:pt x="1305" y="116"/>
                    <a:pt x="1305" y="116"/>
                    <a:pt x="1305" y="116"/>
                  </a:cubicBezTo>
                  <a:cubicBezTo>
                    <a:pt x="1301" y="118"/>
                    <a:pt x="1301" y="118"/>
                    <a:pt x="1301" y="118"/>
                  </a:cubicBezTo>
                  <a:cubicBezTo>
                    <a:pt x="1322" y="116"/>
                    <a:pt x="1328" y="116"/>
                    <a:pt x="1349" y="116"/>
                  </a:cubicBezTo>
                  <a:cubicBezTo>
                    <a:pt x="1344" y="115"/>
                    <a:pt x="1351" y="112"/>
                    <a:pt x="1369" y="111"/>
                  </a:cubicBezTo>
                  <a:cubicBezTo>
                    <a:pt x="1381" y="112"/>
                    <a:pt x="1362" y="114"/>
                    <a:pt x="1388" y="112"/>
                  </a:cubicBezTo>
                  <a:cubicBezTo>
                    <a:pt x="1382" y="115"/>
                    <a:pt x="1376" y="116"/>
                    <a:pt x="1365" y="115"/>
                  </a:cubicBezTo>
                  <a:cubicBezTo>
                    <a:pt x="1364" y="116"/>
                    <a:pt x="1359" y="116"/>
                    <a:pt x="1358" y="117"/>
                  </a:cubicBezTo>
                  <a:cubicBezTo>
                    <a:pt x="1371" y="118"/>
                    <a:pt x="1391" y="116"/>
                    <a:pt x="1400" y="116"/>
                  </a:cubicBezTo>
                  <a:cubicBezTo>
                    <a:pt x="1390" y="116"/>
                    <a:pt x="1390" y="116"/>
                    <a:pt x="1390" y="116"/>
                  </a:cubicBezTo>
                  <a:cubicBezTo>
                    <a:pt x="1427" y="111"/>
                    <a:pt x="1427" y="111"/>
                    <a:pt x="1427" y="111"/>
                  </a:cubicBezTo>
                  <a:cubicBezTo>
                    <a:pt x="1433" y="112"/>
                    <a:pt x="1428" y="112"/>
                    <a:pt x="1424" y="114"/>
                  </a:cubicBezTo>
                  <a:cubicBezTo>
                    <a:pt x="1431" y="114"/>
                    <a:pt x="1436" y="112"/>
                    <a:pt x="1447" y="111"/>
                  </a:cubicBezTo>
                  <a:cubicBezTo>
                    <a:pt x="1445" y="114"/>
                    <a:pt x="1445" y="115"/>
                    <a:pt x="1430" y="116"/>
                  </a:cubicBezTo>
                  <a:cubicBezTo>
                    <a:pt x="1465" y="114"/>
                    <a:pt x="1465" y="114"/>
                    <a:pt x="1465" y="114"/>
                  </a:cubicBezTo>
                  <a:cubicBezTo>
                    <a:pt x="1467" y="114"/>
                    <a:pt x="1483" y="115"/>
                    <a:pt x="1478" y="116"/>
                  </a:cubicBezTo>
                  <a:cubicBezTo>
                    <a:pt x="1498" y="116"/>
                    <a:pt x="1526" y="110"/>
                    <a:pt x="1552" y="111"/>
                  </a:cubicBezTo>
                  <a:cubicBezTo>
                    <a:pt x="1553" y="111"/>
                    <a:pt x="1556" y="110"/>
                    <a:pt x="1561" y="110"/>
                  </a:cubicBezTo>
                  <a:cubicBezTo>
                    <a:pt x="1586" y="109"/>
                    <a:pt x="1607" y="111"/>
                    <a:pt x="1636" y="108"/>
                  </a:cubicBezTo>
                  <a:cubicBezTo>
                    <a:pt x="1652" y="110"/>
                    <a:pt x="1652" y="110"/>
                    <a:pt x="1652" y="110"/>
                  </a:cubicBezTo>
                  <a:cubicBezTo>
                    <a:pt x="1675" y="109"/>
                    <a:pt x="1630" y="107"/>
                    <a:pt x="1668" y="105"/>
                  </a:cubicBezTo>
                  <a:cubicBezTo>
                    <a:pt x="1694" y="103"/>
                    <a:pt x="1677" y="107"/>
                    <a:pt x="1687" y="108"/>
                  </a:cubicBezTo>
                  <a:cubicBezTo>
                    <a:pt x="1700" y="106"/>
                    <a:pt x="1723" y="102"/>
                    <a:pt x="1747" y="104"/>
                  </a:cubicBezTo>
                  <a:cubicBezTo>
                    <a:pt x="1739" y="105"/>
                    <a:pt x="1733" y="104"/>
                    <a:pt x="1725" y="105"/>
                  </a:cubicBezTo>
                  <a:cubicBezTo>
                    <a:pt x="1744" y="106"/>
                    <a:pt x="1744" y="106"/>
                    <a:pt x="1744" y="106"/>
                  </a:cubicBezTo>
                  <a:cubicBezTo>
                    <a:pt x="1722" y="109"/>
                    <a:pt x="1705" y="109"/>
                    <a:pt x="1723" y="110"/>
                  </a:cubicBezTo>
                  <a:cubicBezTo>
                    <a:pt x="1725" y="105"/>
                    <a:pt x="1795" y="108"/>
                    <a:pt x="1797" y="102"/>
                  </a:cubicBezTo>
                  <a:cubicBezTo>
                    <a:pt x="1810" y="103"/>
                    <a:pt x="1810" y="103"/>
                    <a:pt x="1810" y="103"/>
                  </a:cubicBezTo>
                  <a:cubicBezTo>
                    <a:pt x="1806" y="103"/>
                    <a:pt x="1806" y="103"/>
                    <a:pt x="1802" y="103"/>
                  </a:cubicBezTo>
                  <a:cubicBezTo>
                    <a:pt x="1826" y="105"/>
                    <a:pt x="1820" y="99"/>
                    <a:pt x="1851" y="99"/>
                  </a:cubicBezTo>
                  <a:cubicBezTo>
                    <a:pt x="1858" y="99"/>
                    <a:pt x="1864" y="99"/>
                    <a:pt x="1864" y="100"/>
                  </a:cubicBezTo>
                  <a:cubicBezTo>
                    <a:pt x="1885" y="98"/>
                    <a:pt x="1885" y="98"/>
                    <a:pt x="1885" y="98"/>
                  </a:cubicBezTo>
                  <a:cubicBezTo>
                    <a:pt x="1891" y="98"/>
                    <a:pt x="1891" y="99"/>
                    <a:pt x="1887" y="99"/>
                  </a:cubicBezTo>
                  <a:cubicBezTo>
                    <a:pt x="1920" y="98"/>
                    <a:pt x="1920" y="98"/>
                    <a:pt x="1920" y="98"/>
                  </a:cubicBezTo>
                  <a:cubicBezTo>
                    <a:pt x="1925" y="97"/>
                    <a:pt x="1937" y="95"/>
                    <a:pt x="1942" y="95"/>
                  </a:cubicBezTo>
                  <a:cubicBezTo>
                    <a:pt x="1952" y="95"/>
                    <a:pt x="1938" y="95"/>
                    <a:pt x="1940" y="96"/>
                  </a:cubicBezTo>
                  <a:cubicBezTo>
                    <a:pt x="1960" y="94"/>
                    <a:pt x="1960" y="94"/>
                    <a:pt x="1960" y="94"/>
                  </a:cubicBezTo>
                  <a:cubicBezTo>
                    <a:pt x="1968" y="95"/>
                    <a:pt x="1952" y="97"/>
                    <a:pt x="1938" y="97"/>
                  </a:cubicBezTo>
                  <a:cubicBezTo>
                    <a:pt x="1955" y="102"/>
                    <a:pt x="1955" y="96"/>
                    <a:pt x="1984" y="97"/>
                  </a:cubicBezTo>
                  <a:cubicBezTo>
                    <a:pt x="1990" y="94"/>
                    <a:pt x="1995" y="95"/>
                    <a:pt x="2003" y="96"/>
                  </a:cubicBezTo>
                  <a:cubicBezTo>
                    <a:pt x="2010" y="96"/>
                    <a:pt x="2018" y="96"/>
                    <a:pt x="2030" y="94"/>
                  </a:cubicBezTo>
                  <a:cubicBezTo>
                    <a:pt x="2030" y="96"/>
                    <a:pt x="2041" y="95"/>
                    <a:pt x="2056" y="95"/>
                  </a:cubicBezTo>
                  <a:cubicBezTo>
                    <a:pt x="2055" y="98"/>
                    <a:pt x="2055" y="98"/>
                    <a:pt x="2055" y="98"/>
                  </a:cubicBezTo>
                  <a:cubicBezTo>
                    <a:pt x="2070" y="96"/>
                    <a:pt x="2069" y="95"/>
                    <a:pt x="2078" y="94"/>
                  </a:cubicBezTo>
                  <a:cubicBezTo>
                    <a:pt x="2095" y="93"/>
                    <a:pt x="2099" y="95"/>
                    <a:pt x="2103" y="97"/>
                  </a:cubicBezTo>
                  <a:cubicBezTo>
                    <a:pt x="2131" y="96"/>
                    <a:pt x="2084" y="94"/>
                    <a:pt x="2117" y="93"/>
                  </a:cubicBezTo>
                  <a:cubicBezTo>
                    <a:pt x="2140" y="93"/>
                    <a:pt x="2156" y="92"/>
                    <a:pt x="2184" y="89"/>
                  </a:cubicBezTo>
                  <a:cubicBezTo>
                    <a:pt x="2200" y="90"/>
                    <a:pt x="2181" y="91"/>
                    <a:pt x="2187" y="91"/>
                  </a:cubicBezTo>
                  <a:cubicBezTo>
                    <a:pt x="2201" y="89"/>
                    <a:pt x="2201" y="89"/>
                    <a:pt x="2201" y="89"/>
                  </a:cubicBezTo>
                  <a:cubicBezTo>
                    <a:pt x="2205" y="89"/>
                    <a:pt x="2203" y="90"/>
                    <a:pt x="2203" y="90"/>
                  </a:cubicBezTo>
                  <a:cubicBezTo>
                    <a:pt x="2215" y="89"/>
                    <a:pt x="2204" y="87"/>
                    <a:pt x="2223" y="86"/>
                  </a:cubicBezTo>
                  <a:cubicBezTo>
                    <a:pt x="2228" y="82"/>
                    <a:pt x="2262" y="89"/>
                    <a:pt x="2285" y="85"/>
                  </a:cubicBezTo>
                  <a:cubicBezTo>
                    <a:pt x="2291" y="86"/>
                    <a:pt x="2282" y="87"/>
                    <a:pt x="2284" y="88"/>
                  </a:cubicBezTo>
                  <a:cubicBezTo>
                    <a:pt x="2316" y="85"/>
                    <a:pt x="2312" y="85"/>
                    <a:pt x="2338" y="81"/>
                  </a:cubicBezTo>
                  <a:cubicBezTo>
                    <a:pt x="2361" y="82"/>
                    <a:pt x="2361" y="82"/>
                    <a:pt x="2361" y="82"/>
                  </a:cubicBezTo>
                  <a:cubicBezTo>
                    <a:pt x="2344" y="80"/>
                    <a:pt x="2365" y="78"/>
                    <a:pt x="2385" y="75"/>
                  </a:cubicBezTo>
                  <a:cubicBezTo>
                    <a:pt x="2379" y="74"/>
                    <a:pt x="2373" y="74"/>
                    <a:pt x="2370" y="73"/>
                  </a:cubicBezTo>
                  <a:cubicBezTo>
                    <a:pt x="2400" y="71"/>
                    <a:pt x="2400" y="71"/>
                    <a:pt x="2400" y="71"/>
                  </a:cubicBezTo>
                  <a:cubicBezTo>
                    <a:pt x="2402" y="72"/>
                    <a:pt x="2402" y="72"/>
                    <a:pt x="2400" y="73"/>
                  </a:cubicBezTo>
                  <a:cubicBezTo>
                    <a:pt x="2400" y="73"/>
                    <a:pt x="2400" y="73"/>
                    <a:pt x="2401" y="73"/>
                  </a:cubicBezTo>
                  <a:cubicBezTo>
                    <a:pt x="2412" y="74"/>
                    <a:pt x="2406" y="75"/>
                    <a:pt x="2399" y="77"/>
                  </a:cubicBezTo>
                  <a:cubicBezTo>
                    <a:pt x="2395" y="76"/>
                    <a:pt x="2392" y="76"/>
                    <a:pt x="2388" y="76"/>
                  </a:cubicBezTo>
                  <a:cubicBezTo>
                    <a:pt x="2381" y="77"/>
                    <a:pt x="2373" y="79"/>
                    <a:pt x="2375" y="81"/>
                  </a:cubicBezTo>
                  <a:cubicBezTo>
                    <a:pt x="2377" y="80"/>
                    <a:pt x="2381" y="80"/>
                    <a:pt x="2385" y="80"/>
                  </a:cubicBezTo>
                  <a:cubicBezTo>
                    <a:pt x="2384" y="80"/>
                    <a:pt x="2382" y="81"/>
                    <a:pt x="2383" y="81"/>
                  </a:cubicBezTo>
                  <a:cubicBezTo>
                    <a:pt x="2384" y="81"/>
                    <a:pt x="2387" y="80"/>
                    <a:pt x="2392" y="80"/>
                  </a:cubicBezTo>
                  <a:cubicBezTo>
                    <a:pt x="2399" y="82"/>
                    <a:pt x="2399" y="82"/>
                    <a:pt x="2399" y="82"/>
                  </a:cubicBezTo>
                  <a:cubicBezTo>
                    <a:pt x="2401" y="81"/>
                    <a:pt x="2401" y="81"/>
                    <a:pt x="2401" y="81"/>
                  </a:cubicBezTo>
                  <a:cubicBezTo>
                    <a:pt x="2439" y="82"/>
                    <a:pt x="2439" y="82"/>
                    <a:pt x="2439" y="82"/>
                  </a:cubicBezTo>
                  <a:cubicBezTo>
                    <a:pt x="2467" y="78"/>
                    <a:pt x="2491" y="73"/>
                    <a:pt x="2535" y="71"/>
                  </a:cubicBezTo>
                  <a:cubicBezTo>
                    <a:pt x="2524" y="73"/>
                    <a:pt x="2533" y="74"/>
                    <a:pt x="2532" y="77"/>
                  </a:cubicBezTo>
                  <a:cubicBezTo>
                    <a:pt x="2520" y="74"/>
                    <a:pt x="2498" y="79"/>
                    <a:pt x="2475" y="79"/>
                  </a:cubicBezTo>
                  <a:cubicBezTo>
                    <a:pt x="2487" y="79"/>
                    <a:pt x="2485" y="80"/>
                    <a:pt x="2482" y="81"/>
                  </a:cubicBezTo>
                  <a:cubicBezTo>
                    <a:pt x="2522" y="77"/>
                    <a:pt x="2522" y="77"/>
                    <a:pt x="2522" y="77"/>
                  </a:cubicBezTo>
                  <a:cubicBezTo>
                    <a:pt x="2521" y="79"/>
                    <a:pt x="2531" y="78"/>
                    <a:pt x="2541" y="79"/>
                  </a:cubicBezTo>
                  <a:cubicBezTo>
                    <a:pt x="2533" y="75"/>
                    <a:pt x="2572" y="75"/>
                    <a:pt x="2588" y="74"/>
                  </a:cubicBezTo>
                  <a:cubicBezTo>
                    <a:pt x="2589" y="75"/>
                    <a:pt x="2585" y="76"/>
                    <a:pt x="2565" y="77"/>
                  </a:cubicBezTo>
                  <a:cubicBezTo>
                    <a:pt x="2587" y="79"/>
                    <a:pt x="2594" y="71"/>
                    <a:pt x="2616" y="73"/>
                  </a:cubicBezTo>
                  <a:cubicBezTo>
                    <a:pt x="2611" y="73"/>
                    <a:pt x="2608" y="73"/>
                    <a:pt x="2606" y="74"/>
                  </a:cubicBezTo>
                  <a:cubicBezTo>
                    <a:pt x="2618" y="72"/>
                    <a:pt x="2645" y="73"/>
                    <a:pt x="2639" y="74"/>
                  </a:cubicBezTo>
                  <a:cubicBezTo>
                    <a:pt x="2673" y="74"/>
                    <a:pt x="2734" y="71"/>
                    <a:pt x="2739" y="68"/>
                  </a:cubicBezTo>
                  <a:cubicBezTo>
                    <a:pt x="2739" y="68"/>
                    <a:pt x="2734" y="72"/>
                    <a:pt x="2732" y="73"/>
                  </a:cubicBezTo>
                  <a:cubicBezTo>
                    <a:pt x="2791" y="59"/>
                    <a:pt x="2791" y="59"/>
                    <a:pt x="2791" y="59"/>
                  </a:cubicBezTo>
                  <a:cubicBezTo>
                    <a:pt x="2785" y="63"/>
                    <a:pt x="2805" y="69"/>
                    <a:pt x="2778" y="71"/>
                  </a:cubicBezTo>
                  <a:cubicBezTo>
                    <a:pt x="2786" y="72"/>
                    <a:pt x="2796" y="72"/>
                    <a:pt x="2812" y="70"/>
                  </a:cubicBezTo>
                  <a:cubicBezTo>
                    <a:pt x="2807" y="70"/>
                    <a:pt x="2799" y="66"/>
                    <a:pt x="2806" y="66"/>
                  </a:cubicBezTo>
                  <a:cubicBezTo>
                    <a:pt x="2825" y="69"/>
                    <a:pt x="2820" y="67"/>
                    <a:pt x="2843" y="69"/>
                  </a:cubicBezTo>
                  <a:cubicBezTo>
                    <a:pt x="2838" y="68"/>
                    <a:pt x="2846" y="64"/>
                    <a:pt x="2858" y="64"/>
                  </a:cubicBezTo>
                  <a:cubicBezTo>
                    <a:pt x="2856" y="65"/>
                    <a:pt x="2859" y="68"/>
                    <a:pt x="2854" y="69"/>
                  </a:cubicBezTo>
                  <a:cubicBezTo>
                    <a:pt x="2884" y="64"/>
                    <a:pt x="2884" y="64"/>
                    <a:pt x="2884" y="64"/>
                  </a:cubicBezTo>
                  <a:cubicBezTo>
                    <a:pt x="2879" y="65"/>
                    <a:pt x="2885" y="68"/>
                    <a:pt x="2891" y="69"/>
                  </a:cubicBezTo>
                  <a:cubicBezTo>
                    <a:pt x="2888" y="68"/>
                    <a:pt x="2919" y="68"/>
                    <a:pt x="2927" y="67"/>
                  </a:cubicBezTo>
                  <a:cubicBezTo>
                    <a:pt x="2914" y="66"/>
                    <a:pt x="2914" y="66"/>
                    <a:pt x="2914" y="66"/>
                  </a:cubicBezTo>
                  <a:cubicBezTo>
                    <a:pt x="2949" y="66"/>
                    <a:pt x="2948" y="59"/>
                    <a:pt x="2983" y="58"/>
                  </a:cubicBezTo>
                  <a:cubicBezTo>
                    <a:pt x="2979" y="59"/>
                    <a:pt x="2973" y="64"/>
                    <a:pt x="2991" y="64"/>
                  </a:cubicBezTo>
                  <a:cubicBezTo>
                    <a:pt x="2999" y="62"/>
                    <a:pt x="3027" y="51"/>
                    <a:pt x="3058" y="49"/>
                  </a:cubicBezTo>
                  <a:cubicBezTo>
                    <a:pt x="3064" y="50"/>
                    <a:pt x="3064" y="50"/>
                    <a:pt x="3064" y="50"/>
                  </a:cubicBezTo>
                  <a:cubicBezTo>
                    <a:pt x="3088" y="48"/>
                    <a:pt x="3088" y="48"/>
                    <a:pt x="3088" y="48"/>
                  </a:cubicBezTo>
                  <a:cubicBezTo>
                    <a:pt x="3073" y="51"/>
                    <a:pt x="3031" y="61"/>
                    <a:pt x="3009" y="64"/>
                  </a:cubicBezTo>
                  <a:cubicBezTo>
                    <a:pt x="3022" y="65"/>
                    <a:pt x="3013" y="66"/>
                    <a:pt x="3032" y="65"/>
                  </a:cubicBezTo>
                  <a:cubicBezTo>
                    <a:pt x="3039" y="66"/>
                    <a:pt x="3022" y="67"/>
                    <a:pt x="3016" y="68"/>
                  </a:cubicBezTo>
                  <a:cubicBezTo>
                    <a:pt x="3062" y="67"/>
                    <a:pt x="3062" y="67"/>
                    <a:pt x="3062" y="67"/>
                  </a:cubicBezTo>
                  <a:cubicBezTo>
                    <a:pt x="3060" y="64"/>
                    <a:pt x="3097" y="63"/>
                    <a:pt x="3095" y="61"/>
                  </a:cubicBezTo>
                  <a:cubicBezTo>
                    <a:pt x="3045" y="65"/>
                    <a:pt x="3045" y="65"/>
                    <a:pt x="3045" y="65"/>
                  </a:cubicBezTo>
                  <a:cubicBezTo>
                    <a:pt x="3043" y="63"/>
                    <a:pt x="3074" y="57"/>
                    <a:pt x="3107" y="56"/>
                  </a:cubicBezTo>
                  <a:cubicBezTo>
                    <a:pt x="3115" y="57"/>
                    <a:pt x="3101" y="61"/>
                    <a:pt x="3101" y="62"/>
                  </a:cubicBezTo>
                  <a:cubicBezTo>
                    <a:pt x="3106" y="61"/>
                    <a:pt x="3132" y="60"/>
                    <a:pt x="3135" y="60"/>
                  </a:cubicBezTo>
                  <a:cubicBezTo>
                    <a:pt x="3122" y="62"/>
                    <a:pt x="3122" y="62"/>
                    <a:pt x="3122" y="62"/>
                  </a:cubicBezTo>
                  <a:cubicBezTo>
                    <a:pt x="3140" y="63"/>
                    <a:pt x="3151" y="58"/>
                    <a:pt x="3173" y="60"/>
                  </a:cubicBezTo>
                  <a:cubicBezTo>
                    <a:pt x="3181" y="60"/>
                    <a:pt x="3196" y="62"/>
                    <a:pt x="3197" y="61"/>
                  </a:cubicBezTo>
                  <a:cubicBezTo>
                    <a:pt x="3185" y="58"/>
                    <a:pt x="3182" y="48"/>
                    <a:pt x="3190" y="45"/>
                  </a:cubicBezTo>
                  <a:cubicBezTo>
                    <a:pt x="3193" y="45"/>
                    <a:pt x="3230" y="47"/>
                    <a:pt x="3238" y="48"/>
                  </a:cubicBezTo>
                  <a:cubicBezTo>
                    <a:pt x="3251" y="50"/>
                    <a:pt x="3220" y="55"/>
                    <a:pt x="3231" y="57"/>
                  </a:cubicBezTo>
                  <a:cubicBezTo>
                    <a:pt x="3231" y="56"/>
                    <a:pt x="3238" y="55"/>
                    <a:pt x="3241" y="55"/>
                  </a:cubicBezTo>
                  <a:cubicBezTo>
                    <a:pt x="3249" y="55"/>
                    <a:pt x="3237" y="57"/>
                    <a:pt x="3255" y="56"/>
                  </a:cubicBezTo>
                  <a:cubicBezTo>
                    <a:pt x="3258" y="53"/>
                    <a:pt x="3290" y="56"/>
                    <a:pt x="3263" y="53"/>
                  </a:cubicBezTo>
                  <a:cubicBezTo>
                    <a:pt x="3280" y="52"/>
                    <a:pt x="3281" y="53"/>
                    <a:pt x="3301" y="52"/>
                  </a:cubicBezTo>
                  <a:cubicBezTo>
                    <a:pt x="3294" y="51"/>
                    <a:pt x="3318" y="46"/>
                    <a:pt x="3335" y="45"/>
                  </a:cubicBezTo>
                  <a:cubicBezTo>
                    <a:pt x="3334" y="45"/>
                    <a:pt x="3338" y="46"/>
                    <a:pt x="3340" y="46"/>
                  </a:cubicBezTo>
                  <a:cubicBezTo>
                    <a:pt x="3374" y="46"/>
                    <a:pt x="3393" y="46"/>
                    <a:pt x="3425" y="45"/>
                  </a:cubicBezTo>
                  <a:cubicBezTo>
                    <a:pt x="3428" y="46"/>
                    <a:pt x="3444" y="46"/>
                    <a:pt x="3437" y="48"/>
                  </a:cubicBezTo>
                  <a:cubicBezTo>
                    <a:pt x="3442" y="47"/>
                    <a:pt x="3446" y="46"/>
                    <a:pt x="3456" y="46"/>
                  </a:cubicBezTo>
                  <a:cubicBezTo>
                    <a:pt x="3475" y="48"/>
                    <a:pt x="3434" y="47"/>
                    <a:pt x="3448" y="49"/>
                  </a:cubicBezTo>
                  <a:cubicBezTo>
                    <a:pt x="3450" y="48"/>
                    <a:pt x="3474" y="46"/>
                    <a:pt x="3488" y="45"/>
                  </a:cubicBezTo>
                  <a:cubicBezTo>
                    <a:pt x="3484" y="42"/>
                    <a:pt x="3455" y="45"/>
                    <a:pt x="3441" y="47"/>
                  </a:cubicBezTo>
                  <a:cubicBezTo>
                    <a:pt x="3441" y="43"/>
                    <a:pt x="3466" y="39"/>
                    <a:pt x="3499" y="37"/>
                  </a:cubicBezTo>
                  <a:cubicBezTo>
                    <a:pt x="3526" y="35"/>
                    <a:pt x="3511" y="38"/>
                    <a:pt x="3516" y="38"/>
                  </a:cubicBezTo>
                  <a:cubicBezTo>
                    <a:pt x="3566" y="37"/>
                    <a:pt x="3558" y="31"/>
                    <a:pt x="3600" y="32"/>
                  </a:cubicBezTo>
                  <a:cubicBezTo>
                    <a:pt x="3617" y="34"/>
                    <a:pt x="3601" y="36"/>
                    <a:pt x="3605" y="38"/>
                  </a:cubicBezTo>
                  <a:cubicBezTo>
                    <a:pt x="3583" y="39"/>
                    <a:pt x="3571" y="37"/>
                    <a:pt x="3556" y="38"/>
                  </a:cubicBezTo>
                  <a:cubicBezTo>
                    <a:pt x="3575" y="38"/>
                    <a:pt x="3575" y="38"/>
                    <a:pt x="3575" y="38"/>
                  </a:cubicBezTo>
                  <a:cubicBezTo>
                    <a:pt x="3568" y="39"/>
                    <a:pt x="3553" y="40"/>
                    <a:pt x="3545" y="40"/>
                  </a:cubicBezTo>
                  <a:cubicBezTo>
                    <a:pt x="3559" y="41"/>
                    <a:pt x="3630" y="38"/>
                    <a:pt x="3669" y="38"/>
                  </a:cubicBezTo>
                  <a:cubicBezTo>
                    <a:pt x="3676" y="37"/>
                    <a:pt x="3688" y="36"/>
                    <a:pt x="3682" y="36"/>
                  </a:cubicBezTo>
                  <a:cubicBezTo>
                    <a:pt x="3670" y="36"/>
                    <a:pt x="3670" y="36"/>
                    <a:pt x="3670" y="36"/>
                  </a:cubicBezTo>
                  <a:cubicBezTo>
                    <a:pt x="3658" y="35"/>
                    <a:pt x="3693" y="33"/>
                    <a:pt x="3677" y="33"/>
                  </a:cubicBezTo>
                  <a:cubicBezTo>
                    <a:pt x="3694" y="31"/>
                    <a:pt x="3712" y="29"/>
                    <a:pt x="3735" y="29"/>
                  </a:cubicBezTo>
                  <a:cubicBezTo>
                    <a:pt x="3740" y="31"/>
                    <a:pt x="3740" y="31"/>
                    <a:pt x="3740" y="31"/>
                  </a:cubicBezTo>
                  <a:cubicBezTo>
                    <a:pt x="3739" y="31"/>
                    <a:pt x="3724" y="30"/>
                    <a:pt x="3718" y="31"/>
                  </a:cubicBezTo>
                  <a:cubicBezTo>
                    <a:pt x="3728" y="30"/>
                    <a:pt x="3754" y="33"/>
                    <a:pt x="3764" y="30"/>
                  </a:cubicBezTo>
                  <a:cubicBezTo>
                    <a:pt x="3748" y="29"/>
                    <a:pt x="3748" y="29"/>
                    <a:pt x="3748" y="29"/>
                  </a:cubicBezTo>
                  <a:cubicBezTo>
                    <a:pt x="3764" y="27"/>
                    <a:pt x="3785" y="23"/>
                    <a:pt x="3805" y="23"/>
                  </a:cubicBezTo>
                  <a:cubicBezTo>
                    <a:pt x="3796" y="21"/>
                    <a:pt x="3800" y="23"/>
                    <a:pt x="3786" y="21"/>
                  </a:cubicBezTo>
                  <a:cubicBezTo>
                    <a:pt x="3799" y="24"/>
                    <a:pt x="3733" y="22"/>
                    <a:pt x="3754" y="26"/>
                  </a:cubicBezTo>
                  <a:cubicBezTo>
                    <a:pt x="3739" y="23"/>
                    <a:pt x="3728" y="25"/>
                    <a:pt x="3709" y="24"/>
                  </a:cubicBezTo>
                  <a:cubicBezTo>
                    <a:pt x="3710" y="24"/>
                    <a:pt x="3713" y="24"/>
                    <a:pt x="3698" y="24"/>
                  </a:cubicBezTo>
                  <a:cubicBezTo>
                    <a:pt x="3697" y="24"/>
                    <a:pt x="3695" y="26"/>
                    <a:pt x="3694" y="26"/>
                  </a:cubicBezTo>
                  <a:cubicBezTo>
                    <a:pt x="3698" y="26"/>
                    <a:pt x="3702" y="26"/>
                    <a:pt x="3703" y="27"/>
                  </a:cubicBezTo>
                  <a:cubicBezTo>
                    <a:pt x="3694" y="29"/>
                    <a:pt x="3667" y="30"/>
                    <a:pt x="3658" y="31"/>
                  </a:cubicBezTo>
                  <a:cubicBezTo>
                    <a:pt x="3648" y="31"/>
                    <a:pt x="3662" y="30"/>
                    <a:pt x="3656" y="29"/>
                  </a:cubicBezTo>
                  <a:cubicBezTo>
                    <a:pt x="3643" y="31"/>
                    <a:pt x="3643" y="31"/>
                    <a:pt x="3643" y="31"/>
                  </a:cubicBezTo>
                  <a:cubicBezTo>
                    <a:pt x="3641" y="29"/>
                    <a:pt x="3615" y="29"/>
                    <a:pt x="3639" y="27"/>
                  </a:cubicBezTo>
                  <a:cubicBezTo>
                    <a:pt x="3618" y="28"/>
                    <a:pt x="3618" y="28"/>
                    <a:pt x="3618" y="28"/>
                  </a:cubicBezTo>
                  <a:cubicBezTo>
                    <a:pt x="3605" y="27"/>
                    <a:pt x="3587" y="27"/>
                    <a:pt x="3577" y="28"/>
                  </a:cubicBezTo>
                  <a:cubicBezTo>
                    <a:pt x="3566" y="28"/>
                    <a:pt x="3551" y="31"/>
                    <a:pt x="3560" y="29"/>
                  </a:cubicBezTo>
                  <a:cubicBezTo>
                    <a:pt x="3526" y="31"/>
                    <a:pt x="3526" y="31"/>
                    <a:pt x="3526" y="31"/>
                  </a:cubicBezTo>
                  <a:cubicBezTo>
                    <a:pt x="3525" y="31"/>
                    <a:pt x="3525" y="31"/>
                    <a:pt x="3525" y="31"/>
                  </a:cubicBezTo>
                  <a:cubicBezTo>
                    <a:pt x="3492" y="32"/>
                    <a:pt x="3456" y="36"/>
                    <a:pt x="3418" y="34"/>
                  </a:cubicBezTo>
                  <a:cubicBezTo>
                    <a:pt x="3407" y="35"/>
                    <a:pt x="3395" y="35"/>
                    <a:pt x="3376" y="35"/>
                  </a:cubicBezTo>
                  <a:cubicBezTo>
                    <a:pt x="3372" y="34"/>
                    <a:pt x="3372" y="34"/>
                    <a:pt x="3372" y="34"/>
                  </a:cubicBezTo>
                  <a:cubicBezTo>
                    <a:pt x="3358" y="35"/>
                    <a:pt x="3329" y="34"/>
                    <a:pt x="3323" y="36"/>
                  </a:cubicBezTo>
                  <a:cubicBezTo>
                    <a:pt x="3307" y="32"/>
                    <a:pt x="3252" y="37"/>
                    <a:pt x="3227" y="37"/>
                  </a:cubicBezTo>
                  <a:cubicBezTo>
                    <a:pt x="3226" y="39"/>
                    <a:pt x="3226" y="39"/>
                    <a:pt x="3226" y="39"/>
                  </a:cubicBezTo>
                  <a:cubicBezTo>
                    <a:pt x="3208" y="39"/>
                    <a:pt x="3191" y="40"/>
                    <a:pt x="3170" y="42"/>
                  </a:cubicBezTo>
                  <a:cubicBezTo>
                    <a:pt x="3171" y="43"/>
                    <a:pt x="3171" y="43"/>
                    <a:pt x="3171" y="43"/>
                  </a:cubicBezTo>
                  <a:cubicBezTo>
                    <a:pt x="3152" y="45"/>
                    <a:pt x="3123" y="43"/>
                    <a:pt x="3093" y="45"/>
                  </a:cubicBezTo>
                  <a:cubicBezTo>
                    <a:pt x="3095" y="44"/>
                    <a:pt x="3102" y="44"/>
                    <a:pt x="3108" y="44"/>
                  </a:cubicBezTo>
                  <a:cubicBezTo>
                    <a:pt x="3072" y="41"/>
                    <a:pt x="3033" y="49"/>
                    <a:pt x="3001" y="47"/>
                  </a:cubicBezTo>
                  <a:cubicBezTo>
                    <a:pt x="2993" y="48"/>
                    <a:pt x="2987" y="48"/>
                    <a:pt x="2981" y="48"/>
                  </a:cubicBezTo>
                  <a:cubicBezTo>
                    <a:pt x="2982" y="48"/>
                    <a:pt x="2983" y="48"/>
                    <a:pt x="2983" y="47"/>
                  </a:cubicBezTo>
                  <a:cubicBezTo>
                    <a:pt x="2982" y="47"/>
                    <a:pt x="2981" y="48"/>
                    <a:pt x="2980" y="48"/>
                  </a:cubicBezTo>
                  <a:cubicBezTo>
                    <a:pt x="2976" y="47"/>
                    <a:pt x="2973" y="47"/>
                    <a:pt x="2969" y="47"/>
                  </a:cubicBezTo>
                  <a:cubicBezTo>
                    <a:pt x="2972" y="47"/>
                    <a:pt x="2975" y="48"/>
                    <a:pt x="2978" y="48"/>
                  </a:cubicBezTo>
                  <a:cubicBezTo>
                    <a:pt x="2972" y="48"/>
                    <a:pt x="2962" y="48"/>
                    <a:pt x="2953" y="49"/>
                  </a:cubicBezTo>
                  <a:cubicBezTo>
                    <a:pt x="2949" y="47"/>
                    <a:pt x="2949" y="47"/>
                    <a:pt x="2949" y="47"/>
                  </a:cubicBezTo>
                  <a:cubicBezTo>
                    <a:pt x="2949" y="47"/>
                    <a:pt x="2948" y="47"/>
                    <a:pt x="2947" y="47"/>
                  </a:cubicBezTo>
                  <a:cubicBezTo>
                    <a:pt x="2938" y="47"/>
                    <a:pt x="2940" y="48"/>
                    <a:pt x="2945" y="50"/>
                  </a:cubicBezTo>
                  <a:cubicBezTo>
                    <a:pt x="2940" y="50"/>
                    <a:pt x="2936" y="51"/>
                    <a:pt x="2933" y="51"/>
                  </a:cubicBezTo>
                  <a:cubicBezTo>
                    <a:pt x="2925" y="48"/>
                    <a:pt x="2909" y="53"/>
                    <a:pt x="2898" y="50"/>
                  </a:cubicBezTo>
                  <a:cubicBezTo>
                    <a:pt x="2893" y="52"/>
                    <a:pt x="2858" y="52"/>
                    <a:pt x="2849" y="56"/>
                  </a:cubicBezTo>
                  <a:cubicBezTo>
                    <a:pt x="2848" y="57"/>
                    <a:pt x="2848" y="57"/>
                    <a:pt x="2847" y="57"/>
                  </a:cubicBezTo>
                  <a:cubicBezTo>
                    <a:pt x="2847" y="57"/>
                    <a:pt x="2845" y="57"/>
                    <a:pt x="2849" y="56"/>
                  </a:cubicBezTo>
                  <a:cubicBezTo>
                    <a:pt x="2839" y="56"/>
                    <a:pt x="2829" y="56"/>
                    <a:pt x="2820" y="57"/>
                  </a:cubicBezTo>
                  <a:cubicBezTo>
                    <a:pt x="2815" y="55"/>
                    <a:pt x="2815" y="55"/>
                    <a:pt x="2815" y="55"/>
                  </a:cubicBezTo>
                  <a:cubicBezTo>
                    <a:pt x="2793" y="59"/>
                    <a:pt x="2793" y="59"/>
                    <a:pt x="2793" y="59"/>
                  </a:cubicBezTo>
                  <a:cubicBezTo>
                    <a:pt x="2779" y="58"/>
                    <a:pt x="2774" y="57"/>
                    <a:pt x="2787" y="55"/>
                  </a:cubicBezTo>
                  <a:cubicBezTo>
                    <a:pt x="2755" y="59"/>
                    <a:pt x="2761" y="57"/>
                    <a:pt x="2733" y="60"/>
                  </a:cubicBezTo>
                  <a:cubicBezTo>
                    <a:pt x="2734" y="59"/>
                    <a:pt x="2734" y="59"/>
                    <a:pt x="2734" y="59"/>
                  </a:cubicBezTo>
                  <a:cubicBezTo>
                    <a:pt x="2724" y="59"/>
                    <a:pt x="2709" y="62"/>
                    <a:pt x="2703" y="61"/>
                  </a:cubicBezTo>
                  <a:cubicBezTo>
                    <a:pt x="2680" y="58"/>
                    <a:pt x="2593" y="63"/>
                    <a:pt x="2536" y="62"/>
                  </a:cubicBezTo>
                  <a:cubicBezTo>
                    <a:pt x="2547" y="67"/>
                    <a:pt x="2509" y="61"/>
                    <a:pt x="2507" y="65"/>
                  </a:cubicBezTo>
                  <a:cubicBezTo>
                    <a:pt x="2504" y="64"/>
                    <a:pt x="2496" y="63"/>
                    <a:pt x="2505" y="62"/>
                  </a:cubicBezTo>
                  <a:cubicBezTo>
                    <a:pt x="2476" y="64"/>
                    <a:pt x="2461" y="62"/>
                    <a:pt x="2441" y="65"/>
                  </a:cubicBezTo>
                  <a:cubicBezTo>
                    <a:pt x="2438" y="64"/>
                    <a:pt x="2447" y="63"/>
                    <a:pt x="2444" y="63"/>
                  </a:cubicBezTo>
                  <a:cubicBezTo>
                    <a:pt x="2442" y="63"/>
                    <a:pt x="2435" y="64"/>
                    <a:pt x="2432" y="63"/>
                  </a:cubicBezTo>
                  <a:cubicBezTo>
                    <a:pt x="2429" y="63"/>
                    <a:pt x="2433" y="62"/>
                    <a:pt x="2437" y="62"/>
                  </a:cubicBezTo>
                  <a:cubicBezTo>
                    <a:pt x="2410" y="63"/>
                    <a:pt x="2407" y="66"/>
                    <a:pt x="2406" y="70"/>
                  </a:cubicBezTo>
                  <a:cubicBezTo>
                    <a:pt x="2391" y="68"/>
                    <a:pt x="2384" y="69"/>
                    <a:pt x="2372" y="71"/>
                  </a:cubicBezTo>
                  <a:cubicBezTo>
                    <a:pt x="2367" y="70"/>
                    <a:pt x="2358" y="70"/>
                    <a:pt x="2376" y="69"/>
                  </a:cubicBezTo>
                  <a:cubicBezTo>
                    <a:pt x="2366" y="69"/>
                    <a:pt x="2313" y="69"/>
                    <a:pt x="2312" y="72"/>
                  </a:cubicBezTo>
                  <a:cubicBezTo>
                    <a:pt x="2309" y="71"/>
                    <a:pt x="2297" y="72"/>
                    <a:pt x="2295" y="72"/>
                  </a:cubicBezTo>
                  <a:cubicBezTo>
                    <a:pt x="2271" y="73"/>
                    <a:pt x="2269" y="73"/>
                    <a:pt x="2246" y="73"/>
                  </a:cubicBezTo>
                  <a:cubicBezTo>
                    <a:pt x="2253" y="74"/>
                    <a:pt x="2253" y="74"/>
                    <a:pt x="2253" y="74"/>
                  </a:cubicBezTo>
                  <a:cubicBezTo>
                    <a:pt x="2244" y="77"/>
                    <a:pt x="2234" y="75"/>
                    <a:pt x="2215" y="76"/>
                  </a:cubicBezTo>
                  <a:cubicBezTo>
                    <a:pt x="2216" y="75"/>
                    <a:pt x="2216" y="75"/>
                    <a:pt x="2216" y="75"/>
                  </a:cubicBezTo>
                  <a:cubicBezTo>
                    <a:pt x="2174" y="74"/>
                    <a:pt x="2198" y="77"/>
                    <a:pt x="2156" y="76"/>
                  </a:cubicBezTo>
                  <a:cubicBezTo>
                    <a:pt x="2158" y="78"/>
                    <a:pt x="2158" y="78"/>
                    <a:pt x="2158" y="78"/>
                  </a:cubicBezTo>
                  <a:cubicBezTo>
                    <a:pt x="2154" y="82"/>
                    <a:pt x="2121" y="76"/>
                    <a:pt x="2097" y="78"/>
                  </a:cubicBezTo>
                  <a:cubicBezTo>
                    <a:pt x="2106" y="79"/>
                    <a:pt x="2106" y="79"/>
                    <a:pt x="2106" y="79"/>
                  </a:cubicBezTo>
                  <a:cubicBezTo>
                    <a:pt x="2093" y="81"/>
                    <a:pt x="2069" y="75"/>
                    <a:pt x="2055" y="75"/>
                  </a:cubicBezTo>
                  <a:cubicBezTo>
                    <a:pt x="2052" y="74"/>
                    <a:pt x="2060" y="74"/>
                    <a:pt x="2064" y="74"/>
                  </a:cubicBezTo>
                  <a:cubicBezTo>
                    <a:pt x="2029" y="72"/>
                    <a:pt x="2060" y="76"/>
                    <a:pt x="2034" y="78"/>
                  </a:cubicBezTo>
                  <a:cubicBezTo>
                    <a:pt x="2029" y="76"/>
                    <a:pt x="2040" y="74"/>
                    <a:pt x="2022" y="74"/>
                  </a:cubicBezTo>
                  <a:cubicBezTo>
                    <a:pt x="2014" y="73"/>
                    <a:pt x="1972" y="80"/>
                    <a:pt x="1948" y="78"/>
                  </a:cubicBezTo>
                  <a:cubicBezTo>
                    <a:pt x="1953" y="79"/>
                    <a:pt x="1958" y="80"/>
                    <a:pt x="1946" y="81"/>
                  </a:cubicBezTo>
                  <a:cubicBezTo>
                    <a:pt x="1928" y="82"/>
                    <a:pt x="1897" y="79"/>
                    <a:pt x="1880" y="82"/>
                  </a:cubicBezTo>
                  <a:cubicBezTo>
                    <a:pt x="1878" y="82"/>
                    <a:pt x="1877" y="82"/>
                    <a:pt x="1877" y="82"/>
                  </a:cubicBezTo>
                  <a:cubicBezTo>
                    <a:pt x="1863" y="84"/>
                    <a:pt x="1831" y="85"/>
                    <a:pt x="1822" y="87"/>
                  </a:cubicBezTo>
                  <a:cubicBezTo>
                    <a:pt x="1809" y="80"/>
                    <a:pt x="1735" y="93"/>
                    <a:pt x="1735" y="87"/>
                  </a:cubicBezTo>
                  <a:cubicBezTo>
                    <a:pt x="1692" y="89"/>
                    <a:pt x="1692" y="89"/>
                    <a:pt x="1692" y="89"/>
                  </a:cubicBezTo>
                  <a:cubicBezTo>
                    <a:pt x="1693" y="88"/>
                    <a:pt x="1693" y="88"/>
                    <a:pt x="1693" y="88"/>
                  </a:cubicBezTo>
                  <a:cubicBezTo>
                    <a:pt x="1665" y="88"/>
                    <a:pt x="1655" y="90"/>
                    <a:pt x="1646" y="92"/>
                  </a:cubicBezTo>
                  <a:cubicBezTo>
                    <a:pt x="1639" y="92"/>
                    <a:pt x="1644" y="91"/>
                    <a:pt x="1644" y="91"/>
                  </a:cubicBezTo>
                  <a:cubicBezTo>
                    <a:pt x="1604" y="90"/>
                    <a:pt x="1600" y="91"/>
                    <a:pt x="1566" y="95"/>
                  </a:cubicBezTo>
                  <a:cubicBezTo>
                    <a:pt x="1562" y="93"/>
                    <a:pt x="1562" y="93"/>
                    <a:pt x="1562" y="93"/>
                  </a:cubicBezTo>
                  <a:cubicBezTo>
                    <a:pt x="1553" y="94"/>
                    <a:pt x="1504" y="92"/>
                    <a:pt x="1464" y="95"/>
                  </a:cubicBezTo>
                  <a:cubicBezTo>
                    <a:pt x="1464" y="95"/>
                    <a:pt x="1465" y="94"/>
                    <a:pt x="1466" y="94"/>
                  </a:cubicBezTo>
                  <a:cubicBezTo>
                    <a:pt x="1422" y="98"/>
                    <a:pt x="1361" y="92"/>
                    <a:pt x="1345" y="99"/>
                  </a:cubicBezTo>
                  <a:cubicBezTo>
                    <a:pt x="1316" y="102"/>
                    <a:pt x="1316" y="102"/>
                    <a:pt x="1316" y="102"/>
                  </a:cubicBezTo>
                  <a:cubicBezTo>
                    <a:pt x="1354" y="101"/>
                    <a:pt x="1310" y="105"/>
                    <a:pt x="1326" y="106"/>
                  </a:cubicBezTo>
                  <a:cubicBezTo>
                    <a:pt x="1311" y="107"/>
                    <a:pt x="1287" y="105"/>
                    <a:pt x="1305" y="104"/>
                  </a:cubicBezTo>
                  <a:cubicBezTo>
                    <a:pt x="1308" y="104"/>
                    <a:pt x="1308" y="104"/>
                    <a:pt x="1308" y="104"/>
                  </a:cubicBezTo>
                  <a:cubicBezTo>
                    <a:pt x="1315" y="100"/>
                    <a:pt x="1261" y="104"/>
                    <a:pt x="1262" y="102"/>
                  </a:cubicBezTo>
                  <a:cubicBezTo>
                    <a:pt x="1187" y="104"/>
                    <a:pt x="1113" y="104"/>
                    <a:pt x="1043" y="106"/>
                  </a:cubicBezTo>
                  <a:cubicBezTo>
                    <a:pt x="1051" y="109"/>
                    <a:pt x="1051" y="109"/>
                    <a:pt x="1051" y="109"/>
                  </a:cubicBezTo>
                  <a:cubicBezTo>
                    <a:pt x="1027" y="109"/>
                    <a:pt x="1027" y="109"/>
                    <a:pt x="1027" y="109"/>
                  </a:cubicBezTo>
                  <a:cubicBezTo>
                    <a:pt x="1020" y="109"/>
                    <a:pt x="1018" y="107"/>
                    <a:pt x="1036" y="107"/>
                  </a:cubicBezTo>
                  <a:cubicBezTo>
                    <a:pt x="1026" y="105"/>
                    <a:pt x="1006" y="109"/>
                    <a:pt x="1006" y="110"/>
                  </a:cubicBezTo>
                  <a:cubicBezTo>
                    <a:pt x="972" y="110"/>
                    <a:pt x="1019" y="106"/>
                    <a:pt x="1009" y="106"/>
                  </a:cubicBezTo>
                  <a:cubicBezTo>
                    <a:pt x="994" y="107"/>
                    <a:pt x="994" y="107"/>
                    <a:pt x="994" y="107"/>
                  </a:cubicBezTo>
                  <a:cubicBezTo>
                    <a:pt x="998" y="107"/>
                    <a:pt x="998" y="107"/>
                    <a:pt x="998" y="107"/>
                  </a:cubicBezTo>
                  <a:cubicBezTo>
                    <a:pt x="986" y="109"/>
                    <a:pt x="985" y="110"/>
                    <a:pt x="964" y="110"/>
                  </a:cubicBezTo>
                  <a:cubicBezTo>
                    <a:pt x="951" y="110"/>
                    <a:pt x="957" y="109"/>
                    <a:pt x="952" y="109"/>
                  </a:cubicBezTo>
                  <a:cubicBezTo>
                    <a:pt x="952" y="109"/>
                    <a:pt x="950" y="109"/>
                    <a:pt x="944" y="109"/>
                  </a:cubicBezTo>
                  <a:cubicBezTo>
                    <a:pt x="913" y="110"/>
                    <a:pt x="913" y="110"/>
                    <a:pt x="913" y="110"/>
                  </a:cubicBezTo>
                  <a:cubicBezTo>
                    <a:pt x="925" y="112"/>
                    <a:pt x="925" y="112"/>
                    <a:pt x="925" y="112"/>
                  </a:cubicBezTo>
                  <a:cubicBezTo>
                    <a:pt x="912" y="114"/>
                    <a:pt x="896" y="112"/>
                    <a:pt x="911" y="115"/>
                  </a:cubicBezTo>
                  <a:cubicBezTo>
                    <a:pt x="890" y="111"/>
                    <a:pt x="795" y="117"/>
                    <a:pt x="782" y="116"/>
                  </a:cubicBezTo>
                  <a:cubicBezTo>
                    <a:pt x="763" y="119"/>
                    <a:pt x="744" y="119"/>
                    <a:pt x="721" y="120"/>
                  </a:cubicBezTo>
                  <a:cubicBezTo>
                    <a:pt x="727" y="120"/>
                    <a:pt x="730" y="122"/>
                    <a:pt x="710" y="123"/>
                  </a:cubicBezTo>
                  <a:cubicBezTo>
                    <a:pt x="717" y="117"/>
                    <a:pt x="675" y="121"/>
                    <a:pt x="658" y="118"/>
                  </a:cubicBezTo>
                  <a:cubicBezTo>
                    <a:pt x="666" y="120"/>
                    <a:pt x="600" y="121"/>
                    <a:pt x="622" y="123"/>
                  </a:cubicBezTo>
                  <a:cubicBezTo>
                    <a:pt x="605" y="123"/>
                    <a:pt x="621" y="121"/>
                    <a:pt x="608" y="121"/>
                  </a:cubicBezTo>
                  <a:cubicBezTo>
                    <a:pt x="568" y="124"/>
                    <a:pt x="520" y="122"/>
                    <a:pt x="470" y="124"/>
                  </a:cubicBezTo>
                  <a:cubicBezTo>
                    <a:pt x="469" y="125"/>
                    <a:pt x="477" y="125"/>
                    <a:pt x="467" y="127"/>
                  </a:cubicBezTo>
                  <a:cubicBezTo>
                    <a:pt x="441" y="124"/>
                    <a:pt x="441" y="124"/>
                    <a:pt x="441" y="124"/>
                  </a:cubicBezTo>
                  <a:cubicBezTo>
                    <a:pt x="431" y="125"/>
                    <a:pt x="432" y="128"/>
                    <a:pt x="414" y="126"/>
                  </a:cubicBezTo>
                  <a:cubicBezTo>
                    <a:pt x="416" y="127"/>
                    <a:pt x="420" y="128"/>
                    <a:pt x="413" y="128"/>
                  </a:cubicBezTo>
                  <a:cubicBezTo>
                    <a:pt x="316" y="128"/>
                    <a:pt x="215" y="137"/>
                    <a:pt x="115" y="133"/>
                  </a:cubicBezTo>
                  <a:cubicBezTo>
                    <a:pt x="128" y="134"/>
                    <a:pt x="119" y="134"/>
                    <a:pt x="109" y="135"/>
                  </a:cubicBezTo>
                  <a:cubicBezTo>
                    <a:pt x="116" y="135"/>
                    <a:pt x="109" y="137"/>
                    <a:pt x="110" y="137"/>
                  </a:cubicBezTo>
                  <a:cubicBezTo>
                    <a:pt x="69" y="136"/>
                    <a:pt x="69" y="136"/>
                    <a:pt x="69" y="136"/>
                  </a:cubicBezTo>
                  <a:cubicBezTo>
                    <a:pt x="61" y="139"/>
                    <a:pt x="24" y="137"/>
                    <a:pt x="20" y="140"/>
                  </a:cubicBezTo>
                  <a:cubicBezTo>
                    <a:pt x="33" y="139"/>
                    <a:pt x="33" y="139"/>
                    <a:pt x="33" y="139"/>
                  </a:cubicBezTo>
                  <a:cubicBezTo>
                    <a:pt x="16" y="144"/>
                    <a:pt x="58" y="146"/>
                    <a:pt x="55" y="150"/>
                  </a:cubicBezTo>
                  <a:close/>
                  <a:moveTo>
                    <a:pt x="2426" y="78"/>
                  </a:moveTo>
                  <a:cubicBezTo>
                    <a:pt x="2409" y="78"/>
                    <a:pt x="2409" y="78"/>
                    <a:pt x="2409" y="78"/>
                  </a:cubicBezTo>
                  <a:cubicBezTo>
                    <a:pt x="2414" y="77"/>
                    <a:pt x="2419" y="77"/>
                    <a:pt x="2426" y="78"/>
                  </a:cubicBezTo>
                  <a:close/>
                  <a:moveTo>
                    <a:pt x="949" y="110"/>
                  </a:moveTo>
                  <a:cubicBezTo>
                    <a:pt x="954" y="110"/>
                    <a:pt x="954" y="110"/>
                    <a:pt x="954" y="110"/>
                  </a:cubicBezTo>
                  <a:cubicBezTo>
                    <a:pt x="943" y="111"/>
                    <a:pt x="946" y="110"/>
                    <a:pt x="949" y="110"/>
                  </a:cubicBezTo>
                  <a:close/>
                  <a:moveTo>
                    <a:pt x="4370" y="9"/>
                  </a:moveTo>
                  <a:cubicBezTo>
                    <a:pt x="4356" y="11"/>
                    <a:pt x="4356" y="11"/>
                    <a:pt x="4356" y="11"/>
                  </a:cubicBezTo>
                  <a:cubicBezTo>
                    <a:pt x="4356" y="11"/>
                    <a:pt x="4356" y="11"/>
                    <a:pt x="4372" y="9"/>
                  </a:cubicBezTo>
                  <a:cubicBezTo>
                    <a:pt x="4372" y="9"/>
                    <a:pt x="4372" y="9"/>
                    <a:pt x="4370" y="9"/>
                  </a:cubicBezTo>
                  <a:close/>
                  <a:moveTo>
                    <a:pt x="3793" y="28"/>
                  </a:moveTo>
                  <a:cubicBezTo>
                    <a:pt x="3797" y="26"/>
                    <a:pt x="3785" y="27"/>
                    <a:pt x="3773" y="28"/>
                  </a:cubicBezTo>
                  <a:cubicBezTo>
                    <a:pt x="3774" y="30"/>
                    <a:pt x="3784" y="29"/>
                    <a:pt x="3795" y="28"/>
                  </a:cubicBezTo>
                  <a:cubicBezTo>
                    <a:pt x="3795" y="28"/>
                    <a:pt x="3794" y="28"/>
                    <a:pt x="3793" y="28"/>
                  </a:cubicBezTo>
                  <a:close/>
                  <a:moveTo>
                    <a:pt x="3504" y="46"/>
                  </a:moveTo>
                  <a:cubicBezTo>
                    <a:pt x="3502" y="46"/>
                    <a:pt x="3476" y="48"/>
                    <a:pt x="3501" y="48"/>
                  </a:cubicBezTo>
                  <a:cubicBezTo>
                    <a:pt x="3502" y="47"/>
                    <a:pt x="3522" y="46"/>
                    <a:pt x="3504" y="46"/>
                  </a:cubicBezTo>
                  <a:close/>
                  <a:moveTo>
                    <a:pt x="3731" y="33"/>
                  </a:moveTo>
                  <a:cubicBezTo>
                    <a:pt x="3728" y="33"/>
                    <a:pt x="3721" y="33"/>
                    <a:pt x="3716" y="34"/>
                  </a:cubicBezTo>
                  <a:cubicBezTo>
                    <a:pt x="3722" y="34"/>
                    <a:pt x="3728" y="33"/>
                    <a:pt x="3731" y="33"/>
                  </a:cubicBezTo>
                  <a:close/>
                  <a:moveTo>
                    <a:pt x="3782" y="33"/>
                  </a:moveTo>
                  <a:cubicBezTo>
                    <a:pt x="3778" y="31"/>
                    <a:pt x="3778" y="31"/>
                    <a:pt x="3778" y="31"/>
                  </a:cubicBezTo>
                  <a:cubicBezTo>
                    <a:pt x="3772" y="33"/>
                    <a:pt x="3772" y="33"/>
                    <a:pt x="3772" y="33"/>
                  </a:cubicBezTo>
                  <a:cubicBezTo>
                    <a:pt x="3782" y="33"/>
                    <a:pt x="3782" y="33"/>
                    <a:pt x="3782" y="33"/>
                  </a:cubicBezTo>
                  <a:close/>
                  <a:moveTo>
                    <a:pt x="3552" y="45"/>
                  </a:moveTo>
                  <a:cubicBezTo>
                    <a:pt x="3561" y="43"/>
                    <a:pt x="3561" y="43"/>
                    <a:pt x="3561" y="43"/>
                  </a:cubicBezTo>
                  <a:cubicBezTo>
                    <a:pt x="3556" y="43"/>
                    <a:pt x="3555" y="43"/>
                    <a:pt x="3552" y="42"/>
                  </a:cubicBezTo>
                  <a:lnTo>
                    <a:pt x="3552" y="45"/>
                  </a:lnTo>
                  <a:close/>
                  <a:moveTo>
                    <a:pt x="3758" y="35"/>
                  </a:moveTo>
                  <a:cubicBezTo>
                    <a:pt x="3752" y="34"/>
                    <a:pt x="3752" y="34"/>
                    <a:pt x="3752" y="34"/>
                  </a:cubicBezTo>
                  <a:cubicBezTo>
                    <a:pt x="3740" y="35"/>
                    <a:pt x="3740" y="35"/>
                    <a:pt x="3740" y="35"/>
                  </a:cubicBezTo>
                  <a:cubicBezTo>
                    <a:pt x="3758" y="35"/>
                    <a:pt x="3758" y="35"/>
                    <a:pt x="3758" y="35"/>
                  </a:cubicBezTo>
                  <a:close/>
                  <a:moveTo>
                    <a:pt x="4088" y="12"/>
                  </a:moveTo>
                  <a:cubicBezTo>
                    <a:pt x="4090" y="12"/>
                    <a:pt x="4092" y="13"/>
                    <a:pt x="4092" y="13"/>
                  </a:cubicBezTo>
                  <a:cubicBezTo>
                    <a:pt x="4102" y="12"/>
                    <a:pt x="4102" y="12"/>
                    <a:pt x="4102" y="12"/>
                  </a:cubicBezTo>
                  <a:cubicBezTo>
                    <a:pt x="4098" y="12"/>
                    <a:pt x="4091" y="12"/>
                    <a:pt x="4088" y="12"/>
                  </a:cubicBezTo>
                  <a:close/>
                  <a:moveTo>
                    <a:pt x="4091" y="20"/>
                  </a:moveTo>
                  <a:cubicBezTo>
                    <a:pt x="4089" y="21"/>
                    <a:pt x="4089" y="21"/>
                    <a:pt x="4089" y="21"/>
                  </a:cubicBezTo>
                  <a:cubicBezTo>
                    <a:pt x="4096" y="21"/>
                    <a:pt x="4089" y="22"/>
                    <a:pt x="4089" y="22"/>
                  </a:cubicBezTo>
                  <a:cubicBezTo>
                    <a:pt x="4094" y="22"/>
                    <a:pt x="4105" y="21"/>
                    <a:pt x="4091" y="20"/>
                  </a:cubicBezTo>
                  <a:close/>
                  <a:moveTo>
                    <a:pt x="4076" y="15"/>
                  </a:moveTo>
                  <a:cubicBezTo>
                    <a:pt x="4059" y="17"/>
                    <a:pt x="4059" y="17"/>
                    <a:pt x="4059" y="17"/>
                  </a:cubicBezTo>
                  <a:cubicBezTo>
                    <a:pt x="4075" y="17"/>
                    <a:pt x="4075" y="17"/>
                    <a:pt x="4075" y="17"/>
                  </a:cubicBezTo>
                  <a:cubicBezTo>
                    <a:pt x="4075" y="16"/>
                    <a:pt x="4072" y="16"/>
                    <a:pt x="4076" y="15"/>
                  </a:cubicBezTo>
                  <a:close/>
                  <a:moveTo>
                    <a:pt x="4062" y="19"/>
                  </a:moveTo>
                  <a:cubicBezTo>
                    <a:pt x="4062" y="19"/>
                    <a:pt x="4062" y="19"/>
                    <a:pt x="4061" y="18"/>
                  </a:cubicBezTo>
                  <a:cubicBezTo>
                    <a:pt x="4061" y="19"/>
                    <a:pt x="4061" y="19"/>
                    <a:pt x="4062" y="19"/>
                  </a:cubicBezTo>
                  <a:close/>
                  <a:moveTo>
                    <a:pt x="4049" y="15"/>
                  </a:moveTo>
                  <a:cubicBezTo>
                    <a:pt x="4048" y="14"/>
                    <a:pt x="4046" y="14"/>
                    <a:pt x="4037" y="13"/>
                  </a:cubicBezTo>
                  <a:cubicBezTo>
                    <a:pt x="4043" y="15"/>
                    <a:pt x="4043" y="15"/>
                    <a:pt x="4043" y="15"/>
                  </a:cubicBezTo>
                  <a:lnTo>
                    <a:pt x="4049" y="15"/>
                  </a:lnTo>
                  <a:close/>
                  <a:moveTo>
                    <a:pt x="4090" y="23"/>
                  </a:moveTo>
                  <a:cubicBezTo>
                    <a:pt x="4089" y="23"/>
                    <a:pt x="4090" y="23"/>
                    <a:pt x="4089" y="22"/>
                  </a:cubicBezTo>
                  <a:cubicBezTo>
                    <a:pt x="4087" y="23"/>
                    <a:pt x="4087" y="23"/>
                    <a:pt x="4090" y="23"/>
                  </a:cubicBezTo>
                  <a:close/>
                  <a:moveTo>
                    <a:pt x="4077" y="22"/>
                  </a:moveTo>
                  <a:cubicBezTo>
                    <a:pt x="4080" y="22"/>
                    <a:pt x="4081" y="21"/>
                    <a:pt x="4089" y="21"/>
                  </a:cubicBezTo>
                  <a:cubicBezTo>
                    <a:pt x="4079" y="20"/>
                    <a:pt x="4066" y="19"/>
                    <a:pt x="4062" y="19"/>
                  </a:cubicBezTo>
                  <a:cubicBezTo>
                    <a:pt x="4066" y="20"/>
                    <a:pt x="4069" y="21"/>
                    <a:pt x="4077" y="22"/>
                  </a:cubicBezTo>
                  <a:close/>
                  <a:moveTo>
                    <a:pt x="3918" y="17"/>
                  </a:moveTo>
                  <a:cubicBezTo>
                    <a:pt x="3921" y="17"/>
                    <a:pt x="3926" y="18"/>
                    <a:pt x="3930" y="18"/>
                  </a:cubicBezTo>
                  <a:cubicBezTo>
                    <a:pt x="3926" y="17"/>
                    <a:pt x="3919" y="17"/>
                    <a:pt x="3918" y="17"/>
                  </a:cubicBezTo>
                  <a:close/>
                  <a:moveTo>
                    <a:pt x="3986" y="14"/>
                  </a:moveTo>
                  <a:cubicBezTo>
                    <a:pt x="3993" y="12"/>
                    <a:pt x="3977" y="12"/>
                    <a:pt x="3984" y="11"/>
                  </a:cubicBezTo>
                  <a:cubicBezTo>
                    <a:pt x="3973" y="12"/>
                    <a:pt x="3964" y="13"/>
                    <a:pt x="3956" y="14"/>
                  </a:cubicBezTo>
                  <a:cubicBezTo>
                    <a:pt x="3965" y="13"/>
                    <a:pt x="3974" y="13"/>
                    <a:pt x="3986" y="14"/>
                  </a:cubicBezTo>
                  <a:close/>
                  <a:moveTo>
                    <a:pt x="3942" y="16"/>
                  </a:moveTo>
                  <a:cubicBezTo>
                    <a:pt x="3946" y="15"/>
                    <a:pt x="3951" y="15"/>
                    <a:pt x="3956" y="14"/>
                  </a:cubicBezTo>
                  <a:cubicBezTo>
                    <a:pt x="3951" y="14"/>
                    <a:pt x="3947" y="15"/>
                    <a:pt x="3942" y="16"/>
                  </a:cubicBezTo>
                  <a:close/>
                  <a:moveTo>
                    <a:pt x="4026" y="12"/>
                  </a:moveTo>
                  <a:cubicBezTo>
                    <a:pt x="4026" y="12"/>
                    <a:pt x="4026" y="12"/>
                    <a:pt x="4019" y="13"/>
                  </a:cubicBezTo>
                  <a:cubicBezTo>
                    <a:pt x="4035" y="11"/>
                    <a:pt x="4035" y="11"/>
                    <a:pt x="4035" y="11"/>
                  </a:cubicBezTo>
                  <a:cubicBezTo>
                    <a:pt x="4035" y="11"/>
                    <a:pt x="4035" y="11"/>
                    <a:pt x="4026" y="12"/>
                  </a:cubicBezTo>
                  <a:close/>
                  <a:moveTo>
                    <a:pt x="4086" y="11"/>
                  </a:moveTo>
                  <a:cubicBezTo>
                    <a:pt x="4086" y="11"/>
                    <a:pt x="4086" y="11"/>
                    <a:pt x="4087" y="11"/>
                  </a:cubicBezTo>
                  <a:cubicBezTo>
                    <a:pt x="4087" y="11"/>
                    <a:pt x="4086" y="11"/>
                    <a:pt x="4086" y="11"/>
                  </a:cubicBezTo>
                  <a:close/>
                  <a:moveTo>
                    <a:pt x="4161" y="12"/>
                  </a:moveTo>
                  <a:cubicBezTo>
                    <a:pt x="4168" y="11"/>
                    <a:pt x="4168" y="11"/>
                    <a:pt x="4168" y="11"/>
                  </a:cubicBezTo>
                  <a:cubicBezTo>
                    <a:pt x="4167" y="11"/>
                    <a:pt x="4165" y="11"/>
                    <a:pt x="4161" y="12"/>
                  </a:cubicBezTo>
                  <a:close/>
                  <a:moveTo>
                    <a:pt x="4174" y="10"/>
                  </a:moveTo>
                  <a:cubicBezTo>
                    <a:pt x="4188" y="8"/>
                    <a:pt x="4188" y="8"/>
                    <a:pt x="4188" y="8"/>
                  </a:cubicBezTo>
                  <a:cubicBezTo>
                    <a:pt x="4185" y="8"/>
                    <a:pt x="4173" y="8"/>
                    <a:pt x="4177" y="7"/>
                  </a:cubicBezTo>
                  <a:cubicBezTo>
                    <a:pt x="4163" y="8"/>
                    <a:pt x="4166" y="9"/>
                    <a:pt x="4174" y="10"/>
                  </a:cubicBezTo>
                  <a:close/>
                  <a:moveTo>
                    <a:pt x="4196" y="12"/>
                  </a:moveTo>
                  <a:cubicBezTo>
                    <a:pt x="4224" y="11"/>
                    <a:pt x="4220" y="9"/>
                    <a:pt x="4192" y="10"/>
                  </a:cubicBezTo>
                  <a:cubicBezTo>
                    <a:pt x="4200" y="11"/>
                    <a:pt x="4211" y="11"/>
                    <a:pt x="4196" y="12"/>
                  </a:cubicBezTo>
                  <a:close/>
                  <a:moveTo>
                    <a:pt x="4092" y="13"/>
                  </a:moveTo>
                  <a:cubicBezTo>
                    <a:pt x="4076" y="14"/>
                    <a:pt x="4076" y="14"/>
                    <a:pt x="4076" y="14"/>
                  </a:cubicBezTo>
                  <a:cubicBezTo>
                    <a:pt x="4090" y="14"/>
                    <a:pt x="4093" y="14"/>
                    <a:pt x="4092" y="13"/>
                  </a:cubicBezTo>
                  <a:close/>
                  <a:moveTo>
                    <a:pt x="4224" y="7"/>
                  </a:moveTo>
                  <a:cubicBezTo>
                    <a:pt x="4222" y="8"/>
                    <a:pt x="4219" y="8"/>
                    <a:pt x="4213" y="8"/>
                  </a:cubicBezTo>
                  <a:cubicBezTo>
                    <a:pt x="4215" y="8"/>
                    <a:pt x="4214" y="9"/>
                    <a:pt x="4213" y="9"/>
                  </a:cubicBezTo>
                  <a:cubicBezTo>
                    <a:pt x="4215" y="9"/>
                    <a:pt x="4218" y="8"/>
                    <a:pt x="4226" y="8"/>
                  </a:cubicBezTo>
                  <a:cubicBezTo>
                    <a:pt x="4225" y="8"/>
                    <a:pt x="4224" y="8"/>
                    <a:pt x="4224" y="7"/>
                  </a:cubicBezTo>
                  <a:close/>
                  <a:moveTo>
                    <a:pt x="1883" y="80"/>
                  </a:moveTo>
                  <a:cubicBezTo>
                    <a:pt x="1878" y="81"/>
                    <a:pt x="1876" y="81"/>
                    <a:pt x="1877" y="82"/>
                  </a:cubicBezTo>
                  <a:cubicBezTo>
                    <a:pt x="1882" y="81"/>
                    <a:pt x="1884" y="81"/>
                    <a:pt x="1883" y="80"/>
                  </a:cubicBezTo>
                  <a:close/>
                  <a:moveTo>
                    <a:pt x="3860" y="18"/>
                  </a:moveTo>
                  <a:cubicBezTo>
                    <a:pt x="3844" y="21"/>
                    <a:pt x="3844" y="21"/>
                    <a:pt x="3844" y="21"/>
                  </a:cubicBezTo>
                  <a:cubicBezTo>
                    <a:pt x="3856" y="20"/>
                    <a:pt x="3856" y="20"/>
                    <a:pt x="3856" y="20"/>
                  </a:cubicBezTo>
                  <a:lnTo>
                    <a:pt x="3860" y="18"/>
                  </a:lnTo>
                  <a:close/>
                  <a:moveTo>
                    <a:pt x="4117" y="15"/>
                  </a:moveTo>
                  <a:cubicBezTo>
                    <a:pt x="4108" y="16"/>
                    <a:pt x="4089" y="18"/>
                    <a:pt x="4107" y="19"/>
                  </a:cubicBezTo>
                  <a:cubicBezTo>
                    <a:pt x="4114" y="17"/>
                    <a:pt x="4103" y="17"/>
                    <a:pt x="4117" y="15"/>
                  </a:cubicBezTo>
                  <a:close/>
                  <a:moveTo>
                    <a:pt x="4175" y="11"/>
                  </a:moveTo>
                  <a:cubicBezTo>
                    <a:pt x="4174" y="12"/>
                    <a:pt x="4177" y="11"/>
                    <a:pt x="4184" y="10"/>
                  </a:cubicBezTo>
                  <a:cubicBezTo>
                    <a:pt x="4168" y="11"/>
                    <a:pt x="4168" y="11"/>
                    <a:pt x="4168" y="11"/>
                  </a:cubicBezTo>
                  <a:cubicBezTo>
                    <a:pt x="4170" y="12"/>
                    <a:pt x="4170" y="13"/>
                    <a:pt x="4175" y="11"/>
                  </a:cubicBezTo>
                  <a:close/>
                  <a:moveTo>
                    <a:pt x="4184" y="12"/>
                  </a:moveTo>
                  <a:cubicBezTo>
                    <a:pt x="4153" y="15"/>
                    <a:pt x="4153" y="15"/>
                    <a:pt x="4153" y="15"/>
                  </a:cubicBezTo>
                  <a:cubicBezTo>
                    <a:pt x="4158" y="15"/>
                    <a:pt x="4158" y="15"/>
                    <a:pt x="4158" y="15"/>
                  </a:cubicBezTo>
                  <a:cubicBezTo>
                    <a:pt x="4184" y="12"/>
                    <a:pt x="4184" y="12"/>
                    <a:pt x="4184" y="12"/>
                  </a:cubicBezTo>
                  <a:close/>
                  <a:moveTo>
                    <a:pt x="4213" y="9"/>
                  </a:moveTo>
                  <a:cubicBezTo>
                    <a:pt x="4212" y="9"/>
                    <a:pt x="4212" y="9"/>
                    <a:pt x="4213" y="9"/>
                  </a:cubicBezTo>
                  <a:close/>
                  <a:moveTo>
                    <a:pt x="3808" y="28"/>
                  </a:moveTo>
                  <a:cubicBezTo>
                    <a:pt x="3810" y="27"/>
                    <a:pt x="3804" y="28"/>
                    <a:pt x="3798" y="28"/>
                  </a:cubicBezTo>
                  <a:lnTo>
                    <a:pt x="3808" y="28"/>
                  </a:lnTo>
                  <a:close/>
                  <a:moveTo>
                    <a:pt x="3756" y="21"/>
                  </a:moveTo>
                  <a:cubicBezTo>
                    <a:pt x="3742" y="22"/>
                    <a:pt x="3742" y="22"/>
                    <a:pt x="3742" y="22"/>
                  </a:cubicBezTo>
                  <a:cubicBezTo>
                    <a:pt x="3756" y="22"/>
                    <a:pt x="3756" y="22"/>
                    <a:pt x="3756" y="22"/>
                  </a:cubicBezTo>
                  <a:cubicBezTo>
                    <a:pt x="3756" y="22"/>
                    <a:pt x="3754" y="22"/>
                    <a:pt x="3756" y="21"/>
                  </a:cubicBezTo>
                  <a:close/>
                  <a:moveTo>
                    <a:pt x="3989" y="24"/>
                  </a:moveTo>
                  <a:cubicBezTo>
                    <a:pt x="3989" y="23"/>
                    <a:pt x="3989" y="23"/>
                    <a:pt x="3989" y="23"/>
                  </a:cubicBezTo>
                  <a:cubicBezTo>
                    <a:pt x="4004" y="23"/>
                    <a:pt x="4000" y="22"/>
                    <a:pt x="4002" y="21"/>
                  </a:cubicBezTo>
                  <a:cubicBezTo>
                    <a:pt x="3976" y="23"/>
                    <a:pt x="3976" y="23"/>
                    <a:pt x="3976" y="23"/>
                  </a:cubicBezTo>
                  <a:lnTo>
                    <a:pt x="3989" y="24"/>
                  </a:lnTo>
                  <a:close/>
                  <a:moveTo>
                    <a:pt x="4323" y="11"/>
                  </a:moveTo>
                  <a:cubicBezTo>
                    <a:pt x="4326" y="12"/>
                    <a:pt x="4326" y="12"/>
                    <a:pt x="4326" y="12"/>
                  </a:cubicBezTo>
                  <a:cubicBezTo>
                    <a:pt x="4334" y="9"/>
                    <a:pt x="4334" y="9"/>
                    <a:pt x="4334" y="9"/>
                  </a:cubicBezTo>
                  <a:cubicBezTo>
                    <a:pt x="4312" y="10"/>
                    <a:pt x="4284" y="13"/>
                    <a:pt x="4268" y="12"/>
                  </a:cubicBezTo>
                  <a:cubicBezTo>
                    <a:pt x="4278" y="15"/>
                    <a:pt x="4305" y="11"/>
                    <a:pt x="4323" y="11"/>
                  </a:cubicBezTo>
                  <a:close/>
                  <a:moveTo>
                    <a:pt x="3897" y="30"/>
                  </a:moveTo>
                  <a:cubicBezTo>
                    <a:pt x="3904" y="30"/>
                    <a:pt x="3904" y="30"/>
                    <a:pt x="3904" y="30"/>
                  </a:cubicBezTo>
                  <a:cubicBezTo>
                    <a:pt x="3903" y="29"/>
                    <a:pt x="3903" y="29"/>
                    <a:pt x="3903" y="29"/>
                  </a:cubicBezTo>
                  <a:cubicBezTo>
                    <a:pt x="3893" y="29"/>
                    <a:pt x="3887" y="30"/>
                    <a:pt x="3897" y="30"/>
                  </a:cubicBezTo>
                  <a:close/>
                  <a:moveTo>
                    <a:pt x="3823" y="19"/>
                  </a:moveTo>
                  <a:cubicBezTo>
                    <a:pt x="3814" y="21"/>
                    <a:pt x="3814" y="21"/>
                    <a:pt x="3814" y="21"/>
                  </a:cubicBezTo>
                  <a:cubicBezTo>
                    <a:pt x="3822" y="21"/>
                    <a:pt x="3822" y="21"/>
                    <a:pt x="3822" y="21"/>
                  </a:cubicBezTo>
                  <a:lnTo>
                    <a:pt x="3823" y="19"/>
                  </a:lnTo>
                  <a:close/>
                  <a:moveTo>
                    <a:pt x="41" y="135"/>
                  </a:moveTo>
                  <a:cubicBezTo>
                    <a:pt x="26" y="134"/>
                    <a:pt x="26" y="134"/>
                    <a:pt x="26" y="134"/>
                  </a:cubicBezTo>
                  <a:cubicBezTo>
                    <a:pt x="36" y="135"/>
                    <a:pt x="36" y="135"/>
                    <a:pt x="36" y="135"/>
                  </a:cubicBezTo>
                  <a:lnTo>
                    <a:pt x="41" y="135"/>
                  </a:lnTo>
                  <a:close/>
                  <a:moveTo>
                    <a:pt x="3682" y="25"/>
                  </a:moveTo>
                  <a:cubicBezTo>
                    <a:pt x="3682" y="25"/>
                    <a:pt x="3682" y="24"/>
                    <a:pt x="3682" y="24"/>
                  </a:cubicBezTo>
                  <a:cubicBezTo>
                    <a:pt x="3682" y="24"/>
                    <a:pt x="3682" y="25"/>
                    <a:pt x="3682" y="25"/>
                  </a:cubicBezTo>
                  <a:close/>
                  <a:moveTo>
                    <a:pt x="3658" y="27"/>
                  </a:moveTo>
                  <a:cubicBezTo>
                    <a:pt x="3663" y="28"/>
                    <a:pt x="3661" y="24"/>
                    <a:pt x="3664" y="26"/>
                  </a:cubicBezTo>
                  <a:cubicBezTo>
                    <a:pt x="3670" y="23"/>
                    <a:pt x="3629" y="29"/>
                    <a:pt x="3658" y="27"/>
                  </a:cubicBezTo>
                  <a:close/>
                  <a:moveTo>
                    <a:pt x="3928" y="19"/>
                  </a:moveTo>
                  <a:cubicBezTo>
                    <a:pt x="3929" y="18"/>
                    <a:pt x="3930" y="18"/>
                    <a:pt x="3931" y="18"/>
                  </a:cubicBezTo>
                  <a:cubicBezTo>
                    <a:pt x="3930" y="18"/>
                    <a:pt x="3929" y="18"/>
                    <a:pt x="3928" y="19"/>
                  </a:cubicBezTo>
                  <a:close/>
                  <a:moveTo>
                    <a:pt x="3682" y="25"/>
                  </a:moveTo>
                  <a:cubicBezTo>
                    <a:pt x="3680" y="25"/>
                    <a:pt x="3677" y="26"/>
                    <a:pt x="3672" y="26"/>
                  </a:cubicBezTo>
                  <a:cubicBezTo>
                    <a:pt x="3683" y="26"/>
                    <a:pt x="3683" y="26"/>
                    <a:pt x="3683" y="26"/>
                  </a:cubicBezTo>
                  <a:cubicBezTo>
                    <a:pt x="3682" y="25"/>
                    <a:pt x="3682" y="25"/>
                    <a:pt x="3682" y="25"/>
                  </a:cubicBezTo>
                  <a:close/>
                  <a:moveTo>
                    <a:pt x="4003" y="16"/>
                  </a:moveTo>
                  <a:cubicBezTo>
                    <a:pt x="4001" y="15"/>
                    <a:pt x="4001" y="15"/>
                    <a:pt x="4002" y="16"/>
                  </a:cubicBezTo>
                  <a:cubicBezTo>
                    <a:pt x="3998" y="16"/>
                    <a:pt x="3995" y="17"/>
                    <a:pt x="3993" y="17"/>
                  </a:cubicBezTo>
                  <a:cubicBezTo>
                    <a:pt x="3997" y="17"/>
                    <a:pt x="4001" y="16"/>
                    <a:pt x="4004" y="16"/>
                  </a:cubicBezTo>
                  <a:cubicBezTo>
                    <a:pt x="4004" y="16"/>
                    <a:pt x="4004" y="16"/>
                    <a:pt x="4003" y="16"/>
                  </a:cubicBezTo>
                  <a:close/>
                  <a:moveTo>
                    <a:pt x="3993" y="17"/>
                  </a:moveTo>
                  <a:cubicBezTo>
                    <a:pt x="3987" y="17"/>
                    <a:pt x="3982" y="18"/>
                    <a:pt x="3975" y="18"/>
                  </a:cubicBezTo>
                  <a:cubicBezTo>
                    <a:pt x="3975" y="18"/>
                    <a:pt x="3975" y="18"/>
                    <a:pt x="3977" y="18"/>
                  </a:cubicBezTo>
                  <a:cubicBezTo>
                    <a:pt x="3984" y="18"/>
                    <a:pt x="3988" y="18"/>
                    <a:pt x="3993" y="17"/>
                  </a:cubicBezTo>
                  <a:close/>
                  <a:moveTo>
                    <a:pt x="3947" y="18"/>
                  </a:moveTo>
                  <a:cubicBezTo>
                    <a:pt x="3932" y="18"/>
                    <a:pt x="3932" y="18"/>
                    <a:pt x="3932" y="18"/>
                  </a:cubicBezTo>
                  <a:cubicBezTo>
                    <a:pt x="3932" y="18"/>
                    <a:pt x="3932" y="18"/>
                    <a:pt x="3931" y="18"/>
                  </a:cubicBezTo>
                  <a:cubicBezTo>
                    <a:pt x="3930" y="18"/>
                    <a:pt x="3930" y="19"/>
                    <a:pt x="3929" y="19"/>
                  </a:cubicBezTo>
                  <a:cubicBezTo>
                    <a:pt x="3936" y="19"/>
                    <a:pt x="3941" y="18"/>
                    <a:pt x="3947" y="18"/>
                  </a:cubicBezTo>
                  <a:close/>
                  <a:moveTo>
                    <a:pt x="3971" y="16"/>
                  </a:moveTo>
                  <a:cubicBezTo>
                    <a:pt x="3963" y="17"/>
                    <a:pt x="3956" y="18"/>
                    <a:pt x="3947" y="18"/>
                  </a:cubicBezTo>
                  <a:cubicBezTo>
                    <a:pt x="3975" y="18"/>
                    <a:pt x="3975" y="18"/>
                    <a:pt x="3975" y="18"/>
                  </a:cubicBezTo>
                  <a:cubicBezTo>
                    <a:pt x="3977" y="17"/>
                    <a:pt x="3981" y="16"/>
                    <a:pt x="3971" y="16"/>
                  </a:cubicBezTo>
                  <a:close/>
                  <a:moveTo>
                    <a:pt x="3867" y="27"/>
                  </a:moveTo>
                  <a:cubicBezTo>
                    <a:pt x="3845" y="29"/>
                    <a:pt x="3849" y="27"/>
                    <a:pt x="3838" y="27"/>
                  </a:cubicBezTo>
                  <a:cubicBezTo>
                    <a:pt x="3847" y="29"/>
                    <a:pt x="3810" y="31"/>
                    <a:pt x="3815" y="33"/>
                  </a:cubicBezTo>
                  <a:cubicBezTo>
                    <a:pt x="3834" y="32"/>
                    <a:pt x="3834" y="32"/>
                    <a:pt x="3834" y="32"/>
                  </a:cubicBezTo>
                  <a:cubicBezTo>
                    <a:pt x="3835" y="32"/>
                    <a:pt x="3828" y="33"/>
                    <a:pt x="3833" y="33"/>
                  </a:cubicBezTo>
                  <a:cubicBezTo>
                    <a:pt x="3834" y="32"/>
                    <a:pt x="3853" y="30"/>
                    <a:pt x="3869" y="31"/>
                  </a:cubicBezTo>
                  <a:cubicBezTo>
                    <a:pt x="3885" y="29"/>
                    <a:pt x="3875" y="23"/>
                    <a:pt x="3861" y="21"/>
                  </a:cubicBezTo>
                  <a:cubicBezTo>
                    <a:pt x="3860" y="22"/>
                    <a:pt x="3860" y="22"/>
                    <a:pt x="3844" y="24"/>
                  </a:cubicBezTo>
                  <a:cubicBezTo>
                    <a:pt x="3850" y="24"/>
                    <a:pt x="3880" y="26"/>
                    <a:pt x="3867" y="27"/>
                  </a:cubicBezTo>
                  <a:close/>
                  <a:moveTo>
                    <a:pt x="3899" y="20"/>
                  </a:moveTo>
                  <a:cubicBezTo>
                    <a:pt x="3891" y="20"/>
                    <a:pt x="3886" y="19"/>
                    <a:pt x="3875" y="18"/>
                  </a:cubicBezTo>
                  <a:cubicBezTo>
                    <a:pt x="3864" y="19"/>
                    <a:pt x="3862" y="20"/>
                    <a:pt x="3861" y="21"/>
                  </a:cubicBezTo>
                  <a:cubicBezTo>
                    <a:pt x="3894" y="20"/>
                    <a:pt x="3894" y="20"/>
                    <a:pt x="3894" y="20"/>
                  </a:cubicBezTo>
                  <a:cubicBezTo>
                    <a:pt x="3899" y="20"/>
                    <a:pt x="3899" y="20"/>
                    <a:pt x="3899" y="20"/>
                  </a:cubicBezTo>
                  <a:close/>
                  <a:moveTo>
                    <a:pt x="4283" y="15"/>
                  </a:moveTo>
                  <a:cubicBezTo>
                    <a:pt x="4278" y="15"/>
                    <a:pt x="4262" y="15"/>
                    <a:pt x="4263" y="15"/>
                  </a:cubicBezTo>
                  <a:cubicBezTo>
                    <a:pt x="4274" y="16"/>
                    <a:pt x="4274" y="16"/>
                    <a:pt x="4274" y="16"/>
                  </a:cubicBezTo>
                  <a:cubicBezTo>
                    <a:pt x="4283" y="15"/>
                    <a:pt x="4283" y="15"/>
                    <a:pt x="4283" y="15"/>
                  </a:cubicBezTo>
                  <a:close/>
                  <a:moveTo>
                    <a:pt x="3918" y="24"/>
                  </a:moveTo>
                  <a:cubicBezTo>
                    <a:pt x="3938" y="23"/>
                    <a:pt x="3932" y="22"/>
                    <a:pt x="3943" y="21"/>
                  </a:cubicBezTo>
                  <a:cubicBezTo>
                    <a:pt x="3911" y="22"/>
                    <a:pt x="3953" y="19"/>
                    <a:pt x="3929" y="19"/>
                  </a:cubicBezTo>
                  <a:cubicBezTo>
                    <a:pt x="3924" y="21"/>
                    <a:pt x="3908" y="22"/>
                    <a:pt x="3918" y="24"/>
                  </a:cubicBezTo>
                  <a:close/>
                  <a:moveTo>
                    <a:pt x="3928" y="19"/>
                  </a:moveTo>
                  <a:cubicBezTo>
                    <a:pt x="3899" y="20"/>
                    <a:pt x="3899" y="20"/>
                    <a:pt x="3899" y="20"/>
                  </a:cubicBezTo>
                  <a:cubicBezTo>
                    <a:pt x="3906" y="20"/>
                    <a:pt x="3914" y="19"/>
                    <a:pt x="3929" y="19"/>
                  </a:cubicBezTo>
                  <a:cubicBezTo>
                    <a:pt x="3923" y="19"/>
                    <a:pt x="3925" y="19"/>
                    <a:pt x="3928" y="19"/>
                  </a:cubicBezTo>
                  <a:close/>
                  <a:moveTo>
                    <a:pt x="679" y="938"/>
                  </a:moveTo>
                  <a:cubicBezTo>
                    <a:pt x="689" y="938"/>
                    <a:pt x="689" y="938"/>
                    <a:pt x="689" y="938"/>
                  </a:cubicBezTo>
                  <a:cubicBezTo>
                    <a:pt x="683" y="938"/>
                    <a:pt x="677" y="937"/>
                    <a:pt x="679" y="938"/>
                  </a:cubicBezTo>
                  <a:close/>
                  <a:moveTo>
                    <a:pt x="1710" y="981"/>
                  </a:moveTo>
                  <a:cubicBezTo>
                    <a:pt x="1718" y="981"/>
                    <a:pt x="1725" y="981"/>
                    <a:pt x="1736" y="984"/>
                  </a:cubicBezTo>
                  <a:cubicBezTo>
                    <a:pt x="1719" y="977"/>
                    <a:pt x="1719" y="977"/>
                    <a:pt x="1719" y="977"/>
                  </a:cubicBezTo>
                  <a:cubicBezTo>
                    <a:pt x="1719" y="977"/>
                    <a:pt x="1719" y="977"/>
                    <a:pt x="1710" y="981"/>
                  </a:cubicBezTo>
                  <a:close/>
                  <a:moveTo>
                    <a:pt x="2443" y="1009"/>
                  </a:moveTo>
                  <a:cubicBezTo>
                    <a:pt x="2443" y="1009"/>
                    <a:pt x="2443" y="1009"/>
                    <a:pt x="2454" y="1007"/>
                  </a:cubicBezTo>
                  <a:cubicBezTo>
                    <a:pt x="2447" y="1007"/>
                    <a:pt x="2444" y="1007"/>
                    <a:pt x="2442" y="1008"/>
                  </a:cubicBezTo>
                  <a:cubicBezTo>
                    <a:pt x="2442" y="1008"/>
                    <a:pt x="2442" y="1008"/>
                    <a:pt x="2443" y="1009"/>
                  </a:cubicBezTo>
                  <a:close/>
                  <a:moveTo>
                    <a:pt x="1521" y="976"/>
                  </a:moveTo>
                  <a:cubicBezTo>
                    <a:pt x="1520" y="975"/>
                    <a:pt x="1518" y="975"/>
                    <a:pt x="1514" y="975"/>
                  </a:cubicBezTo>
                  <a:cubicBezTo>
                    <a:pt x="1516" y="975"/>
                    <a:pt x="1518" y="975"/>
                    <a:pt x="1521" y="976"/>
                  </a:cubicBezTo>
                  <a:close/>
                  <a:moveTo>
                    <a:pt x="2644" y="1012"/>
                  </a:moveTo>
                  <a:cubicBezTo>
                    <a:pt x="2647" y="1010"/>
                    <a:pt x="2647" y="1010"/>
                    <a:pt x="2647" y="1010"/>
                  </a:cubicBezTo>
                  <a:cubicBezTo>
                    <a:pt x="2647" y="1010"/>
                    <a:pt x="2647" y="1010"/>
                    <a:pt x="2641" y="1012"/>
                  </a:cubicBezTo>
                  <a:cubicBezTo>
                    <a:pt x="2641" y="1012"/>
                    <a:pt x="2641" y="1012"/>
                    <a:pt x="2644" y="1012"/>
                  </a:cubicBezTo>
                  <a:close/>
                  <a:moveTo>
                    <a:pt x="1521" y="976"/>
                  </a:moveTo>
                  <a:cubicBezTo>
                    <a:pt x="1526" y="977"/>
                    <a:pt x="1504" y="976"/>
                    <a:pt x="1509" y="977"/>
                  </a:cubicBezTo>
                  <a:cubicBezTo>
                    <a:pt x="1530" y="977"/>
                    <a:pt x="1512" y="979"/>
                    <a:pt x="1535" y="979"/>
                  </a:cubicBezTo>
                  <a:cubicBezTo>
                    <a:pt x="1542" y="977"/>
                    <a:pt x="1535" y="977"/>
                    <a:pt x="1521" y="976"/>
                  </a:cubicBezTo>
                  <a:close/>
                  <a:moveTo>
                    <a:pt x="3460" y="1029"/>
                  </a:moveTo>
                  <a:cubicBezTo>
                    <a:pt x="3459" y="1029"/>
                    <a:pt x="3459" y="1029"/>
                    <a:pt x="3459" y="1029"/>
                  </a:cubicBezTo>
                  <a:cubicBezTo>
                    <a:pt x="3465" y="1030"/>
                    <a:pt x="3468" y="1030"/>
                    <a:pt x="3460" y="1029"/>
                  </a:cubicBezTo>
                  <a:close/>
                  <a:moveTo>
                    <a:pt x="2796" y="1020"/>
                  </a:moveTo>
                  <a:cubicBezTo>
                    <a:pt x="2813" y="1020"/>
                    <a:pt x="2813" y="1020"/>
                    <a:pt x="2813" y="1020"/>
                  </a:cubicBezTo>
                  <a:cubicBezTo>
                    <a:pt x="2815" y="1018"/>
                    <a:pt x="2808" y="1020"/>
                    <a:pt x="2796" y="1020"/>
                  </a:cubicBezTo>
                  <a:close/>
                  <a:moveTo>
                    <a:pt x="3364" y="1033"/>
                  </a:moveTo>
                  <a:cubicBezTo>
                    <a:pt x="3361" y="1033"/>
                    <a:pt x="3358" y="1033"/>
                    <a:pt x="3355" y="1033"/>
                  </a:cubicBezTo>
                  <a:cubicBezTo>
                    <a:pt x="3360" y="1033"/>
                    <a:pt x="3363" y="1033"/>
                    <a:pt x="3364" y="1033"/>
                  </a:cubicBezTo>
                  <a:close/>
                  <a:moveTo>
                    <a:pt x="1272" y="962"/>
                  </a:moveTo>
                  <a:cubicBezTo>
                    <a:pt x="1272" y="962"/>
                    <a:pt x="1272" y="962"/>
                    <a:pt x="1277" y="962"/>
                  </a:cubicBezTo>
                  <a:cubicBezTo>
                    <a:pt x="1273" y="958"/>
                    <a:pt x="1273" y="958"/>
                    <a:pt x="1273" y="958"/>
                  </a:cubicBezTo>
                  <a:cubicBezTo>
                    <a:pt x="1273" y="958"/>
                    <a:pt x="1273" y="958"/>
                    <a:pt x="1272" y="962"/>
                  </a:cubicBezTo>
                  <a:close/>
                  <a:moveTo>
                    <a:pt x="2945" y="1022"/>
                  </a:moveTo>
                  <a:cubicBezTo>
                    <a:pt x="2945" y="1022"/>
                    <a:pt x="2945" y="1022"/>
                    <a:pt x="2936" y="1020"/>
                  </a:cubicBezTo>
                  <a:cubicBezTo>
                    <a:pt x="2937" y="1021"/>
                    <a:pt x="2931" y="1022"/>
                    <a:pt x="2945" y="1022"/>
                  </a:cubicBezTo>
                  <a:close/>
                  <a:moveTo>
                    <a:pt x="588" y="931"/>
                  </a:moveTo>
                  <a:cubicBezTo>
                    <a:pt x="588" y="931"/>
                    <a:pt x="588" y="931"/>
                    <a:pt x="593" y="931"/>
                  </a:cubicBezTo>
                  <a:cubicBezTo>
                    <a:pt x="593" y="931"/>
                    <a:pt x="593" y="931"/>
                    <a:pt x="626" y="932"/>
                  </a:cubicBezTo>
                  <a:cubicBezTo>
                    <a:pt x="625" y="931"/>
                    <a:pt x="623" y="930"/>
                    <a:pt x="612" y="929"/>
                  </a:cubicBezTo>
                  <a:cubicBezTo>
                    <a:pt x="601" y="930"/>
                    <a:pt x="596" y="931"/>
                    <a:pt x="588" y="931"/>
                  </a:cubicBezTo>
                  <a:close/>
                  <a:moveTo>
                    <a:pt x="705" y="943"/>
                  </a:moveTo>
                  <a:cubicBezTo>
                    <a:pt x="705" y="943"/>
                    <a:pt x="705" y="943"/>
                    <a:pt x="715" y="943"/>
                  </a:cubicBezTo>
                  <a:cubicBezTo>
                    <a:pt x="709" y="941"/>
                    <a:pt x="709" y="941"/>
                    <a:pt x="709" y="941"/>
                  </a:cubicBezTo>
                  <a:cubicBezTo>
                    <a:pt x="709" y="941"/>
                    <a:pt x="709" y="941"/>
                    <a:pt x="705" y="943"/>
                  </a:cubicBezTo>
                  <a:close/>
                  <a:moveTo>
                    <a:pt x="714" y="938"/>
                  </a:moveTo>
                  <a:cubicBezTo>
                    <a:pt x="702" y="937"/>
                    <a:pt x="690" y="936"/>
                    <a:pt x="694" y="938"/>
                  </a:cubicBezTo>
                  <a:cubicBezTo>
                    <a:pt x="693" y="938"/>
                    <a:pt x="692" y="938"/>
                    <a:pt x="692" y="938"/>
                  </a:cubicBezTo>
                  <a:cubicBezTo>
                    <a:pt x="703" y="939"/>
                    <a:pt x="713" y="940"/>
                    <a:pt x="714" y="938"/>
                  </a:cubicBezTo>
                  <a:close/>
                  <a:moveTo>
                    <a:pt x="3355" y="1033"/>
                  </a:moveTo>
                  <a:cubicBezTo>
                    <a:pt x="3352" y="1033"/>
                    <a:pt x="3348" y="1033"/>
                    <a:pt x="3345" y="1032"/>
                  </a:cubicBezTo>
                  <a:cubicBezTo>
                    <a:pt x="3349" y="1033"/>
                    <a:pt x="3352" y="1033"/>
                    <a:pt x="3355" y="1033"/>
                  </a:cubicBezTo>
                  <a:close/>
                  <a:moveTo>
                    <a:pt x="649" y="937"/>
                  </a:moveTo>
                  <a:cubicBezTo>
                    <a:pt x="638" y="937"/>
                    <a:pt x="642" y="939"/>
                    <a:pt x="620" y="937"/>
                  </a:cubicBezTo>
                  <a:cubicBezTo>
                    <a:pt x="607" y="936"/>
                    <a:pt x="637" y="935"/>
                    <a:pt x="643" y="935"/>
                  </a:cubicBezTo>
                  <a:cubicBezTo>
                    <a:pt x="627" y="933"/>
                    <a:pt x="627" y="933"/>
                    <a:pt x="626" y="932"/>
                  </a:cubicBezTo>
                  <a:cubicBezTo>
                    <a:pt x="612" y="934"/>
                    <a:pt x="602" y="939"/>
                    <a:pt x="618" y="941"/>
                  </a:cubicBezTo>
                  <a:cubicBezTo>
                    <a:pt x="634" y="940"/>
                    <a:pt x="653" y="942"/>
                    <a:pt x="654" y="943"/>
                  </a:cubicBezTo>
                  <a:cubicBezTo>
                    <a:pt x="659" y="943"/>
                    <a:pt x="652" y="942"/>
                    <a:pt x="653" y="942"/>
                  </a:cubicBezTo>
                  <a:cubicBezTo>
                    <a:pt x="653" y="942"/>
                    <a:pt x="653" y="942"/>
                    <a:pt x="672" y="943"/>
                  </a:cubicBezTo>
                  <a:cubicBezTo>
                    <a:pt x="677" y="941"/>
                    <a:pt x="640" y="939"/>
                    <a:pt x="649" y="937"/>
                  </a:cubicBezTo>
                  <a:close/>
                  <a:moveTo>
                    <a:pt x="983" y="957"/>
                  </a:moveTo>
                  <a:cubicBezTo>
                    <a:pt x="965" y="957"/>
                    <a:pt x="985" y="958"/>
                    <a:pt x="986" y="959"/>
                  </a:cubicBezTo>
                  <a:cubicBezTo>
                    <a:pt x="1011" y="959"/>
                    <a:pt x="985" y="957"/>
                    <a:pt x="983" y="957"/>
                  </a:cubicBezTo>
                  <a:close/>
                  <a:moveTo>
                    <a:pt x="1005" y="952"/>
                  </a:moveTo>
                  <a:cubicBezTo>
                    <a:pt x="1005" y="952"/>
                    <a:pt x="1005" y="952"/>
                    <a:pt x="985" y="951"/>
                  </a:cubicBezTo>
                  <a:cubicBezTo>
                    <a:pt x="982" y="951"/>
                    <a:pt x="989" y="952"/>
                    <a:pt x="994" y="952"/>
                  </a:cubicBezTo>
                  <a:cubicBezTo>
                    <a:pt x="1001" y="953"/>
                    <a:pt x="1007" y="952"/>
                    <a:pt x="1005" y="952"/>
                  </a:cubicBezTo>
                  <a:close/>
                  <a:moveTo>
                    <a:pt x="935" y="956"/>
                  </a:moveTo>
                  <a:cubicBezTo>
                    <a:pt x="935" y="953"/>
                    <a:pt x="935" y="953"/>
                    <a:pt x="935" y="953"/>
                  </a:cubicBezTo>
                  <a:cubicBezTo>
                    <a:pt x="932" y="954"/>
                    <a:pt x="931" y="954"/>
                    <a:pt x="926" y="954"/>
                  </a:cubicBezTo>
                  <a:cubicBezTo>
                    <a:pt x="926" y="954"/>
                    <a:pt x="926" y="954"/>
                    <a:pt x="935" y="956"/>
                  </a:cubicBezTo>
                  <a:close/>
                  <a:moveTo>
                    <a:pt x="771" y="944"/>
                  </a:moveTo>
                  <a:cubicBezTo>
                    <a:pt x="766" y="943"/>
                    <a:pt x="759" y="943"/>
                    <a:pt x="756" y="943"/>
                  </a:cubicBezTo>
                  <a:cubicBezTo>
                    <a:pt x="759" y="943"/>
                    <a:pt x="765" y="944"/>
                    <a:pt x="771" y="944"/>
                  </a:cubicBezTo>
                  <a:close/>
                  <a:moveTo>
                    <a:pt x="729" y="945"/>
                  </a:moveTo>
                  <a:cubicBezTo>
                    <a:pt x="729" y="945"/>
                    <a:pt x="729" y="945"/>
                    <a:pt x="747" y="945"/>
                  </a:cubicBezTo>
                  <a:cubicBezTo>
                    <a:pt x="735" y="944"/>
                    <a:pt x="735" y="944"/>
                    <a:pt x="735" y="944"/>
                  </a:cubicBezTo>
                  <a:cubicBezTo>
                    <a:pt x="735" y="944"/>
                    <a:pt x="735" y="944"/>
                    <a:pt x="729" y="945"/>
                  </a:cubicBezTo>
                  <a:close/>
                  <a:moveTo>
                    <a:pt x="665" y="932"/>
                  </a:moveTo>
                  <a:cubicBezTo>
                    <a:pt x="665" y="932"/>
                    <a:pt x="665" y="932"/>
                    <a:pt x="673" y="932"/>
                  </a:cubicBezTo>
                  <a:cubicBezTo>
                    <a:pt x="673" y="932"/>
                    <a:pt x="673" y="932"/>
                    <a:pt x="664" y="930"/>
                  </a:cubicBezTo>
                  <a:lnTo>
                    <a:pt x="665" y="932"/>
                  </a:lnTo>
                  <a:close/>
                  <a:moveTo>
                    <a:pt x="1541" y="957"/>
                  </a:moveTo>
                  <a:cubicBezTo>
                    <a:pt x="1543" y="955"/>
                    <a:pt x="1530" y="957"/>
                    <a:pt x="1518" y="958"/>
                  </a:cubicBezTo>
                  <a:cubicBezTo>
                    <a:pt x="1538" y="958"/>
                    <a:pt x="1538" y="958"/>
                    <a:pt x="1538" y="958"/>
                  </a:cubicBezTo>
                  <a:cubicBezTo>
                    <a:pt x="1538" y="958"/>
                    <a:pt x="1538" y="958"/>
                    <a:pt x="1541" y="957"/>
                  </a:cubicBezTo>
                  <a:close/>
                  <a:moveTo>
                    <a:pt x="2604" y="990"/>
                  </a:moveTo>
                  <a:cubicBezTo>
                    <a:pt x="2603" y="991"/>
                    <a:pt x="2605" y="991"/>
                    <a:pt x="2610" y="992"/>
                  </a:cubicBezTo>
                  <a:cubicBezTo>
                    <a:pt x="2611" y="991"/>
                    <a:pt x="2609" y="991"/>
                    <a:pt x="2604" y="990"/>
                  </a:cubicBezTo>
                  <a:close/>
                  <a:moveTo>
                    <a:pt x="2626" y="1009"/>
                  </a:moveTo>
                  <a:cubicBezTo>
                    <a:pt x="2627" y="1010"/>
                    <a:pt x="2630" y="1010"/>
                    <a:pt x="2633" y="1010"/>
                  </a:cubicBezTo>
                  <a:cubicBezTo>
                    <a:pt x="2633" y="1010"/>
                    <a:pt x="2633" y="1010"/>
                    <a:pt x="2626" y="1009"/>
                  </a:cubicBezTo>
                  <a:close/>
                  <a:moveTo>
                    <a:pt x="1046" y="943"/>
                  </a:moveTo>
                  <a:cubicBezTo>
                    <a:pt x="1021" y="943"/>
                    <a:pt x="1021" y="943"/>
                    <a:pt x="1021" y="943"/>
                  </a:cubicBezTo>
                  <a:cubicBezTo>
                    <a:pt x="1024" y="945"/>
                    <a:pt x="1034" y="943"/>
                    <a:pt x="1046" y="943"/>
                  </a:cubicBezTo>
                  <a:close/>
                  <a:moveTo>
                    <a:pt x="2087" y="983"/>
                  </a:moveTo>
                  <a:cubicBezTo>
                    <a:pt x="2088" y="983"/>
                    <a:pt x="2090" y="984"/>
                    <a:pt x="2091" y="984"/>
                  </a:cubicBezTo>
                  <a:cubicBezTo>
                    <a:pt x="2090" y="983"/>
                    <a:pt x="2088" y="983"/>
                    <a:pt x="2087" y="983"/>
                  </a:cubicBezTo>
                  <a:close/>
                  <a:moveTo>
                    <a:pt x="4477" y="1045"/>
                  </a:moveTo>
                  <a:cubicBezTo>
                    <a:pt x="4477" y="1045"/>
                    <a:pt x="4477" y="1045"/>
                    <a:pt x="4473" y="1048"/>
                  </a:cubicBezTo>
                  <a:cubicBezTo>
                    <a:pt x="4476" y="1047"/>
                    <a:pt x="4483" y="1047"/>
                    <a:pt x="4486" y="1048"/>
                  </a:cubicBezTo>
                  <a:lnTo>
                    <a:pt x="4477" y="1045"/>
                  </a:lnTo>
                  <a:close/>
                  <a:moveTo>
                    <a:pt x="1148" y="957"/>
                  </a:moveTo>
                  <a:cubicBezTo>
                    <a:pt x="1148" y="957"/>
                    <a:pt x="1148" y="957"/>
                    <a:pt x="1147" y="957"/>
                  </a:cubicBezTo>
                  <a:cubicBezTo>
                    <a:pt x="1146" y="958"/>
                    <a:pt x="1146" y="958"/>
                    <a:pt x="1148" y="957"/>
                  </a:cubicBezTo>
                  <a:close/>
                  <a:moveTo>
                    <a:pt x="4417" y="1045"/>
                  </a:moveTo>
                  <a:cubicBezTo>
                    <a:pt x="4417" y="1045"/>
                    <a:pt x="4417" y="1045"/>
                    <a:pt x="4376" y="1046"/>
                  </a:cubicBezTo>
                  <a:cubicBezTo>
                    <a:pt x="4377" y="1046"/>
                    <a:pt x="4370" y="1044"/>
                    <a:pt x="4377" y="1044"/>
                  </a:cubicBezTo>
                  <a:cubicBezTo>
                    <a:pt x="4367" y="1043"/>
                    <a:pt x="4358" y="1043"/>
                    <a:pt x="4371" y="1042"/>
                  </a:cubicBezTo>
                  <a:cubicBezTo>
                    <a:pt x="4272" y="1046"/>
                    <a:pt x="4171" y="1037"/>
                    <a:pt x="4074" y="1037"/>
                  </a:cubicBezTo>
                  <a:cubicBezTo>
                    <a:pt x="4067" y="1037"/>
                    <a:pt x="4071" y="1036"/>
                    <a:pt x="4073" y="1035"/>
                  </a:cubicBezTo>
                  <a:cubicBezTo>
                    <a:pt x="4055" y="1037"/>
                    <a:pt x="4056" y="1033"/>
                    <a:pt x="4046" y="1032"/>
                  </a:cubicBezTo>
                  <a:cubicBezTo>
                    <a:pt x="4046" y="1032"/>
                    <a:pt x="4046" y="1032"/>
                    <a:pt x="4020" y="1036"/>
                  </a:cubicBezTo>
                  <a:cubicBezTo>
                    <a:pt x="4010" y="1033"/>
                    <a:pt x="4018" y="1033"/>
                    <a:pt x="4017" y="1032"/>
                  </a:cubicBezTo>
                  <a:cubicBezTo>
                    <a:pt x="3967" y="1030"/>
                    <a:pt x="3919" y="1032"/>
                    <a:pt x="3879" y="1029"/>
                  </a:cubicBezTo>
                  <a:cubicBezTo>
                    <a:pt x="3866" y="1029"/>
                    <a:pt x="3882" y="1031"/>
                    <a:pt x="3865" y="1031"/>
                  </a:cubicBezTo>
                  <a:cubicBezTo>
                    <a:pt x="3887" y="1029"/>
                    <a:pt x="3821" y="1028"/>
                    <a:pt x="3829" y="1026"/>
                  </a:cubicBezTo>
                  <a:cubicBezTo>
                    <a:pt x="3812" y="1029"/>
                    <a:pt x="3770" y="1025"/>
                    <a:pt x="3777" y="1031"/>
                  </a:cubicBezTo>
                  <a:cubicBezTo>
                    <a:pt x="3757" y="1030"/>
                    <a:pt x="3760" y="1028"/>
                    <a:pt x="3766" y="1028"/>
                  </a:cubicBezTo>
                  <a:cubicBezTo>
                    <a:pt x="3743" y="1027"/>
                    <a:pt x="3724" y="1027"/>
                    <a:pt x="3705" y="1024"/>
                  </a:cubicBezTo>
                  <a:cubicBezTo>
                    <a:pt x="3692" y="1025"/>
                    <a:pt x="3597" y="1020"/>
                    <a:pt x="3576" y="1023"/>
                  </a:cubicBezTo>
                  <a:cubicBezTo>
                    <a:pt x="3591" y="1021"/>
                    <a:pt x="3575" y="1022"/>
                    <a:pt x="3562" y="1021"/>
                  </a:cubicBezTo>
                  <a:cubicBezTo>
                    <a:pt x="3562" y="1021"/>
                    <a:pt x="3562" y="1021"/>
                    <a:pt x="3574" y="1019"/>
                  </a:cubicBezTo>
                  <a:cubicBezTo>
                    <a:pt x="3574" y="1019"/>
                    <a:pt x="3574" y="1019"/>
                    <a:pt x="3543" y="1018"/>
                  </a:cubicBezTo>
                  <a:cubicBezTo>
                    <a:pt x="3537" y="1018"/>
                    <a:pt x="3535" y="1018"/>
                    <a:pt x="3535" y="1018"/>
                  </a:cubicBezTo>
                  <a:cubicBezTo>
                    <a:pt x="3530" y="1018"/>
                    <a:pt x="3536" y="1019"/>
                    <a:pt x="3523" y="1019"/>
                  </a:cubicBezTo>
                  <a:cubicBezTo>
                    <a:pt x="3502" y="1019"/>
                    <a:pt x="3501" y="1018"/>
                    <a:pt x="3489" y="1016"/>
                  </a:cubicBezTo>
                  <a:cubicBezTo>
                    <a:pt x="3489" y="1016"/>
                    <a:pt x="3489" y="1016"/>
                    <a:pt x="3493" y="1016"/>
                  </a:cubicBezTo>
                  <a:cubicBezTo>
                    <a:pt x="3493" y="1016"/>
                    <a:pt x="3493" y="1016"/>
                    <a:pt x="3478" y="1015"/>
                  </a:cubicBezTo>
                  <a:cubicBezTo>
                    <a:pt x="3468" y="1015"/>
                    <a:pt x="3515" y="1019"/>
                    <a:pt x="3481" y="1019"/>
                  </a:cubicBezTo>
                  <a:cubicBezTo>
                    <a:pt x="3481" y="1018"/>
                    <a:pt x="3461" y="1014"/>
                    <a:pt x="3451" y="1016"/>
                  </a:cubicBezTo>
                  <a:cubicBezTo>
                    <a:pt x="3469" y="1016"/>
                    <a:pt x="3467" y="1018"/>
                    <a:pt x="3460" y="1018"/>
                  </a:cubicBezTo>
                  <a:cubicBezTo>
                    <a:pt x="3460" y="1018"/>
                    <a:pt x="3460" y="1018"/>
                    <a:pt x="3436" y="1018"/>
                  </a:cubicBezTo>
                  <a:cubicBezTo>
                    <a:pt x="3436" y="1018"/>
                    <a:pt x="3436" y="1018"/>
                    <a:pt x="3444" y="1015"/>
                  </a:cubicBezTo>
                  <a:cubicBezTo>
                    <a:pt x="3374" y="1013"/>
                    <a:pt x="3300" y="1013"/>
                    <a:pt x="3225" y="1011"/>
                  </a:cubicBezTo>
                  <a:cubicBezTo>
                    <a:pt x="3226" y="1013"/>
                    <a:pt x="3172" y="1009"/>
                    <a:pt x="3179" y="1013"/>
                  </a:cubicBezTo>
                  <a:cubicBezTo>
                    <a:pt x="3179" y="1013"/>
                    <a:pt x="3179" y="1013"/>
                    <a:pt x="3182" y="1013"/>
                  </a:cubicBezTo>
                  <a:cubicBezTo>
                    <a:pt x="3200" y="1014"/>
                    <a:pt x="3176" y="1016"/>
                    <a:pt x="3161" y="1015"/>
                  </a:cubicBezTo>
                  <a:cubicBezTo>
                    <a:pt x="3177" y="1014"/>
                    <a:pt x="3133" y="1010"/>
                    <a:pt x="3171" y="1011"/>
                  </a:cubicBezTo>
                  <a:cubicBezTo>
                    <a:pt x="3171" y="1011"/>
                    <a:pt x="3171" y="1011"/>
                    <a:pt x="3142" y="1008"/>
                  </a:cubicBezTo>
                  <a:cubicBezTo>
                    <a:pt x="3126" y="1001"/>
                    <a:pt x="3065" y="1007"/>
                    <a:pt x="3021" y="1003"/>
                  </a:cubicBezTo>
                  <a:cubicBezTo>
                    <a:pt x="3022" y="1004"/>
                    <a:pt x="3023" y="1004"/>
                    <a:pt x="3023" y="1004"/>
                  </a:cubicBezTo>
                  <a:cubicBezTo>
                    <a:pt x="2983" y="1001"/>
                    <a:pt x="2934" y="1003"/>
                    <a:pt x="2925" y="1002"/>
                  </a:cubicBezTo>
                  <a:cubicBezTo>
                    <a:pt x="2925" y="1002"/>
                    <a:pt x="2925" y="1002"/>
                    <a:pt x="2921" y="1004"/>
                  </a:cubicBezTo>
                  <a:cubicBezTo>
                    <a:pt x="2887" y="1000"/>
                    <a:pt x="2883" y="999"/>
                    <a:pt x="2843" y="1000"/>
                  </a:cubicBezTo>
                  <a:cubicBezTo>
                    <a:pt x="2843" y="1000"/>
                    <a:pt x="2848" y="1001"/>
                    <a:pt x="2841" y="1001"/>
                  </a:cubicBezTo>
                  <a:cubicBezTo>
                    <a:pt x="2832" y="999"/>
                    <a:pt x="2822" y="997"/>
                    <a:pt x="2794" y="997"/>
                  </a:cubicBezTo>
                  <a:cubicBezTo>
                    <a:pt x="2794" y="997"/>
                    <a:pt x="2794" y="997"/>
                    <a:pt x="2795" y="998"/>
                  </a:cubicBezTo>
                  <a:cubicBezTo>
                    <a:pt x="2795" y="998"/>
                    <a:pt x="2795" y="998"/>
                    <a:pt x="2752" y="996"/>
                  </a:cubicBezTo>
                  <a:cubicBezTo>
                    <a:pt x="2752" y="1002"/>
                    <a:pt x="2678" y="990"/>
                    <a:pt x="2665" y="996"/>
                  </a:cubicBezTo>
                  <a:cubicBezTo>
                    <a:pt x="2656" y="994"/>
                    <a:pt x="2624" y="993"/>
                    <a:pt x="2610" y="992"/>
                  </a:cubicBezTo>
                  <a:cubicBezTo>
                    <a:pt x="2610" y="992"/>
                    <a:pt x="2609" y="992"/>
                    <a:pt x="2607" y="992"/>
                  </a:cubicBezTo>
                  <a:cubicBezTo>
                    <a:pt x="2590" y="989"/>
                    <a:pt x="2559" y="992"/>
                    <a:pt x="2541" y="991"/>
                  </a:cubicBezTo>
                  <a:cubicBezTo>
                    <a:pt x="2529" y="990"/>
                    <a:pt x="2534" y="989"/>
                    <a:pt x="2539" y="988"/>
                  </a:cubicBezTo>
                  <a:cubicBezTo>
                    <a:pt x="2515" y="990"/>
                    <a:pt x="2473" y="983"/>
                    <a:pt x="2465" y="984"/>
                  </a:cubicBezTo>
                  <a:cubicBezTo>
                    <a:pt x="2447" y="984"/>
                    <a:pt x="2458" y="986"/>
                    <a:pt x="2453" y="988"/>
                  </a:cubicBezTo>
                  <a:cubicBezTo>
                    <a:pt x="2427" y="986"/>
                    <a:pt x="2458" y="982"/>
                    <a:pt x="2423" y="984"/>
                  </a:cubicBezTo>
                  <a:cubicBezTo>
                    <a:pt x="2427" y="984"/>
                    <a:pt x="2435" y="984"/>
                    <a:pt x="2432" y="985"/>
                  </a:cubicBezTo>
                  <a:cubicBezTo>
                    <a:pt x="2418" y="985"/>
                    <a:pt x="2394" y="991"/>
                    <a:pt x="2381" y="989"/>
                  </a:cubicBezTo>
                  <a:cubicBezTo>
                    <a:pt x="2381" y="989"/>
                    <a:pt x="2381" y="989"/>
                    <a:pt x="2390" y="988"/>
                  </a:cubicBezTo>
                  <a:cubicBezTo>
                    <a:pt x="2365" y="986"/>
                    <a:pt x="2332" y="992"/>
                    <a:pt x="2328" y="988"/>
                  </a:cubicBezTo>
                  <a:cubicBezTo>
                    <a:pt x="2328" y="988"/>
                    <a:pt x="2328" y="988"/>
                    <a:pt x="2330" y="986"/>
                  </a:cubicBezTo>
                  <a:cubicBezTo>
                    <a:pt x="2288" y="987"/>
                    <a:pt x="2312" y="984"/>
                    <a:pt x="2270" y="985"/>
                  </a:cubicBezTo>
                  <a:cubicBezTo>
                    <a:pt x="2270" y="985"/>
                    <a:pt x="2270" y="985"/>
                    <a:pt x="2271" y="986"/>
                  </a:cubicBezTo>
                  <a:cubicBezTo>
                    <a:pt x="2252" y="985"/>
                    <a:pt x="2242" y="987"/>
                    <a:pt x="2233" y="984"/>
                  </a:cubicBezTo>
                  <a:cubicBezTo>
                    <a:pt x="2233" y="984"/>
                    <a:pt x="2233" y="984"/>
                    <a:pt x="2240" y="983"/>
                  </a:cubicBezTo>
                  <a:cubicBezTo>
                    <a:pt x="2217" y="983"/>
                    <a:pt x="2215" y="983"/>
                    <a:pt x="2191" y="982"/>
                  </a:cubicBezTo>
                  <a:cubicBezTo>
                    <a:pt x="2189" y="982"/>
                    <a:pt x="2177" y="981"/>
                    <a:pt x="2174" y="982"/>
                  </a:cubicBezTo>
                  <a:cubicBezTo>
                    <a:pt x="2173" y="979"/>
                    <a:pt x="2120" y="979"/>
                    <a:pt x="2110" y="979"/>
                  </a:cubicBezTo>
                  <a:cubicBezTo>
                    <a:pt x="2128" y="980"/>
                    <a:pt x="2119" y="980"/>
                    <a:pt x="2114" y="981"/>
                  </a:cubicBezTo>
                  <a:cubicBezTo>
                    <a:pt x="2103" y="979"/>
                    <a:pt x="2096" y="978"/>
                    <a:pt x="2081" y="980"/>
                  </a:cubicBezTo>
                  <a:cubicBezTo>
                    <a:pt x="2079" y="976"/>
                    <a:pt x="2077" y="973"/>
                    <a:pt x="2050" y="972"/>
                  </a:cubicBezTo>
                  <a:cubicBezTo>
                    <a:pt x="2054" y="972"/>
                    <a:pt x="2058" y="973"/>
                    <a:pt x="2055" y="973"/>
                  </a:cubicBezTo>
                  <a:cubicBezTo>
                    <a:pt x="2052" y="974"/>
                    <a:pt x="2045" y="973"/>
                    <a:pt x="2043" y="973"/>
                  </a:cubicBezTo>
                  <a:cubicBezTo>
                    <a:pt x="2040" y="973"/>
                    <a:pt x="2049" y="974"/>
                    <a:pt x="2046" y="975"/>
                  </a:cubicBezTo>
                  <a:cubicBezTo>
                    <a:pt x="2026" y="972"/>
                    <a:pt x="2011" y="974"/>
                    <a:pt x="1982" y="972"/>
                  </a:cubicBezTo>
                  <a:cubicBezTo>
                    <a:pt x="1991" y="973"/>
                    <a:pt x="1983" y="974"/>
                    <a:pt x="1980" y="975"/>
                  </a:cubicBezTo>
                  <a:cubicBezTo>
                    <a:pt x="1978" y="971"/>
                    <a:pt x="1940" y="977"/>
                    <a:pt x="1951" y="972"/>
                  </a:cubicBezTo>
                  <a:cubicBezTo>
                    <a:pt x="1894" y="973"/>
                    <a:pt x="1807" y="968"/>
                    <a:pt x="1784" y="971"/>
                  </a:cubicBezTo>
                  <a:cubicBezTo>
                    <a:pt x="1778" y="972"/>
                    <a:pt x="1763" y="969"/>
                    <a:pt x="1753" y="969"/>
                  </a:cubicBezTo>
                  <a:cubicBezTo>
                    <a:pt x="1753" y="969"/>
                    <a:pt x="1753" y="969"/>
                    <a:pt x="1754" y="970"/>
                  </a:cubicBezTo>
                  <a:cubicBezTo>
                    <a:pt x="1726" y="967"/>
                    <a:pt x="1732" y="969"/>
                    <a:pt x="1700" y="965"/>
                  </a:cubicBezTo>
                  <a:cubicBezTo>
                    <a:pt x="1713" y="967"/>
                    <a:pt x="1708" y="968"/>
                    <a:pt x="1694" y="969"/>
                  </a:cubicBezTo>
                  <a:cubicBezTo>
                    <a:pt x="1694" y="969"/>
                    <a:pt x="1694" y="969"/>
                    <a:pt x="1672" y="965"/>
                  </a:cubicBezTo>
                  <a:cubicBezTo>
                    <a:pt x="1672" y="965"/>
                    <a:pt x="1672" y="965"/>
                    <a:pt x="1667" y="967"/>
                  </a:cubicBezTo>
                  <a:cubicBezTo>
                    <a:pt x="1658" y="966"/>
                    <a:pt x="1648" y="966"/>
                    <a:pt x="1638" y="966"/>
                  </a:cubicBezTo>
                  <a:cubicBezTo>
                    <a:pt x="1642" y="967"/>
                    <a:pt x="1640" y="967"/>
                    <a:pt x="1640" y="967"/>
                  </a:cubicBezTo>
                  <a:cubicBezTo>
                    <a:pt x="1639" y="967"/>
                    <a:pt x="1639" y="967"/>
                    <a:pt x="1638" y="966"/>
                  </a:cubicBezTo>
                  <a:cubicBezTo>
                    <a:pt x="1629" y="963"/>
                    <a:pt x="1594" y="963"/>
                    <a:pt x="1589" y="961"/>
                  </a:cubicBezTo>
                  <a:cubicBezTo>
                    <a:pt x="1578" y="964"/>
                    <a:pt x="1562" y="959"/>
                    <a:pt x="1554" y="962"/>
                  </a:cubicBezTo>
                  <a:cubicBezTo>
                    <a:pt x="1551" y="962"/>
                    <a:pt x="1547" y="961"/>
                    <a:pt x="1542" y="961"/>
                  </a:cubicBezTo>
                  <a:cubicBezTo>
                    <a:pt x="1547" y="959"/>
                    <a:pt x="1549" y="958"/>
                    <a:pt x="1540" y="958"/>
                  </a:cubicBezTo>
                  <a:cubicBezTo>
                    <a:pt x="1539" y="958"/>
                    <a:pt x="1538" y="958"/>
                    <a:pt x="1538" y="958"/>
                  </a:cubicBezTo>
                  <a:cubicBezTo>
                    <a:pt x="1538" y="958"/>
                    <a:pt x="1538" y="958"/>
                    <a:pt x="1534" y="960"/>
                  </a:cubicBezTo>
                  <a:cubicBezTo>
                    <a:pt x="1525" y="959"/>
                    <a:pt x="1515" y="959"/>
                    <a:pt x="1509" y="959"/>
                  </a:cubicBezTo>
                  <a:cubicBezTo>
                    <a:pt x="1512" y="959"/>
                    <a:pt x="1515" y="958"/>
                    <a:pt x="1518" y="958"/>
                  </a:cubicBezTo>
                  <a:cubicBezTo>
                    <a:pt x="1514" y="958"/>
                    <a:pt x="1511" y="958"/>
                    <a:pt x="1507" y="959"/>
                  </a:cubicBezTo>
                  <a:cubicBezTo>
                    <a:pt x="1506" y="959"/>
                    <a:pt x="1505" y="958"/>
                    <a:pt x="1504" y="958"/>
                  </a:cubicBezTo>
                  <a:cubicBezTo>
                    <a:pt x="1504" y="959"/>
                    <a:pt x="1505" y="959"/>
                    <a:pt x="1506" y="959"/>
                  </a:cubicBezTo>
                  <a:cubicBezTo>
                    <a:pt x="1500" y="959"/>
                    <a:pt x="1494" y="959"/>
                    <a:pt x="1486" y="958"/>
                  </a:cubicBezTo>
                  <a:cubicBezTo>
                    <a:pt x="1454" y="960"/>
                    <a:pt x="1415" y="952"/>
                    <a:pt x="1379" y="955"/>
                  </a:cubicBezTo>
                  <a:cubicBezTo>
                    <a:pt x="1385" y="955"/>
                    <a:pt x="1392" y="955"/>
                    <a:pt x="1394" y="956"/>
                  </a:cubicBezTo>
                  <a:cubicBezTo>
                    <a:pt x="1364" y="954"/>
                    <a:pt x="1335" y="956"/>
                    <a:pt x="1316" y="954"/>
                  </a:cubicBezTo>
                  <a:cubicBezTo>
                    <a:pt x="1316" y="954"/>
                    <a:pt x="1316" y="954"/>
                    <a:pt x="1317" y="953"/>
                  </a:cubicBezTo>
                  <a:cubicBezTo>
                    <a:pt x="1296" y="951"/>
                    <a:pt x="1279" y="950"/>
                    <a:pt x="1261" y="950"/>
                  </a:cubicBezTo>
                  <a:cubicBezTo>
                    <a:pt x="1261" y="950"/>
                    <a:pt x="1261" y="950"/>
                    <a:pt x="1260" y="948"/>
                  </a:cubicBezTo>
                  <a:cubicBezTo>
                    <a:pt x="1235" y="948"/>
                    <a:pt x="1180" y="942"/>
                    <a:pt x="1164" y="946"/>
                  </a:cubicBezTo>
                  <a:cubicBezTo>
                    <a:pt x="1158" y="944"/>
                    <a:pt x="1129" y="945"/>
                    <a:pt x="1115" y="944"/>
                  </a:cubicBezTo>
                  <a:cubicBezTo>
                    <a:pt x="1115" y="944"/>
                    <a:pt x="1115" y="944"/>
                    <a:pt x="1111" y="945"/>
                  </a:cubicBezTo>
                  <a:cubicBezTo>
                    <a:pt x="1092" y="945"/>
                    <a:pt x="1080" y="945"/>
                    <a:pt x="1069" y="944"/>
                  </a:cubicBezTo>
                  <a:cubicBezTo>
                    <a:pt x="1031" y="946"/>
                    <a:pt x="995" y="942"/>
                    <a:pt x="962" y="941"/>
                  </a:cubicBezTo>
                  <a:cubicBezTo>
                    <a:pt x="962" y="941"/>
                    <a:pt x="962" y="941"/>
                    <a:pt x="961" y="941"/>
                  </a:cubicBezTo>
                  <a:cubicBezTo>
                    <a:pt x="961" y="941"/>
                    <a:pt x="961" y="941"/>
                    <a:pt x="927" y="939"/>
                  </a:cubicBezTo>
                  <a:cubicBezTo>
                    <a:pt x="936" y="941"/>
                    <a:pt x="921" y="938"/>
                    <a:pt x="910" y="938"/>
                  </a:cubicBezTo>
                  <a:cubicBezTo>
                    <a:pt x="900" y="937"/>
                    <a:pt x="882" y="937"/>
                    <a:pt x="869" y="938"/>
                  </a:cubicBezTo>
                  <a:cubicBezTo>
                    <a:pt x="869" y="938"/>
                    <a:pt x="869" y="938"/>
                    <a:pt x="848" y="937"/>
                  </a:cubicBezTo>
                  <a:cubicBezTo>
                    <a:pt x="872" y="939"/>
                    <a:pt x="846" y="939"/>
                    <a:pt x="844" y="941"/>
                  </a:cubicBezTo>
                  <a:cubicBezTo>
                    <a:pt x="844" y="941"/>
                    <a:pt x="844" y="941"/>
                    <a:pt x="831" y="939"/>
                  </a:cubicBezTo>
                  <a:cubicBezTo>
                    <a:pt x="825" y="940"/>
                    <a:pt x="839" y="941"/>
                    <a:pt x="829" y="941"/>
                  </a:cubicBezTo>
                  <a:cubicBezTo>
                    <a:pt x="820" y="940"/>
                    <a:pt x="793" y="939"/>
                    <a:pt x="784" y="937"/>
                  </a:cubicBezTo>
                  <a:cubicBezTo>
                    <a:pt x="785" y="936"/>
                    <a:pt x="789" y="936"/>
                    <a:pt x="793" y="936"/>
                  </a:cubicBezTo>
                  <a:cubicBezTo>
                    <a:pt x="792" y="936"/>
                    <a:pt x="790" y="935"/>
                    <a:pt x="789" y="935"/>
                  </a:cubicBezTo>
                  <a:cubicBezTo>
                    <a:pt x="774" y="935"/>
                    <a:pt x="777" y="935"/>
                    <a:pt x="778" y="934"/>
                  </a:cubicBezTo>
                  <a:cubicBezTo>
                    <a:pt x="759" y="936"/>
                    <a:pt x="748" y="934"/>
                    <a:pt x="733" y="936"/>
                  </a:cubicBezTo>
                  <a:cubicBezTo>
                    <a:pt x="754" y="933"/>
                    <a:pt x="688" y="935"/>
                    <a:pt x="701" y="932"/>
                  </a:cubicBezTo>
                  <a:cubicBezTo>
                    <a:pt x="687" y="934"/>
                    <a:pt x="691" y="932"/>
                    <a:pt x="682" y="934"/>
                  </a:cubicBezTo>
                  <a:cubicBezTo>
                    <a:pt x="702" y="934"/>
                    <a:pt x="723" y="937"/>
                    <a:pt x="739" y="939"/>
                  </a:cubicBezTo>
                  <a:cubicBezTo>
                    <a:pt x="739" y="939"/>
                    <a:pt x="739" y="939"/>
                    <a:pt x="723" y="940"/>
                  </a:cubicBezTo>
                  <a:cubicBezTo>
                    <a:pt x="733" y="943"/>
                    <a:pt x="759" y="940"/>
                    <a:pt x="769" y="941"/>
                  </a:cubicBezTo>
                  <a:cubicBezTo>
                    <a:pt x="763" y="940"/>
                    <a:pt x="748" y="941"/>
                    <a:pt x="747" y="941"/>
                  </a:cubicBezTo>
                  <a:cubicBezTo>
                    <a:pt x="747" y="941"/>
                    <a:pt x="747" y="941"/>
                    <a:pt x="752" y="939"/>
                  </a:cubicBezTo>
                  <a:cubicBezTo>
                    <a:pt x="775" y="939"/>
                    <a:pt x="793" y="941"/>
                    <a:pt x="810" y="943"/>
                  </a:cubicBezTo>
                  <a:cubicBezTo>
                    <a:pt x="794" y="943"/>
                    <a:pt x="829" y="945"/>
                    <a:pt x="817" y="946"/>
                  </a:cubicBezTo>
                  <a:cubicBezTo>
                    <a:pt x="817" y="946"/>
                    <a:pt x="817" y="946"/>
                    <a:pt x="805" y="946"/>
                  </a:cubicBezTo>
                  <a:cubicBezTo>
                    <a:pt x="799" y="946"/>
                    <a:pt x="811" y="948"/>
                    <a:pt x="818" y="949"/>
                  </a:cubicBezTo>
                  <a:cubicBezTo>
                    <a:pt x="857" y="949"/>
                    <a:pt x="928" y="952"/>
                    <a:pt x="942" y="951"/>
                  </a:cubicBezTo>
                  <a:cubicBezTo>
                    <a:pt x="934" y="951"/>
                    <a:pt x="919" y="950"/>
                    <a:pt x="912" y="949"/>
                  </a:cubicBezTo>
                  <a:cubicBezTo>
                    <a:pt x="912" y="949"/>
                    <a:pt x="912" y="949"/>
                    <a:pt x="931" y="949"/>
                  </a:cubicBezTo>
                  <a:cubicBezTo>
                    <a:pt x="916" y="948"/>
                    <a:pt x="904" y="950"/>
                    <a:pt x="882" y="949"/>
                  </a:cubicBezTo>
                  <a:cubicBezTo>
                    <a:pt x="886" y="946"/>
                    <a:pt x="870" y="944"/>
                    <a:pt x="887" y="942"/>
                  </a:cubicBezTo>
                  <a:cubicBezTo>
                    <a:pt x="929" y="941"/>
                    <a:pt x="921" y="948"/>
                    <a:pt x="971" y="949"/>
                  </a:cubicBezTo>
                  <a:cubicBezTo>
                    <a:pt x="976" y="949"/>
                    <a:pt x="961" y="945"/>
                    <a:pt x="988" y="948"/>
                  </a:cubicBezTo>
                  <a:cubicBezTo>
                    <a:pt x="1021" y="950"/>
                    <a:pt x="1046" y="954"/>
                    <a:pt x="1046" y="958"/>
                  </a:cubicBezTo>
                  <a:cubicBezTo>
                    <a:pt x="1032" y="956"/>
                    <a:pt x="1003" y="953"/>
                    <a:pt x="999" y="956"/>
                  </a:cubicBezTo>
                  <a:cubicBezTo>
                    <a:pt x="1013" y="957"/>
                    <a:pt x="1037" y="959"/>
                    <a:pt x="1039" y="960"/>
                  </a:cubicBezTo>
                  <a:cubicBezTo>
                    <a:pt x="1053" y="958"/>
                    <a:pt x="1012" y="959"/>
                    <a:pt x="1031" y="957"/>
                  </a:cubicBezTo>
                  <a:cubicBezTo>
                    <a:pt x="1041" y="957"/>
                    <a:pt x="1045" y="958"/>
                    <a:pt x="1050" y="959"/>
                  </a:cubicBezTo>
                  <a:cubicBezTo>
                    <a:pt x="1043" y="957"/>
                    <a:pt x="1059" y="957"/>
                    <a:pt x="1062" y="956"/>
                  </a:cubicBezTo>
                  <a:cubicBezTo>
                    <a:pt x="1094" y="957"/>
                    <a:pt x="1113" y="957"/>
                    <a:pt x="1147" y="957"/>
                  </a:cubicBezTo>
                  <a:cubicBezTo>
                    <a:pt x="1149" y="957"/>
                    <a:pt x="1153" y="956"/>
                    <a:pt x="1152" y="956"/>
                  </a:cubicBezTo>
                  <a:cubicBezTo>
                    <a:pt x="1169" y="957"/>
                    <a:pt x="1193" y="962"/>
                    <a:pt x="1186" y="963"/>
                  </a:cubicBezTo>
                  <a:cubicBezTo>
                    <a:pt x="1206" y="964"/>
                    <a:pt x="1207" y="963"/>
                    <a:pt x="1224" y="964"/>
                  </a:cubicBezTo>
                  <a:cubicBezTo>
                    <a:pt x="1197" y="966"/>
                    <a:pt x="1229" y="964"/>
                    <a:pt x="1232" y="966"/>
                  </a:cubicBezTo>
                  <a:cubicBezTo>
                    <a:pt x="1250" y="967"/>
                    <a:pt x="1238" y="965"/>
                    <a:pt x="1246" y="965"/>
                  </a:cubicBezTo>
                  <a:cubicBezTo>
                    <a:pt x="1249" y="965"/>
                    <a:pt x="1256" y="966"/>
                    <a:pt x="1256" y="967"/>
                  </a:cubicBezTo>
                  <a:cubicBezTo>
                    <a:pt x="1267" y="965"/>
                    <a:pt x="1236" y="961"/>
                    <a:pt x="1249" y="959"/>
                  </a:cubicBezTo>
                  <a:cubicBezTo>
                    <a:pt x="1257" y="958"/>
                    <a:pt x="1294" y="956"/>
                    <a:pt x="1297" y="956"/>
                  </a:cubicBezTo>
                  <a:cubicBezTo>
                    <a:pt x="1305" y="959"/>
                    <a:pt x="1302" y="968"/>
                    <a:pt x="1290" y="971"/>
                  </a:cubicBezTo>
                  <a:cubicBezTo>
                    <a:pt x="1291" y="972"/>
                    <a:pt x="1306" y="970"/>
                    <a:pt x="1314" y="970"/>
                  </a:cubicBezTo>
                  <a:cubicBezTo>
                    <a:pt x="1336" y="968"/>
                    <a:pt x="1347" y="973"/>
                    <a:pt x="1365" y="972"/>
                  </a:cubicBezTo>
                  <a:cubicBezTo>
                    <a:pt x="1365" y="972"/>
                    <a:pt x="1365" y="972"/>
                    <a:pt x="1352" y="970"/>
                  </a:cubicBezTo>
                  <a:cubicBezTo>
                    <a:pt x="1355" y="970"/>
                    <a:pt x="1381" y="971"/>
                    <a:pt x="1386" y="972"/>
                  </a:cubicBezTo>
                  <a:cubicBezTo>
                    <a:pt x="1386" y="971"/>
                    <a:pt x="1372" y="967"/>
                    <a:pt x="1380" y="966"/>
                  </a:cubicBezTo>
                  <a:cubicBezTo>
                    <a:pt x="1413" y="967"/>
                    <a:pt x="1444" y="973"/>
                    <a:pt x="1442" y="975"/>
                  </a:cubicBezTo>
                  <a:cubicBezTo>
                    <a:pt x="1442" y="975"/>
                    <a:pt x="1442" y="975"/>
                    <a:pt x="1392" y="971"/>
                  </a:cubicBezTo>
                  <a:cubicBezTo>
                    <a:pt x="1390" y="973"/>
                    <a:pt x="1427" y="974"/>
                    <a:pt x="1425" y="977"/>
                  </a:cubicBezTo>
                  <a:cubicBezTo>
                    <a:pt x="1425" y="977"/>
                    <a:pt x="1425" y="977"/>
                    <a:pt x="1471" y="978"/>
                  </a:cubicBezTo>
                  <a:cubicBezTo>
                    <a:pt x="1465" y="977"/>
                    <a:pt x="1448" y="976"/>
                    <a:pt x="1455" y="975"/>
                  </a:cubicBezTo>
                  <a:cubicBezTo>
                    <a:pt x="1474" y="976"/>
                    <a:pt x="1465" y="975"/>
                    <a:pt x="1478" y="974"/>
                  </a:cubicBezTo>
                  <a:cubicBezTo>
                    <a:pt x="1456" y="971"/>
                    <a:pt x="1414" y="962"/>
                    <a:pt x="1399" y="959"/>
                  </a:cubicBezTo>
                  <a:cubicBezTo>
                    <a:pt x="1399" y="959"/>
                    <a:pt x="1399" y="959"/>
                    <a:pt x="1423" y="961"/>
                  </a:cubicBezTo>
                  <a:cubicBezTo>
                    <a:pt x="1423" y="961"/>
                    <a:pt x="1423" y="961"/>
                    <a:pt x="1429" y="960"/>
                  </a:cubicBezTo>
                  <a:cubicBezTo>
                    <a:pt x="1460" y="962"/>
                    <a:pt x="1488" y="972"/>
                    <a:pt x="1496" y="974"/>
                  </a:cubicBezTo>
                  <a:cubicBezTo>
                    <a:pt x="1514" y="974"/>
                    <a:pt x="1508" y="969"/>
                    <a:pt x="1504" y="968"/>
                  </a:cubicBezTo>
                  <a:cubicBezTo>
                    <a:pt x="1539" y="969"/>
                    <a:pt x="1538" y="976"/>
                    <a:pt x="1573" y="976"/>
                  </a:cubicBezTo>
                  <a:cubicBezTo>
                    <a:pt x="1573" y="976"/>
                    <a:pt x="1573" y="976"/>
                    <a:pt x="1560" y="977"/>
                  </a:cubicBezTo>
                  <a:cubicBezTo>
                    <a:pt x="1568" y="978"/>
                    <a:pt x="1599" y="978"/>
                    <a:pt x="1596" y="979"/>
                  </a:cubicBezTo>
                  <a:cubicBezTo>
                    <a:pt x="1602" y="978"/>
                    <a:pt x="1608" y="975"/>
                    <a:pt x="1603" y="974"/>
                  </a:cubicBezTo>
                  <a:cubicBezTo>
                    <a:pt x="1603" y="974"/>
                    <a:pt x="1603" y="974"/>
                    <a:pt x="1633" y="979"/>
                  </a:cubicBezTo>
                  <a:cubicBezTo>
                    <a:pt x="1628" y="978"/>
                    <a:pt x="1631" y="975"/>
                    <a:pt x="1629" y="974"/>
                  </a:cubicBezTo>
                  <a:cubicBezTo>
                    <a:pt x="1641" y="974"/>
                    <a:pt x="1649" y="978"/>
                    <a:pt x="1644" y="979"/>
                  </a:cubicBezTo>
                  <a:cubicBezTo>
                    <a:pt x="1667" y="977"/>
                    <a:pt x="1662" y="979"/>
                    <a:pt x="1681" y="976"/>
                  </a:cubicBezTo>
                  <a:cubicBezTo>
                    <a:pt x="1688" y="976"/>
                    <a:pt x="1680" y="980"/>
                    <a:pt x="1675" y="980"/>
                  </a:cubicBezTo>
                  <a:cubicBezTo>
                    <a:pt x="1691" y="982"/>
                    <a:pt x="1701" y="982"/>
                    <a:pt x="1709" y="981"/>
                  </a:cubicBezTo>
                  <a:cubicBezTo>
                    <a:pt x="1682" y="979"/>
                    <a:pt x="1702" y="973"/>
                    <a:pt x="1696" y="969"/>
                  </a:cubicBezTo>
                  <a:cubicBezTo>
                    <a:pt x="1696" y="969"/>
                    <a:pt x="1696" y="969"/>
                    <a:pt x="1755" y="983"/>
                  </a:cubicBezTo>
                  <a:cubicBezTo>
                    <a:pt x="1753" y="982"/>
                    <a:pt x="1748" y="978"/>
                    <a:pt x="1748" y="978"/>
                  </a:cubicBezTo>
                  <a:cubicBezTo>
                    <a:pt x="1753" y="981"/>
                    <a:pt x="1814" y="984"/>
                    <a:pt x="1848" y="984"/>
                  </a:cubicBezTo>
                  <a:cubicBezTo>
                    <a:pt x="1842" y="983"/>
                    <a:pt x="1869" y="982"/>
                    <a:pt x="1881" y="984"/>
                  </a:cubicBezTo>
                  <a:cubicBezTo>
                    <a:pt x="1879" y="983"/>
                    <a:pt x="1876" y="983"/>
                    <a:pt x="1871" y="983"/>
                  </a:cubicBezTo>
                  <a:cubicBezTo>
                    <a:pt x="1893" y="981"/>
                    <a:pt x="1900" y="989"/>
                    <a:pt x="1922" y="987"/>
                  </a:cubicBezTo>
                  <a:cubicBezTo>
                    <a:pt x="1902" y="986"/>
                    <a:pt x="1898" y="985"/>
                    <a:pt x="1899" y="984"/>
                  </a:cubicBezTo>
                  <a:cubicBezTo>
                    <a:pt x="1915" y="985"/>
                    <a:pt x="1954" y="985"/>
                    <a:pt x="1946" y="989"/>
                  </a:cubicBezTo>
                  <a:cubicBezTo>
                    <a:pt x="1956" y="988"/>
                    <a:pt x="1966" y="989"/>
                    <a:pt x="1965" y="987"/>
                  </a:cubicBezTo>
                  <a:cubicBezTo>
                    <a:pt x="1965" y="987"/>
                    <a:pt x="1965" y="987"/>
                    <a:pt x="2005" y="991"/>
                  </a:cubicBezTo>
                  <a:cubicBezTo>
                    <a:pt x="2002" y="990"/>
                    <a:pt x="2000" y="989"/>
                    <a:pt x="2012" y="989"/>
                  </a:cubicBezTo>
                  <a:cubicBezTo>
                    <a:pt x="1989" y="989"/>
                    <a:pt x="1967" y="984"/>
                    <a:pt x="1955" y="987"/>
                  </a:cubicBezTo>
                  <a:cubicBezTo>
                    <a:pt x="1954" y="984"/>
                    <a:pt x="1963" y="983"/>
                    <a:pt x="1952" y="981"/>
                  </a:cubicBezTo>
                  <a:cubicBezTo>
                    <a:pt x="1996" y="983"/>
                    <a:pt x="2020" y="988"/>
                    <a:pt x="2048" y="992"/>
                  </a:cubicBezTo>
                  <a:cubicBezTo>
                    <a:pt x="2048" y="992"/>
                    <a:pt x="2048" y="992"/>
                    <a:pt x="2086" y="991"/>
                  </a:cubicBezTo>
                  <a:cubicBezTo>
                    <a:pt x="2086" y="991"/>
                    <a:pt x="2086" y="991"/>
                    <a:pt x="2088" y="992"/>
                  </a:cubicBezTo>
                  <a:cubicBezTo>
                    <a:pt x="2088" y="992"/>
                    <a:pt x="2088" y="992"/>
                    <a:pt x="2095" y="990"/>
                  </a:cubicBezTo>
                  <a:cubicBezTo>
                    <a:pt x="2100" y="990"/>
                    <a:pt x="2103" y="991"/>
                    <a:pt x="2104" y="991"/>
                  </a:cubicBezTo>
                  <a:cubicBezTo>
                    <a:pt x="2105" y="991"/>
                    <a:pt x="2103" y="990"/>
                    <a:pt x="2102" y="990"/>
                  </a:cubicBezTo>
                  <a:cubicBezTo>
                    <a:pt x="2106" y="990"/>
                    <a:pt x="2109" y="990"/>
                    <a:pt x="2111" y="991"/>
                  </a:cubicBezTo>
                  <a:cubicBezTo>
                    <a:pt x="2113" y="989"/>
                    <a:pt x="2106" y="987"/>
                    <a:pt x="2099" y="986"/>
                  </a:cubicBezTo>
                  <a:cubicBezTo>
                    <a:pt x="2095" y="986"/>
                    <a:pt x="2092" y="986"/>
                    <a:pt x="2088" y="987"/>
                  </a:cubicBezTo>
                  <a:cubicBezTo>
                    <a:pt x="2081" y="985"/>
                    <a:pt x="2075" y="984"/>
                    <a:pt x="2086" y="983"/>
                  </a:cubicBezTo>
                  <a:cubicBezTo>
                    <a:pt x="2087" y="983"/>
                    <a:pt x="2087" y="983"/>
                    <a:pt x="2087" y="983"/>
                  </a:cubicBezTo>
                  <a:cubicBezTo>
                    <a:pt x="2085" y="982"/>
                    <a:pt x="2085" y="982"/>
                    <a:pt x="2087" y="981"/>
                  </a:cubicBezTo>
                  <a:cubicBezTo>
                    <a:pt x="2087" y="981"/>
                    <a:pt x="2087" y="981"/>
                    <a:pt x="2116" y="983"/>
                  </a:cubicBezTo>
                  <a:cubicBezTo>
                    <a:pt x="2113" y="984"/>
                    <a:pt x="2108" y="984"/>
                    <a:pt x="2102" y="985"/>
                  </a:cubicBezTo>
                  <a:cubicBezTo>
                    <a:pt x="2121" y="988"/>
                    <a:pt x="2142" y="990"/>
                    <a:pt x="2125" y="992"/>
                  </a:cubicBezTo>
                  <a:cubicBezTo>
                    <a:pt x="2125" y="992"/>
                    <a:pt x="2125" y="992"/>
                    <a:pt x="2148" y="991"/>
                  </a:cubicBezTo>
                  <a:cubicBezTo>
                    <a:pt x="2174" y="994"/>
                    <a:pt x="2170" y="994"/>
                    <a:pt x="2202" y="997"/>
                  </a:cubicBezTo>
                  <a:cubicBezTo>
                    <a:pt x="2204" y="996"/>
                    <a:pt x="2195" y="995"/>
                    <a:pt x="2201" y="994"/>
                  </a:cubicBezTo>
                  <a:cubicBezTo>
                    <a:pt x="2224" y="998"/>
                    <a:pt x="2258" y="992"/>
                    <a:pt x="2263" y="995"/>
                  </a:cubicBezTo>
                  <a:cubicBezTo>
                    <a:pt x="2282" y="996"/>
                    <a:pt x="2271" y="998"/>
                    <a:pt x="2283" y="999"/>
                  </a:cubicBezTo>
                  <a:cubicBezTo>
                    <a:pt x="2283" y="999"/>
                    <a:pt x="2281" y="998"/>
                    <a:pt x="2285" y="998"/>
                  </a:cubicBezTo>
                  <a:cubicBezTo>
                    <a:pt x="2285" y="998"/>
                    <a:pt x="2285" y="998"/>
                    <a:pt x="2299" y="1000"/>
                  </a:cubicBezTo>
                  <a:cubicBezTo>
                    <a:pt x="2305" y="1000"/>
                    <a:pt x="2286" y="999"/>
                    <a:pt x="2302" y="998"/>
                  </a:cubicBezTo>
                  <a:cubicBezTo>
                    <a:pt x="2330" y="1001"/>
                    <a:pt x="2346" y="1002"/>
                    <a:pt x="2369" y="1002"/>
                  </a:cubicBezTo>
                  <a:cubicBezTo>
                    <a:pt x="2403" y="1003"/>
                    <a:pt x="2355" y="1005"/>
                    <a:pt x="2384" y="1006"/>
                  </a:cubicBezTo>
                  <a:cubicBezTo>
                    <a:pt x="2388" y="1004"/>
                    <a:pt x="2392" y="1002"/>
                    <a:pt x="2409" y="1003"/>
                  </a:cubicBezTo>
                  <a:cubicBezTo>
                    <a:pt x="2418" y="1004"/>
                    <a:pt x="2417" y="1005"/>
                    <a:pt x="2432" y="1007"/>
                  </a:cubicBezTo>
                  <a:cubicBezTo>
                    <a:pt x="2432" y="1007"/>
                    <a:pt x="2432" y="1007"/>
                    <a:pt x="2431" y="1004"/>
                  </a:cubicBezTo>
                  <a:cubicBezTo>
                    <a:pt x="2446" y="1004"/>
                    <a:pt x="2457" y="1005"/>
                    <a:pt x="2457" y="1003"/>
                  </a:cubicBezTo>
                  <a:cubicBezTo>
                    <a:pt x="2469" y="1005"/>
                    <a:pt x="2477" y="1005"/>
                    <a:pt x="2484" y="1005"/>
                  </a:cubicBezTo>
                  <a:cubicBezTo>
                    <a:pt x="2492" y="1004"/>
                    <a:pt x="2497" y="1003"/>
                    <a:pt x="2503" y="1006"/>
                  </a:cubicBezTo>
                  <a:cubicBezTo>
                    <a:pt x="2532" y="1005"/>
                    <a:pt x="2531" y="1011"/>
                    <a:pt x="2549" y="1006"/>
                  </a:cubicBezTo>
                  <a:cubicBezTo>
                    <a:pt x="2535" y="1006"/>
                    <a:pt x="2519" y="1004"/>
                    <a:pt x="2527" y="1003"/>
                  </a:cubicBezTo>
                  <a:cubicBezTo>
                    <a:pt x="2527" y="1003"/>
                    <a:pt x="2527" y="1003"/>
                    <a:pt x="2547" y="1005"/>
                  </a:cubicBezTo>
                  <a:cubicBezTo>
                    <a:pt x="2549" y="1004"/>
                    <a:pt x="2535" y="1004"/>
                    <a:pt x="2545" y="1004"/>
                  </a:cubicBezTo>
                  <a:cubicBezTo>
                    <a:pt x="2550" y="1004"/>
                    <a:pt x="2562" y="1006"/>
                    <a:pt x="2567" y="1007"/>
                  </a:cubicBezTo>
                  <a:cubicBezTo>
                    <a:pt x="2567" y="1007"/>
                    <a:pt x="2567" y="1007"/>
                    <a:pt x="2600" y="1008"/>
                  </a:cubicBezTo>
                  <a:cubicBezTo>
                    <a:pt x="2596" y="1008"/>
                    <a:pt x="2596" y="1007"/>
                    <a:pt x="2602" y="1007"/>
                  </a:cubicBezTo>
                  <a:cubicBezTo>
                    <a:pt x="2602" y="1007"/>
                    <a:pt x="2602" y="1007"/>
                    <a:pt x="2622" y="1009"/>
                  </a:cubicBezTo>
                  <a:cubicBezTo>
                    <a:pt x="2623" y="1009"/>
                    <a:pt x="2629" y="1008"/>
                    <a:pt x="2636" y="1008"/>
                  </a:cubicBezTo>
                  <a:cubicBezTo>
                    <a:pt x="2667" y="1008"/>
                    <a:pt x="2661" y="1014"/>
                    <a:pt x="2685" y="1012"/>
                  </a:cubicBezTo>
                  <a:cubicBezTo>
                    <a:pt x="2681" y="1012"/>
                    <a:pt x="2681" y="1012"/>
                    <a:pt x="2677" y="1012"/>
                  </a:cubicBezTo>
                  <a:cubicBezTo>
                    <a:pt x="2677" y="1012"/>
                    <a:pt x="2677" y="1012"/>
                    <a:pt x="2690" y="1011"/>
                  </a:cubicBezTo>
                  <a:cubicBezTo>
                    <a:pt x="2692" y="1017"/>
                    <a:pt x="2762" y="1014"/>
                    <a:pt x="2764" y="1019"/>
                  </a:cubicBezTo>
                  <a:cubicBezTo>
                    <a:pt x="2782" y="1018"/>
                    <a:pt x="2765" y="1018"/>
                    <a:pt x="2743" y="1015"/>
                  </a:cubicBezTo>
                  <a:cubicBezTo>
                    <a:pt x="2743" y="1015"/>
                    <a:pt x="2743" y="1015"/>
                    <a:pt x="2762" y="1014"/>
                  </a:cubicBezTo>
                  <a:cubicBezTo>
                    <a:pt x="2754" y="1013"/>
                    <a:pt x="2748" y="1014"/>
                    <a:pt x="2740" y="1013"/>
                  </a:cubicBezTo>
                  <a:cubicBezTo>
                    <a:pt x="2764" y="1011"/>
                    <a:pt x="2787" y="1015"/>
                    <a:pt x="2800" y="1017"/>
                  </a:cubicBezTo>
                  <a:cubicBezTo>
                    <a:pt x="2810" y="1016"/>
                    <a:pt x="2793" y="1012"/>
                    <a:pt x="2819" y="1014"/>
                  </a:cubicBezTo>
                  <a:cubicBezTo>
                    <a:pt x="2857" y="1016"/>
                    <a:pt x="2812" y="1018"/>
                    <a:pt x="2835" y="1019"/>
                  </a:cubicBezTo>
                  <a:cubicBezTo>
                    <a:pt x="2835" y="1019"/>
                    <a:pt x="2835" y="1019"/>
                    <a:pt x="2851" y="1017"/>
                  </a:cubicBezTo>
                  <a:cubicBezTo>
                    <a:pt x="2880" y="1020"/>
                    <a:pt x="2901" y="1018"/>
                    <a:pt x="2926" y="1019"/>
                  </a:cubicBezTo>
                  <a:cubicBezTo>
                    <a:pt x="2931" y="1019"/>
                    <a:pt x="2934" y="1020"/>
                    <a:pt x="2935" y="1020"/>
                  </a:cubicBezTo>
                  <a:cubicBezTo>
                    <a:pt x="2961" y="1019"/>
                    <a:pt x="2989" y="1024"/>
                    <a:pt x="3009" y="1024"/>
                  </a:cubicBezTo>
                  <a:cubicBezTo>
                    <a:pt x="3004" y="1023"/>
                    <a:pt x="3020" y="1022"/>
                    <a:pt x="3022" y="1022"/>
                  </a:cubicBezTo>
                  <a:cubicBezTo>
                    <a:pt x="3022" y="1022"/>
                    <a:pt x="3022" y="1022"/>
                    <a:pt x="3057" y="1024"/>
                  </a:cubicBezTo>
                  <a:cubicBezTo>
                    <a:pt x="3042" y="1023"/>
                    <a:pt x="3042" y="1022"/>
                    <a:pt x="3040" y="1020"/>
                  </a:cubicBezTo>
                  <a:cubicBezTo>
                    <a:pt x="3051" y="1021"/>
                    <a:pt x="3056" y="1022"/>
                    <a:pt x="3063" y="1022"/>
                  </a:cubicBezTo>
                  <a:cubicBezTo>
                    <a:pt x="3059" y="1021"/>
                    <a:pt x="3054" y="1021"/>
                    <a:pt x="3060" y="1020"/>
                  </a:cubicBezTo>
                  <a:cubicBezTo>
                    <a:pt x="3060" y="1020"/>
                    <a:pt x="3060" y="1020"/>
                    <a:pt x="3097" y="1024"/>
                  </a:cubicBezTo>
                  <a:cubicBezTo>
                    <a:pt x="3087" y="1024"/>
                    <a:pt x="3087" y="1024"/>
                    <a:pt x="3087" y="1024"/>
                  </a:cubicBezTo>
                  <a:cubicBezTo>
                    <a:pt x="3096" y="1024"/>
                    <a:pt x="3116" y="1026"/>
                    <a:pt x="3129" y="1025"/>
                  </a:cubicBezTo>
                  <a:cubicBezTo>
                    <a:pt x="3128" y="1024"/>
                    <a:pt x="3123" y="1024"/>
                    <a:pt x="3122" y="1023"/>
                  </a:cubicBezTo>
                  <a:cubicBezTo>
                    <a:pt x="3111" y="1024"/>
                    <a:pt x="3105" y="1023"/>
                    <a:pt x="3099" y="1021"/>
                  </a:cubicBezTo>
                  <a:cubicBezTo>
                    <a:pt x="3125" y="1022"/>
                    <a:pt x="3106" y="1021"/>
                    <a:pt x="3118" y="1020"/>
                  </a:cubicBezTo>
                  <a:cubicBezTo>
                    <a:pt x="3136" y="1021"/>
                    <a:pt x="3143" y="1023"/>
                    <a:pt x="3138" y="1024"/>
                  </a:cubicBezTo>
                  <a:cubicBezTo>
                    <a:pt x="3159" y="1024"/>
                    <a:pt x="3165" y="1024"/>
                    <a:pt x="3186" y="1026"/>
                  </a:cubicBezTo>
                  <a:cubicBezTo>
                    <a:pt x="3186" y="1026"/>
                    <a:pt x="3186" y="1026"/>
                    <a:pt x="3182" y="1024"/>
                  </a:cubicBezTo>
                  <a:cubicBezTo>
                    <a:pt x="3182" y="1024"/>
                    <a:pt x="3182" y="1024"/>
                    <a:pt x="3201" y="1025"/>
                  </a:cubicBezTo>
                  <a:cubicBezTo>
                    <a:pt x="3201" y="1025"/>
                    <a:pt x="3201" y="1025"/>
                    <a:pt x="3185" y="1022"/>
                  </a:cubicBezTo>
                  <a:cubicBezTo>
                    <a:pt x="3222" y="1022"/>
                    <a:pt x="3192" y="1026"/>
                    <a:pt x="3232" y="1026"/>
                  </a:cubicBezTo>
                  <a:cubicBezTo>
                    <a:pt x="3232" y="1026"/>
                    <a:pt x="3232" y="1026"/>
                    <a:pt x="3233" y="1024"/>
                  </a:cubicBezTo>
                  <a:cubicBezTo>
                    <a:pt x="3248" y="1025"/>
                    <a:pt x="3253" y="1029"/>
                    <a:pt x="3266" y="1027"/>
                  </a:cubicBezTo>
                  <a:cubicBezTo>
                    <a:pt x="3281" y="1028"/>
                    <a:pt x="3240" y="1029"/>
                    <a:pt x="3275" y="1030"/>
                  </a:cubicBezTo>
                  <a:cubicBezTo>
                    <a:pt x="3282" y="1029"/>
                    <a:pt x="3295" y="1029"/>
                    <a:pt x="3305" y="1029"/>
                  </a:cubicBezTo>
                  <a:cubicBezTo>
                    <a:pt x="3316" y="1030"/>
                    <a:pt x="3300" y="1031"/>
                    <a:pt x="3292" y="1031"/>
                  </a:cubicBezTo>
                  <a:cubicBezTo>
                    <a:pt x="3342" y="1033"/>
                    <a:pt x="3323" y="1025"/>
                    <a:pt x="3371" y="1029"/>
                  </a:cubicBezTo>
                  <a:cubicBezTo>
                    <a:pt x="3359" y="1030"/>
                    <a:pt x="3371" y="1032"/>
                    <a:pt x="3364" y="1033"/>
                  </a:cubicBezTo>
                  <a:cubicBezTo>
                    <a:pt x="3376" y="1032"/>
                    <a:pt x="3388" y="1032"/>
                    <a:pt x="3401" y="1033"/>
                  </a:cubicBezTo>
                  <a:cubicBezTo>
                    <a:pt x="3401" y="1033"/>
                    <a:pt x="3401" y="1033"/>
                    <a:pt x="3389" y="1030"/>
                  </a:cubicBezTo>
                  <a:cubicBezTo>
                    <a:pt x="3396" y="1030"/>
                    <a:pt x="3403" y="1031"/>
                    <a:pt x="3407" y="1031"/>
                  </a:cubicBezTo>
                  <a:cubicBezTo>
                    <a:pt x="3407" y="1031"/>
                    <a:pt x="3407" y="1031"/>
                    <a:pt x="3406" y="1030"/>
                  </a:cubicBezTo>
                  <a:cubicBezTo>
                    <a:pt x="3429" y="1035"/>
                    <a:pt x="3450" y="1029"/>
                    <a:pt x="3464" y="1035"/>
                  </a:cubicBezTo>
                  <a:cubicBezTo>
                    <a:pt x="3454" y="1030"/>
                    <a:pt x="3482" y="1036"/>
                    <a:pt x="3492" y="1035"/>
                  </a:cubicBezTo>
                  <a:cubicBezTo>
                    <a:pt x="3472" y="1031"/>
                    <a:pt x="3435" y="1032"/>
                    <a:pt x="3433" y="1029"/>
                  </a:cubicBezTo>
                  <a:cubicBezTo>
                    <a:pt x="3442" y="1028"/>
                    <a:pt x="3450" y="1030"/>
                    <a:pt x="3459" y="1029"/>
                  </a:cubicBezTo>
                  <a:cubicBezTo>
                    <a:pt x="3453" y="1029"/>
                    <a:pt x="3444" y="1028"/>
                    <a:pt x="3441" y="1027"/>
                  </a:cubicBezTo>
                  <a:cubicBezTo>
                    <a:pt x="3472" y="1026"/>
                    <a:pt x="3489" y="1030"/>
                    <a:pt x="3507" y="1031"/>
                  </a:cubicBezTo>
                  <a:cubicBezTo>
                    <a:pt x="3507" y="1031"/>
                    <a:pt x="3507" y="1031"/>
                    <a:pt x="3475" y="1030"/>
                  </a:cubicBezTo>
                  <a:cubicBezTo>
                    <a:pt x="3477" y="1033"/>
                    <a:pt x="3489" y="1031"/>
                    <a:pt x="3498" y="1033"/>
                  </a:cubicBezTo>
                  <a:cubicBezTo>
                    <a:pt x="3513" y="1033"/>
                    <a:pt x="3526" y="1035"/>
                    <a:pt x="3538" y="1035"/>
                  </a:cubicBezTo>
                  <a:cubicBezTo>
                    <a:pt x="3536" y="1035"/>
                    <a:pt x="3535" y="1035"/>
                    <a:pt x="3533" y="1035"/>
                  </a:cubicBezTo>
                  <a:cubicBezTo>
                    <a:pt x="3537" y="1035"/>
                    <a:pt x="3537" y="1035"/>
                    <a:pt x="3540" y="1035"/>
                  </a:cubicBezTo>
                  <a:cubicBezTo>
                    <a:pt x="3539" y="1035"/>
                    <a:pt x="3539" y="1035"/>
                    <a:pt x="3538" y="1035"/>
                  </a:cubicBezTo>
                  <a:cubicBezTo>
                    <a:pt x="3569" y="1035"/>
                    <a:pt x="3579" y="1030"/>
                    <a:pt x="3592" y="1030"/>
                  </a:cubicBezTo>
                  <a:cubicBezTo>
                    <a:pt x="3606" y="1030"/>
                    <a:pt x="3632" y="1033"/>
                    <a:pt x="3623" y="1035"/>
                  </a:cubicBezTo>
                  <a:cubicBezTo>
                    <a:pt x="3634" y="1036"/>
                    <a:pt x="3576" y="1032"/>
                    <a:pt x="3596" y="1037"/>
                  </a:cubicBezTo>
                  <a:cubicBezTo>
                    <a:pt x="3616" y="1032"/>
                    <a:pt x="3637" y="1040"/>
                    <a:pt x="3681" y="1038"/>
                  </a:cubicBezTo>
                  <a:cubicBezTo>
                    <a:pt x="3662" y="1036"/>
                    <a:pt x="3693" y="1036"/>
                    <a:pt x="3675" y="1033"/>
                  </a:cubicBezTo>
                  <a:cubicBezTo>
                    <a:pt x="3696" y="1035"/>
                    <a:pt x="3697" y="1036"/>
                    <a:pt x="3706" y="1038"/>
                  </a:cubicBezTo>
                  <a:cubicBezTo>
                    <a:pt x="3706" y="1038"/>
                    <a:pt x="3706" y="1038"/>
                    <a:pt x="3713" y="1036"/>
                  </a:cubicBezTo>
                  <a:cubicBezTo>
                    <a:pt x="3740" y="1040"/>
                    <a:pt x="3719" y="1039"/>
                    <a:pt x="3760" y="1042"/>
                  </a:cubicBezTo>
                  <a:cubicBezTo>
                    <a:pt x="3747" y="1041"/>
                    <a:pt x="3777" y="1041"/>
                    <a:pt x="3766" y="1039"/>
                  </a:cubicBezTo>
                  <a:cubicBezTo>
                    <a:pt x="3778" y="1040"/>
                    <a:pt x="3789" y="1040"/>
                    <a:pt x="3797" y="1042"/>
                  </a:cubicBezTo>
                  <a:cubicBezTo>
                    <a:pt x="3797" y="1042"/>
                    <a:pt x="3797" y="1042"/>
                    <a:pt x="3796" y="1041"/>
                  </a:cubicBezTo>
                  <a:cubicBezTo>
                    <a:pt x="3838" y="1043"/>
                    <a:pt x="3830" y="1040"/>
                    <a:pt x="3868" y="1043"/>
                  </a:cubicBezTo>
                  <a:cubicBezTo>
                    <a:pt x="3868" y="1043"/>
                    <a:pt x="3868" y="1043"/>
                    <a:pt x="3865" y="1044"/>
                  </a:cubicBezTo>
                  <a:cubicBezTo>
                    <a:pt x="3914" y="1048"/>
                    <a:pt x="3978" y="1048"/>
                    <a:pt x="4029" y="1051"/>
                  </a:cubicBezTo>
                  <a:cubicBezTo>
                    <a:pt x="4029" y="1051"/>
                    <a:pt x="4029" y="1051"/>
                    <a:pt x="4013" y="1051"/>
                  </a:cubicBezTo>
                  <a:cubicBezTo>
                    <a:pt x="4021" y="1051"/>
                    <a:pt x="4047" y="1053"/>
                    <a:pt x="4062" y="1052"/>
                  </a:cubicBezTo>
                  <a:cubicBezTo>
                    <a:pt x="4050" y="1052"/>
                    <a:pt x="4050" y="1052"/>
                    <a:pt x="4050" y="1052"/>
                  </a:cubicBezTo>
                  <a:cubicBezTo>
                    <a:pt x="4051" y="1051"/>
                    <a:pt x="4057" y="1049"/>
                    <a:pt x="4069" y="1049"/>
                  </a:cubicBezTo>
                  <a:cubicBezTo>
                    <a:pt x="4069" y="1049"/>
                    <a:pt x="4069" y="1049"/>
                    <a:pt x="4074" y="1051"/>
                  </a:cubicBezTo>
                  <a:cubicBezTo>
                    <a:pt x="4074" y="1051"/>
                    <a:pt x="4074" y="1051"/>
                    <a:pt x="4079" y="1050"/>
                  </a:cubicBezTo>
                  <a:cubicBezTo>
                    <a:pt x="4098" y="1051"/>
                    <a:pt x="4074" y="1052"/>
                    <a:pt x="4093" y="1053"/>
                  </a:cubicBezTo>
                  <a:cubicBezTo>
                    <a:pt x="4104" y="1049"/>
                    <a:pt x="4174" y="1054"/>
                    <a:pt x="4191" y="1051"/>
                  </a:cubicBezTo>
                  <a:cubicBezTo>
                    <a:pt x="4203" y="1055"/>
                    <a:pt x="4155" y="1050"/>
                    <a:pt x="4169" y="1054"/>
                  </a:cubicBezTo>
                  <a:cubicBezTo>
                    <a:pt x="4175" y="1053"/>
                    <a:pt x="4177" y="1053"/>
                    <a:pt x="4189" y="1053"/>
                  </a:cubicBezTo>
                  <a:cubicBezTo>
                    <a:pt x="4189" y="1053"/>
                    <a:pt x="4189" y="1053"/>
                    <a:pt x="4185" y="1055"/>
                  </a:cubicBezTo>
                  <a:cubicBezTo>
                    <a:pt x="4242" y="1055"/>
                    <a:pt x="4264" y="1054"/>
                    <a:pt x="4315" y="1056"/>
                  </a:cubicBezTo>
                  <a:cubicBezTo>
                    <a:pt x="4315" y="1056"/>
                    <a:pt x="4315" y="1056"/>
                    <a:pt x="4313" y="1056"/>
                  </a:cubicBezTo>
                  <a:cubicBezTo>
                    <a:pt x="4332" y="1056"/>
                    <a:pt x="4341" y="1056"/>
                    <a:pt x="4349" y="1058"/>
                  </a:cubicBezTo>
                  <a:cubicBezTo>
                    <a:pt x="4353" y="1057"/>
                    <a:pt x="4340" y="1056"/>
                    <a:pt x="4347" y="1056"/>
                  </a:cubicBezTo>
                  <a:cubicBezTo>
                    <a:pt x="4379" y="1062"/>
                    <a:pt x="4411" y="1054"/>
                    <a:pt x="4431" y="1058"/>
                  </a:cubicBezTo>
                  <a:cubicBezTo>
                    <a:pt x="4428" y="1054"/>
                    <a:pt x="4470" y="1052"/>
                    <a:pt x="4453" y="1048"/>
                  </a:cubicBezTo>
                  <a:cubicBezTo>
                    <a:pt x="4453" y="1048"/>
                    <a:pt x="4453" y="1048"/>
                    <a:pt x="4466" y="1049"/>
                  </a:cubicBezTo>
                  <a:cubicBezTo>
                    <a:pt x="4462" y="1046"/>
                    <a:pt x="4425" y="1048"/>
                    <a:pt x="4417" y="1045"/>
                  </a:cubicBezTo>
                  <a:close/>
                  <a:moveTo>
                    <a:pt x="2061" y="988"/>
                  </a:moveTo>
                  <a:cubicBezTo>
                    <a:pt x="2068" y="987"/>
                    <a:pt x="2073" y="987"/>
                    <a:pt x="2078" y="988"/>
                  </a:cubicBezTo>
                  <a:lnTo>
                    <a:pt x="2061" y="988"/>
                  </a:lnTo>
                  <a:close/>
                  <a:moveTo>
                    <a:pt x="3533" y="1019"/>
                  </a:moveTo>
                  <a:cubicBezTo>
                    <a:pt x="3533" y="1019"/>
                    <a:pt x="3533" y="1019"/>
                    <a:pt x="3538" y="1019"/>
                  </a:cubicBezTo>
                  <a:cubicBezTo>
                    <a:pt x="3541" y="1019"/>
                    <a:pt x="3544" y="1020"/>
                    <a:pt x="3533" y="1019"/>
                  </a:cubicBezTo>
                  <a:close/>
                  <a:moveTo>
                    <a:pt x="2099" y="986"/>
                  </a:moveTo>
                  <a:cubicBezTo>
                    <a:pt x="2100" y="985"/>
                    <a:pt x="2101" y="985"/>
                    <a:pt x="2102" y="985"/>
                  </a:cubicBezTo>
                  <a:cubicBezTo>
                    <a:pt x="2098" y="985"/>
                    <a:pt x="2094" y="984"/>
                    <a:pt x="2091" y="984"/>
                  </a:cubicBezTo>
                  <a:cubicBezTo>
                    <a:pt x="2093" y="984"/>
                    <a:pt x="2096" y="985"/>
                    <a:pt x="2099" y="986"/>
                  </a:cubicBezTo>
                  <a:close/>
                  <a:moveTo>
                    <a:pt x="1046" y="943"/>
                  </a:moveTo>
                  <a:cubicBezTo>
                    <a:pt x="1055" y="943"/>
                    <a:pt x="1062" y="943"/>
                    <a:pt x="1069" y="944"/>
                  </a:cubicBezTo>
                  <a:cubicBezTo>
                    <a:pt x="1071" y="944"/>
                    <a:pt x="1073" y="944"/>
                    <a:pt x="1074" y="943"/>
                  </a:cubicBezTo>
                  <a:cubicBezTo>
                    <a:pt x="1065" y="942"/>
                    <a:pt x="1055" y="942"/>
                    <a:pt x="1046" y="943"/>
                  </a:cubicBezTo>
                  <a:close/>
                  <a:moveTo>
                    <a:pt x="1256" y="967"/>
                  </a:moveTo>
                  <a:cubicBezTo>
                    <a:pt x="1254" y="967"/>
                    <a:pt x="1252" y="968"/>
                    <a:pt x="1246" y="968"/>
                  </a:cubicBezTo>
                  <a:cubicBezTo>
                    <a:pt x="1254" y="968"/>
                    <a:pt x="1257" y="968"/>
                    <a:pt x="1256" y="967"/>
                  </a:cubicBezTo>
                  <a:close/>
                  <a:moveTo>
                    <a:pt x="2567" y="1007"/>
                  </a:moveTo>
                  <a:cubicBezTo>
                    <a:pt x="2567" y="1007"/>
                    <a:pt x="2567" y="1007"/>
                    <a:pt x="2569" y="1008"/>
                  </a:cubicBezTo>
                  <a:cubicBezTo>
                    <a:pt x="2571" y="1008"/>
                    <a:pt x="2570" y="1008"/>
                    <a:pt x="2567" y="1007"/>
                  </a:cubicBezTo>
                  <a:close/>
                  <a:moveTo>
                    <a:pt x="2504" y="1006"/>
                  </a:moveTo>
                  <a:cubicBezTo>
                    <a:pt x="2503" y="1006"/>
                    <a:pt x="2503" y="1006"/>
                    <a:pt x="2503" y="1006"/>
                  </a:cubicBezTo>
                  <a:cubicBezTo>
                    <a:pt x="2500" y="1006"/>
                    <a:pt x="2497" y="1006"/>
                    <a:pt x="2494" y="1006"/>
                  </a:cubicBezTo>
                  <a:cubicBezTo>
                    <a:pt x="2498" y="1006"/>
                    <a:pt x="2502" y="1007"/>
                    <a:pt x="2504" y="1006"/>
                  </a:cubicBezTo>
                  <a:close/>
                  <a:moveTo>
                    <a:pt x="2626" y="1009"/>
                  </a:moveTo>
                  <a:cubicBezTo>
                    <a:pt x="2624" y="1009"/>
                    <a:pt x="2623" y="1009"/>
                    <a:pt x="2622" y="1009"/>
                  </a:cubicBezTo>
                  <a:cubicBezTo>
                    <a:pt x="2622" y="1009"/>
                    <a:pt x="2623" y="1009"/>
                    <a:pt x="2626" y="1009"/>
                  </a:cubicBezTo>
                  <a:close/>
                  <a:moveTo>
                    <a:pt x="2462" y="1010"/>
                  </a:moveTo>
                  <a:cubicBezTo>
                    <a:pt x="2484" y="1009"/>
                    <a:pt x="2499" y="1010"/>
                    <a:pt x="2511" y="1008"/>
                  </a:cubicBezTo>
                  <a:cubicBezTo>
                    <a:pt x="2511" y="1008"/>
                    <a:pt x="2511" y="1008"/>
                    <a:pt x="2492" y="1006"/>
                  </a:cubicBezTo>
                  <a:cubicBezTo>
                    <a:pt x="2492" y="1006"/>
                    <a:pt x="2493" y="1006"/>
                    <a:pt x="2494" y="1006"/>
                  </a:cubicBezTo>
                  <a:cubicBezTo>
                    <a:pt x="2490" y="1006"/>
                    <a:pt x="2486" y="1005"/>
                    <a:pt x="2484" y="1005"/>
                  </a:cubicBezTo>
                  <a:cubicBezTo>
                    <a:pt x="2505" y="1007"/>
                    <a:pt x="2467" y="1009"/>
                    <a:pt x="2462" y="1010"/>
                  </a:cubicBezTo>
                  <a:close/>
                  <a:moveTo>
                    <a:pt x="2125" y="992"/>
                  </a:moveTo>
                  <a:cubicBezTo>
                    <a:pt x="2122" y="992"/>
                    <a:pt x="2117" y="992"/>
                    <a:pt x="2110" y="993"/>
                  </a:cubicBezTo>
                  <a:lnTo>
                    <a:pt x="2125" y="992"/>
                  </a:lnTo>
                  <a:close/>
                  <a:moveTo>
                    <a:pt x="1853" y="984"/>
                  </a:moveTo>
                  <a:cubicBezTo>
                    <a:pt x="1852" y="984"/>
                    <a:pt x="1850" y="984"/>
                    <a:pt x="1848" y="984"/>
                  </a:cubicBezTo>
                  <a:cubicBezTo>
                    <a:pt x="1848" y="984"/>
                    <a:pt x="1848" y="984"/>
                    <a:pt x="1848" y="984"/>
                  </a:cubicBezTo>
                  <a:cubicBezTo>
                    <a:pt x="1853" y="984"/>
                    <a:pt x="1853" y="984"/>
                    <a:pt x="1853" y="984"/>
                  </a:cubicBezTo>
                  <a:close/>
                  <a:moveTo>
                    <a:pt x="1644" y="979"/>
                  </a:moveTo>
                  <a:cubicBezTo>
                    <a:pt x="1643" y="979"/>
                    <a:pt x="1643" y="979"/>
                    <a:pt x="1642" y="979"/>
                  </a:cubicBezTo>
                  <a:cubicBezTo>
                    <a:pt x="1643" y="979"/>
                    <a:pt x="1643" y="979"/>
                    <a:pt x="1644" y="979"/>
                  </a:cubicBezTo>
                  <a:close/>
                  <a:moveTo>
                    <a:pt x="2111" y="991"/>
                  </a:moveTo>
                  <a:cubicBezTo>
                    <a:pt x="2111" y="991"/>
                    <a:pt x="2110" y="991"/>
                    <a:pt x="2109" y="992"/>
                  </a:cubicBezTo>
                  <a:cubicBezTo>
                    <a:pt x="2113" y="992"/>
                    <a:pt x="2113" y="991"/>
                    <a:pt x="2111" y="991"/>
                  </a:cubicBezTo>
                  <a:close/>
                  <a:moveTo>
                    <a:pt x="411" y="925"/>
                  </a:moveTo>
                  <a:cubicBezTo>
                    <a:pt x="411" y="925"/>
                    <a:pt x="411" y="925"/>
                    <a:pt x="395" y="924"/>
                  </a:cubicBezTo>
                  <a:cubicBezTo>
                    <a:pt x="394" y="925"/>
                    <a:pt x="397" y="925"/>
                    <a:pt x="411" y="925"/>
                  </a:cubicBezTo>
                  <a:close/>
                  <a:moveTo>
                    <a:pt x="319" y="922"/>
                  </a:moveTo>
                  <a:cubicBezTo>
                    <a:pt x="319" y="922"/>
                    <a:pt x="319" y="922"/>
                    <a:pt x="303" y="921"/>
                  </a:cubicBezTo>
                  <a:cubicBezTo>
                    <a:pt x="310" y="922"/>
                    <a:pt x="313" y="923"/>
                    <a:pt x="312" y="922"/>
                  </a:cubicBezTo>
                  <a:cubicBezTo>
                    <a:pt x="317" y="924"/>
                    <a:pt x="317" y="923"/>
                    <a:pt x="319" y="922"/>
                  </a:cubicBezTo>
                  <a:close/>
                  <a:moveTo>
                    <a:pt x="319" y="922"/>
                  </a:moveTo>
                  <a:cubicBezTo>
                    <a:pt x="319" y="922"/>
                    <a:pt x="319" y="922"/>
                    <a:pt x="326" y="923"/>
                  </a:cubicBezTo>
                  <a:cubicBezTo>
                    <a:pt x="322" y="922"/>
                    <a:pt x="320" y="922"/>
                    <a:pt x="319" y="922"/>
                  </a:cubicBezTo>
                  <a:close/>
                  <a:moveTo>
                    <a:pt x="1" y="911"/>
                  </a:moveTo>
                  <a:cubicBezTo>
                    <a:pt x="2" y="912"/>
                    <a:pt x="0" y="913"/>
                    <a:pt x="7" y="913"/>
                  </a:cubicBezTo>
                  <a:cubicBezTo>
                    <a:pt x="6" y="914"/>
                    <a:pt x="13" y="912"/>
                    <a:pt x="1" y="911"/>
                  </a:cubicBezTo>
                  <a:close/>
                  <a:moveTo>
                    <a:pt x="558" y="930"/>
                  </a:moveTo>
                  <a:cubicBezTo>
                    <a:pt x="573" y="930"/>
                    <a:pt x="581" y="931"/>
                    <a:pt x="588" y="931"/>
                  </a:cubicBezTo>
                  <a:cubicBezTo>
                    <a:pt x="588" y="931"/>
                    <a:pt x="588" y="931"/>
                    <a:pt x="559" y="930"/>
                  </a:cubicBezTo>
                  <a:cubicBezTo>
                    <a:pt x="562" y="930"/>
                    <a:pt x="564" y="930"/>
                    <a:pt x="558" y="930"/>
                  </a:cubicBezTo>
                  <a:close/>
                  <a:moveTo>
                    <a:pt x="114" y="920"/>
                  </a:moveTo>
                  <a:cubicBezTo>
                    <a:pt x="130" y="922"/>
                    <a:pt x="130" y="922"/>
                    <a:pt x="130" y="922"/>
                  </a:cubicBezTo>
                  <a:cubicBezTo>
                    <a:pt x="116" y="920"/>
                    <a:pt x="116" y="920"/>
                    <a:pt x="116" y="920"/>
                  </a:cubicBezTo>
                  <a:cubicBezTo>
                    <a:pt x="114" y="920"/>
                    <a:pt x="114" y="920"/>
                    <a:pt x="114" y="920"/>
                  </a:cubicBezTo>
                  <a:close/>
                  <a:moveTo>
                    <a:pt x="274" y="919"/>
                  </a:moveTo>
                  <a:cubicBezTo>
                    <a:pt x="268" y="919"/>
                    <a:pt x="265" y="919"/>
                    <a:pt x="263" y="918"/>
                  </a:cubicBezTo>
                  <a:cubicBezTo>
                    <a:pt x="263" y="919"/>
                    <a:pt x="262" y="919"/>
                    <a:pt x="261" y="919"/>
                  </a:cubicBezTo>
                  <a:cubicBezTo>
                    <a:pt x="269" y="920"/>
                    <a:pt x="272" y="920"/>
                    <a:pt x="274" y="920"/>
                  </a:cubicBezTo>
                  <a:cubicBezTo>
                    <a:pt x="273" y="920"/>
                    <a:pt x="272" y="920"/>
                    <a:pt x="274" y="919"/>
                  </a:cubicBezTo>
                  <a:close/>
                  <a:moveTo>
                    <a:pt x="385" y="923"/>
                  </a:moveTo>
                  <a:cubicBezTo>
                    <a:pt x="385" y="923"/>
                    <a:pt x="385" y="923"/>
                    <a:pt x="395" y="924"/>
                  </a:cubicBezTo>
                  <a:cubicBezTo>
                    <a:pt x="395" y="924"/>
                    <a:pt x="397" y="923"/>
                    <a:pt x="399" y="923"/>
                  </a:cubicBezTo>
                  <a:cubicBezTo>
                    <a:pt x="396" y="923"/>
                    <a:pt x="389" y="923"/>
                    <a:pt x="385" y="923"/>
                  </a:cubicBezTo>
                  <a:close/>
                  <a:moveTo>
                    <a:pt x="213" y="927"/>
                  </a:moveTo>
                  <a:cubicBezTo>
                    <a:pt x="213" y="927"/>
                    <a:pt x="213" y="927"/>
                    <a:pt x="224" y="926"/>
                  </a:cubicBezTo>
                  <a:cubicBezTo>
                    <a:pt x="225" y="926"/>
                    <a:pt x="209" y="926"/>
                    <a:pt x="204" y="926"/>
                  </a:cubicBezTo>
                  <a:cubicBezTo>
                    <a:pt x="204" y="926"/>
                    <a:pt x="204" y="926"/>
                    <a:pt x="213" y="927"/>
                  </a:cubicBezTo>
                  <a:close/>
                  <a:moveTo>
                    <a:pt x="219" y="923"/>
                  </a:moveTo>
                  <a:cubicBezTo>
                    <a:pt x="203" y="924"/>
                    <a:pt x="175" y="921"/>
                    <a:pt x="152" y="920"/>
                  </a:cubicBezTo>
                  <a:cubicBezTo>
                    <a:pt x="152" y="920"/>
                    <a:pt x="152" y="920"/>
                    <a:pt x="161" y="923"/>
                  </a:cubicBezTo>
                  <a:cubicBezTo>
                    <a:pt x="161" y="923"/>
                    <a:pt x="161" y="923"/>
                    <a:pt x="164" y="922"/>
                  </a:cubicBezTo>
                  <a:cubicBezTo>
                    <a:pt x="182" y="922"/>
                    <a:pt x="209" y="926"/>
                    <a:pt x="219" y="923"/>
                  </a:cubicBezTo>
                  <a:close/>
                  <a:moveTo>
                    <a:pt x="643" y="932"/>
                  </a:moveTo>
                  <a:cubicBezTo>
                    <a:pt x="643" y="932"/>
                    <a:pt x="643" y="932"/>
                    <a:pt x="627" y="929"/>
                  </a:cubicBezTo>
                  <a:cubicBezTo>
                    <a:pt x="631" y="931"/>
                    <a:pt x="631" y="931"/>
                    <a:pt x="631" y="931"/>
                  </a:cubicBezTo>
                  <a:cubicBezTo>
                    <a:pt x="631" y="931"/>
                    <a:pt x="631" y="931"/>
                    <a:pt x="643" y="932"/>
                  </a:cubicBezTo>
                  <a:close/>
                  <a:moveTo>
                    <a:pt x="823" y="936"/>
                  </a:moveTo>
                  <a:cubicBezTo>
                    <a:pt x="826" y="935"/>
                    <a:pt x="824" y="938"/>
                    <a:pt x="829" y="937"/>
                  </a:cubicBezTo>
                  <a:cubicBezTo>
                    <a:pt x="858" y="939"/>
                    <a:pt x="817" y="934"/>
                    <a:pt x="823" y="936"/>
                  </a:cubicBezTo>
                  <a:close/>
                  <a:moveTo>
                    <a:pt x="501" y="925"/>
                  </a:moveTo>
                  <a:cubicBezTo>
                    <a:pt x="513" y="924"/>
                    <a:pt x="522" y="924"/>
                    <a:pt x="531" y="925"/>
                  </a:cubicBezTo>
                  <a:cubicBezTo>
                    <a:pt x="523" y="924"/>
                    <a:pt x="514" y="923"/>
                    <a:pt x="503" y="922"/>
                  </a:cubicBezTo>
                  <a:cubicBezTo>
                    <a:pt x="510" y="923"/>
                    <a:pt x="494" y="923"/>
                    <a:pt x="501" y="925"/>
                  </a:cubicBezTo>
                  <a:close/>
                  <a:moveTo>
                    <a:pt x="815" y="936"/>
                  </a:moveTo>
                  <a:cubicBezTo>
                    <a:pt x="810" y="936"/>
                    <a:pt x="807" y="936"/>
                    <a:pt x="805" y="935"/>
                  </a:cubicBezTo>
                  <a:cubicBezTo>
                    <a:pt x="805" y="935"/>
                    <a:pt x="804" y="936"/>
                    <a:pt x="804" y="936"/>
                  </a:cubicBezTo>
                  <a:lnTo>
                    <a:pt x="815" y="936"/>
                  </a:lnTo>
                  <a:close/>
                  <a:moveTo>
                    <a:pt x="4460" y="1043"/>
                  </a:moveTo>
                  <a:cubicBezTo>
                    <a:pt x="4460" y="1043"/>
                    <a:pt x="4460" y="1043"/>
                    <a:pt x="4445" y="1044"/>
                  </a:cubicBezTo>
                  <a:cubicBezTo>
                    <a:pt x="4450" y="1044"/>
                    <a:pt x="4450" y="1044"/>
                    <a:pt x="4450" y="1044"/>
                  </a:cubicBezTo>
                  <a:cubicBezTo>
                    <a:pt x="4450" y="1044"/>
                    <a:pt x="4450" y="1044"/>
                    <a:pt x="4460" y="1043"/>
                  </a:cubicBezTo>
                  <a:close/>
                  <a:moveTo>
                    <a:pt x="805" y="935"/>
                  </a:moveTo>
                  <a:cubicBezTo>
                    <a:pt x="805" y="935"/>
                    <a:pt x="805" y="935"/>
                    <a:pt x="805" y="935"/>
                  </a:cubicBezTo>
                  <a:cubicBezTo>
                    <a:pt x="805" y="935"/>
                    <a:pt x="805" y="935"/>
                    <a:pt x="805" y="935"/>
                  </a:cubicBezTo>
                  <a:close/>
                  <a:moveTo>
                    <a:pt x="557" y="929"/>
                  </a:moveTo>
                  <a:cubicBezTo>
                    <a:pt x="561" y="929"/>
                    <a:pt x="566" y="928"/>
                    <a:pt x="569" y="928"/>
                  </a:cubicBezTo>
                  <a:cubicBezTo>
                    <a:pt x="568" y="928"/>
                    <a:pt x="561" y="928"/>
                    <a:pt x="557" y="929"/>
                  </a:cubicBezTo>
                  <a:close/>
                  <a:moveTo>
                    <a:pt x="745" y="933"/>
                  </a:moveTo>
                  <a:cubicBezTo>
                    <a:pt x="745" y="933"/>
                    <a:pt x="745" y="933"/>
                    <a:pt x="731" y="932"/>
                  </a:cubicBezTo>
                  <a:cubicBezTo>
                    <a:pt x="733" y="933"/>
                    <a:pt x="731" y="933"/>
                    <a:pt x="731" y="933"/>
                  </a:cubicBezTo>
                  <a:lnTo>
                    <a:pt x="745" y="933"/>
                  </a:lnTo>
                  <a:close/>
                  <a:moveTo>
                    <a:pt x="531" y="925"/>
                  </a:moveTo>
                  <a:cubicBezTo>
                    <a:pt x="536" y="926"/>
                    <a:pt x="541" y="926"/>
                    <a:pt x="545" y="927"/>
                  </a:cubicBezTo>
                  <a:cubicBezTo>
                    <a:pt x="540" y="926"/>
                    <a:pt x="536" y="925"/>
                    <a:pt x="531" y="925"/>
                  </a:cubicBezTo>
                  <a:close/>
                  <a:moveTo>
                    <a:pt x="274" y="920"/>
                  </a:moveTo>
                  <a:cubicBezTo>
                    <a:pt x="274" y="920"/>
                    <a:pt x="275" y="920"/>
                    <a:pt x="274" y="920"/>
                  </a:cubicBezTo>
                  <a:close/>
                  <a:moveTo>
                    <a:pt x="400" y="922"/>
                  </a:moveTo>
                  <a:cubicBezTo>
                    <a:pt x="401" y="922"/>
                    <a:pt x="401" y="922"/>
                    <a:pt x="401" y="922"/>
                  </a:cubicBezTo>
                  <a:cubicBezTo>
                    <a:pt x="401" y="922"/>
                    <a:pt x="400" y="922"/>
                    <a:pt x="400" y="922"/>
                  </a:cubicBezTo>
                  <a:close/>
                  <a:moveTo>
                    <a:pt x="444" y="926"/>
                  </a:moveTo>
                  <a:cubicBezTo>
                    <a:pt x="450" y="924"/>
                    <a:pt x="450" y="924"/>
                    <a:pt x="450" y="924"/>
                  </a:cubicBezTo>
                  <a:cubicBezTo>
                    <a:pt x="441" y="925"/>
                    <a:pt x="439" y="925"/>
                    <a:pt x="438" y="926"/>
                  </a:cubicBezTo>
                  <a:lnTo>
                    <a:pt x="444" y="926"/>
                  </a:lnTo>
                  <a:close/>
                  <a:moveTo>
                    <a:pt x="583" y="940"/>
                  </a:moveTo>
                  <a:cubicBezTo>
                    <a:pt x="590" y="940"/>
                    <a:pt x="590" y="940"/>
                    <a:pt x="590" y="940"/>
                  </a:cubicBezTo>
                  <a:cubicBezTo>
                    <a:pt x="600" y="940"/>
                    <a:pt x="594" y="939"/>
                    <a:pt x="584" y="939"/>
                  </a:cubicBezTo>
                  <a:cubicBezTo>
                    <a:pt x="584" y="939"/>
                    <a:pt x="584" y="939"/>
                    <a:pt x="583" y="940"/>
                  </a:cubicBezTo>
                  <a:close/>
                  <a:moveTo>
                    <a:pt x="498" y="934"/>
                  </a:moveTo>
                  <a:cubicBezTo>
                    <a:pt x="498" y="934"/>
                    <a:pt x="498" y="934"/>
                    <a:pt x="498" y="935"/>
                  </a:cubicBezTo>
                  <a:cubicBezTo>
                    <a:pt x="511" y="934"/>
                    <a:pt x="511" y="934"/>
                    <a:pt x="511" y="934"/>
                  </a:cubicBezTo>
                  <a:cubicBezTo>
                    <a:pt x="511" y="934"/>
                    <a:pt x="511" y="934"/>
                    <a:pt x="485" y="932"/>
                  </a:cubicBezTo>
                  <a:cubicBezTo>
                    <a:pt x="487" y="933"/>
                    <a:pt x="483" y="934"/>
                    <a:pt x="498" y="934"/>
                  </a:cubicBezTo>
                  <a:close/>
                  <a:moveTo>
                    <a:pt x="510" y="929"/>
                  </a:moveTo>
                  <a:cubicBezTo>
                    <a:pt x="512" y="929"/>
                    <a:pt x="512" y="929"/>
                    <a:pt x="512" y="929"/>
                  </a:cubicBezTo>
                  <a:cubicBezTo>
                    <a:pt x="505" y="929"/>
                    <a:pt x="500" y="928"/>
                    <a:pt x="494" y="928"/>
                  </a:cubicBezTo>
                  <a:cubicBezTo>
                    <a:pt x="499" y="929"/>
                    <a:pt x="503" y="929"/>
                    <a:pt x="510" y="929"/>
                  </a:cubicBezTo>
                  <a:close/>
                  <a:moveTo>
                    <a:pt x="452" y="922"/>
                  </a:moveTo>
                  <a:cubicBezTo>
                    <a:pt x="468" y="924"/>
                    <a:pt x="468" y="924"/>
                    <a:pt x="468" y="924"/>
                  </a:cubicBezTo>
                  <a:cubicBezTo>
                    <a:pt x="461" y="923"/>
                    <a:pt x="461" y="923"/>
                    <a:pt x="461" y="923"/>
                  </a:cubicBezTo>
                  <a:cubicBezTo>
                    <a:pt x="452" y="922"/>
                    <a:pt x="452" y="922"/>
                    <a:pt x="452" y="922"/>
                  </a:cubicBezTo>
                  <a:close/>
                  <a:moveTo>
                    <a:pt x="544" y="932"/>
                  </a:moveTo>
                  <a:cubicBezTo>
                    <a:pt x="555" y="933"/>
                    <a:pt x="549" y="934"/>
                    <a:pt x="569" y="935"/>
                  </a:cubicBezTo>
                  <a:cubicBezTo>
                    <a:pt x="579" y="933"/>
                    <a:pt x="563" y="932"/>
                    <a:pt x="558" y="930"/>
                  </a:cubicBezTo>
                  <a:cubicBezTo>
                    <a:pt x="534" y="930"/>
                    <a:pt x="576" y="933"/>
                    <a:pt x="544" y="932"/>
                  </a:cubicBezTo>
                  <a:close/>
                  <a:moveTo>
                    <a:pt x="556" y="929"/>
                  </a:moveTo>
                  <a:cubicBezTo>
                    <a:pt x="557" y="929"/>
                    <a:pt x="558" y="929"/>
                    <a:pt x="559" y="930"/>
                  </a:cubicBezTo>
                  <a:cubicBezTo>
                    <a:pt x="558" y="929"/>
                    <a:pt x="557" y="929"/>
                    <a:pt x="556" y="929"/>
                  </a:cubicBezTo>
                  <a:close/>
                  <a:moveTo>
                    <a:pt x="555" y="929"/>
                  </a:moveTo>
                  <a:cubicBezTo>
                    <a:pt x="540" y="929"/>
                    <a:pt x="540" y="929"/>
                    <a:pt x="540" y="929"/>
                  </a:cubicBezTo>
                  <a:cubicBezTo>
                    <a:pt x="546" y="929"/>
                    <a:pt x="551" y="930"/>
                    <a:pt x="558" y="930"/>
                  </a:cubicBezTo>
                  <a:cubicBezTo>
                    <a:pt x="557" y="930"/>
                    <a:pt x="557" y="929"/>
                    <a:pt x="556" y="929"/>
                  </a:cubicBezTo>
                  <a:cubicBezTo>
                    <a:pt x="555" y="929"/>
                    <a:pt x="554" y="929"/>
                    <a:pt x="555" y="929"/>
                  </a:cubicBezTo>
                  <a:close/>
                  <a:moveTo>
                    <a:pt x="484" y="927"/>
                  </a:moveTo>
                  <a:cubicBezTo>
                    <a:pt x="483" y="927"/>
                    <a:pt x="483" y="927"/>
                    <a:pt x="483" y="927"/>
                  </a:cubicBezTo>
                  <a:cubicBezTo>
                    <a:pt x="486" y="927"/>
                    <a:pt x="490" y="928"/>
                    <a:pt x="494" y="928"/>
                  </a:cubicBezTo>
                  <a:cubicBezTo>
                    <a:pt x="492" y="928"/>
                    <a:pt x="489" y="927"/>
                    <a:pt x="485" y="927"/>
                  </a:cubicBezTo>
                  <a:cubicBezTo>
                    <a:pt x="486" y="926"/>
                    <a:pt x="486" y="926"/>
                    <a:pt x="484" y="927"/>
                  </a:cubicBezTo>
                  <a:close/>
                  <a:moveTo>
                    <a:pt x="512" y="929"/>
                  </a:moveTo>
                  <a:cubicBezTo>
                    <a:pt x="540" y="929"/>
                    <a:pt x="540" y="929"/>
                    <a:pt x="540" y="929"/>
                  </a:cubicBezTo>
                  <a:cubicBezTo>
                    <a:pt x="531" y="929"/>
                    <a:pt x="524" y="928"/>
                    <a:pt x="516" y="927"/>
                  </a:cubicBezTo>
                  <a:cubicBezTo>
                    <a:pt x="506" y="927"/>
                    <a:pt x="510" y="928"/>
                    <a:pt x="512" y="929"/>
                  </a:cubicBezTo>
                  <a:close/>
                  <a:moveTo>
                    <a:pt x="291" y="923"/>
                  </a:moveTo>
                  <a:cubicBezTo>
                    <a:pt x="276" y="922"/>
                    <a:pt x="287" y="922"/>
                    <a:pt x="295" y="921"/>
                  </a:cubicBezTo>
                  <a:cubicBezTo>
                    <a:pt x="267" y="920"/>
                    <a:pt x="263" y="922"/>
                    <a:pt x="291" y="923"/>
                  </a:cubicBezTo>
                  <a:close/>
                  <a:moveTo>
                    <a:pt x="329" y="926"/>
                  </a:moveTo>
                  <a:cubicBezTo>
                    <a:pt x="334" y="926"/>
                    <a:pt x="334" y="926"/>
                    <a:pt x="334" y="926"/>
                  </a:cubicBezTo>
                  <a:cubicBezTo>
                    <a:pt x="334" y="926"/>
                    <a:pt x="334" y="926"/>
                    <a:pt x="303" y="923"/>
                  </a:cubicBezTo>
                  <a:cubicBezTo>
                    <a:pt x="303" y="923"/>
                    <a:pt x="303" y="923"/>
                    <a:pt x="329" y="926"/>
                  </a:cubicBezTo>
                  <a:close/>
                  <a:moveTo>
                    <a:pt x="380" y="930"/>
                  </a:moveTo>
                  <a:cubicBezTo>
                    <a:pt x="398" y="929"/>
                    <a:pt x="379" y="927"/>
                    <a:pt x="370" y="926"/>
                  </a:cubicBezTo>
                  <a:cubicBezTo>
                    <a:pt x="384" y="928"/>
                    <a:pt x="373" y="928"/>
                    <a:pt x="380" y="930"/>
                  </a:cubicBezTo>
                  <a:close/>
                  <a:moveTo>
                    <a:pt x="410" y="933"/>
                  </a:moveTo>
                  <a:cubicBezTo>
                    <a:pt x="418" y="932"/>
                    <a:pt x="421" y="931"/>
                    <a:pt x="425" y="930"/>
                  </a:cubicBezTo>
                  <a:cubicBezTo>
                    <a:pt x="421" y="930"/>
                    <a:pt x="408" y="931"/>
                    <a:pt x="398" y="932"/>
                  </a:cubicBezTo>
                  <a:cubicBezTo>
                    <a:pt x="406" y="932"/>
                    <a:pt x="407" y="933"/>
                    <a:pt x="410" y="933"/>
                  </a:cubicBezTo>
                  <a:close/>
                  <a:moveTo>
                    <a:pt x="299" y="919"/>
                  </a:moveTo>
                  <a:cubicBezTo>
                    <a:pt x="299" y="919"/>
                    <a:pt x="299" y="919"/>
                    <a:pt x="313" y="921"/>
                  </a:cubicBezTo>
                  <a:cubicBezTo>
                    <a:pt x="321" y="920"/>
                    <a:pt x="324" y="919"/>
                    <a:pt x="310" y="918"/>
                  </a:cubicBezTo>
                  <a:cubicBezTo>
                    <a:pt x="314" y="919"/>
                    <a:pt x="302" y="919"/>
                    <a:pt x="299" y="919"/>
                  </a:cubicBezTo>
                  <a:close/>
                  <a:moveTo>
                    <a:pt x="426" y="929"/>
                  </a:moveTo>
                  <a:cubicBezTo>
                    <a:pt x="425" y="930"/>
                    <a:pt x="425" y="930"/>
                    <a:pt x="425" y="930"/>
                  </a:cubicBezTo>
                  <a:cubicBezTo>
                    <a:pt x="426" y="930"/>
                    <a:pt x="426" y="930"/>
                    <a:pt x="426" y="929"/>
                  </a:cubicBezTo>
                  <a:close/>
                  <a:moveTo>
                    <a:pt x="398" y="933"/>
                  </a:moveTo>
                  <a:cubicBezTo>
                    <a:pt x="398" y="933"/>
                    <a:pt x="391" y="932"/>
                    <a:pt x="398" y="932"/>
                  </a:cubicBezTo>
                  <a:cubicBezTo>
                    <a:pt x="398" y="932"/>
                    <a:pt x="398" y="932"/>
                    <a:pt x="396" y="931"/>
                  </a:cubicBezTo>
                  <a:cubicBezTo>
                    <a:pt x="382" y="932"/>
                    <a:pt x="393" y="933"/>
                    <a:pt x="398" y="933"/>
                  </a:cubicBezTo>
                  <a:close/>
                  <a:moveTo>
                    <a:pt x="412" y="928"/>
                  </a:moveTo>
                  <a:cubicBezTo>
                    <a:pt x="412" y="928"/>
                    <a:pt x="412" y="928"/>
                    <a:pt x="428" y="928"/>
                  </a:cubicBezTo>
                  <a:cubicBezTo>
                    <a:pt x="428" y="928"/>
                    <a:pt x="428" y="928"/>
                    <a:pt x="411" y="926"/>
                  </a:cubicBezTo>
                  <a:cubicBezTo>
                    <a:pt x="415" y="927"/>
                    <a:pt x="412" y="927"/>
                    <a:pt x="412" y="928"/>
                  </a:cubicBezTo>
                  <a:close/>
                  <a:moveTo>
                    <a:pt x="397" y="934"/>
                  </a:moveTo>
                  <a:cubicBezTo>
                    <a:pt x="400" y="934"/>
                    <a:pt x="400" y="934"/>
                    <a:pt x="398" y="933"/>
                  </a:cubicBezTo>
                  <a:cubicBezTo>
                    <a:pt x="397" y="934"/>
                    <a:pt x="398" y="934"/>
                    <a:pt x="397" y="934"/>
                  </a:cubicBezTo>
                  <a:close/>
                  <a:moveTo>
                    <a:pt x="4483" y="35"/>
                  </a:moveTo>
                  <a:cubicBezTo>
                    <a:pt x="0" y="161"/>
                    <a:pt x="0" y="161"/>
                    <a:pt x="0" y="161"/>
                  </a:cubicBezTo>
                  <a:cubicBezTo>
                    <a:pt x="0" y="904"/>
                    <a:pt x="0" y="904"/>
                    <a:pt x="0" y="904"/>
                  </a:cubicBezTo>
                  <a:cubicBezTo>
                    <a:pt x="4483" y="1030"/>
                    <a:pt x="4483" y="1030"/>
                    <a:pt x="4483" y="1030"/>
                  </a:cubicBezTo>
                  <a:lnTo>
                    <a:pt x="4483" y="3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A9AD421-AAB5-448D-A291-160DDBEA08C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0050" y="2978886"/>
            <a:ext cx="7505700" cy="823913"/>
          </a:xfrm>
        </p:spPr>
        <p:txBody>
          <a:bodyPr anchor="ctr" anchorCtr="0"/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section title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8650F0-B54C-4101-A93A-3961D465E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773EA-EBE7-419D-B323-D9AD6B03D555}" type="datetime1">
              <a:rPr lang="en-GB" smtClean="0"/>
              <a:t>29/07/2019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C430DB-201F-4C80-A27C-8E296101C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C48B75-BC83-4AF3-9227-E79005672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7CFB7-EA22-4749-943B-EC61D09954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1837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1E4067A7-C615-4492-BF8E-E43C195C8B81}"/>
              </a:ext>
            </a:extLst>
          </p:cNvPr>
          <p:cNvGrpSpPr/>
          <p:nvPr userDrawn="1"/>
        </p:nvGrpSpPr>
        <p:grpSpPr>
          <a:xfrm>
            <a:off x="-1587" y="1942248"/>
            <a:ext cx="12195175" cy="2897188"/>
            <a:chOff x="-1587" y="1538446"/>
            <a:chExt cx="12195175" cy="2897188"/>
          </a:xfrm>
        </p:grpSpPr>
        <p:sp>
          <p:nvSpPr>
            <p:cNvPr id="22" name="Right Triangle 21">
              <a:extLst>
                <a:ext uri="{FF2B5EF4-FFF2-40B4-BE49-F238E27FC236}">
                  <a16:creationId xmlns:a16="http://schemas.microsoft.com/office/drawing/2014/main" id="{251D1805-2EF8-4B6F-9C9D-A87449107E81}"/>
                </a:ext>
              </a:extLst>
            </p:cNvPr>
            <p:cNvSpPr/>
            <p:nvPr userDrawn="1"/>
          </p:nvSpPr>
          <p:spPr>
            <a:xfrm>
              <a:off x="0" y="1665210"/>
              <a:ext cx="12192000" cy="457086"/>
            </a:xfrm>
            <a:prstGeom prst="rtTriangl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Right Triangle 20">
              <a:extLst>
                <a:ext uri="{FF2B5EF4-FFF2-40B4-BE49-F238E27FC236}">
                  <a16:creationId xmlns:a16="http://schemas.microsoft.com/office/drawing/2014/main" id="{D3AC8B5F-D32D-4ABC-8C14-425876D36D0D}"/>
                </a:ext>
              </a:extLst>
            </p:cNvPr>
            <p:cNvSpPr/>
            <p:nvPr userDrawn="1"/>
          </p:nvSpPr>
          <p:spPr>
            <a:xfrm flipV="1">
              <a:off x="0" y="3711281"/>
              <a:ext cx="12192000" cy="629102"/>
            </a:xfrm>
            <a:prstGeom prst="rtTriangl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Freeform 5">
              <a:extLst>
                <a:ext uri="{FF2B5EF4-FFF2-40B4-BE49-F238E27FC236}">
                  <a16:creationId xmlns:a16="http://schemas.microsoft.com/office/drawing/2014/main" id="{A3E97885-21A5-4A64-8073-D25BD17F77C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-1587" y="1538446"/>
              <a:ext cx="12195175" cy="2897188"/>
            </a:xfrm>
            <a:custGeom>
              <a:avLst/>
              <a:gdLst>
                <a:gd name="T0" fmla="*/ 1983 w 4486"/>
                <a:gd name="T1" fmla="*/ 97 h 1062"/>
                <a:gd name="T2" fmla="*/ 1995 w 4486"/>
                <a:gd name="T3" fmla="*/ 97 h 1062"/>
                <a:gd name="T4" fmla="*/ 2376 w 4486"/>
                <a:gd name="T5" fmla="*/ 84 h 1062"/>
                <a:gd name="T6" fmla="*/ 2777 w 4486"/>
                <a:gd name="T7" fmla="*/ 71 h 1062"/>
                <a:gd name="T8" fmla="*/ 2388 w 4486"/>
                <a:gd name="T9" fmla="*/ 76 h 1062"/>
                <a:gd name="T10" fmla="*/ 425 w 4486"/>
                <a:gd name="T11" fmla="*/ 144 h 1062"/>
                <a:gd name="T12" fmla="*/ 989 w 4486"/>
                <a:gd name="T13" fmla="*/ 125 h 1062"/>
                <a:gd name="T14" fmla="*/ 1302 w 4486"/>
                <a:gd name="T15" fmla="*/ 114 h 1062"/>
                <a:gd name="T16" fmla="*/ 1652 w 4486"/>
                <a:gd name="T17" fmla="*/ 110 h 1062"/>
                <a:gd name="T18" fmla="*/ 2003 w 4486"/>
                <a:gd name="T19" fmla="*/ 96 h 1062"/>
                <a:gd name="T20" fmla="*/ 2401 w 4486"/>
                <a:gd name="T21" fmla="*/ 73 h 1062"/>
                <a:gd name="T22" fmla="*/ 2639 w 4486"/>
                <a:gd name="T23" fmla="*/ 74 h 1062"/>
                <a:gd name="T24" fmla="*/ 3032 w 4486"/>
                <a:gd name="T25" fmla="*/ 65 h 1062"/>
                <a:gd name="T26" fmla="*/ 3425 w 4486"/>
                <a:gd name="T27" fmla="*/ 45 h 1062"/>
                <a:gd name="T28" fmla="*/ 3764 w 4486"/>
                <a:gd name="T29" fmla="*/ 30 h 1062"/>
                <a:gd name="T30" fmla="*/ 3372 w 4486"/>
                <a:gd name="T31" fmla="*/ 34 h 1062"/>
                <a:gd name="T32" fmla="*/ 2849 w 4486"/>
                <a:gd name="T33" fmla="*/ 56 h 1062"/>
                <a:gd name="T34" fmla="*/ 2312 w 4486"/>
                <a:gd name="T35" fmla="*/ 72 h 1062"/>
                <a:gd name="T36" fmla="*/ 1692 w 4486"/>
                <a:gd name="T37" fmla="*/ 89 h 1062"/>
                <a:gd name="T38" fmla="*/ 994 w 4486"/>
                <a:gd name="T39" fmla="*/ 107 h 1062"/>
                <a:gd name="T40" fmla="*/ 109 w 4486"/>
                <a:gd name="T41" fmla="*/ 135 h 1062"/>
                <a:gd name="T42" fmla="*/ 3504 w 4486"/>
                <a:gd name="T43" fmla="*/ 46 h 1062"/>
                <a:gd name="T44" fmla="*/ 4102 w 4486"/>
                <a:gd name="T45" fmla="*/ 12 h 1062"/>
                <a:gd name="T46" fmla="*/ 4077 w 4486"/>
                <a:gd name="T47" fmla="*/ 22 h 1062"/>
                <a:gd name="T48" fmla="*/ 4086 w 4486"/>
                <a:gd name="T49" fmla="*/ 11 h 1062"/>
                <a:gd name="T50" fmla="*/ 1877 w 4486"/>
                <a:gd name="T51" fmla="*/ 82 h 1062"/>
                <a:gd name="T52" fmla="*/ 3798 w 4486"/>
                <a:gd name="T53" fmla="*/ 28 h 1062"/>
                <a:gd name="T54" fmla="*/ 3823 w 4486"/>
                <a:gd name="T55" fmla="*/ 19 h 1062"/>
                <a:gd name="T56" fmla="*/ 3682 w 4486"/>
                <a:gd name="T57" fmla="*/ 25 h 1062"/>
                <a:gd name="T58" fmla="*/ 3838 w 4486"/>
                <a:gd name="T59" fmla="*/ 27 h 1062"/>
                <a:gd name="T60" fmla="*/ 3918 w 4486"/>
                <a:gd name="T61" fmla="*/ 24 h 1062"/>
                <a:gd name="T62" fmla="*/ 2647 w 4486"/>
                <a:gd name="T63" fmla="*/ 1010 h 1062"/>
                <a:gd name="T64" fmla="*/ 2945 w 4486"/>
                <a:gd name="T65" fmla="*/ 1022 h 1062"/>
                <a:gd name="T66" fmla="*/ 620 w 4486"/>
                <a:gd name="T67" fmla="*/ 937 h 1062"/>
                <a:gd name="T68" fmla="*/ 756 w 4486"/>
                <a:gd name="T69" fmla="*/ 943 h 1062"/>
                <a:gd name="T70" fmla="*/ 1046 w 4486"/>
                <a:gd name="T71" fmla="*/ 943 h 1062"/>
                <a:gd name="T72" fmla="*/ 4020 w 4486"/>
                <a:gd name="T73" fmla="*/ 1036 h 1062"/>
                <a:gd name="T74" fmla="*/ 3436 w 4486"/>
                <a:gd name="T75" fmla="*/ 1018 h 1062"/>
                <a:gd name="T76" fmla="*/ 2541 w 4486"/>
                <a:gd name="T77" fmla="*/ 991 h 1062"/>
                <a:gd name="T78" fmla="*/ 2055 w 4486"/>
                <a:gd name="T79" fmla="*/ 973 h 1062"/>
                <a:gd name="T80" fmla="*/ 1538 w 4486"/>
                <a:gd name="T81" fmla="*/ 958 h 1062"/>
                <a:gd name="T82" fmla="*/ 927 w 4486"/>
                <a:gd name="T83" fmla="*/ 939 h 1062"/>
                <a:gd name="T84" fmla="*/ 817 w 4486"/>
                <a:gd name="T85" fmla="*/ 946 h 1062"/>
                <a:gd name="T86" fmla="*/ 1232 w 4486"/>
                <a:gd name="T87" fmla="*/ 966 h 1062"/>
                <a:gd name="T88" fmla="*/ 1496 w 4486"/>
                <a:gd name="T89" fmla="*/ 974 h 1062"/>
                <a:gd name="T90" fmla="*/ 1946 w 4486"/>
                <a:gd name="T91" fmla="*/ 989 h 1062"/>
                <a:gd name="T92" fmla="*/ 2125 w 4486"/>
                <a:gd name="T93" fmla="*/ 992 h 1062"/>
                <a:gd name="T94" fmla="*/ 2545 w 4486"/>
                <a:gd name="T95" fmla="*/ 1004 h 1062"/>
                <a:gd name="T96" fmla="*/ 3022 w 4486"/>
                <a:gd name="T97" fmla="*/ 1022 h 1062"/>
                <a:gd name="T98" fmla="*/ 3305 w 4486"/>
                <a:gd name="T99" fmla="*/ 1029 h 1062"/>
                <a:gd name="T100" fmla="*/ 3592 w 4486"/>
                <a:gd name="T101" fmla="*/ 1030 h 1062"/>
                <a:gd name="T102" fmla="*/ 4093 w 4486"/>
                <a:gd name="T103" fmla="*/ 1053 h 1062"/>
                <a:gd name="T104" fmla="*/ 2102 w 4486"/>
                <a:gd name="T105" fmla="*/ 985 h 1062"/>
                <a:gd name="T106" fmla="*/ 2462 w 4486"/>
                <a:gd name="T107" fmla="*/ 1010 h 1062"/>
                <a:gd name="T108" fmla="*/ 395 w 4486"/>
                <a:gd name="T109" fmla="*/ 924 h 1062"/>
                <a:gd name="T110" fmla="*/ 274 w 4486"/>
                <a:gd name="T111" fmla="*/ 919 h 1062"/>
                <a:gd name="T112" fmla="*/ 631 w 4486"/>
                <a:gd name="T113" fmla="*/ 931 h 1062"/>
                <a:gd name="T114" fmla="*/ 557 w 4486"/>
                <a:gd name="T115" fmla="*/ 929 h 1062"/>
                <a:gd name="T116" fmla="*/ 590 w 4486"/>
                <a:gd name="T117" fmla="*/ 940 h 1062"/>
                <a:gd name="T118" fmla="*/ 556 w 4486"/>
                <a:gd name="T119" fmla="*/ 929 h 1062"/>
                <a:gd name="T120" fmla="*/ 329 w 4486"/>
                <a:gd name="T121" fmla="*/ 926 h 1062"/>
                <a:gd name="T122" fmla="*/ 396 w 4486"/>
                <a:gd name="T123" fmla="*/ 931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486" h="1062">
                  <a:moveTo>
                    <a:pt x="1864" y="100"/>
                  </a:moveTo>
                  <a:cubicBezTo>
                    <a:pt x="1863" y="100"/>
                    <a:pt x="1862" y="100"/>
                    <a:pt x="1861" y="100"/>
                  </a:cubicBezTo>
                  <a:cubicBezTo>
                    <a:pt x="1864" y="100"/>
                    <a:pt x="1865" y="100"/>
                    <a:pt x="1864" y="100"/>
                  </a:cubicBezTo>
                  <a:close/>
                  <a:moveTo>
                    <a:pt x="1132" y="124"/>
                  </a:moveTo>
                  <a:cubicBezTo>
                    <a:pt x="1135" y="124"/>
                    <a:pt x="1139" y="124"/>
                    <a:pt x="1142" y="124"/>
                  </a:cubicBezTo>
                  <a:cubicBezTo>
                    <a:pt x="1138" y="124"/>
                    <a:pt x="1135" y="124"/>
                    <a:pt x="1132" y="124"/>
                  </a:cubicBezTo>
                  <a:close/>
                  <a:moveTo>
                    <a:pt x="1861" y="100"/>
                  </a:moveTo>
                  <a:cubicBezTo>
                    <a:pt x="1854" y="101"/>
                    <a:pt x="1854" y="101"/>
                    <a:pt x="1854" y="101"/>
                  </a:cubicBezTo>
                  <a:cubicBezTo>
                    <a:pt x="1857" y="101"/>
                    <a:pt x="1860" y="101"/>
                    <a:pt x="1861" y="100"/>
                  </a:cubicBezTo>
                  <a:close/>
                  <a:moveTo>
                    <a:pt x="1028" y="121"/>
                  </a:moveTo>
                  <a:cubicBezTo>
                    <a:pt x="1027" y="121"/>
                    <a:pt x="1027" y="121"/>
                    <a:pt x="1027" y="121"/>
                  </a:cubicBezTo>
                  <a:cubicBezTo>
                    <a:pt x="1019" y="122"/>
                    <a:pt x="1022" y="122"/>
                    <a:pt x="1028" y="121"/>
                  </a:cubicBezTo>
                  <a:close/>
                  <a:moveTo>
                    <a:pt x="1132" y="124"/>
                  </a:moveTo>
                  <a:cubicBezTo>
                    <a:pt x="1129" y="124"/>
                    <a:pt x="1126" y="124"/>
                    <a:pt x="1123" y="124"/>
                  </a:cubicBezTo>
                  <a:cubicBezTo>
                    <a:pt x="1124" y="124"/>
                    <a:pt x="1127" y="124"/>
                    <a:pt x="1132" y="124"/>
                  </a:cubicBezTo>
                  <a:close/>
                  <a:moveTo>
                    <a:pt x="3215" y="51"/>
                  </a:moveTo>
                  <a:cubicBezTo>
                    <a:pt x="3214" y="47"/>
                    <a:pt x="3214" y="47"/>
                    <a:pt x="3214" y="47"/>
                  </a:cubicBezTo>
                  <a:cubicBezTo>
                    <a:pt x="3210" y="51"/>
                    <a:pt x="3210" y="51"/>
                    <a:pt x="3210" y="51"/>
                  </a:cubicBezTo>
                  <a:cubicBezTo>
                    <a:pt x="3215" y="51"/>
                    <a:pt x="3215" y="51"/>
                    <a:pt x="3215" y="51"/>
                  </a:cubicBezTo>
                  <a:close/>
                  <a:moveTo>
                    <a:pt x="1983" y="97"/>
                  </a:moveTo>
                  <a:cubicBezTo>
                    <a:pt x="1985" y="97"/>
                    <a:pt x="1989" y="97"/>
                    <a:pt x="1993" y="97"/>
                  </a:cubicBezTo>
                  <a:cubicBezTo>
                    <a:pt x="1990" y="97"/>
                    <a:pt x="1987" y="97"/>
                    <a:pt x="1984" y="97"/>
                  </a:cubicBezTo>
                  <a:cubicBezTo>
                    <a:pt x="1984" y="97"/>
                    <a:pt x="1984" y="97"/>
                    <a:pt x="1983" y="97"/>
                  </a:cubicBezTo>
                  <a:close/>
                  <a:moveTo>
                    <a:pt x="3340" y="46"/>
                  </a:moveTo>
                  <a:cubicBezTo>
                    <a:pt x="3339" y="46"/>
                    <a:pt x="3339" y="46"/>
                    <a:pt x="3339" y="46"/>
                  </a:cubicBezTo>
                  <a:cubicBezTo>
                    <a:pt x="3341" y="47"/>
                    <a:pt x="3341" y="47"/>
                    <a:pt x="3340" y="46"/>
                  </a:cubicBezTo>
                  <a:close/>
                  <a:moveTo>
                    <a:pt x="3241" y="58"/>
                  </a:moveTo>
                  <a:cubicBezTo>
                    <a:pt x="3235" y="58"/>
                    <a:pt x="3233" y="57"/>
                    <a:pt x="3231" y="57"/>
                  </a:cubicBezTo>
                  <a:cubicBezTo>
                    <a:pt x="3230" y="58"/>
                    <a:pt x="3233" y="58"/>
                    <a:pt x="3241" y="58"/>
                  </a:cubicBezTo>
                  <a:close/>
                  <a:moveTo>
                    <a:pt x="3413" y="33"/>
                  </a:moveTo>
                  <a:cubicBezTo>
                    <a:pt x="3414" y="34"/>
                    <a:pt x="3416" y="34"/>
                    <a:pt x="3418" y="34"/>
                  </a:cubicBezTo>
                  <a:cubicBezTo>
                    <a:pt x="3425" y="33"/>
                    <a:pt x="3432" y="33"/>
                    <a:pt x="3441" y="33"/>
                  </a:cubicBezTo>
                  <a:cubicBezTo>
                    <a:pt x="3432" y="32"/>
                    <a:pt x="3422" y="32"/>
                    <a:pt x="3413" y="33"/>
                  </a:cubicBezTo>
                  <a:close/>
                  <a:moveTo>
                    <a:pt x="2843" y="69"/>
                  </a:moveTo>
                  <a:cubicBezTo>
                    <a:pt x="2843" y="69"/>
                    <a:pt x="2844" y="69"/>
                    <a:pt x="2845" y="69"/>
                  </a:cubicBezTo>
                  <a:cubicBezTo>
                    <a:pt x="2844" y="69"/>
                    <a:pt x="2844" y="69"/>
                    <a:pt x="2843" y="69"/>
                  </a:cubicBezTo>
                  <a:close/>
                  <a:moveTo>
                    <a:pt x="3466" y="33"/>
                  </a:moveTo>
                  <a:cubicBezTo>
                    <a:pt x="3441" y="33"/>
                    <a:pt x="3441" y="33"/>
                    <a:pt x="3441" y="33"/>
                  </a:cubicBezTo>
                  <a:cubicBezTo>
                    <a:pt x="3453" y="33"/>
                    <a:pt x="3463" y="35"/>
                    <a:pt x="3466" y="33"/>
                  </a:cubicBezTo>
                  <a:close/>
                  <a:moveTo>
                    <a:pt x="1995" y="97"/>
                  </a:moveTo>
                  <a:cubicBezTo>
                    <a:pt x="1976" y="99"/>
                    <a:pt x="1976" y="99"/>
                    <a:pt x="1976" y="99"/>
                  </a:cubicBezTo>
                  <a:cubicBezTo>
                    <a:pt x="1988" y="101"/>
                    <a:pt x="2003" y="100"/>
                    <a:pt x="2025" y="101"/>
                  </a:cubicBezTo>
                  <a:cubicBezTo>
                    <a:pt x="2020" y="100"/>
                    <a:pt x="1982" y="98"/>
                    <a:pt x="2003" y="96"/>
                  </a:cubicBezTo>
                  <a:cubicBezTo>
                    <a:pt x="2001" y="96"/>
                    <a:pt x="1997" y="96"/>
                    <a:pt x="1993" y="97"/>
                  </a:cubicBezTo>
                  <a:cubicBezTo>
                    <a:pt x="1994" y="97"/>
                    <a:pt x="1994" y="97"/>
                    <a:pt x="1995" y="97"/>
                  </a:cubicBezTo>
                  <a:close/>
                  <a:moveTo>
                    <a:pt x="2639" y="74"/>
                  </a:moveTo>
                  <a:cubicBezTo>
                    <a:pt x="2639" y="74"/>
                    <a:pt x="2639" y="74"/>
                    <a:pt x="2639" y="74"/>
                  </a:cubicBezTo>
                  <a:cubicBezTo>
                    <a:pt x="2637" y="74"/>
                    <a:pt x="2635" y="74"/>
                    <a:pt x="2634" y="74"/>
                  </a:cubicBezTo>
                  <a:cubicBezTo>
                    <a:pt x="2634" y="74"/>
                    <a:pt x="2634" y="74"/>
                    <a:pt x="2639" y="74"/>
                  </a:cubicBezTo>
                  <a:close/>
                  <a:moveTo>
                    <a:pt x="2400" y="73"/>
                  </a:moveTo>
                  <a:cubicBezTo>
                    <a:pt x="2398" y="73"/>
                    <a:pt x="2397" y="73"/>
                    <a:pt x="2396" y="74"/>
                  </a:cubicBezTo>
                  <a:cubicBezTo>
                    <a:pt x="2397" y="74"/>
                    <a:pt x="2399" y="74"/>
                    <a:pt x="2400" y="73"/>
                  </a:cubicBezTo>
                  <a:close/>
                  <a:moveTo>
                    <a:pt x="1918" y="99"/>
                  </a:moveTo>
                  <a:cubicBezTo>
                    <a:pt x="1920" y="98"/>
                    <a:pt x="1920" y="98"/>
                    <a:pt x="1920" y="98"/>
                  </a:cubicBezTo>
                  <a:cubicBezTo>
                    <a:pt x="1917" y="99"/>
                    <a:pt x="1916" y="99"/>
                    <a:pt x="1918" y="99"/>
                  </a:cubicBezTo>
                  <a:close/>
                  <a:moveTo>
                    <a:pt x="2377" y="82"/>
                  </a:moveTo>
                  <a:cubicBezTo>
                    <a:pt x="2376" y="81"/>
                    <a:pt x="2375" y="81"/>
                    <a:pt x="2375" y="81"/>
                  </a:cubicBezTo>
                  <a:cubicBezTo>
                    <a:pt x="2373" y="81"/>
                    <a:pt x="2373" y="82"/>
                    <a:pt x="2377" y="82"/>
                  </a:cubicBezTo>
                  <a:close/>
                  <a:moveTo>
                    <a:pt x="2361" y="82"/>
                  </a:moveTo>
                  <a:cubicBezTo>
                    <a:pt x="2376" y="84"/>
                    <a:pt x="2376" y="84"/>
                    <a:pt x="2376" y="84"/>
                  </a:cubicBezTo>
                  <a:cubicBezTo>
                    <a:pt x="2369" y="82"/>
                    <a:pt x="2364" y="82"/>
                    <a:pt x="2361" y="82"/>
                  </a:cubicBezTo>
                  <a:close/>
                  <a:moveTo>
                    <a:pt x="3502" y="40"/>
                  </a:moveTo>
                  <a:cubicBezTo>
                    <a:pt x="3482" y="41"/>
                    <a:pt x="3482" y="41"/>
                    <a:pt x="3482" y="41"/>
                  </a:cubicBezTo>
                  <a:cubicBezTo>
                    <a:pt x="3480" y="41"/>
                    <a:pt x="3486" y="42"/>
                    <a:pt x="3493" y="41"/>
                  </a:cubicBezTo>
                  <a:cubicBezTo>
                    <a:pt x="3498" y="41"/>
                    <a:pt x="3505" y="40"/>
                    <a:pt x="3502" y="40"/>
                  </a:cubicBezTo>
                  <a:close/>
                  <a:moveTo>
                    <a:pt x="1674" y="111"/>
                  </a:moveTo>
                  <a:cubicBezTo>
                    <a:pt x="1691" y="111"/>
                    <a:pt x="1691" y="111"/>
                    <a:pt x="1691" y="111"/>
                  </a:cubicBezTo>
                  <a:cubicBezTo>
                    <a:pt x="1679" y="111"/>
                    <a:pt x="1672" y="109"/>
                    <a:pt x="1674" y="111"/>
                  </a:cubicBezTo>
                  <a:close/>
                  <a:moveTo>
                    <a:pt x="1542" y="114"/>
                  </a:moveTo>
                  <a:cubicBezTo>
                    <a:pt x="1556" y="114"/>
                    <a:pt x="1550" y="112"/>
                    <a:pt x="1551" y="111"/>
                  </a:cubicBezTo>
                  <a:cubicBezTo>
                    <a:pt x="1542" y="114"/>
                    <a:pt x="1542" y="114"/>
                    <a:pt x="1542" y="114"/>
                  </a:cubicBezTo>
                  <a:close/>
                  <a:moveTo>
                    <a:pt x="1846" y="103"/>
                  </a:moveTo>
                  <a:cubicBezTo>
                    <a:pt x="1840" y="101"/>
                    <a:pt x="1840" y="101"/>
                    <a:pt x="1840" y="101"/>
                  </a:cubicBezTo>
                  <a:cubicBezTo>
                    <a:pt x="1843" y="103"/>
                    <a:pt x="1843" y="103"/>
                    <a:pt x="1843" y="103"/>
                  </a:cubicBezTo>
                  <a:cubicBezTo>
                    <a:pt x="1846" y="103"/>
                    <a:pt x="1846" y="103"/>
                    <a:pt x="1846" y="103"/>
                  </a:cubicBezTo>
                  <a:close/>
                  <a:moveTo>
                    <a:pt x="13" y="139"/>
                  </a:moveTo>
                  <a:cubicBezTo>
                    <a:pt x="9" y="136"/>
                    <a:pt x="9" y="136"/>
                    <a:pt x="9" y="136"/>
                  </a:cubicBezTo>
                  <a:cubicBezTo>
                    <a:pt x="0" y="139"/>
                    <a:pt x="0" y="139"/>
                    <a:pt x="0" y="139"/>
                  </a:cubicBezTo>
                  <a:cubicBezTo>
                    <a:pt x="3" y="138"/>
                    <a:pt x="10" y="138"/>
                    <a:pt x="13" y="139"/>
                  </a:cubicBezTo>
                  <a:close/>
                  <a:moveTo>
                    <a:pt x="2777" y="71"/>
                  </a:moveTo>
                  <a:cubicBezTo>
                    <a:pt x="2768" y="67"/>
                    <a:pt x="2768" y="67"/>
                    <a:pt x="2768" y="67"/>
                  </a:cubicBezTo>
                  <a:cubicBezTo>
                    <a:pt x="2751" y="74"/>
                    <a:pt x="2751" y="74"/>
                    <a:pt x="2751" y="74"/>
                  </a:cubicBezTo>
                  <a:cubicBezTo>
                    <a:pt x="2762" y="71"/>
                    <a:pt x="2769" y="71"/>
                    <a:pt x="2777" y="71"/>
                  </a:cubicBezTo>
                  <a:close/>
                  <a:moveTo>
                    <a:pt x="2966" y="66"/>
                  </a:moveTo>
                  <a:cubicBezTo>
                    <a:pt x="2969" y="65"/>
                    <a:pt x="2971" y="65"/>
                    <a:pt x="2973" y="65"/>
                  </a:cubicBezTo>
                  <a:cubicBezTo>
                    <a:pt x="2969" y="65"/>
                    <a:pt x="2967" y="65"/>
                    <a:pt x="2966" y="66"/>
                  </a:cubicBezTo>
                  <a:close/>
                  <a:moveTo>
                    <a:pt x="2966" y="66"/>
                  </a:moveTo>
                  <a:cubicBezTo>
                    <a:pt x="2952" y="67"/>
                    <a:pt x="2945" y="67"/>
                    <a:pt x="2952" y="69"/>
                  </a:cubicBezTo>
                  <a:cubicBezTo>
                    <a:pt x="2975" y="69"/>
                    <a:pt x="2957" y="67"/>
                    <a:pt x="2978" y="67"/>
                  </a:cubicBezTo>
                  <a:cubicBezTo>
                    <a:pt x="2983" y="66"/>
                    <a:pt x="2961" y="67"/>
                    <a:pt x="2966" y="66"/>
                  </a:cubicBezTo>
                  <a:close/>
                  <a:moveTo>
                    <a:pt x="2044" y="100"/>
                  </a:moveTo>
                  <a:cubicBezTo>
                    <a:pt x="2045" y="99"/>
                    <a:pt x="2045" y="99"/>
                    <a:pt x="2045" y="99"/>
                  </a:cubicBezTo>
                  <a:cubicBezTo>
                    <a:pt x="2043" y="98"/>
                    <a:pt x="2040" y="98"/>
                    <a:pt x="2033" y="98"/>
                  </a:cubicBezTo>
                  <a:cubicBezTo>
                    <a:pt x="2044" y="100"/>
                    <a:pt x="2044" y="100"/>
                    <a:pt x="2044" y="100"/>
                  </a:cubicBezTo>
                  <a:close/>
                  <a:moveTo>
                    <a:pt x="2946" y="46"/>
                  </a:moveTo>
                  <a:cubicBezTo>
                    <a:pt x="2949" y="47"/>
                    <a:pt x="2949" y="47"/>
                    <a:pt x="2949" y="47"/>
                  </a:cubicBezTo>
                  <a:cubicBezTo>
                    <a:pt x="2969" y="47"/>
                    <a:pt x="2969" y="47"/>
                    <a:pt x="2969" y="47"/>
                  </a:cubicBezTo>
                  <a:cubicBezTo>
                    <a:pt x="2957" y="46"/>
                    <a:pt x="2944" y="44"/>
                    <a:pt x="2946" y="46"/>
                  </a:cubicBezTo>
                  <a:close/>
                  <a:moveTo>
                    <a:pt x="2385" y="75"/>
                  </a:moveTo>
                  <a:cubicBezTo>
                    <a:pt x="2386" y="75"/>
                    <a:pt x="2387" y="75"/>
                    <a:pt x="2388" y="76"/>
                  </a:cubicBezTo>
                  <a:cubicBezTo>
                    <a:pt x="2391" y="75"/>
                    <a:pt x="2394" y="74"/>
                    <a:pt x="2396" y="74"/>
                  </a:cubicBezTo>
                  <a:cubicBezTo>
                    <a:pt x="2393" y="74"/>
                    <a:pt x="2389" y="75"/>
                    <a:pt x="2385" y="75"/>
                  </a:cubicBezTo>
                  <a:close/>
                  <a:moveTo>
                    <a:pt x="4479" y="2"/>
                  </a:moveTo>
                  <a:cubicBezTo>
                    <a:pt x="4486" y="2"/>
                    <a:pt x="4484" y="1"/>
                    <a:pt x="4485" y="0"/>
                  </a:cubicBezTo>
                  <a:cubicBezTo>
                    <a:pt x="4473" y="1"/>
                    <a:pt x="4480" y="3"/>
                    <a:pt x="4479" y="2"/>
                  </a:cubicBezTo>
                  <a:close/>
                  <a:moveTo>
                    <a:pt x="55" y="150"/>
                  </a:moveTo>
                  <a:cubicBezTo>
                    <a:pt x="75" y="146"/>
                    <a:pt x="107" y="154"/>
                    <a:pt x="139" y="148"/>
                  </a:cubicBezTo>
                  <a:cubicBezTo>
                    <a:pt x="146" y="148"/>
                    <a:pt x="133" y="149"/>
                    <a:pt x="137" y="150"/>
                  </a:cubicBezTo>
                  <a:cubicBezTo>
                    <a:pt x="145" y="148"/>
                    <a:pt x="154" y="148"/>
                    <a:pt x="174" y="148"/>
                  </a:cubicBezTo>
                  <a:cubicBezTo>
                    <a:pt x="172" y="148"/>
                    <a:pt x="172" y="148"/>
                    <a:pt x="172" y="148"/>
                  </a:cubicBezTo>
                  <a:cubicBezTo>
                    <a:pt x="223" y="146"/>
                    <a:pt x="245" y="147"/>
                    <a:pt x="302" y="147"/>
                  </a:cubicBezTo>
                  <a:cubicBezTo>
                    <a:pt x="298" y="145"/>
                    <a:pt x="298" y="145"/>
                    <a:pt x="298" y="145"/>
                  </a:cubicBezTo>
                  <a:cubicBezTo>
                    <a:pt x="310" y="145"/>
                    <a:pt x="312" y="145"/>
                    <a:pt x="318" y="146"/>
                  </a:cubicBezTo>
                  <a:cubicBezTo>
                    <a:pt x="332" y="141"/>
                    <a:pt x="284" y="147"/>
                    <a:pt x="296" y="143"/>
                  </a:cubicBezTo>
                  <a:cubicBezTo>
                    <a:pt x="313" y="146"/>
                    <a:pt x="383" y="140"/>
                    <a:pt x="394" y="145"/>
                  </a:cubicBezTo>
                  <a:cubicBezTo>
                    <a:pt x="413" y="144"/>
                    <a:pt x="389" y="143"/>
                    <a:pt x="408" y="141"/>
                  </a:cubicBezTo>
                  <a:cubicBezTo>
                    <a:pt x="413" y="143"/>
                    <a:pt x="413" y="143"/>
                    <a:pt x="413" y="143"/>
                  </a:cubicBezTo>
                  <a:cubicBezTo>
                    <a:pt x="418" y="140"/>
                    <a:pt x="418" y="140"/>
                    <a:pt x="418" y="140"/>
                  </a:cubicBezTo>
                  <a:cubicBezTo>
                    <a:pt x="430" y="140"/>
                    <a:pt x="436" y="143"/>
                    <a:pt x="437" y="144"/>
                  </a:cubicBezTo>
                  <a:cubicBezTo>
                    <a:pt x="425" y="144"/>
                    <a:pt x="425" y="144"/>
                    <a:pt x="425" y="144"/>
                  </a:cubicBezTo>
                  <a:cubicBezTo>
                    <a:pt x="440" y="145"/>
                    <a:pt x="466" y="143"/>
                    <a:pt x="474" y="143"/>
                  </a:cubicBezTo>
                  <a:cubicBezTo>
                    <a:pt x="458" y="143"/>
                    <a:pt x="458" y="143"/>
                    <a:pt x="458" y="143"/>
                  </a:cubicBezTo>
                  <a:cubicBezTo>
                    <a:pt x="509" y="139"/>
                    <a:pt x="573" y="139"/>
                    <a:pt x="622" y="135"/>
                  </a:cubicBezTo>
                  <a:cubicBezTo>
                    <a:pt x="619" y="134"/>
                    <a:pt x="619" y="134"/>
                    <a:pt x="619" y="134"/>
                  </a:cubicBezTo>
                  <a:cubicBezTo>
                    <a:pt x="657" y="131"/>
                    <a:pt x="649" y="134"/>
                    <a:pt x="691" y="132"/>
                  </a:cubicBezTo>
                  <a:cubicBezTo>
                    <a:pt x="690" y="133"/>
                    <a:pt x="690" y="133"/>
                    <a:pt x="690" y="133"/>
                  </a:cubicBezTo>
                  <a:cubicBezTo>
                    <a:pt x="698" y="131"/>
                    <a:pt x="709" y="131"/>
                    <a:pt x="721" y="130"/>
                  </a:cubicBezTo>
                  <a:cubicBezTo>
                    <a:pt x="710" y="132"/>
                    <a:pt x="740" y="132"/>
                    <a:pt x="727" y="133"/>
                  </a:cubicBezTo>
                  <a:cubicBezTo>
                    <a:pt x="768" y="130"/>
                    <a:pt x="747" y="131"/>
                    <a:pt x="774" y="127"/>
                  </a:cubicBezTo>
                  <a:cubicBezTo>
                    <a:pt x="781" y="129"/>
                    <a:pt x="781" y="129"/>
                    <a:pt x="781" y="129"/>
                  </a:cubicBezTo>
                  <a:cubicBezTo>
                    <a:pt x="790" y="127"/>
                    <a:pt x="791" y="126"/>
                    <a:pt x="812" y="125"/>
                  </a:cubicBezTo>
                  <a:cubicBezTo>
                    <a:pt x="794" y="127"/>
                    <a:pt x="825" y="127"/>
                    <a:pt x="806" y="129"/>
                  </a:cubicBezTo>
                  <a:cubicBezTo>
                    <a:pt x="850" y="131"/>
                    <a:pt x="871" y="124"/>
                    <a:pt x="891" y="128"/>
                  </a:cubicBezTo>
                  <a:cubicBezTo>
                    <a:pt x="911" y="124"/>
                    <a:pt x="853" y="127"/>
                    <a:pt x="864" y="126"/>
                  </a:cubicBezTo>
                  <a:cubicBezTo>
                    <a:pt x="855" y="125"/>
                    <a:pt x="881" y="122"/>
                    <a:pt x="895" y="122"/>
                  </a:cubicBezTo>
                  <a:cubicBezTo>
                    <a:pt x="908" y="122"/>
                    <a:pt x="918" y="126"/>
                    <a:pt x="949" y="126"/>
                  </a:cubicBezTo>
                  <a:cubicBezTo>
                    <a:pt x="948" y="126"/>
                    <a:pt x="948" y="126"/>
                    <a:pt x="947" y="126"/>
                  </a:cubicBezTo>
                  <a:cubicBezTo>
                    <a:pt x="950" y="126"/>
                    <a:pt x="950" y="126"/>
                    <a:pt x="954" y="126"/>
                  </a:cubicBezTo>
                  <a:cubicBezTo>
                    <a:pt x="952" y="126"/>
                    <a:pt x="951" y="126"/>
                    <a:pt x="949" y="126"/>
                  </a:cubicBezTo>
                  <a:cubicBezTo>
                    <a:pt x="961" y="127"/>
                    <a:pt x="974" y="124"/>
                    <a:pt x="989" y="125"/>
                  </a:cubicBezTo>
                  <a:cubicBezTo>
                    <a:pt x="998" y="123"/>
                    <a:pt x="1010" y="125"/>
                    <a:pt x="1012" y="122"/>
                  </a:cubicBezTo>
                  <a:cubicBezTo>
                    <a:pt x="980" y="123"/>
                    <a:pt x="980" y="123"/>
                    <a:pt x="980" y="123"/>
                  </a:cubicBezTo>
                  <a:cubicBezTo>
                    <a:pt x="998" y="122"/>
                    <a:pt x="1015" y="118"/>
                    <a:pt x="1046" y="119"/>
                  </a:cubicBezTo>
                  <a:cubicBezTo>
                    <a:pt x="1043" y="120"/>
                    <a:pt x="1034" y="121"/>
                    <a:pt x="1028" y="121"/>
                  </a:cubicBezTo>
                  <a:cubicBezTo>
                    <a:pt x="1037" y="122"/>
                    <a:pt x="1045" y="120"/>
                    <a:pt x="1054" y="121"/>
                  </a:cubicBezTo>
                  <a:cubicBezTo>
                    <a:pt x="1052" y="124"/>
                    <a:pt x="1015" y="123"/>
                    <a:pt x="995" y="126"/>
                  </a:cubicBezTo>
                  <a:cubicBezTo>
                    <a:pt x="1005" y="127"/>
                    <a:pt x="1033" y="122"/>
                    <a:pt x="1023" y="126"/>
                  </a:cubicBezTo>
                  <a:cubicBezTo>
                    <a:pt x="1037" y="121"/>
                    <a:pt x="1058" y="126"/>
                    <a:pt x="1081" y="122"/>
                  </a:cubicBezTo>
                  <a:cubicBezTo>
                    <a:pt x="1080" y="123"/>
                    <a:pt x="1080" y="123"/>
                    <a:pt x="1080" y="123"/>
                  </a:cubicBezTo>
                  <a:cubicBezTo>
                    <a:pt x="1084" y="123"/>
                    <a:pt x="1091" y="122"/>
                    <a:pt x="1098" y="122"/>
                  </a:cubicBezTo>
                  <a:cubicBezTo>
                    <a:pt x="1086" y="125"/>
                    <a:pt x="1086" y="125"/>
                    <a:pt x="1086" y="125"/>
                  </a:cubicBezTo>
                  <a:cubicBezTo>
                    <a:pt x="1098" y="123"/>
                    <a:pt x="1110" y="124"/>
                    <a:pt x="1123" y="124"/>
                  </a:cubicBezTo>
                  <a:cubicBezTo>
                    <a:pt x="1116" y="123"/>
                    <a:pt x="1128" y="122"/>
                    <a:pt x="1116" y="121"/>
                  </a:cubicBezTo>
                  <a:cubicBezTo>
                    <a:pt x="1164" y="117"/>
                    <a:pt x="1145" y="125"/>
                    <a:pt x="1195" y="123"/>
                  </a:cubicBezTo>
                  <a:cubicBezTo>
                    <a:pt x="1187" y="123"/>
                    <a:pt x="1171" y="122"/>
                    <a:pt x="1182" y="121"/>
                  </a:cubicBezTo>
                  <a:cubicBezTo>
                    <a:pt x="1192" y="121"/>
                    <a:pt x="1205" y="121"/>
                    <a:pt x="1212" y="122"/>
                  </a:cubicBezTo>
                  <a:cubicBezTo>
                    <a:pt x="1247" y="121"/>
                    <a:pt x="1206" y="120"/>
                    <a:pt x="1221" y="119"/>
                  </a:cubicBezTo>
                  <a:cubicBezTo>
                    <a:pt x="1234" y="121"/>
                    <a:pt x="1239" y="117"/>
                    <a:pt x="1254" y="116"/>
                  </a:cubicBezTo>
                  <a:cubicBezTo>
                    <a:pt x="1255" y="118"/>
                    <a:pt x="1255" y="118"/>
                    <a:pt x="1255" y="118"/>
                  </a:cubicBezTo>
                  <a:cubicBezTo>
                    <a:pt x="1295" y="118"/>
                    <a:pt x="1265" y="114"/>
                    <a:pt x="1302" y="114"/>
                  </a:cubicBezTo>
                  <a:cubicBezTo>
                    <a:pt x="1286" y="117"/>
                    <a:pt x="1286" y="117"/>
                    <a:pt x="1286" y="117"/>
                  </a:cubicBezTo>
                  <a:cubicBezTo>
                    <a:pt x="1305" y="116"/>
                    <a:pt x="1305" y="116"/>
                    <a:pt x="1305" y="116"/>
                  </a:cubicBezTo>
                  <a:cubicBezTo>
                    <a:pt x="1301" y="118"/>
                    <a:pt x="1301" y="118"/>
                    <a:pt x="1301" y="118"/>
                  </a:cubicBezTo>
                  <a:cubicBezTo>
                    <a:pt x="1322" y="116"/>
                    <a:pt x="1328" y="116"/>
                    <a:pt x="1349" y="116"/>
                  </a:cubicBezTo>
                  <a:cubicBezTo>
                    <a:pt x="1344" y="115"/>
                    <a:pt x="1351" y="112"/>
                    <a:pt x="1369" y="111"/>
                  </a:cubicBezTo>
                  <a:cubicBezTo>
                    <a:pt x="1381" y="112"/>
                    <a:pt x="1362" y="114"/>
                    <a:pt x="1388" y="112"/>
                  </a:cubicBezTo>
                  <a:cubicBezTo>
                    <a:pt x="1382" y="115"/>
                    <a:pt x="1376" y="116"/>
                    <a:pt x="1365" y="115"/>
                  </a:cubicBezTo>
                  <a:cubicBezTo>
                    <a:pt x="1364" y="116"/>
                    <a:pt x="1359" y="116"/>
                    <a:pt x="1358" y="117"/>
                  </a:cubicBezTo>
                  <a:cubicBezTo>
                    <a:pt x="1371" y="118"/>
                    <a:pt x="1391" y="116"/>
                    <a:pt x="1400" y="116"/>
                  </a:cubicBezTo>
                  <a:cubicBezTo>
                    <a:pt x="1390" y="116"/>
                    <a:pt x="1390" y="116"/>
                    <a:pt x="1390" y="116"/>
                  </a:cubicBezTo>
                  <a:cubicBezTo>
                    <a:pt x="1427" y="111"/>
                    <a:pt x="1427" y="111"/>
                    <a:pt x="1427" y="111"/>
                  </a:cubicBezTo>
                  <a:cubicBezTo>
                    <a:pt x="1433" y="112"/>
                    <a:pt x="1428" y="112"/>
                    <a:pt x="1424" y="114"/>
                  </a:cubicBezTo>
                  <a:cubicBezTo>
                    <a:pt x="1431" y="114"/>
                    <a:pt x="1436" y="112"/>
                    <a:pt x="1447" y="111"/>
                  </a:cubicBezTo>
                  <a:cubicBezTo>
                    <a:pt x="1445" y="114"/>
                    <a:pt x="1445" y="115"/>
                    <a:pt x="1430" y="116"/>
                  </a:cubicBezTo>
                  <a:cubicBezTo>
                    <a:pt x="1465" y="114"/>
                    <a:pt x="1465" y="114"/>
                    <a:pt x="1465" y="114"/>
                  </a:cubicBezTo>
                  <a:cubicBezTo>
                    <a:pt x="1467" y="114"/>
                    <a:pt x="1483" y="115"/>
                    <a:pt x="1478" y="116"/>
                  </a:cubicBezTo>
                  <a:cubicBezTo>
                    <a:pt x="1498" y="116"/>
                    <a:pt x="1526" y="110"/>
                    <a:pt x="1552" y="111"/>
                  </a:cubicBezTo>
                  <a:cubicBezTo>
                    <a:pt x="1553" y="111"/>
                    <a:pt x="1556" y="110"/>
                    <a:pt x="1561" y="110"/>
                  </a:cubicBezTo>
                  <a:cubicBezTo>
                    <a:pt x="1586" y="109"/>
                    <a:pt x="1607" y="111"/>
                    <a:pt x="1636" y="108"/>
                  </a:cubicBezTo>
                  <a:cubicBezTo>
                    <a:pt x="1652" y="110"/>
                    <a:pt x="1652" y="110"/>
                    <a:pt x="1652" y="110"/>
                  </a:cubicBezTo>
                  <a:cubicBezTo>
                    <a:pt x="1675" y="109"/>
                    <a:pt x="1630" y="107"/>
                    <a:pt x="1668" y="105"/>
                  </a:cubicBezTo>
                  <a:cubicBezTo>
                    <a:pt x="1694" y="103"/>
                    <a:pt x="1677" y="107"/>
                    <a:pt x="1687" y="108"/>
                  </a:cubicBezTo>
                  <a:cubicBezTo>
                    <a:pt x="1700" y="106"/>
                    <a:pt x="1723" y="102"/>
                    <a:pt x="1747" y="104"/>
                  </a:cubicBezTo>
                  <a:cubicBezTo>
                    <a:pt x="1739" y="105"/>
                    <a:pt x="1733" y="104"/>
                    <a:pt x="1725" y="105"/>
                  </a:cubicBezTo>
                  <a:cubicBezTo>
                    <a:pt x="1744" y="106"/>
                    <a:pt x="1744" y="106"/>
                    <a:pt x="1744" y="106"/>
                  </a:cubicBezTo>
                  <a:cubicBezTo>
                    <a:pt x="1722" y="109"/>
                    <a:pt x="1705" y="109"/>
                    <a:pt x="1723" y="110"/>
                  </a:cubicBezTo>
                  <a:cubicBezTo>
                    <a:pt x="1725" y="105"/>
                    <a:pt x="1795" y="108"/>
                    <a:pt x="1797" y="102"/>
                  </a:cubicBezTo>
                  <a:cubicBezTo>
                    <a:pt x="1810" y="103"/>
                    <a:pt x="1810" y="103"/>
                    <a:pt x="1810" y="103"/>
                  </a:cubicBezTo>
                  <a:cubicBezTo>
                    <a:pt x="1806" y="103"/>
                    <a:pt x="1806" y="103"/>
                    <a:pt x="1802" y="103"/>
                  </a:cubicBezTo>
                  <a:cubicBezTo>
                    <a:pt x="1826" y="105"/>
                    <a:pt x="1820" y="99"/>
                    <a:pt x="1851" y="99"/>
                  </a:cubicBezTo>
                  <a:cubicBezTo>
                    <a:pt x="1858" y="99"/>
                    <a:pt x="1864" y="99"/>
                    <a:pt x="1864" y="100"/>
                  </a:cubicBezTo>
                  <a:cubicBezTo>
                    <a:pt x="1885" y="98"/>
                    <a:pt x="1885" y="98"/>
                    <a:pt x="1885" y="98"/>
                  </a:cubicBezTo>
                  <a:cubicBezTo>
                    <a:pt x="1891" y="98"/>
                    <a:pt x="1891" y="99"/>
                    <a:pt x="1887" y="99"/>
                  </a:cubicBezTo>
                  <a:cubicBezTo>
                    <a:pt x="1920" y="98"/>
                    <a:pt x="1920" y="98"/>
                    <a:pt x="1920" y="98"/>
                  </a:cubicBezTo>
                  <a:cubicBezTo>
                    <a:pt x="1925" y="97"/>
                    <a:pt x="1937" y="95"/>
                    <a:pt x="1942" y="95"/>
                  </a:cubicBezTo>
                  <a:cubicBezTo>
                    <a:pt x="1952" y="95"/>
                    <a:pt x="1938" y="95"/>
                    <a:pt x="1940" y="96"/>
                  </a:cubicBezTo>
                  <a:cubicBezTo>
                    <a:pt x="1960" y="94"/>
                    <a:pt x="1960" y="94"/>
                    <a:pt x="1960" y="94"/>
                  </a:cubicBezTo>
                  <a:cubicBezTo>
                    <a:pt x="1968" y="95"/>
                    <a:pt x="1952" y="97"/>
                    <a:pt x="1938" y="97"/>
                  </a:cubicBezTo>
                  <a:cubicBezTo>
                    <a:pt x="1955" y="102"/>
                    <a:pt x="1955" y="96"/>
                    <a:pt x="1984" y="97"/>
                  </a:cubicBezTo>
                  <a:cubicBezTo>
                    <a:pt x="1990" y="94"/>
                    <a:pt x="1995" y="95"/>
                    <a:pt x="2003" y="96"/>
                  </a:cubicBezTo>
                  <a:cubicBezTo>
                    <a:pt x="2010" y="96"/>
                    <a:pt x="2018" y="96"/>
                    <a:pt x="2030" y="94"/>
                  </a:cubicBezTo>
                  <a:cubicBezTo>
                    <a:pt x="2030" y="96"/>
                    <a:pt x="2041" y="95"/>
                    <a:pt x="2056" y="95"/>
                  </a:cubicBezTo>
                  <a:cubicBezTo>
                    <a:pt x="2055" y="98"/>
                    <a:pt x="2055" y="98"/>
                    <a:pt x="2055" y="98"/>
                  </a:cubicBezTo>
                  <a:cubicBezTo>
                    <a:pt x="2070" y="96"/>
                    <a:pt x="2069" y="95"/>
                    <a:pt x="2078" y="94"/>
                  </a:cubicBezTo>
                  <a:cubicBezTo>
                    <a:pt x="2095" y="93"/>
                    <a:pt x="2099" y="95"/>
                    <a:pt x="2103" y="97"/>
                  </a:cubicBezTo>
                  <a:cubicBezTo>
                    <a:pt x="2131" y="96"/>
                    <a:pt x="2084" y="94"/>
                    <a:pt x="2117" y="93"/>
                  </a:cubicBezTo>
                  <a:cubicBezTo>
                    <a:pt x="2140" y="93"/>
                    <a:pt x="2156" y="92"/>
                    <a:pt x="2184" y="89"/>
                  </a:cubicBezTo>
                  <a:cubicBezTo>
                    <a:pt x="2200" y="90"/>
                    <a:pt x="2181" y="91"/>
                    <a:pt x="2187" y="91"/>
                  </a:cubicBezTo>
                  <a:cubicBezTo>
                    <a:pt x="2201" y="89"/>
                    <a:pt x="2201" y="89"/>
                    <a:pt x="2201" y="89"/>
                  </a:cubicBezTo>
                  <a:cubicBezTo>
                    <a:pt x="2205" y="89"/>
                    <a:pt x="2203" y="90"/>
                    <a:pt x="2203" y="90"/>
                  </a:cubicBezTo>
                  <a:cubicBezTo>
                    <a:pt x="2215" y="89"/>
                    <a:pt x="2204" y="87"/>
                    <a:pt x="2223" y="86"/>
                  </a:cubicBezTo>
                  <a:cubicBezTo>
                    <a:pt x="2228" y="82"/>
                    <a:pt x="2262" y="89"/>
                    <a:pt x="2285" y="85"/>
                  </a:cubicBezTo>
                  <a:cubicBezTo>
                    <a:pt x="2291" y="86"/>
                    <a:pt x="2282" y="87"/>
                    <a:pt x="2284" y="88"/>
                  </a:cubicBezTo>
                  <a:cubicBezTo>
                    <a:pt x="2316" y="85"/>
                    <a:pt x="2312" y="85"/>
                    <a:pt x="2338" y="81"/>
                  </a:cubicBezTo>
                  <a:cubicBezTo>
                    <a:pt x="2361" y="82"/>
                    <a:pt x="2361" y="82"/>
                    <a:pt x="2361" y="82"/>
                  </a:cubicBezTo>
                  <a:cubicBezTo>
                    <a:pt x="2344" y="80"/>
                    <a:pt x="2365" y="78"/>
                    <a:pt x="2385" y="75"/>
                  </a:cubicBezTo>
                  <a:cubicBezTo>
                    <a:pt x="2379" y="74"/>
                    <a:pt x="2373" y="74"/>
                    <a:pt x="2370" y="73"/>
                  </a:cubicBezTo>
                  <a:cubicBezTo>
                    <a:pt x="2400" y="71"/>
                    <a:pt x="2400" y="71"/>
                    <a:pt x="2400" y="71"/>
                  </a:cubicBezTo>
                  <a:cubicBezTo>
                    <a:pt x="2402" y="72"/>
                    <a:pt x="2402" y="72"/>
                    <a:pt x="2400" y="73"/>
                  </a:cubicBezTo>
                  <a:cubicBezTo>
                    <a:pt x="2400" y="73"/>
                    <a:pt x="2400" y="73"/>
                    <a:pt x="2401" y="73"/>
                  </a:cubicBezTo>
                  <a:cubicBezTo>
                    <a:pt x="2412" y="74"/>
                    <a:pt x="2406" y="75"/>
                    <a:pt x="2399" y="77"/>
                  </a:cubicBezTo>
                  <a:cubicBezTo>
                    <a:pt x="2395" y="76"/>
                    <a:pt x="2392" y="76"/>
                    <a:pt x="2388" y="76"/>
                  </a:cubicBezTo>
                  <a:cubicBezTo>
                    <a:pt x="2381" y="77"/>
                    <a:pt x="2373" y="79"/>
                    <a:pt x="2375" y="81"/>
                  </a:cubicBezTo>
                  <a:cubicBezTo>
                    <a:pt x="2377" y="80"/>
                    <a:pt x="2381" y="80"/>
                    <a:pt x="2385" y="80"/>
                  </a:cubicBezTo>
                  <a:cubicBezTo>
                    <a:pt x="2384" y="80"/>
                    <a:pt x="2382" y="81"/>
                    <a:pt x="2383" y="81"/>
                  </a:cubicBezTo>
                  <a:cubicBezTo>
                    <a:pt x="2384" y="81"/>
                    <a:pt x="2387" y="80"/>
                    <a:pt x="2392" y="80"/>
                  </a:cubicBezTo>
                  <a:cubicBezTo>
                    <a:pt x="2399" y="82"/>
                    <a:pt x="2399" y="82"/>
                    <a:pt x="2399" y="82"/>
                  </a:cubicBezTo>
                  <a:cubicBezTo>
                    <a:pt x="2401" y="81"/>
                    <a:pt x="2401" y="81"/>
                    <a:pt x="2401" y="81"/>
                  </a:cubicBezTo>
                  <a:cubicBezTo>
                    <a:pt x="2439" y="82"/>
                    <a:pt x="2439" y="82"/>
                    <a:pt x="2439" y="82"/>
                  </a:cubicBezTo>
                  <a:cubicBezTo>
                    <a:pt x="2467" y="78"/>
                    <a:pt x="2491" y="73"/>
                    <a:pt x="2535" y="71"/>
                  </a:cubicBezTo>
                  <a:cubicBezTo>
                    <a:pt x="2524" y="73"/>
                    <a:pt x="2533" y="74"/>
                    <a:pt x="2532" y="77"/>
                  </a:cubicBezTo>
                  <a:cubicBezTo>
                    <a:pt x="2520" y="74"/>
                    <a:pt x="2498" y="79"/>
                    <a:pt x="2475" y="79"/>
                  </a:cubicBezTo>
                  <a:cubicBezTo>
                    <a:pt x="2487" y="79"/>
                    <a:pt x="2485" y="80"/>
                    <a:pt x="2482" y="81"/>
                  </a:cubicBezTo>
                  <a:cubicBezTo>
                    <a:pt x="2522" y="77"/>
                    <a:pt x="2522" y="77"/>
                    <a:pt x="2522" y="77"/>
                  </a:cubicBezTo>
                  <a:cubicBezTo>
                    <a:pt x="2521" y="79"/>
                    <a:pt x="2531" y="78"/>
                    <a:pt x="2541" y="79"/>
                  </a:cubicBezTo>
                  <a:cubicBezTo>
                    <a:pt x="2533" y="75"/>
                    <a:pt x="2572" y="75"/>
                    <a:pt x="2588" y="74"/>
                  </a:cubicBezTo>
                  <a:cubicBezTo>
                    <a:pt x="2589" y="75"/>
                    <a:pt x="2585" y="76"/>
                    <a:pt x="2565" y="77"/>
                  </a:cubicBezTo>
                  <a:cubicBezTo>
                    <a:pt x="2587" y="79"/>
                    <a:pt x="2594" y="71"/>
                    <a:pt x="2616" y="73"/>
                  </a:cubicBezTo>
                  <a:cubicBezTo>
                    <a:pt x="2611" y="73"/>
                    <a:pt x="2608" y="73"/>
                    <a:pt x="2606" y="74"/>
                  </a:cubicBezTo>
                  <a:cubicBezTo>
                    <a:pt x="2618" y="72"/>
                    <a:pt x="2645" y="73"/>
                    <a:pt x="2639" y="74"/>
                  </a:cubicBezTo>
                  <a:cubicBezTo>
                    <a:pt x="2673" y="74"/>
                    <a:pt x="2734" y="71"/>
                    <a:pt x="2739" y="68"/>
                  </a:cubicBezTo>
                  <a:cubicBezTo>
                    <a:pt x="2739" y="68"/>
                    <a:pt x="2734" y="72"/>
                    <a:pt x="2732" y="73"/>
                  </a:cubicBezTo>
                  <a:cubicBezTo>
                    <a:pt x="2791" y="59"/>
                    <a:pt x="2791" y="59"/>
                    <a:pt x="2791" y="59"/>
                  </a:cubicBezTo>
                  <a:cubicBezTo>
                    <a:pt x="2785" y="63"/>
                    <a:pt x="2805" y="69"/>
                    <a:pt x="2778" y="71"/>
                  </a:cubicBezTo>
                  <a:cubicBezTo>
                    <a:pt x="2786" y="72"/>
                    <a:pt x="2796" y="72"/>
                    <a:pt x="2812" y="70"/>
                  </a:cubicBezTo>
                  <a:cubicBezTo>
                    <a:pt x="2807" y="70"/>
                    <a:pt x="2799" y="66"/>
                    <a:pt x="2806" y="66"/>
                  </a:cubicBezTo>
                  <a:cubicBezTo>
                    <a:pt x="2825" y="69"/>
                    <a:pt x="2820" y="67"/>
                    <a:pt x="2843" y="69"/>
                  </a:cubicBezTo>
                  <a:cubicBezTo>
                    <a:pt x="2838" y="68"/>
                    <a:pt x="2846" y="64"/>
                    <a:pt x="2858" y="64"/>
                  </a:cubicBezTo>
                  <a:cubicBezTo>
                    <a:pt x="2856" y="65"/>
                    <a:pt x="2859" y="68"/>
                    <a:pt x="2854" y="69"/>
                  </a:cubicBezTo>
                  <a:cubicBezTo>
                    <a:pt x="2884" y="64"/>
                    <a:pt x="2884" y="64"/>
                    <a:pt x="2884" y="64"/>
                  </a:cubicBezTo>
                  <a:cubicBezTo>
                    <a:pt x="2879" y="65"/>
                    <a:pt x="2885" y="68"/>
                    <a:pt x="2891" y="69"/>
                  </a:cubicBezTo>
                  <a:cubicBezTo>
                    <a:pt x="2888" y="68"/>
                    <a:pt x="2919" y="68"/>
                    <a:pt x="2927" y="67"/>
                  </a:cubicBezTo>
                  <a:cubicBezTo>
                    <a:pt x="2914" y="66"/>
                    <a:pt x="2914" y="66"/>
                    <a:pt x="2914" y="66"/>
                  </a:cubicBezTo>
                  <a:cubicBezTo>
                    <a:pt x="2949" y="66"/>
                    <a:pt x="2948" y="59"/>
                    <a:pt x="2983" y="58"/>
                  </a:cubicBezTo>
                  <a:cubicBezTo>
                    <a:pt x="2979" y="59"/>
                    <a:pt x="2973" y="64"/>
                    <a:pt x="2991" y="64"/>
                  </a:cubicBezTo>
                  <a:cubicBezTo>
                    <a:pt x="2999" y="62"/>
                    <a:pt x="3027" y="51"/>
                    <a:pt x="3058" y="49"/>
                  </a:cubicBezTo>
                  <a:cubicBezTo>
                    <a:pt x="3064" y="50"/>
                    <a:pt x="3064" y="50"/>
                    <a:pt x="3064" y="50"/>
                  </a:cubicBezTo>
                  <a:cubicBezTo>
                    <a:pt x="3088" y="48"/>
                    <a:pt x="3088" y="48"/>
                    <a:pt x="3088" y="48"/>
                  </a:cubicBezTo>
                  <a:cubicBezTo>
                    <a:pt x="3073" y="51"/>
                    <a:pt x="3031" y="61"/>
                    <a:pt x="3009" y="64"/>
                  </a:cubicBezTo>
                  <a:cubicBezTo>
                    <a:pt x="3022" y="65"/>
                    <a:pt x="3013" y="66"/>
                    <a:pt x="3032" y="65"/>
                  </a:cubicBezTo>
                  <a:cubicBezTo>
                    <a:pt x="3039" y="66"/>
                    <a:pt x="3022" y="67"/>
                    <a:pt x="3016" y="68"/>
                  </a:cubicBezTo>
                  <a:cubicBezTo>
                    <a:pt x="3062" y="67"/>
                    <a:pt x="3062" y="67"/>
                    <a:pt x="3062" y="67"/>
                  </a:cubicBezTo>
                  <a:cubicBezTo>
                    <a:pt x="3060" y="64"/>
                    <a:pt x="3097" y="63"/>
                    <a:pt x="3095" y="61"/>
                  </a:cubicBezTo>
                  <a:cubicBezTo>
                    <a:pt x="3045" y="65"/>
                    <a:pt x="3045" y="65"/>
                    <a:pt x="3045" y="65"/>
                  </a:cubicBezTo>
                  <a:cubicBezTo>
                    <a:pt x="3043" y="63"/>
                    <a:pt x="3074" y="57"/>
                    <a:pt x="3107" y="56"/>
                  </a:cubicBezTo>
                  <a:cubicBezTo>
                    <a:pt x="3115" y="57"/>
                    <a:pt x="3101" y="61"/>
                    <a:pt x="3101" y="62"/>
                  </a:cubicBezTo>
                  <a:cubicBezTo>
                    <a:pt x="3106" y="61"/>
                    <a:pt x="3132" y="60"/>
                    <a:pt x="3135" y="60"/>
                  </a:cubicBezTo>
                  <a:cubicBezTo>
                    <a:pt x="3122" y="62"/>
                    <a:pt x="3122" y="62"/>
                    <a:pt x="3122" y="62"/>
                  </a:cubicBezTo>
                  <a:cubicBezTo>
                    <a:pt x="3140" y="63"/>
                    <a:pt x="3151" y="58"/>
                    <a:pt x="3173" y="60"/>
                  </a:cubicBezTo>
                  <a:cubicBezTo>
                    <a:pt x="3181" y="60"/>
                    <a:pt x="3196" y="62"/>
                    <a:pt x="3197" y="61"/>
                  </a:cubicBezTo>
                  <a:cubicBezTo>
                    <a:pt x="3185" y="58"/>
                    <a:pt x="3182" y="48"/>
                    <a:pt x="3190" y="45"/>
                  </a:cubicBezTo>
                  <a:cubicBezTo>
                    <a:pt x="3193" y="45"/>
                    <a:pt x="3230" y="47"/>
                    <a:pt x="3238" y="48"/>
                  </a:cubicBezTo>
                  <a:cubicBezTo>
                    <a:pt x="3251" y="50"/>
                    <a:pt x="3220" y="55"/>
                    <a:pt x="3231" y="57"/>
                  </a:cubicBezTo>
                  <a:cubicBezTo>
                    <a:pt x="3231" y="56"/>
                    <a:pt x="3238" y="55"/>
                    <a:pt x="3241" y="55"/>
                  </a:cubicBezTo>
                  <a:cubicBezTo>
                    <a:pt x="3249" y="55"/>
                    <a:pt x="3237" y="57"/>
                    <a:pt x="3255" y="56"/>
                  </a:cubicBezTo>
                  <a:cubicBezTo>
                    <a:pt x="3258" y="53"/>
                    <a:pt x="3290" y="56"/>
                    <a:pt x="3263" y="53"/>
                  </a:cubicBezTo>
                  <a:cubicBezTo>
                    <a:pt x="3280" y="52"/>
                    <a:pt x="3281" y="53"/>
                    <a:pt x="3301" y="52"/>
                  </a:cubicBezTo>
                  <a:cubicBezTo>
                    <a:pt x="3294" y="51"/>
                    <a:pt x="3318" y="46"/>
                    <a:pt x="3335" y="45"/>
                  </a:cubicBezTo>
                  <a:cubicBezTo>
                    <a:pt x="3334" y="45"/>
                    <a:pt x="3338" y="46"/>
                    <a:pt x="3340" y="46"/>
                  </a:cubicBezTo>
                  <a:cubicBezTo>
                    <a:pt x="3374" y="46"/>
                    <a:pt x="3393" y="46"/>
                    <a:pt x="3425" y="45"/>
                  </a:cubicBezTo>
                  <a:cubicBezTo>
                    <a:pt x="3428" y="46"/>
                    <a:pt x="3444" y="46"/>
                    <a:pt x="3437" y="48"/>
                  </a:cubicBezTo>
                  <a:cubicBezTo>
                    <a:pt x="3442" y="47"/>
                    <a:pt x="3446" y="46"/>
                    <a:pt x="3456" y="46"/>
                  </a:cubicBezTo>
                  <a:cubicBezTo>
                    <a:pt x="3475" y="48"/>
                    <a:pt x="3434" y="47"/>
                    <a:pt x="3448" y="49"/>
                  </a:cubicBezTo>
                  <a:cubicBezTo>
                    <a:pt x="3450" y="48"/>
                    <a:pt x="3474" y="46"/>
                    <a:pt x="3488" y="45"/>
                  </a:cubicBezTo>
                  <a:cubicBezTo>
                    <a:pt x="3484" y="42"/>
                    <a:pt x="3455" y="45"/>
                    <a:pt x="3441" y="47"/>
                  </a:cubicBezTo>
                  <a:cubicBezTo>
                    <a:pt x="3441" y="43"/>
                    <a:pt x="3466" y="39"/>
                    <a:pt x="3499" y="37"/>
                  </a:cubicBezTo>
                  <a:cubicBezTo>
                    <a:pt x="3526" y="35"/>
                    <a:pt x="3511" y="38"/>
                    <a:pt x="3516" y="38"/>
                  </a:cubicBezTo>
                  <a:cubicBezTo>
                    <a:pt x="3566" y="37"/>
                    <a:pt x="3558" y="31"/>
                    <a:pt x="3600" y="32"/>
                  </a:cubicBezTo>
                  <a:cubicBezTo>
                    <a:pt x="3617" y="34"/>
                    <a:pt x="3601" y="36"/>
                    <a:pt x="3605" y="38"/>
                  </a:cubicBezTo>
                  <a:cubicBezTo>
                    <a:pt x="3583" y="39"/>
                    <a:pt x="3571" y="37"/>
                    <a:pt x="3556" y="38"/>
                  </a:cubicBezTo>
                  <a:cubicBezTo>
                    <a:pt x="3575" y="38"/>
                    <a:pt x="3575" y="38"/>
                    <a:pt x="3575" y="38"/>
                  </a:cubicBezTo>
                  <a:cubicBezTo>
                    <a:pt x="3568" y="39"/>
                    <a:pt x="3553" y="40"/>
                    <a:pt x="3545" y="40"/>
                  </a:cubicBezTo>
                  <a:cubicBezTo>
                    <a:pt x="3559" y="41"/>
                    <a:pt x="3630" y="38"/>
                    <a:pt x="3669" y="38"/>
                  </a:cubicBezTo>
                  <a:cubicBezTo>
                    <a:pt x="3676" y="37"/>
                    <a:pt x="3688" y="36"/>
                    <a:pt x="3682" y="36"/>
                  </a:cubicBezTo>
                  <a:cubicBezTo>
                    <a:pt x="3670" y="36"/>
                    <a:pt x="3670" y="36"/>
                    <a:pt x="3670" y="36"/>
                  </a:cubicBezTo>
                  <a:cubicBezTo>
                    <a:pt x="3658" y="35"/>
                    <a:pt x="3693" y="33"/>
                    <a:pt x="3677" y="33"/>
                  </a:cubicBezTo>
                  <a:cubicBezTo>
                    <a:pt x="3694" y="31"/>
                    <a:pt x="3712" y="29"/>
                    <a:pt x="3735" y="29"/>
                  </a:cubicBezTo>
                  <a:cubicBezTo>
                    <a:pt x="3740" y="31"/>
                    <a:pt x="3740" y="31"/>
                    <a:pt x="3740" y="31"/>
                  </a:cubicBezTo>
                  <a:cubicBezTo>
                    <a:pt x="3739" y="31"/>
                    <a:pt x="3724" y="30"/>
                    <a:pt x="3718" y="31"/>
                  </a:cubicBezTo>
                  <a:cubicBezTo>
                    <a:pt x="3728" y="30"/>
                    <a:pt x="3754" y="33"/>
                    <a:pt x="3764" y="30"/>
                  </a:cubicBezTo>
                  <a:cubicBezTo>
                    <a:pt x="3748" y="29"/>
                    <a:pt x="3748" y="29"/>
                    <a:pt x="3748" y="29"/>
                  </a:cubicBezTo>
                  <a:cubicBezTo>
                    <a:pt x="3764" y="27"/>
                    <a:pt x="3785" y="23"/>
                    <a:pt x="3805" y="23"/>
                  </a:cubicBezTo>
                  <a:cubicBezTo>
                    <a:pt x="3796" y="21"/>
                    <a:pt x="3800" y="23"/>
                    <a:pt x="3786" y="21"/>
                  </a:cubicBezTo>
                  <a:cubicBezTo>
                    <a:pt x="3799" y="24"/>
                    <a:pt x="3733" y="22"/>
                    <a:pt x="3754" y="26"/>
                  </a:cubicBezTo>
                  <a:cubicBezTo>
                    <a:pt x="3739" y="23"/>
                    <a:pt x="3728" y="25"/>
                    <a:pt x="3709" y="24"/>
                  </a:cubicBezTo>
                  <a:cubicBezTo>
                    <a:pt x="3710" y="24"/>
                    <a:pt x="3713" y="24"/>
                    <a:pt x="3698" y="24"/>
                  </a:cubicBezTo>
                  <a:cubicBezTo>
                    <a:pt x="3697" y="24"/>
                    <a:pt x="3695" y="26"/>
                    <a:pt x="3694" y="26"/>
                  </a:cubicBezTo>
                  <a:cubicBezTo>
                    <a:pt x="3698" y="26"/>
                    <a:pt x="3702" y="26"/>
                    <a:pt x="3703" y="27"/>
                  </a:cubicBezTo>
                  <a:cubicBezTo>
                    <a:pt x="3694" y="29"/>
                    <a:pt x="3667" y="30"/>
                    <a:pt x="3658" y="31"/>
                  </a:cubicBezTo>
                  <a:cubicBezTo>
                    <a:pt x="3648" y="31"/>
                    <a:pt x="3662" y="30"/>
                    <a:pt x="3656" y="29"/>
                  </a:cubicBezTo>
                  <a:cubicBezTo>
                    <a:pt x="3643" y="31"/>
                    <a:pt x="3643" y="31"/>
                    <a:pt x="3643" y="31"/>
                  </a:cubicBezTo>
                  <a:cubicBezTo>
                    <a:pt x="3641" y="29"/>
                    <a:pt x="3615" y="29"/>
                    <a:pt x="3639" y="27"/>
                  </a:cubicBezTo>
                  <a:cubicBezTo>
                    <a:pt x="3618" y="28"/>
                    <a:pt x="3618" y="28"/>
                    <a:pt x="3618" y="28"/>
                  </a:cubicBezTo>
                  <a:cubicBezTo>
                    <a:pt x="3605" y="27"/>
                    <a:pt x="3587" y="27"/>
                    <a:pt x="3577" y="28"/>
                  </a:cubicBezTo>
                  <a:cubicBezTo>
                    <a:pt x="3566" y="28"/>
                    <a:pt x="3551" y="31"/>
                    <a:pt x="3560" y="29"/>
                  </a:cubicBezTo>
                  <a:cubicBezTo>
                    <a:pt x="3526" y="31"/>
                    <a:pt x="3526" y="31"/>
                    <a:pt x="3526" y="31"/>
                  </a:cubicBezTo>
                  <a:cubicBezTo>
                    <a:pt x="3525" y="31"/>
                    <a:pt x="3525" y="31"/>
                    <a:pt x="3525" y="31"/>
                  </a:cubicBezTo>
                  <a:cubicBezTo>
                    <a:pt x="3492" y="32"/>
                    <a:pt x="3456" y="36"/>
                    <a:pt x="3418" y="34"/>
                  </a:cubicBezTo>
                  <a:cubicBezTo>
                    <a:pt x="3407" y="35"/>
                    <a:pt x="3395" y="35"/>
                    <a:pt x="3376" y="35"/>
                  </a:cubicBezTo>
                  <a:cubicBezTo>
                    <a:pt x="3372" y="34"/>
                    <a:pt x="3372" y="34"/>
                    <a:pt x="3372" y="34"/>
                  </a:cubicBezTo>
                  <a:cubicBezTo>
                    <a:pt x="3358" y="35"/>
                    <a:pt x="3329" y="34"/>
                    <a:pt x="3323" y="36"/>
                  </a:cubicBezTo>
                  <a:cubicBezTo>
                    <a:pt x="3307" y="32"/>
                    <a:pt x="3252" y="37"/>
                    <a:pt x="3227" y="37"/>
                  </a:cubicBezTo>
                  <a:cubicBezTo>
                    <a:pt x="3226" y="39"/>
                    <a:pt x="3226" y="39"/>
                    <a:pt x="3226" y="39"/>
                  </a:cubicBezTo>
                  <a:cubicBezTo>
                    <a:pt x="3208" y="39"/>
                    <a:pt x="3191" y="40"/>
                    <a:pt x="3170" y="42"/>
                  </a:cubicBezTo>
                  <a:cubicBezTo>
                    <a:pt x="3171" y="43"/>
                    <a:pt x="3171" y="43"/>
                    <a:pt x="3171" y="43"/>
                  </a:cubicBezTo>
                  <a:cubicBezTo>
                    <a:pt x="3152" y="45"/>
                    <a:pt x="3123" y="43"/>
                    <a:pt x="3093" y="45"/>
                  </a:cubicBezTo>
                  <a:cubicBezTo>
                    <a:pt x="3095" y="44"/>
                    <a:pt x="3102" y="44"/>
                    <a:pt x="3108" y="44"/>
                  </a:cubicBezTo>
                  <a:cubicBezTo>
                    <a:pt x="3072" y="41"/>
                    <a:pt x="3033" y="49"/>
                    <a:pt x="3001" y="47"/>
                  </a:cubicBezTo>
                  <a:cubicBezTo>
                    <a:pt x="2993" y="48"/>
                    <a:pt x="2987" y="48"/>
                    <a:pt x="2981" y="48"/>
                  </a:cubicBezTo>
                  <a:cubicBezTo>
                    <a:pt x="2982" y="48"/>
                    <a:pt x="2983" y="48"/>
                    <a:pt x="2983" y="47"/>
                  </a:cubicBezTo>
                  <a:cubicBezTo>
                    <a:pt x="2982" y="47"/>
                    <a:pt x="2981" y="48"/>
                    <a:pt x="2980" y="48"/>
                  </a:cubicBezTo>
                  <a:cubicBezTo>
                    <a:pt x="2976" y="47"/>
                    <a:pt x="2973" y="47"/>
                    <a:pt x="2969" y="47"/>
                  </a:cubicBezTo>
                  <a:cubicBezTo>
                    <a:pt x="2972" y="47"/>
                    <a:pt x="2975" y="48"/>
                    <a:pt x="2978" y="48"/>
                  </a:cubicBezTo>
                  <a:cubicBezTo>
                    <a:pt x="2972" y="48"/>
                    <a:pt x="2962" y="48"/>
                    <a:pt x="2953" y="49"/>
                  </a:cubicBezTo>
                  <a:cubicBezTo>
                    <a:pt x="2949" y="47"/>
                    <a:pt x="2949" y="47"/>
                    <a:pt x="2949" y="47"/>
                  </a:cubicBezTo>
                  <a:cubicBezTo>
                    <a:pt x="2949" y="47"/>
                    <a:pt x="2948" y="47"/>
                    <a:pt x="2947" y="47"/>
                  </a:cubicBezTo>
                  <a:cubicBezTo>
                    <a:pt x="2938" y="47"/>
                    <a:pt x="2940" y="48"/>
                    <a:pt x="2945" y="50"/>
                  </a:cubicBezTo>
                  <a:cubicBezTo>
                    <a:pt x="2940" y="50"/>
                    <a:pt x="2936" y="51"/>
                    <a:pt x="2933" y="51"/>
                  </a:cubicBezTo>
                  <a:cubicBezTo>
                    <a:pt x="2925" y="48"/>
                    <a:pt x="2909" y="53"/>
                    <a:pt x="2898" y="50"/>
                  </a:cubicBezTo>
                  <a:cubicBezTo>
                    <a:pt x="2893" y="52"/>
                    <a:pt x="2858" y="52"/>
                    <a:pt x="2849" y="56"/>
                  </a:cubicBezTo>
                  <a:cubicBezTo>
                    <a:pt x="2848" y="57"/>
                    <a:pt x="2848" y="57"/>
                    <a:pt x="2847" y="57"/>
                  </a:cubicBezTo>
                  <a:cubicBezTo>
                    <a:pt x="2847" y="57"/>
                    <a:pt x="2845" y="57"/>
                    <a:pt x="2849" y="56"/>
                  </a:cubicBezTo>
                  <a:cubicBezTo>
                    <a:pt x="2839" y="56"/>
                    <a:pt x="2829" y="56"/>
                    <a:pt x="2820" y="57"/>
                  </a:cubicBezTo>
                  <a:cubicBezTo>
                    <a:pt x="2815" y="55"/>
                    <a:pt x="2815" y="55"/>
                    <a:pt x="2815" y="55"/>
                  </a:cubicBezTo>
                  <a:cubicBezTo>
                    <a:pt x="2793" y="59"/>
                    <a:pt x="2793" y="59"/>
                    <a:pt x="2793" y="59"/>
                  </a:cubicBezTo>
                  <a:cubicBezTo>
                    <a:pt x="2779" y="58"/>
                    <a:pt x="2774" y="57"/>
                    <a:pt x="2787" y="55"/>
                  </a:cubicBezTo>
                  <a:cubicBezTo>
                    <a:pt x="2755" y="59"/>
                    <a:pt x="2761" y="57"/>
                    <a:pt x="2733" y="60"/>
                  </a:cubicBezTo>
                  <a:cubicBezTo>
                    <a:pt x="2734" y="59"/>
                    <a:pt x="2734" y="59"/>
                    <a:pt x="2734" y="59"/>
                  </a:cubicBezTo>
                  <a:cubicBezTo>
                    <a:pt x="2724" y="59"/>
                    <a:pt x="2709" y="62"/>
                    <a:pt x="2703" y="61"/>
                  </a:cubicBezTo>
                  <a:cubicBezTo>
                    <a:pt x="2680" y="58"/>
                    <a:pt x="2593" y="63"/>
                    <a:pt x="2536" y="62"/>
                  </a:cubicBezTo>
                  <a:cubicBezTo>
                    <a:pt x="2547" y="67"/>
                    <a:pt x="2509" y="61"/>
                    <a:pt x="2507" y="65"/>
                  </a:cubicBezTo>
                  <a:cubicBezTo>
                    <a:pt x="2504" y="64"/>
                    <a:pt x="2496" y="63"/>
                    <a:pt x="2505" y="62"/>
                  </a:cubicBezTo>
                  <a:cubicBezTo>
                    <a:pt x="2476" y="64"/>
                    <a:pt x="2461" y="62"/>
                    <a:pt x="2441" y="65"/>
                  </a:cubicBezTo>
                  <a:cubicBezTo>
                    <a:pt x="2438" y="64"/>
                    <a:pt x="2447" y="63"/>
                    <a:pt x="2444" y="63"/>
                  </a:cubicBezTo>
                  <a:cubicBezTo>
                    <a:pt x="2442" y="63"/>
                    <a:pt x="2435" y="64"/>
                    <a:pt x="2432" y="63"/>
                  </a:cubicBezTo>
                  <a:cubicBezTo>
                    <a:pt x="2429" y="63"/>
                    <a:pt x="2433" y="62"/>
                    <a:pt x="2437" y="62"/>
                  </a:cubicBezTo>
                  <a:cubicBezTo>
                    <a:pt x="2410" y="63"/>
                    <a:pt x="2407" y="66"/>
                    <a:pt x="2406" y="70"/>
                  </a:cubicBezTo>
                  <a:cubicBezTo>
                    <a:pt x="2391" y="68"/>
                    <a:pt x="2384" y="69"/>
                    <a:pt x="2372" y="71"/>
                  </a:cubicBezTo>
                  <a:cubicBezTo>
                    <a:pt x="2367" y="70"/>
                    <a:pt x="2358" y="70"/>
                    <a:pt x="2376" y="69"/>
                  </a:cubicBezTo>
                  <a:cubicBezTo>
                    <a:pt x="2366" y="69"/>
                    <a:pt x="2313" y="69"/>
                    <a:pt x="2312" y="72"/>
                  </a:cubicBezTo>
                  <a:cubicBezTo>
                    <a:pt x="2309" y="71"/>
                    <a:pt x="2297" y="72"/>
                    <a:pt x="2295" y="72"/>
                  </a:cubicBezTo>
                  <a:cubicBezTo>
                    <a:pt x="2271" y="73"/>
                    <a:pt x="2269" y="73"/>
                    <a:pt x="2246" y="73"/>
                  </a:cubicBezTo>
                  <a:cubicBezTo>
                    <a:pt x="2253" y="74"/>
                    <a:pt x="2253" y="74"/>
                    <a:pt x="2253" y="74"/>
                  </a:cubicBezTo>
                  <a:cubicBezTo>
                    <a:pt x="2244" y="77"/>
                    <a:pt x="2234" y="75"/>
                    <a:pt x="2215" y="76"/>
                  </a:cubicBezTo>
                  <a:cubicBezTo>
                    <a:pt x="2216" y="75"/>
                    <a:pt x="2216" y="75"/>
                    <a:pt x="2216" y="75"/>
                  </a:cubicBezTo>
                  <a:cubicBezTo>
                    <a:pt x="2174" y="74"/>
                    <a:pt x="2198" y="77"/>
                    <a:pt x="2156" y="76"/>
                  </a:cubicBezTo>
                  <a:cubicBezTo>
                    <a:pt x="2158" y="78"/>
                    <a:pt x="2158" y="78"/>
                    <a:pt x="2158" y="78"/>
                  </a:cubicBezTo>
                  <a:cubicBezTo>
                    <a:pt x="2154" y="82"/>
                    <a:pt x="2121" y="76"/>
                    <a:pt x="2097" y="78"/>
                  </a:cubicBezTo>
                  <a:cubicBezTo>
                    <a:pt x="2106" y="79"/>
                    <a:pt x="2106" y="79"/>
                    <a:pt x="2106" y="79"/>
                  </a:cubicBezTo>
                  <a:cubicBezTo>
                    <a:pt x="2093" y="81"/>
                    <a:pt x="2069" y="75"/>
                    <a:pt x="2055" y="75"/>
                  </a:cubicBezTo>
                  <a:cubicBezTo>
                    <a:pt x="2052" y="74"/>
                    <a:pt x="2060" y="74"/>
                    <a:pt x="2064" y="74"/>
                  </a:cubicBezTo>
                  <a:cubicBezTo>
                    <a:pt x="2029" y="72"/>
                    <a:pt x="2060" y="76"/>
                    <a:pt x="2034" y="78"/>
                  </a:cubicBezTo>
                  <a:cubicBezTo>
                    <a:pt x="2029" y="76"/>
                    <a:pt x="2040" y="74"/>
                    <a:pt x="2022" y="74"/>
                  </a:cubicBezTo>
                  <a:cubicBezTo>
                    <a:pt x="2014" y="73"/>
                    <a:pt x="1972" y="80"/>
                    <a:pt x="1948" y="78"/>
                  </a:cubicBezTo>
                  <a:cubicBezTo>
                    <a:pt x="1953" y="79"/>
                    <a:pt x="1958" y="80"/>
                    <a:pt x="1946" y="81"/>
                  </a:cubicBezTo>
                  <a:cubicBezTo>
                    <a:pt x="1928" y="82"/>
                    <a:pt x="1897" y="79"/>
                    <a:pt x="1880" y="82"/>
                  </a:cubicBezTo>
                  <a:cubicBezTo>
                    <a:pt x="1878" y="82"/>
                    <a:pt x="1877" y="82"/>
                    <a:pt x="1877" y="82"/>
                  </a:cubicBezTo>
                  <a:cubicBezTo>
                    <a:pt x="1863" y="84"/>
                    <a:pt x="1831" y="85"/>
                    <a:pt x="1822" y="87"/>
                  </a:cubicBezTo>
                  <a:cubicBezTo>
                    <a:pt x="1809" y="80"/>
                    <a:pt x="1735" y="93"/>
                    <a:pt x="1735" y="87"/>
                  </a:cubicBezTo>
                  <a:cubicBezTo>
                    <a:pt x="1692" y="89"/>
                    <a:pt x="1692" y="89"/>
                    <a:pt x="1692" y="89"/>
                  </a:cubicBezTo>
                  <a:cubicBezTo>
                    <a:pt x="1693" y="88"/>
                    <a:pt x="1693" y="88"/>
                    <a:pt x="1693" y="88"/>
                  </a:cubicBezTo>
                  <a:cubicBezTo>
                    <a:pt x="1665" y="88"/>
                    <a:pt x="1655" y="90"/>
                    <a:pt x="1646" y="92"/>
                  </a:cubicBezTo>
                  <a:cubicBezTo>
                    <a:pt x="1639" y="92"/>
                    <a:pt x="1644" y="91"/>
                    <a:pt x="1644" y="91"/>
                  </a:cubicBezTo>
                  <a:cubicBezTo>
                    <a:pt x="1604" y="90"/>
                    <a:pt x="1600" y="91"/>
                    <a:pt x="1566" y="95"/>
                  </a:cubicBezTo>
                  <a:cubicBezTo>
                    <a:pt x="1562" y="93"/>
                    <a:pt x="1562" y="93"/>
                    <a:pt x="1562" y="93"/>
                  </a:cubicBezTo>
                  <a:cubicBezTo>
                    <a:pt x="1553" y="94"/>
                    <a:pt x="1504" y="92"/>
                    <a:pt x="1464" y="95"/>
                  </a:cubicBezTo>
                  <a:cubicBezTo>
                    <a:pt x="1464" y="95"/>
                    <a:pt x="1465" y="94"/>
                    <a:pt x="1466" y="94"/>
                  </a:cubicBezTo>
                  <a:cubicBezTo>
                    <a:pt x="1422" y="98"/>
                    <a:pt x="1361" y="92"/>
                    <a:pt x="1345" y="99"/>
                  </a:cubicBezTo>
                  <a:cubicBezTo>
                    <a:pt x="1316" y="102"/>
                    <a:pt x="1316" y="102"/>
                    <a:pt x="1316" y="102"/>
                  </a:cubicBezTo>
                  <a:cubicBezTo>
                    <a:pt x="1354" y="101"/>
                    <a:pt x="1310" y="105"/>
                    <a:pt x="1326" y="106"/>
                  </a:cubicBezTo>
                  <a:cubicBezTo>
                    <a:pt x="1311" y="107"/>
                    <a:pt x="1287" y="105"/>
                    <a:pt x="1305" y="104"/>
                  </a:cubicBezTo>
                  <a:cubicBezTo>
                    <a:pt x="1308" y="104"/>
                    <a:pt x="1308" y="104"/>
                    <a:pt x="1308" y="104"/>
                  </a:cubicBezTo>
                  <a:cubicBezTo>
                    <a:pt x="1315" y="100"/>
                    <a:pt x="1261" y="104"/>
                    <a:pt x="1262" y="102"/>
                  </a:cubicBezTo>
                  <a:cubicBezTo>
                    <a:pt x="1187" y="104"/>
                    <a:pt x="1113" y="104"/>
                    <a:pt x="1043" y="106"/>
                  </a:cubicBezTo>
                  <a:cubicBezTo>
                    <a:pt x="1051" y="109"/>
                    <a:pt x="1051" y="109"/>
                    <a:pt x="1051" y="109"/>
                  </a:cubicBezTo>
                  <a:cubicBezTo>
                    <a:pt x="1027" y="109"/>
                    <a:pt x="1027" y="109"/>
                    <a:pt x="1027" y="109"/>
                  </a:cubicBezTo>
                  <a:cubicBezTo>
                    <a:pt x="1020" y="109"/>
                    <a:pt x="1018" y="107"/>
                    <a:pt x="1036" y="107"/>
                  </a:cubicBezTo>
                  <a:cubicBezTo>
                    <a:pt x="1026" y="105"/>
                    <a:pt x="1006" y="109"/>
                    <a:pt x="1006" y="110"/>
                  </a:cubicBezTo>
                  <a:cubicBezTo>
                    <a:pt x="972" y="110"/>
                    <a:pt x="1019" y="106"/>
                    <a:pt x="1009" y="106"/>
                  </a:cubicBezTo>
                  <a:cubicBezTo>
                    <a:pt x="994" y="107"/>
                    <a:pt x="994" y="107"/>
                    <a:pt x="994" y="107"/>
                  </a:cubicBezTo>
                  <a:cubicBezTo>
                    <a:pt x="998" y="107"/>
                    <a:pt x="998" y="107"/>
                    <a:pt x="998" y="107"/>
                  </a:cubicBezTo>
                  <a:cubicBezTo>
                    <a:pt x="986" y="109"/>
                    <a:pt x="985" y="110"/>
                    <a:pt x="964" y="110"/>
                  </a:cubicBezTo>
                  <a:cubicBezTo>
                    <a:pt x="951" y="110"/>
                    <a:pt x="957" y="109"/>
                    <a:pt x="952" y="109"/>
                  </a:cubicBezTo>
                  <a:cubicBezTo>
                    <a:pt x="952" y="109"/>
                    <a:pt x="950" y="109"/>
                    <a:pt x="944" y="109"/>
                  </a:cubicBezTo>
                  <a:cubicBezTo>
                    <a:pt x="913" y="110"/>
                    <a:pt x="913" y="110"/>
                    <a:pt x="913" y="110"/>
                  </a:cubicBezTo>
                  <a:cubicBezTo>
                    <a:pt x="925" y="112"/>
                    <a:pt x="925" y="112"/>
                    <a:pt x="925" y="112"/>
                  </a:cubicBezTo>
                  <a:cubicBezTo>
                    <a:pt x="912" y="114"/>
                    <a:pt x="896" y="112"/>
                    <a:pt x="911" y="115"/>
                  </a:cubicBezTo>
                  <a:cubicBezTo>
                    <a:pt x="890" y="111"/>
                    <a:pt x="795" y="117"/>
                    <a:pt x="782" y="116"/>
                  </a:cubicBezTo>
                  <a:cubicBezTo>
                    <a:pt x="763" y="119"/>
                    <a:pt x="744" y="119"/>
                    <a:pt x="721" y="120"/>
                  </a:cubicBezTo>
                  <a:cubicBezTo>
                    <a:pt x="727" y="120"/>
                    <a:pt x="730" y="122"/>
                    <a:pt x="710" y="123"/>
                  </a:cubicBezTo>
                  <a:cubicBezTo>
                    <a:pt x="717" y="117"/>
                    <a:pt x="675" y="121"/>
                    <a:pt x="658" y="118"/>
                  </a:cubicBezTo>
                  <a:cubicBezTo>
                    <a:pt x="666" y="120"/>
                    <a:pt x="600" y="121"/>
                    <a:pt x="622" y="123"/>
                  </a:cubicBezTo>
                  <a:cubicBezTo>
                    <a:pt x="605" y="123"/>
                    <a:pt x="621" y="121"/>
                    <a:pt x="608" y="121"/>
                  </a:cubicBezTo>
                  <a:cubicBezTo>
                    <a:pt x="568" y="124"/>
                    <a:pt x="520" y="122"/>
                    <a:pt x="470" y="124"/>
                  </a:cubicBezTo>
                  <a:cubicBezTo>
                    <a:pt x="469" y="125"/>
                    <a:pt x="477" y="125"/>
                    <a:pt x="467" y="127"/>
                  </a:cubicBezTo>
                  <a:cubicBezTo>
                    <a:pt x="441" y="124"/>
                    <a:pt x="441" y="124"/>
                    <a:pt x="441" y="124"/>
                  </a:cubicBezTo>
                  <a:cubicBezTo>
                    <a:pt x="431" y="125"/>
                    <a:pt x="432" y="128"/>
                    <a:pt x="414" y="126"/>
                  </a:cubicBezTo>
                  <a:cubicBezTo>
                    <a:pt x="416" y="127"/>
                    <a:pt x="420" y="128"/>
                    <a:pt x="413" y="128"/>
                  </a:cubicBezTo>
                  <a:cubicBezTo>
                    <a:pt x="316" y="128"/>
                    <a:pt x="215" y="137"/>
                    <a:pt x="115" y="133"/>
                  </a:cubicBezTo>
                  <a:cubicBezTo>
                    <a:pt x="128" y="134"/>
                    <a:pt x="119" y="134"/>
                    <a:pt x="109" y="135"/>
                  </a:cubicBezTo>
                  <a:cubicBezTo>
                    <a:pt x="116" y="135"/>
                    <a:pt x="109" y="137"/>
                    <a:pt x="110" y="137"/>
                  </a:cubicBezTo>
                  <a:cubicBezTo>
                    <a:pt x="69" y="136"/>
                    <a:pt x="69" y="136"/>
                    <a:pt x="69" y="136"/>
                  </a:cubicBezTo>
                  <a:cubicBezTo>
                    <a:pt x="61" y="139"/>
                    <a:pt x="24" y="137"/>
                    <a:pt x="20" y="140"/>
                  </a:cubicBezTo>
                  <a:cubicBezTo>
                    <a:pt x="33" y="139"/>
                    <a:pt x="33" y="139"/>
                    <a:pt x="33" y="139"/>
                  </a:cubicBezTo>
                  <a:cubicBezTo>
                    <a:pt x="16" y="144"/>
                    <a:pt x="58" y="146"/>
                    <a:pt x="55" y="150"/>
                  </a:cubicBezTo>
                  <a:close/>
                  <a:moveTo>
                    <a:pt x="2426" y="78"/>
                  </a:moveTo>
                  <a:cubicBezTo>
                    <a:pt x="2409" y="78"/>
                    <a:pt x="2409" y="78"/>
                    <a:pt x="2409" y="78"/>
                  </a:cubicBezTo>
                  <a:cubicBezTo>
                    <a:pt x="2414" y="77"/>
                    <a:pt x="2419" y="77"/>
                    <a:pt x="2426" y="78"/>
                  </a:cubicBezTo>
                  <a:close/>
                  <a:moveTo>
                    <a:pt x="949" y="110"/>
                  </a:moveTo>
                  <a:cubicBezTo>
                    <a:pt x="954" y="110"/>
                    <a:pt x="954" y="110"/>
                    <a:pt x="954" y="110"/>
                  </a:cubicBezTo>
                  <a:cubicBezTo>
                    <a:pt x="943" y="111"/>
                    <a:pt x="946" y="110"/>
                    <a:pt x="949" y="110"/>
                  </a:cubicBezTo>
                  <a:close/>
                  <a:moveTo>
                    <a:pt x="4370" y="9"/>
                  </a:moveTo>
                  <a:cubicBezTo>
                    <a:pt x="4356" y="11"/>
                    <a:pt x="4356" y="11"/>
                    <a:pt x="4356" y="11"/>
                  </a:cubicBezTo>
                  <a:cubicBezTo>
                    <a:pt x="4356" y="11"/>
                    <a:pt x="4356" y="11"/>
                    <a:pt x="4372" y="9"/>
                  </a:cubicBezTo>
                  <a:cubicBezTo>
                    <a:pt x="4372" y="9"/>
                    <a:pt x="4372" y="9"/>
                    <a:pt x="4370" y="9"/>
                  </a:cubicBezTo>
                  <a:close/>
                  <a:moveTo>
                    <a:pt x="3793" y="28"/>
                  </a:moveTo>
                  <a:cubicBezTo>
                    <a:pt x="3797" y="26"/>
                    <a:pt x="3785" y="27"/>
                    <a:pt x="3773" y="28"/>
                  </a:cubicBezTo>
                  <a:cubicBezTo>
                    <a:pt x="3774" y="30"/>
                    <a:pt x="3784" y="29"/>
                    <a:pt x="3795" y="28"/>
                  </a:cubicBezTo>
                  <a:cubicBezTo>
                    <a:pt x="3795" y="28"/>
                    <a:pt x="3794" y="28"/>
                    <a:pt x="3793" y="28"/>
                  </a:cubicBezTo>
                  <a:close/>
                  <a:moveTo>
                    <a:pt x="3504" y="46"/>
                  </a:moveTo>
                  <a:cubicBezTo>
                    <a:pt x="3502" y="46"/>
                    <a:pt x="3476" y="48"/>
                    <a:pt x="3501" y="48"/>
                  </a:cubicBezTo>
                  <a:cubicBezTo>
                    <a:pt x="3502" y="47"/>
                    <a:pt x="3522" y="46"/>
                    <a:pt x="3504" y="46"/>
                  </a:cubicBezTo>
                  <a:close/>
                  <a:moveTo>
                    <a:pt x="3731" y="33"/>
                  </a:moveTo>
                  <a:cubicBezTo>
                    <a:pt x="3728" y="33"/>
                    <a:pt x="3721" y="33"/>
                    <a:pt x="3716" y="34"/>
                  </a:cubicBezTo>
                  <a:cubicBezTo>
                    <a:pt x="3722" y="34"/>
                    <a:pt x="3728" y="33"/>
                    <a:pt x="3731" y="33"/>
                  </a:cubicBezTo>
                  <a:close/>
                  <a:moveTo>
                    <a:pt x="3782" y="33"/>
                  </a:moveTo>
                  <a:cubicBezTo>
                    <a:pt x="3778" y="31"/>
                    <a:pt x="3778" y="31"/>
                    <a:pt x="3778" y="31"/>
                  </a:cubicBezTo>
                  <a:cubicBezTo>
                    <a:pt x="3772" y="33"/>
                    <a:pt x="3772" y="33"/>
                    <a:pt x="3772" y="33"/>
                  </a:cubicBezTo>
                  <a:cubicBezTo>
                    <a:pt x="3782" y="33"/>
                    <a:pt x="3782" y="33"/>
                    <a:pt x="3782" y="33"/>
                  </a:cubicBezTo>
                  <a:close/>
                  <a:moveTo>
                    <a:pt x="3552" y="45"/>
                  </a:moveTo>
                  <a:cubicBezTo>
                    <a:pt x="3561" y="43"/>
                    <a:pt x="3561" y="43"/>
                    <a:pt x="3561" y="43"/>
                  </a:cubicBezTo>
                  <a:cubicBezTo>
                    <a:pt x="3556" y="43"/>
                    <a:pt x="3555" y="43"/>
                    <a:pt x="3552" y="42"/>
                  </a:cubicBezTo>
                  <a:lnTo>
                    <a:pt x="3552" y="45"/>
                  </a:lnTo>
                  <a:close/>
                  <a:moveTo>
                    <a:pt x="3758" y="35"/>
                  </a:moveTo>
                  <a:cubicBezTo>
                    <a:pt x="3752" y="34"/>
                    <a:pt x="3752" y="34"/>
                    <a:pt x="3752" y="34"/>
                  </a:cubicBezTo>
                  <a:cubicBezTo>
                    <a:pt x="3740" y="35"/>
                    <a:pt x="3740" y="35"/>
                    <a:pt x="3740" y="35"/>
                  </a:cubicBezTo>
                  <a:cubicBezTo>
                    <a:pt x="3758" y="35"/>
                    <a:pt x="3758" y="35"/>
                    <a:pt x="3758" y="35"/>
                  </a:cubicBezTo>
                  <a:close/>
                  <a:moveTo>
                    <a:pt x="4088" y="12"/>
                  </a:moveTo>
                  <a:cubicBezTo>
                    <a:pt x="4090" y="12"/>
                    <a:pt x="4092" y="13"/>
                    <a:pt x="4092" y="13"/>
                  </a:cubicBezTo>
                  <a:cubicBezTo>
                    <a:pt x="4102" y="12"/>
                    <a:pt x="4102" y="12"/>
                    <a:pt x="4102" y="12"/>
                  </a:cubicBezTo>
                  <a:cubicBezTo>
                    <a:pt x="4098" y="12"/>
                    <a:pt x="4091" y="12"/>
                    <a:pt x="4088" y="12"/>
                  </a:cubicBezTo>
                  <a:close/>
                  <a:moveTo>
                    <a:pt x="4091" y="20"/>
                  </a:moveTo>
                  <a:cubicBezTo>
                    <a:pt x="4089" y="21"/>
                    <a:pt x="4089" y="21"/>
                    <a:pt x="4089" y="21"/>
                  </a:cubicBezTo>
                  <a:cubicBezTo>
                    <a:pt x="4096" y="21"/>
                    <a:pt x="4089" y="22"/>
                    <a:pt x="4089" y="22"/>
                  </a:cubicBezTo>
                  <a:cubicBezTo>
                    <a:pt x="4094" y="22"/>
                    <a:pt x="4105" y="21"/>
                    <a:pt x="4091" y="20"/>
                  </a:cubicBezTo>
                  <a:close/>
                  <a:moveTo>
                    <a:pt x="4076" y="15"/>
                  </a:moveTo>
                  <a:cubicBezTo>
                    <a:pt x="4059" y="17"/>
                    <a:pt x="4059" y="17"/>
                    <a:pt x="4059" y="17"/>
                  </a:cubicBezTo>
                  <a:cubicBezTo>
                    <a:pt x="4075" y="17"/>
                    <a:pt x="4075" y="17"/>
                    <a:pt x="4075" y="17"/>
                  </a:cubicBezTo>
                  <a:cubicBezTo>
                    <a:pt x="4075" y="16"/>
                    <a:pt x="4072" y="16"/>
                    <a:pt x="4076" y="15"/>
                  </a:cubicBezTo>
                  <a:close/>
                  <a:moveTo>
                    <a:pt x="4062" y="19"/>
                  </a:moveTo>
                  <a:cubicBezTo>
                    <a:pt x="4062" y="19"/>
                    <a:pt x="4062" y="19"/>
                    <a:pt x="4061" y="18"/>
                  </a:cubicBezTo>
                  <a:cubicBezTo>
                    <a:pt x="4061" y="19"/>
                    <a:pt x="4061" y="19"/>
                    <a:pt x="4062" y="19"/>
                  </a:cubicBezTo>
                  <a:close/>
                  <a:moveTo>
                    <a:pt x="4049" y="15"/>
                  </a:moveTo>
                  <a:cubicBezTo>
                    <a:pt x="4048" y="14"/>
                    <a:pt x="4046" y="14"/>
                    <a:pt x="4037" y="13"/>
                  </a:cubicBezTo>
                  <a:cubicBezTo>
                    <a:pt x="4043" y="15"/>
                    <a:pt x="4043" y="15"/>
                    <a:pt x="4043" y="15"/>
                  </a:cubicBezTo>
                  <a:lnTo>
                    <a:pt x="4049" y="15"/>
                  </a:lnTo>
                  <a:close/>
                  <a:moveTo>
                    <a:pt x="4090" y="23"/>
                  </a:moveTo>
                  <a:cubicBezTo>
                    <a:pt x="4089" y="23"/>
                    <a:pt x="4090" y="23"/>
                    <a:pt x="4089" y="22"/>
                  </a:cubicBezTo>
                  <a:cubicBezTo>
                    <a:pt x="4087" y="23"/>
                    <a:pt x="4087" y="23"/>
                    <a:pt x="4090" y="23"/>
                  </a:cubicBezTo>
                  <a:close/>
                  <a:moveTo>
                    <a:pt x="4077" y="22"/>
                  </a:moveTo>
                  <a:cubicBezTo>
                    <a:pt x="4080" y="22"/>
                    <a:pt x="4081" y="21"/>
                    <a:pt x="4089" y="21"/>
                  </a:cubicBezTo>
                  <a:cubicBezTo>
                    <a:pt x="4079" y="20"/>
                    <a:pt x="4066" y="19"/>
                    <a:pt x="4062" y="19"/>
                  </a:cubicBezTo>
                  <a:cubicBezTo>
                    <a:pt x="4066" y="20"/>
                    <a:pt x="4069" y="21"/>
                    <a:pt x="4077" y="22"/>
                  </a:cubicBezTo>
                  <a:close/>
                  <a:moveTo>
                    <a:pt x="3918" y="17"/>
                  </a:moveTo>
                  <a:cubicBezTo>
                    <a:pt x="3921" y="17"/>
                    <a:pt x="3926" y="18"/>
                    <a:pt x="3930" y="18"/>
                  </a:cubicBezTo>
                  <a:cubicBezTo>
                    <a:pt x="3926" y="17"/>
                    <a:pt x="3919" y="17"/>
                    <a:pt x="3918" y="17"/>
                  </a:cubicBezTo>
                  <a:close/>
                  <a:moveTo>
                    <a:pt x="3986" y="14"/>
                  </a:moveTo>
                  <a:cubicBezTo>
                    <a:pt x="3993" y="12"/>
                    <a:pt x="3977" y="12"/>
                    <a:pt x="3984" y="11"/>
                  </a:cubicBezTo>
                  <a:cubicBezTo>
                    <a:pt x="3973" y="12"/>
                    <a:pt x="3964" y="13"/>
                    <a:pt x="3956" y="14"/>
                  </a:cubicBezTo>
                  <a:cubicBezTo>
                    <a:pt x="3965" y="13"/>
                    <a:pt x="3974" y="13"/>
                    <a:pt x="3986" y="14"/>
                  </a:cubicBezTo>
                  <a:close/>
                  <a:moveTo>
                    <a:pt x="3942" y="16"/>
                  </a:moveTo>
                  <a:cubicBezTo>
                    <a:pt x="3946" y="15"/>
                    <a:pt x="3951" y="15"/>
                    <a:pt x="3956" y="14"/>
                  </a:cubicBezTo>
                  <a:cubicBezTo>
                    <a:pt x="3951" y="14"/>
                    <a:pt x="3947" y="15"/>
                    <a:pt x="3942" y="16"/>
                  </a:cubicBezTo>
                  <a:close/>
                  <a:moveTo>
                    <a:pt x="4026" y="12"/>
                  </a:moveTo>
                  <a:cubicBezTo>
                    <a:pt x="4026" y="12"/>
                    <a:pt x="4026" y="12"/>
                    <a:pt x="4019" y="13"/>
                  </a:cubicBezTo>
                  <a:cubicBezTo>
                    <a:pt x="4035" y="11"/>
                    <a:pt x="4035" y="11"/>
                    <a:pt x="4035" y="11"/>
                  </a:cubicBezTo>
                  <a:cubicBezTo>
                    <a:pt x="4035" y="11"/>
                    <a:pt x="4035" y="11"/>
                    <a:pt x="4026" y="12"/>
                  </a:cubicBezTo>
                  <a:close/>
                  <a:moveTo>
                    <a:pt x="4086" y="11"/>
                  </a:moveTo>
                  <a:cubicBezTo>
                    <a:pt x="4086" y="11"/>
                    <a:pt x="4086" y="11"/>
                    <a:pt x="4087" y="11"/>
                  </a:cubicBezTo>
                  <a:cubicBezTo>
                    <a:pt x="4087" y="11"/>
                    <a:pt x="4086" y="11"/>
                    <a:pt x="4086" y="11"/>
                  </a:cubicBezTo>
                  <a:close/>
                  <a:moveTo>
                    <a:pt x="4161" y="12"/>
                  </a:moveTo>
                  <a:cubicBezTo>
                    <a:pt x="4168" y="11"/>
                    <a:pt x="4168" y="11"/>
                    <a:pt x="4168" y="11"/>
                  </a:cubicBezTo>
                  <a:cubicBezTo>
                    <a:pt x="4167" y="11"/>
                    <a:pt x="4165" y="11"/>
                    <a:pt x="4161" y="12"/>
                  </a:cubicBezTo>
                  <a:close/>
                  <a:moveTo>
                    <a:pt x="4174" y="10"/>
                  </a:moveTo>
                  <a:cubicBezTo>
                    <a:pt x="4188" y="8"/>
                    <a:pt x="4188" y="8"/>
                    <a:pt x="4188" y="8"/>
                  </a:cubicBezTo>
                  <a:cubicBezTo>
                    <a:pt x="4185" y="8"/>
                    <a:pt x="4173" y="8"/>
                    <a:pt x="4177" y="7"/>
                  </a:cubicBezTo>
                  <a:cubicBezTo>
                    <a:pt x="4163" y="8"/>
                    <a:pt x="4166" y="9"/>
                    <a:pt x="4174" y="10"/>
                  </a:cubicBezTo>
                  <a:close/>
                  <a:moveTo>
                    <a:pt x="4196" y="12"/>
                  </a:moveTo>
                  <a:cubicBezTo>
                    <a:pt x="4224" y="11"/>
                    <a:pt x="4220" y="9"/>
                    <a:pt x="4192" y="10"/>
                  </a:cubicBezTo>
                  <a:cubicBezTo>
                    <a:pt x="4200" y="11"/>
                    <a:pt x="4211" y="11"/>
                    <a:pt x="4196" y="12"/>
                  </a:cubicBezTo>
                  <a:close/>
                  <a:moveTo>
                    <a:pt x="4092" y="13"/>
                  </a:moveTo>
                  <a:cubicBezTo>
                    <a:pt x="4076" y="14"/>
                    <a:pt x="4076" y="14"/>
                    <a:pt x="4076" y="14"/>
                  </a:cubicBezTo>
                  <a:cubicBezTo>
                    <a:pt x="4090" y="14"/>
                    <a:pt x="4093" y="14"/>
                    <a:pt x="4092" y="13"/>
                  </a:cubicBezTo>
                  <a:close/>
                  <a:moveTo>
                    <a:pt x="4224" y="7"/>
                  </a:moveTo>
                  <a:cubicBezTo>
                    <a:pt x="4222" y="8"/>
                    <a:pt x="4219" y="8"/>
                    <a:pt x="4213" y="8"/>
                  </a:cubicBezTo>
                  <a:cubicBezTo>
                    <a:pt x="4215" y="8"/>
                    <a:pt x="4214" y="9"/>
                    <a:pt x="4213" y="9"/>
                  </a:cubicBezTo>
                  <a:cubicBezTo>
                    <a:pt x="4215" y="9"/>
                    <a:pt x="4218" y="8"/>
                    <a:pt x="4226" y="8"/>
                  </a:cubicBezTo>
                  <a:cubicBezTo>
                    <a:pt x="4225" y="8"/>
                    <a:pt x="4224" y="8"/>
                    <a:pt x="4224" y="7"/>
                  </a:cubicBezTo>
                  <a:close/>
                  <a:moveTo>
                    <a:pt x="1883" y="80"/>
                  </a:moveTo>
                  <a:cubicBezTo>
                    <a:pt x="1878" y="81"/>
                    <a:pt x="1876" y="81"/>
                    <a:pt x="1877" y="82"/>
                  </a:cubicBezTo>
                  <a:cubicBezTo>
                    <a:pt x="1882" y="81"/>
                    <a:pt x="1884" y="81"/>
                    <a:pt x="1883" y="80"/>
                  </a:cubicBezTo>
                  <a:close/>
                  <a:moveTo>
                    <a:pt x="3860" y="18"/>
                  </a:moveTo>
                  <a:cubicBezTo>
                    <a:pt x="3844" y="21"/>
                    <a:pt x="3844" y="21"/>
                    <a:pt x="3844" y="21"/>
                  </a:cubicBezTo>
                  <a:cubicBezTo>
                    <a:pt x="3856" y="20"/>
                    <a:pt x="3856" y="20"/>
                    <a:pt x="3856" y="20"/>
                  </a:cubicBezTo>
                  <a:lnTo>
                    <a:pt x="3860" y="18"/>
                  </a:lnTo>
                  <a:close/>
                  <a:moveTo>
                    <a:pt x="4117" y="15"/>
                  </a:moveTo>
                  <a:cubicBezTo>
                    <a:pt x="4108" y="16"/>
                    <a:pt x="4089" y="18"/>
                    <a:pt x="4107" y="19"/>
                  </a:cubicBezTo>
                  <a:cubicBezTo>
                    <a:pt x="4114" y="17"/>
                    <a:pt x="4103" y="17"/>
                    <a:pt x="4117" y="15"/>
                  </a:cubicBezTo>
                  <a:close/>
                  <a:moveTo>
                    <a:pt x="4175" y="11"/>
                  </a:moveTo>
                  <a:cubicBezTo>
                    <a:pt x="4174" y="12"/>
                    <a:pt x="4177" y="11"/>
                    <a:pt x="4184" y="10"/>
                  </a:cubicBezTo>
                  <a:cubicBezTo>
                    <a:pt x="4168" y="11"/>
                    <a:pt x="4168" y="11"/>
                    <a:pt x="4168" y="11"/>
                  </a:cubicBezTo>
                  <a:cubicBezTo>
                    <a:pt x="4170" y="12"/>
                    <a:pt x="4170" y="13"/>
                    <a:pt x="4175" y="11"/>
                  </a:cubicBezTo>
                  <a:close/>
                  <a:moveTo>
                    <a:pt x="4184" y="12"/>
                  </a:moveTo>
                  <a:cubicBezTo>
                    <a:pt x="4153" y="15"/>
                    <a:pt x="4153" y="15"/>
                    <a:pt x="4153" y="15"/>
                  </a:cubicBezTo>
                  <a:cubicBezTo>
                    <a:pt x="4158" y="15"/>
                    <a:pt x="4158" y="15"/>
                    <a:pt x="4158" y="15"/>
                  </a:cubicBezTo>
                  <a:cubicBezTo>
                    <a:pt x="4184" y="12"/>
                    <a:pt x="4184" y="12"/>
                    <a:pt x="4184" y="12"/>
                  </a:cubicBezTo>
                  <a:close/>
                  <a:moveTo>
                    <a:pt x="4213" y="9"/>
                  </a:moveTo>
                  <a:cubicBezTo>
                    <a:pt x="4212" y="9"/>
                    <a:pt x="4212" y="9"/>
                    <a:pt x="4213" y="9"/>
                  </a:cubicBezTo>
                  <a:close/>
                  <a:moveTo>
                    <a:pt x="3808" y="28"/>
                  </a:moveTo>
                  <a:cubicBezTo>
                    <a:pt x="3810" y="27"/>
                    <a:pt x="3804" y="28"/>
                    <a:pt x="3798" y="28"/>
                  </a:cubicBezTo>
                  <a:lnTo>
                    <a:pt x="3808" y="28"/>
                  </a:lnTo>
                  <a:close/>
                  <a:moveTo>
                    <a:pt x="3756" y="21"/>
                  </a:moveTo>
                  <a:cubicBezTo>
                    <a:pt x="3742" y="22"/>
                    <a:pt x="3742" y="22"/>
                    <a:pt x="3742" y="22"/>
                  </a:cubicBezTo>
                  <a:cubicBezTo>
                    <a:pt x="3756" y="22"/>
                    <a:pt x="3756" y="22"/>
                    <a:pt x="3756" y="22"/>
                  </a:cubicBezTo>
                  <a:cubicBezTo>
                    <a:pt x="3756" y="22"/>
                    <a:pt x="3754" y="22"/>
                    <a:pt x="3756" y="21"/>
                  </a:cubicBezTo>
                  <a:close/>
                  <a:moveTo>
                    <a:pt x="3989" y="24"/>
                  </a:moveTo>
                  <a:cubicBezTo>
                    <a:pt x="3989" y="23"/>
                    <a:pt x="3989" y="23"/>
                    <a:pt x="3989" y="23"/>
                  </a:cubicBezTo>
                  <a:cubicBezTo>
                    <a:pt x="4004" y="23"/>
                    <a:pt x="4000" y="22"/>
                    <a:pt x="4002" y="21"/>
                  </a:cubicBezTo>
                  <a:cubicBezTo>
                    <a:pt x="3976" y="23"/>
                    <a:pt x="3976" y="23"/>
                    <a:pt x="3976" y="23"/>
                  </a:cubicBezTo>
                  <a:lnTo>
                    <a:pt x="3989" y="24"/>
                  </a:lnTo>
                  <a:close/>
                  <a:moveTo>
                    <a:pt x="4323" y="11"/>
                  </a:moveTo>
                  <a:cubicBezTo>
                    <a:pt x="4326" y="12"/>
                    <a:pt x="4326" y="12"/>
                    <a:pt x="4326" y="12"/>
                  </a:cubicBezTo>
                  <a:cubicBezTo>
                    <a:pt x="4334" y="9"/>
                    <a:pt x="4334" y="9"/>
                    <a:pt x="4334" y="9"/>
                  </a:cubicBezTo>
                  <a:cubicBezTo>
                    <a:pt x="4312" y="10"/>
                    <a:pt x="4284" y="13"/>
                    <a:pt x="4268" y="12"/>
                  </a:cubicBezTo>
                  <a:cubicBezTo>
                    <a:pt x="4278" y="15"/>
                    <a:pt x="4305" y="11"/>
                    <a:pt x="4323" y="11"/>
                  </a:cubicBezTo>
                  <a:close/>
                  <a:moveTo>
                    <a:pt x="3897" y="30"/>
                  </a:moveTo>
                  <a:cubicBezTo>
                    <a:pt x="3904" y="30"/>
                    <a:pt x="3904" y="30"/>
                    <a:pt x="3904" y="30"/>
                  </a:cubicBezTo>
                  <a:cubicBezTo>
                    <a:pt x="3903" y="29"/>
                    <a:pt x="3903" y="29"/>
                    <a:pt x="3903" y="29"/>
                  </a:cubicBezTo>
                  <a:cubicBezTo>
                    <a:pt x="3893" y="29"/>
                    <a:pt x="3887" y="30"/>
                    <a:pt x="3897" y="30"/>
                  </a:cubicBezTo>
                  <a:close/>
                  <a:moveTo>
                    <a:pt x="3823" y="19"/>
                  </a:moveTo>
                  <a:cubicBezTo>
                    <a:pt x="3814" y="21"/>
                    <a:pt x="3814" y="21"/>
                    <a:pt x="3814" y="21"/>
                  </a:cubicBezTo>
                  <a:cubicBezTo>
                    <a:pt x="3822" y="21"/>
                    <a:pt x="3822" y="21"/>
                    <a:pt x="3822" y="21"/>
                  </a:cubicBezTo>
                  <a:lnTo>
                    <a:pt x="3823" y="19"/>
                  </a:lnTo>
                  <a:close/>
                  <a:moveTo>
                    <a:pt x="41" y="135"/>
                  </a:moveTo>
                  <a:cubicBezTo>
                    <a:pt x="26" y="134"/>
                    <a:pt x="26" y="134"/>
                    <a:pt x="26" y="134"/>
                  </a:cubicBezTo>
                  <a:cubicBezTo>
                    <a:pt x="36" y="135"/>
                    <a:pt x="36" y="135"/>
                    <a:pt x="36" y="135"/>
                  </a:cubicBezTo>
                  <a:lnTo>
                    <a:pt x="41" y="135"/>
                  </a:lnTo>
                  <a:close/>
                  <a:moveTo>
                    <a:pt x="3682" y="25"/>
                  </a:moveTo>
                  <a:cubicBezTo>
                    <a:pt x="3682" y="25"/>
                    <a:pt x="3682" y="24"/>
                    <a:pt x="3682" y="24"/>
                  </a:cubicBezTo>
                  <a:cubicBezTo>
                    <a:pt x="3682" y="24"/>
                    <a:pt x="3682" y="25"/>
                    <a:pt x="3682" y="25"/>
                  </a:cubicBezTo>
                  <a:close/>
                  <a:moveTo>
                    <a:pt x="3658" y="27"/>
                  </a:moveTo>
                  <a:cubicBezTo>
                    <a:pt x="3663" y="28"/>
                    <a:pt x="3661" y="24"/>
                    <a:pt x="3664" y="26"/>
                  </a:cubicBezTo>
                  <a:cubicBezTo>
                    <a:pt x="3670" y="23"/>
                    <a:pt x="3629" y="29"/>
                    <a:pt x="3658" y="27"/>
                  </a:cubicBezTo>
                  <a:close/>
                  <a:moveTo>
                    <a:pt x="3928" y="19"/>
                  </a:moveTo>
                  <a:cubicBezTo>
                    <a:pt x="3929" y="18"/>
                    <a:pt x="3930" y="18"/>
                    <a:pt x="3931" y="18"/>
                  </a:cubicBezTo>
                  <a:cubicBezTo>
                    <a:pt x="3930" y="18"/>
                    <a:pt x="3929" y="18"/>
                    <a:pt x="3928" y="19"/>
                  </a:cubicBezTo>
                  <a:close/>
                  <a:moveTo>
                    <a:pt x="3682" y="25"/>
                  </a:moveTo>
                  <a:cubicBezTo>
                    <a:pt x="3680" y="25"/>
                    <a:pt x="3677" y="26"/>
                    <a:pt x="3672" y="26"/>
                  </a:cubicBezTo>
                  <a:cubicBezTo>
                    <a:pt x="3683" y="26"/>
                    <a:pt x="3683" y="26"/>
                    <a:pt x="3683" y="26"/>
                  </a:cubicBezTo>
                  <a:cubicBezTo>
                    <a:pt x="3682" y="25"/>
                    <a:pt x="3682" y="25"/>
                    <a:pt x="3682" y="25"/>
                  </a:cubicBezTo>
                  <a:close/>
                  <a:moveTo>
                    <a:pt x="4003" y="16"/>
                  </a:moveTo>
                  <a:cubicBezTo>
                    <a:pt x="4001" y="15"/>
                    <a:pt x="4001" y="15"/>
                    <a:pt x="4002" y="16"/>
                  </a:cubicBezTo>
                  <a:cubicBezTo>
                    <a:pt x="3998" y="16"/>
                    <a:pt x="3995" y="17"/>
                    <a:pt x="3993" y="17"/>
                  </a:cubicBezTo>
                  <a:cubicBezTo>
                    <a:pt x="3997" y="17"/>
                    <a:pt x="4001" y="16"/>
                    <a:pt x="4004" y="16"/>
                  </a:cubicBezTo>
                  <a:cubicBezTo>
                    <a:pt x="4004" y="16"/>
                    <a:pt x="4004" y="16"/>
                    <a:pt x="4003" y="16"/>
                  </a:cubicBezTo>
                  <a:close/>
                  <a:moveTo>
                    <a:pt x="3993" y="17"/>
                  </a:moveTo>
                  <a:cubicBezTo>
                    <a:pt x="3987" y="17"/>
                    <a:pt x="3982" y="18"/>
                    <a:pt x="3975" y="18"/>
                  </a:cubicBezTo>
                  <a:cubicBezTo>
                    <a:pt x="3975" y="18"/>
                    <a:pt x="3975" y="18"/>
                    <a:pt x="3977" y="18"/>
                  </a:cubicBezTo>
                  <a:cubicBezTo>
                    <a:pt x="3984" y="18"/>
                    <a:pt x="3988" y="18"/>
                    <a:pt x="3993" y="17"/>
                  </a:cubicBezTo>
                  <a:close/>
                  <a:moveTo>
                    <a:pt x="3947" y="18"/>
                  </a:moveTo>
                  <a:cubicBezTo>
                    <a:pt x="3932" y="18"/>
                    <a:pt x="3932" y="18"/>
                    <a:pt x="3932" y="18"/>
                  </a:cubicBezTo>
                  <a:cubicBezTo>
                    <a:pt x="3932" y="18"/>
                    <a:pt x="3932" y="18"/>
                    <a:pt x="3931" y="18"/>
                  </a:cubicBezTo>
                  <a:cubicBezTo>
                    <a:pt x="3930" y="18"/>
                    <a:pt x="3930" y="19"/>
                    <a:pt x="3929" y="19"/>
                  </a:cubicBezTo>
                  <a:cubicBezTo>
                    <a:pt x="3936" y="19"/>
                    <a:pt x="3941" y="18"/>
                    <a:pt x="3947" y="18"/>
                  </a:cubicBezTo>
                  <a:close/>
                  <a:moveTo>
                    <a:pt x="3971" y="16"/>
                  </a:moveTo>
                  <a:cubicBezTo>
                    <a:pt x="3963" y="17"/>
                    <a:pt x="3956" y="18"/>
                    <a:pt x="3947" y="18"/>
                  </a:cubicBezTo>
                  <a:cubicBezTo>
                    <a:pt x="3975" y="18"/>
                    <a:pt x="3975" y="18"/>
                    <a:pt x="3975" y="18"/>
                  </a:cubicBezTo>
                  <a:cubicBezTo>
                    <a:pt x="3977" y="17"/>
                    <a:pt x="3981" y="16"/>
                    <a:pt x="3971" y="16"/>
                  </a:cubicBezTo>
                  <a:close/>
                  <a:moveTo>
                    <a:pt x="3867" y="27"/>
                  </a:moveTo>
                  <a:cubicBezTo>
                    <a:pt x="3845" y="29"/>
                    <a:pt x="3849" y="27"/>
                    <a:pt x="3838" y="27"/>
                  </a:cubicBezTo>
                  <a:cubicBezTo>
                    <a:pt x="3847" y="29"/>
                    <a:pt x="3810" y="31"/>
                    <a:pt x="3815" y="33"/>
                  </a:cubicBezTo>
                  <a:cubicBezTo>
                    <a:pt x="3834" y="32"/>
                    <a:pt x="3834" y="32"/>
                    <a:pt x="3834" y="32"/>
                  </a:cubicBezTo>
                  <a:cubicBezTo>
                    <a:pt x="3835" y="32"/>
                    <a:pt x="3828" y="33"/>
                    <a:pt x="3833" y="33"/>
                  </a:cubicBezTo>
                  <a:cubicBezTo>
                    <a:pt x="3834" y="32"/>
                    <a:pt x="3853" y="30"/>
                    <a:pt x="3869" y="31"/>
                  </a:cubicBezTo>
                  <a:cubicBezTo>
                    <a:pt x="3885" y="29"/>
                    <a:pt x="3875" y="23"/>
                    <a:pt x="3861" y="21"/>
                  </a:cubicBezTo>
                  <a:cubicBezTo>
                    <a:pt x="3860" y="22"/>
                    <a:pt x="3860" y="22"/>
                    <a:pt x="3844" y="24"/>
                  </a:cubicBezTo>
                  <a:cubicBezTo>
                    <a:pt x="3850" y="24"/>
                    <a:pt x="3880" y="26"/>
                    <a:pt x="3867" y="27"/>
                  </a:cubicBezTo>
                  <a:close/>
                  <a:moveTo>
                    <a:pt x="3899" y="20"/>
                  </a:moveTo>
                  <a:cubicBezTo>
                    <a:pt x="3891" y="20"/>
                    <a:pt x="3886" y="19"/>
                    <a:pt x="3875" y="18"/>
                  </a:cubicBezTo>
                  <a:cubicBezTo>
                    <a:pt x="3864" y="19"/>
                    <a:pt x="3862" y="20"/>
                    <a:pt x="3861" y="21"/>
                  </a:cubicBezTo>
                  <a:cubicBezTo>
                    <a:pt x="3894" y="20"/>
                    <a:pt x="3894" y="20"/>
                    <a:pt x="3894" y="20"/>
                  </a:cubicBezTo>
                  <a:cubicBezTo>
                    <a:pt x="3899" y="20"/>
                    <a:pt x="3899" y="20"/>
                    <a:pt x="3899" y="20"/>
                  </a:cubicBezTo>
                  <a:close/>
                  <a:moveTo>
                    <a:pt x="4283" y="15"/>
                  </a:moveTo>
                  <a:cubicBezTo>
                    <a:pt x="4278" y="15"/>
                    <a:pt x="4262" y="15"/>
                    <a:pt x="4263" y="15"/>
                  </a:cubicBezTo>
                  <a:cubicBezTo>
                    <a:pt x="4274" y="16"/>
                    <a:pt x="4274" y="16"/>
                    <a:pt x="4274" y="16"/>
                  </a:cubicBezTo>
                  <a:cubicBezTo>
                    <a:pt x="4283" y="15"/>
                    <a:pt x="4283" y="15"/>
                    <a:pt x="4283" y="15"/>
                  </a:cubicBezTo>
                  <a:close/>
                  <a:moveTo>
                    <a:pt x="3918" y="24"/>
                  </a:moveTo>
                  <a:cubicBezTo>
                    <a:pt x="3938" y="23"/>
                    <a:pt x="3932" y="22"/>
                    <a:pt x="3943" y="21"/>
                  </a:cubicBezTo>
                  <a:cubicBezTo>
                    <a:pt x="3911" y="22"/>
                    <a:pt x="3953" y="19"/>
                    <a:pt x="3929" y="19"/>
                  </a:cubicBezTo>
                  <a:cubicBezTo>
                    <a:pt x="3924" y="21"/>
                    <a:pt x="3908" y="22"/>
                    <a:pt x="3918" y="24"/>
                  </a:cubicBezTo>
                  <a:close/>
                  <a:moveTo>
                    <a:pt x="3928" y="19"/>
                  </a:moveTo>
                  <a:cubicBezTo>
                    <a:pt x="3899" y="20"/>
                    <a:pt x="3899" y="20"/>
                    <a:pt x="3899" y="20"/>
                  </a:cubicBezTo>
                  <a:cubicBezTo>
                    <a:pt x="3906" y="20"/>
                    <a:pt x="3914" y="19"/>
                    <a:pt x="3929" y="19"/>
                  </a:cubicBezTo>
                  <a:cubicBezTo>
                    <a:pt x="3923" y="19"/>
                    <a:pt x="3925" y="19"/>
                    <a:pt x="3928" y="19"/>
                  </a:cubicBezTo>
                  <a:close/>
                  <a:moveTo>
                    <a:pt x="679" y="938"/>
                  </a:moveTo>
                  <a:cubicBezTo>
                    <a:pt x="689" y="938"/>
                    <a:pt x="689" y="938"/>
                    <a:pt x="689" y="938"/>
                  </a:cubicBezTo>
                  <a:cubicBezTo>
                    <a:pt x="683" y="938"/>
                    <a:pt x="677" y="937"/>
                    <a:pt x="679" y="938"/>
                  </a:cubicBezTo>
                  <a:close/>
                  <a:moveTo>
                    <a:pt x="1710" y="981"/>
                  </a:moveTo>
                  <a:cubicBezTo>
                    <a:pt x="1718" y="981"/>
                    <a:pt x="1725" y="981"/>
                    <a:pt x="1736" y="984"/>
                  </a:cubicBezTo>
                  <a:cubicBezTo>
                    <a:pt x="1719" y="977"/>
                    <a:pt x="1719" y="977"/>
                    <a:pt x="1719" y="977"/>
                  </a:cubicBezTo>
                  <a:cubicBezTo>
                    <a:pt x="1719" y="977"/>
                    <a:pt x="1719" y="977"/>
                    <a:pt x="1710" y="981"/>
                  </a:cubicBezTo>
                  <a:close/>
                  <a:moveTo>
                    <a:pt x="2443" y="1009"/>
                  </a:moveTo>
                  <a:cubicBezTo>
                    <a:pt x="2443" y="1009"/>
                    <a:pt x="2443" y="1009"/>
                    <a:pt x="2454" y="1007"/>
                  </a:cubicBezTo>
                  <a:cubicBezTo>
                    <a:pt x="2447" y="1007"/>
                    <a:pt x="2444" y="1007"/>
                    <a:pt x="2442" y="1008"/>
                  </a:cubicBezTo>
                  <a:cubicBezTo>
                    <a:pt x="2442" y="1008"/>
                    <a:pt x="2442" y="1008"/>
                    <a:pt x="2443" y="1009"/>
                  </a:cubicBezTo>
                  <a:close/>
                  <a:moveTo>
                    <a:pt x="1521" y="976"/>
                  </a:moveTo>
                  <a:cubicBezTo>
                    <a:pt x="1520" y="975"/>
                    <a:pt x="1518" y="975"/>
                    <a:pt x="1514" y="975"/>
                  </a:cubicBezTo>
                  <a:cubicBezTo>
                    <a:pt x="1516" y="975"/>
                    <a:pt x="1518" y="975"/>
                    <a:pt x="1521" y="976"/>
                  </a:cubicBezTo>
                  <a:close/>
                  <a:moveTo>
                    <a:pt x="2644" y="1012"/>
                  </a:moveTo>
                  <a:cubicBezTo>
                    <a:pt x="2647" y="1010"/>
                    <a:pt x="2647" y="1010"/>
                    <a:pt x="2647" y="1010"/>
                  </a:cubicBezTo>
                  <a:cubicBezTo>
                    <a:pt x="2647" y="1010"/>
                    <a:pt x="2647" y="1010"/>
                    <a:pt x="2641" y="1012"/>
                  </a:cubicBezTo>
                  <a:cubicBezTo>
                    <a:pt x="2641" y="1012"/>
                    <a:pt x="2641" y="1012"/>
                    <a:pt x="2644" y="1012"/>
                  </a:cubicBezTo>
                  <a:close/>
                  <a:moveTo>
                    <a:pt x="1521" y="976"/>
                  </a:moveTo>
                  <a:cubicBezTo>
                    <a:pt x="1526" y="977"/>
                    <a:pt x="1504" y="976"/>
                    <a:pt x="1509" y="977"/>
                  </a:cubicBezTo>
                  <a:cubicBezTo>
                    <a:pt x="1530" y="977"/>
                    <a:pt x="1512" y="979"/>
                    <a:pt x="1535" y="979"/>
                  </a:cubicBezTo>
                  <a:cubicBezTo>
                    <a:pt x="1542" y="977"/>
                    <a:pt x="1535" y="977"/>
                    <a:pt x="1521" y="976"/>
                  </a:cubicBezTo>
                  <a:close/>
                  <a:moveTo>
                    <a:pt x="3460" y="1029"/>
                  </a:moveTo>
                  <a:cubicBezTo>
                    <a:pt x="3459" y="1029"/>
                    <a:pt x="3459" y="1029"/>
                    <a:pt x="3459" y="1029"/>
                  </a:cubicBezTo>
                  <a:cubicBezTo>
                    <a:pt x="3465" y="1030"/>
                    <a:pt x="3468" y="1030"/>
                    <a:pt x="3460" y="1029"/>
                  </a:cubicBezTo>
                  <a:close/>
                  <a:moveTo>
                    <a:pt x="2796" y="1020"/>
                  </a:moveTo>
                  <a:cubicBezTo>
                    <a:pt x="2813" y="1020"/>
                    <a:pt x="2813" y="1020"/>
                    <a:pt x="2813" y="1020"/>
                  </a:cubicBezTo>
                  <a:cubicBezTo>
                    <a:pt x="2815" y="1018"/>
                    <a:pt x="2808" y="1020"/>
                    <a:pt x="2796" y="1020"/>
                  </a:cubicBezTo>
                  <a:close/>
                  <a:moveTo>
                    <a:pt x="3364" y="1033"/>
                  </a:moveTo>
                  <a:cubicBezTo>
                    <a:pt x="3361" y="1033"/>
                    <a:pt x="3358" y="1033"/>
                    <a:pt x="3355" y="1033"/>
                  </a:cubicBezTo>
                  <a:cubicBezTo>
                    <a:pt x="3360" y="1033"/>
                    <a:pt x="3363" y="1033"/>
                    <a:pt x="3364" y="1033"/>
                  </a:cubicBezTo>
                  <a:close/>
                  <a:moveTo>
                    <a:pt x="1272" y="962"/>
                  </a:moveTo>
                  <a:cubicBezTo>
                    <a:pt x="1272" y="962"/>
                    <a:pt x="1272" y="962"/>
                    <a:pt x="1277" y="962"/>
                  </a:cubicBezTo>
                  <a:cubicBezTo>
                    <a:pt x="1273" y="958"/>
                    <a:pt x="1273" y="958"/>
                    <a:pt x="1273" y="958"/>
                  </a:cubicBezTo>
                  <a:cubicBezTo>
                    <a:pt x="1273" y="958"/>
                    <a:pt x="1273" y="958"/>
                    <a:pt x="1272" y="962"/>
                  </a:cubicBezTo>
                  <a:close/>
                  <a:moveTo>
                    <a:pt x="2945" y="1022"/>
                  </a:moveTo>
                  <a:cubicBezTo>
                    <a:pt x="2945" y="1022"/>
                    <a:pt x="2945" y="1022"/>
                    <a:pt x="2936" y="1020"/>
                  </a:cubicBezTo>
                  <a:cubicBezTo>
                    <a:pt x="2937" y="1021"/>
                    <a:pt x="2931" y="1022"/>
                    <a:pt x="2945" y="1022"/>
                  </a:cubicBezTo>
                  <a:close/>
                  <a:moveTo>
                    <a:pt x="588" y="931"/>
                  </a:moveTo>
                  <a:cubicBezTo>
                    <a:pt x="588" y="931"/>
                    <a:pt x="588" y="931"/>
                    <a:pt x="593" y="931"/>
                  </a:cubicBezTo>
                  <a:cubicBezTo>
                    <a:pt x="593" y="931"/>
                    <a:pt x="593" y="931"/>
                    <a:pt x="626" y="932"/>
                  </a:cubicBezTo>
                  <a:cubicBezTo>
                    <a:pt x="625" y="931"/>
                    <a:pt x="623" y="930"/>
                    <a:pt x="612" y="929"/>
                  </a:cubicBezTo>
                  <a:cubicBezTo>
                    <a:pt x="601" y="930"/>
                    <a:pt x="596" y="931"/>
                    <a:pt x="588" y="931"/>
                  </a:cubicBezTo>
                  <a:close/>
                  <a:moveTo>
                    <a:pt x="705" y="943"/>
                  </a:moveTo>
                  <a:cubicBezTo>
                    <a:pt x="705" y="943"/>
                    <a:pt x="705" y="943"/>
                    <a:pt x="715" y="943"/>
                  </a:cubicBezTo>
                  <a:cubicBezTo>
                    <a:pt x="709" y="941"/>
                    <a:pt x="709" y="941"/>
                    <a:pt x="709" y="941"/>
                  </a:cubicBezTo>
                  <a:cubicBezTo>
                    <a:pt x="709" y="941"/>
                    <a:pt x="709" y="941"/>
                    <a:pt x="705" y="943"/>
                  </a:cubicBezTo>
                  <a:close/>
                  <a:moveTo>
                    <a:pt x="714" y="938"/>
                  </a:moveTo>
                  <a:cubicBezTo>
                    <a:pt x="702" y="937"/>
                    <a:pt x="690" y="936"/>
                    <a:pt x="694" y="938"/>
                  </a:cubicBezTo>
                  <a:cubicBezTo>
                    <a:pt x="693" y="938"/>
                    <a:pt x="692" y="938"/>
                    <a:pt x="692" y="938"/>
                  </a:cubicBezTo>
                  <a:cubicBezTo>
                    <a:pt x="703" y="939"/>
                    <a:pt x="713" y="940"/>
                    <a:pt x="714" y="938"/>
                  </a:cubicBezTo>
                  <a:close/>
                  <a:moveTo>
                    <a:pt x="3355" y="1033"/>
                  </a:moveTo>
                  <a:cubicBezTo>
                    <a:pt x="3352" y="1033"/>
                    <a:pt x="3348" y="1033"/>
                    <a:pt x="3345" y="1032"/>
                  </a:cubicBezTo>
                  <a:cubicBezTo>
                    <a:pt x="3349" y="1033"/>
                    <a:pt x="3352" y="1033"/>
                    <a:pt x="3355" y="1033"/>
                  </a:cubicBezTo>
                  <a:close/>
                  <a:moveTo>
                    <a:pt x="649" y="937"/>
                  </a:moveTo>
                  <a:cubicBezTo>
                    <a:pt x="638" y="937"/>
                    <a:pt x="642" y="939"/>
                    <a:pt x="620" y="937"/>
                  </a:cubicBezTo>
                  <a:cubicBezTo>
                    <a:pt x="607" y="936"/>
                    <a:pt x="637" y="935"/>
                    <a:pt x="643" y="935"/>
                  </a:cubicBezTo>
                  <a:cubicBezTo>
                    <a:pt x="627" y="933"/>
                    <a:pt x="627" y="933"/>
                    <a:pt x="626" y="932"/>
                  </a:cubicBezTo>
                  <a:cubicBezTo>
                    <a:pt x="612" y="934"/>
                    <a:pt x="602" y="939"/>
                    <a:pt x="618" y="941"/>
                  </a:cubicBezTo>
                  <a:cubicBezTo>
                    <a:pt x="634" y="940"/>
                    <a:pt x="653" y="942"/>
                    <a:pt x="654" y="943"/>
                  </a:cubicBezTo>
                  <a:cubicBezTo>
                    <a:pt x="659" y="943"/>
                    <a:pt x="652" y="942"/>
                    <a:pt x="653" y="942"/>
                  </a:cubicBezTo>
                  <a:cubicBezTo>
                    <a:pt x="653" y="942"/>
                    <a:pt x="653" y="942"/>
                    <a:pt x="672" y="943"/>
                  </a:cubicBezTo>
                  <a:cubicBezTo>
                    <a:pt x="677" y="941"/>
                    <a:pt x="640" y="939"/>
                    <a:pt x="649" y="937"/>
                  </a:cubicBezTo>
                  <a:close/>
                  <a:moveTo>
                    <a:pt x="983" y="957"/>
                  </a:moveTo>
                  <a:cubicBezTo>
                    <a:pt x="965" y="957"/>
                    <a:pt x="985" y="958"/>
                    <a:pt x="986" y="959"/>
                  </a:cubicBezTo>
                  <a:cubicBezTo>
                    <a:pt x="1011" y="959"/>
                    <a:pt x="985" y="957"/>
                    <a:pt x="983" y="957"/>
                  </a:cubicBezTo>
                  <a:close/>
                  <a:moveTo>
                    <a:pt x="1005" y="952"/>
                  </a:moveTo>
                  <a:cubicBezTo>
                    <a:pt x="1005" y="952"/>
                    <a:pt x="1005" y="952"/>
                    <a:pt x="985" y="951"/>
                  </a:cubicBezTo>
                  <a:cubicBezTo>
                    <a:pt x="982" y="951"/>
                    <a:pt x="989" y="952"/>
                    <a:pt x="994" y="952"/>
                  </a:cubicBezTo>
                  <a:cubicBezTo>
                    <a:pt x="1001" y="953"/>
                    <a:pt x="1007" y="952"/>
                    <a:pt x="1005" y="952"/>
                  </a:cubicBezTo>
                  <a:close/>
                  <a:moveTo>
                    <a:pt x="935" y="956"/>
                  </a:moveTo>
                  <a:cubicBezTo>
                    <a:pt x="935" y="953"/>
                    <a:pt x="935" y="953"/>
                    <a:pt x="935" y="953"/>
                  </a:cubicBezTo>
                  <a:cubicBezTo>
                    <a:pt x="932" y="954"/>
                    <a:pt x="931" y="954"/>
                    <a:pt x="926" y="954"/>
                  </a:cubicBezTo>
                  <a:cubicBezTo>
                    <a:pt x="926" y="954"/>
                    <a:pt x="926" y="954"/>
                    <a:pt x="935" y="956"/>
                  </a:cubicBezTo>
                  <a:close/>
                  <a:moveTo>
                    <a:pt x="771" y="944"/>
                  </a:moveTo>
                  <a:cubicBezTo>
                    <a:pt x="766" y="943"/>
                    <a:pt x="759" y="943"/>
                    <a:pt x="756" y="943"/>
                  </a:cubicBezTo>
                  <a:cubicBezTo>
                    <a:pt x="759" y="943"/>
                    <a:pt x="765" y="944"/>
                    <a:pt x="771" y="944"/>
                  </a:cubicBezTo>
                  <a:close/>
                  <a:moveTo>
                    <a:pt x="729" y="945"/>
                  </a:moveTo>
                  <a:cubicBezTo>
                    <a:pt x="729" y="945"/>
                    <a:pt x="729" y="945"/>
                    <a:pt x="747" y="945"/>
                  </a:cubicBezTo>
                  <a:cubicBezTo>
                    <a:pt x="735" y="944"/>
                    <a:pt x="735" y="944"/>
                    <a:pt x="735" y="944"/>
                  </a:cubicBezTo>
                  <a:cubicBezTo>
                    <a:pt x="735" y="944"/>
                    <a:pt x="735" y="944"/>
                    <a:pt x="729" y="945"/>
                  </a:cubicBezTo>
                  <a:close/>
                  <a:moveTo>
                    <a:pt x="665" y="932"/>
                  </a:moveTo>
                  <a:cubicBezTo>
                    <a:pt x="665" y="932"/>
                    <a:pt x="665" y="932"/>
                    <a:pt x="673" y="932"/>
                  </a:cubicBezTo>
                  <a:cubicBezTo>
                    <a:pt x="673" y="932"/>
                    <a:pt x="673" y="932"/>
                    <a:pt x="664" y="930"/>
                  </a:cubicBezTo>
                  <a:lnTo>
                    <a:pt x="665" y="932"/>
                  </a:lnTo>
                  <a:close/>
                  <a:moveTo>
                    <a:pt x="1541" y="957"/>
                  </a:moveTo>
                  <a:cubicBezTo>
                    <a:pt x="1543" y="955"/>
                    <a:pt x="1530" y="957"/>
                    <a:pt x="1518" y="958"/>
                  </a:cubicBezTo>
                  <a:cubicBezTo>
                    <a:pt x="1538" y="958"/>
                    <a:pt x="1538" y="958"/>
                    <a:pt x="1538" y="958"/>
                  </a:cubicBezTo>
                  <a:cubicBezTo>
                    <a:pt x="1538" y="958"/>
                    <a:pt x="1538" y="958"/>
                    <a:pt x="1541" y="957"/>
                  </a:cubicBezTo>
                  <a:close/>
                  <a:moveTo>
                    <a:pt x="2604" y="990"/>
                  </a:moveTo>
                  <a:cubicBezTo>
                    <a:pt x="2603" y="991"/>
                    <a:pt x="2605" y="991"/>
                    <a:pt x="2610" y="992"/>
                  </a:cubicBezTo>
                  <a:cubicBezTo>
                    <a:pt x="2611" y="991"/>
                    <a:pt x="2609" y="991"/>
                    <a:pt x="2604" y="990"/>
                  </a:cubicBezTo>
                  <a:close/>
                  <a:moveTo>
                    <a:pt x="2626" y="1009"/>
                  </a:moveTo>
                  <a:cubicBezTo>
                    <a:pt x="2627" y="1010"/>
                    <a:pt x="2630" y="1010"/>
                    <a:pt x="2633" y="1010"/>
                  </a:cubicBezTo>
                  <a:cubicBezTo>
                    <a:pt x="2633" y="1010"/>
                    <a:pt x="2633" y="1010"/>
                    <a:pt x="2626" y="1009"/>
                  </a:cubicBezTo>
                  <a:close/>
                  <a:moveTo>
                    <a:pt x="1046" y="943"/>
                  </a:moveTo>
                  <a:cubicBezTo>
                    <a:pt x="1021" y="943"/>
                    <a:pt x="1021" y="943"/>
                    <a:pt x="1021" y="943"/>
                  </a:cubicBezTo>
                  <a:cubicBezTo>
                    <a:pt x="1024" y="945"/>
                    <a:pt x="1034" y="943"/>
                    <a:pt x="1046" y="943"/>
                  </a:cubicBezTo>
                  <a:close/>
                  <a:moveTo>
                    <a:pt x="2087" y="983"/>
                  </a:moveTo>
                  <a:cubicBezTo>
                    <a:pt x="2088" y="983"/>
                    <a:pt x="2090" y="984"/>
                    <a:pt x="2091" y="984"/>
                  </a:cubicBezTo>
                  <a:cubicBezTo>
                    <a:pt x="2090" y="983"/>
                    <a:pt x="2088" y="983"/>
                    <a:pt x="2087" y="983"/>
                  </a:cubicBezTo>
                  <a:close/>
                  <a:moveTo>
                    <a:pt x="4477" y="1045"/>
                  </a:moveTo>
                  <a:cubicBezTo>
                    <a:pt x="4477" y="1045"/>
                    <a:pt x="4477" y="1045"/>
                    <a:pt x="4473" y="1048"/>
                  </a:cubicBezTo>
                  <a:cubicBezTo>
                    <a:pt x="4476" y="1047"/>
                    <a:pt x="4483" y="1047"/>
                    <a:pt x="4486" y="1048"/>
                  </a:cubicBezTo>
                  <a:lnTo>
                    <a:pt x="4477" y="1045"/>
                  </a:lnTo>
                  <a:close/>
                  <a:moveTo>
                    <a:pt x="1148" y="957"/>
                  </a:moveTo>
                  <a:cubicBezTo>
                    <a:pt x="1148" y="957"/>
                    <a:pt x="1148" y="957"/>
                    <a:pt x="1147" y="957"/>
                  </a:cubicBezTo>
                  <a:cubicBezTo>
                    <a:pt x="1146" y="958"/>
                    <a:pt x="1146" y="958"/>
                    <a:pt x="1148" y="957"/>
                  </a:cubicBezTo>
                  <a:close/>
                  <a:moveTo>
                    <a:pt x="4417" y="1045"/>
                  </a:moveTo>
                  <a:cubicBezTo>
                    <a:pt x="4417" y="1045"/>
                    <a:pt x="4417" y="1045"/>
                    <a:pt x="4376" y="1046"/>
                  </a:cubicBezTo>
                  <a:cubicBezTo>
                    <a:pt x="4377" y="1046"/>
                    <a:pt x="4370" y="1044"/>
                    <a:pt x="4377" y="1044"/>
                  </a:cubicBezTo>
                  <a:cubicBezTo>
                    <a:pt x="4367" y="1043"/>
                    <a:pt x="4358" y="1043"/>
                    <a:pt x="4371" y="1042"/>
                  </a:cubicBezTo>
                  <a:cubicBezTo>
                    <a:pt x="4272" y="1046"/>
                    <a:pt x="4171" y="1037"/>
                    <a:pt x="4074" y="1037"/>
                  </a:cubicBezTo>
                  <a:cubicBezTo>
                    <a:pt x="4067" y="1037"/>
                    <a:pt x="4071" y="1036"/>
                    <a:pt x="4073" y="1035"/>
                  </a:cubicBezTo>
                  <a:cubicBezTo>
                    <a:pt x="4055" y="1037"/>
                    <a:pt x="4056" y="1033"/>
                    <a:pt x="4046" y="1032"/>
                  </a:cubicBezTo>
                  <a:cubicBezTo>
                    <a:pt x="4046" y="1032"/>
                    <a:pt x="4046" y="1032"/>
                    <a:pt x="4020" y="1036"/>
                  </a:cubicBezTo>
                  <a:cubicBezTo>
                    <a:pt x="4010" y="1033"/>
                    <a:pt x="4018" y="1033"/>
                    <a:pt x="4017" y="1032"/>
                  </a:cubicBezTo>
                  <a:cubicBezTo>
                    <a:pt x="3967" y="1030"/>
                    <a:pt x="3919" y="1032"/>
                    <a:pt x="3879" y="1029"/>
                  </a:cubicBezTo>
                  <a:cubicBezTo>
                    <a:pt x="3866" y="1029"/>
                    <a:pt x="3882" y="1031"/>
                    <a:pt x="3865" y="1031"/>
                  </a:cubicBezTo>
                  <a:cubicBezTo>
                    <a:pt x="3887" y="1029"/>
                    <a:pt x="3821" y="1028"/>
                    <a:pt x="3829" y="1026"/>
                  </a:cubicBezTo>
                  <a:cubicBezTo>
                    <a:pt x="3812" y="1029"/>
                    <a:pt x="3770" y="1025"/>
                    <a:pt x="3777" y="1031"/>
                  </a:cubicBezTo>
                  <a:cubicBezTo>
                    <a:pt x="3757" y="1030"/>
                    <a:pt x="3760" y="1028"/>
                    <a:pt x="3766" y="1028"/>
                  </a:cubicBezTo>
                  <a:cubicBezTo>
                    <a:pt x="3743" y="1027"/>
                    <a:pt x="3724" y="1027"/>
                    <a:pt x="3705" y="1024"/>
                  </a:cubicBezTo>
                  <a:cubicBezTo>
                    <a:pt x="3692" y="1025"/>
                    <a:pt x="3597" y="1020"/>
                    <a:pt x="3576" y="1023"/>
                  </a:cubicBezTo>
                  <a:cubicBezTo>
                    <a:pt x="3591" y="1021"/>
                    <a:pt x="3575" y="1022"/>
                    <a:pt x="3562" y="1021"/>
                  </a:cubicBezTo>
                  <a:cubicBezTo>
                    <a:pt x="3562" y="1021"/>
                    <a:pt x="3562" y="1021"/>
                    <a:pt x="3574" y="1019"/>
                  </a:cubicBezTo>
                  <a:cubicBezTo>
                    <a:pt x="3574" y="1019"/>
                    <a:pt x="3574" y="1019"/>
                    <a:pt x="3543" y="1018"/>
                  </a:cubicBezTo>
                  <a:cubicBezTo>
                    <a:pt x="3537" y="1018"/>
                    <a:pt x="3535" y="1018"/>
                    <a:pt x="3535" y="1018"/>
                  </a:cubicBezTo>
                  <a:cubicBezTo>
                    <a:pt x="3530" y="1018"/>
                    <a:pt x="3536" y="1019"/>
                    <a:pt x="3523" y="1019"/>
                  </a:cubicBezTo>
                  <a:cubicBezTo>
                    <a:pt x="3502" y="1019"/>
                    <a:pt x="3501" y="1018"/>
                    <a:pt x="3489" y="1016"/>
                  </a:cubicBezTo>
                  <a:cubicBezTo>
                    <a:pt x="3489" y="1016"/>
                    <a:pt x="3489" y="1016"/>
                    <a:pt x="3493" y="1016"/>
                  </a:cubicBezTo>
                  <a:cubicBezTo>
                    <a:pt x="3493" y="1016"/>
                    <a:pt x="3493" y="1016"/>
                    <a:pt x="3478" y="1015"/>
                  </a:cubicBezTo>
                  <a:cubicBezTo>
                    <a:pt x="3468" y="1015"/>
                    <a:pt x="3515" y="1019"/>
                    <a:pt x="3481" y="1019"/>
                  </a:cubicBezTo>
                  <a:cubicBezTo>
                    <a:pt x="3481" y="1018"/>
                    <a:pt x="3461" y="1014"/>
                    <a:pt x="3451" y="1016"/>
                  </a:cubicBezTo>
                  <a:cubicBezTo>
                    <a:pt x="3469" y="1016"/>
                    <a:pt x="3467" y="1018"/>
                    <a:pt x="3460" y="1018"/>
                  </a:cubicBezTo>
                  <a:cubicBezTo>
                    <a:pt x="3460" y="1018"/>
                    <a:pt x="3460" y="1018"/>
                    <a:pt x="3436" y="1018"/>
                  </a:cubicBezTo>
                  <a:cubicBezTo>
                    <a:pt x="3436" y="1018"/>
                    <a:pt x="3436" y="1018"/>
                    <a:pt x="3444" y="1015"/>
                  </a:cubicBezTo>
                  <a:cubicBezTo>
                    <a:pt x="3374" y="1013"/>
                    <a:pt x="3300" y="1013"/>
                    <a:pt x="3225" y="1011"/>
                  </a:cubicBezTo>
                  <a:cubicBezTo>
                    <a:pt x="3226" y="1013"/>
                    <a:pt x="3172" y="1009"/>
                    <a:pt x="3179" y="1013"/>
                  </a:cubicBezTo>
                  <a:cubicBezTo>
                    <a:pt x="3179" y="1013"/>
                    <a:pt x="3179" y="1013"/>
                    <a:pt x="3182" y="1013"/>
                  </a:cubicBezTo>
                  <a:cubicBezTo>
                    <a:pt x="3200" y="1014"/>
                    <a:pt x="3176" y="1016"/>
                    <a:pt x="3161" y="1015"/>
                  </a:cubicBezTo>
                  <a:cubicBezTo>
                    <a:pt x="3177" y="1014"/>
                    <a:pt x="3133" y="1010"/>
                    <a:pt x="3171" y="1011"/>
                  </a:cubicBezTo>
                  <a:cubicBezTo>
                    <a:pt x="3171" y="1011"/>
                    <a:pt x="3171" y="1011"/>
                    <a:pt x="3142" y="1008"/>
                  </a:cubicBezTo>
                  <a:cubicBezTo>
                    <a:pt x="3126" y="1001"/>
                    <a:pt x="3065" y="1007"/>
                    <a:pt x="3021" y="1003"/>
                  </a:cubicBezTo>
                  <a:cubicBezTo>
                    <a:pt x="3022" y="1004"/>
                    <a:pt x="3023" y="1004"/>
                    <a:pt x="3023" y="1004"/>
                  </a:cubicBezTo>
                  <a:cubicBezTo>
                    <a:pt x="2983" y="1001"/>
                    <a:pt x="2934" y="1003"/>
                    <a:pt x="2925" y="1002"/>
                  </a:cubicBezTo>
                  <a:cubicBezTo>
                    <a:pt x="2925" y="1002"/>
                    <a:pt x="2925" y="1002"/>
                    <a:pt x="2921" y="1004"/>
                  </a:cubicBezTo>
                  <a:cubicBezTo>
                    <a:pt x="2887" y="1000"/>
                    <a:pt x="2883" y="999"/>
                    <a:pt x="2843" y="1000"/>
                  </a:cubicBezTo>
                  <a:cubicBezTo>
                    <a:pt x="2843" y="1000"/>
                    <a:pt x="2848" y="1001"/>
                    <a:pt x="2841" y="1001"/>
                  </a:cubicBezTo>
                  <a:cubicBezTo>
                    <a:pt x="2832" y="999"/>
                    <a:pt x="2822" y="997"/>
                    <a:pt x="2794" y="997"/>
                  </a:cubicBezTo>
                  <a:cubicBezTo>
                    <a:pt x="2794" y="997"/>
                    <a:pt x="2794" y="997"/>
                    <a:pt x="2795" y="998"/>
                  </a:cubicBezTo>
                  <a:cubicBezTo>
                    <a:pt x="2795" y="998"/>
                    <a:pt x="2795" y="998"/>
                    <a:pt x="2752" y="996"/>
                  </a:cubicBezTo>
                  <a:cubicBezTo>
                    <a:pt x="2752" y="1002"/>
                    <a:pt x="2678" y="990"/>
                    <a:pt x="2665" y="996"/>
                  </a:cubicBezTo>
                  <a:cubicBezTo>
                    <a:pt x="2656" y="994"/>
                    <a:pt x="2624" y="993"/>
                    <a:pt x="2610" y="992"/>
                  </a:cubicBezTo>
                  <a:cubicBezTo>
                    <a:pt x="2610" y="992"/>
                    <a:pt x="2609" y="992"/>
                    <a:pt x="2607" y="992"/>
                  </a:cubicBezTo>
                  <a:cubicBezTo>
                    <a:pt x="2590" y="989"/>
                    <a:pt x="2559" y="992"/>
                    <a:pt x="2541" y="991"/>
                  </a:cubicBezTo>
                  <a:cubicBezTo>
                    <a:pt x="2529" y="990"/>
                    <a:pt x="2534" y="989"/>
                    <a:pt x="2539" y="988"/>
                  </a:cubicBezTo>
                  <a:cubicBezTo>
                    <a:pt x="2515" y="990"/>
                    <a:pt x="2473" y="983"/>
                    <a:pt x="2465" y="984"/>
                  </a:cubicBezTo>
                  <a:cubicBezTo>
                    <a:pt x="2447" y="984"/>
                    <a:pt x="2458" y="986"/>
                    <a:pt x="2453" y="988"/>
                  </a:cubicBezTo>
                  <a:cubicBezTo>
                    <a:pt x="2427" y="986"/>
                    <a:pt x="2458" y="982"/>
                    <a:pt x="2423" y="984"/>
                  </a:cubicBezTo>
                  <a:cubicBezTo>
                    <a:pt x="2427" y="984"/>
                    <a:pt x="2435" y="984"/>
                    <a:pt x="2432" y="985"/>
                  </a:cubicBezTo>
                  <a:cubicBezTo>
                    <a:pt x="2418" y="985"/>
                    <a:pt x="2394" y="991"/>
                    <a:pt x="2381" y="989"/>
                  </a:cubicBezTo>
                  <a:cubicBezTo>
                    <a:pt x="2381" y="989"/>
                    <a:pt x="2381" y="989"/>
                    <a:pt x="2390" y="988"/>
                  </a:cubicBezTo>
                  <a:cubicBezTo>
                    <a:pt x="2365" y="986"/>
                    <a:pt x="2332" y="992"/>
                    <a:pt x="2328" y="988"/>
                  </a:cubicBezTo>
                  <a:cubicBezTo>
                    <a:pt x="2328" y="988"/>
                    <a:pt x="2328" y="988"/>
                    <a:pt x="2330" y="986"/>
                  </a:cubicBezTo>
                  <a:cubicBezTo>
                    <a:pt x="2288" y="987"/>
                    <a:pt x="2312" y="984"/>
                    <a:pt x="2270" y="985"/>
                  </a:cubicBezTo>
                  <a:cubicBezTo>
                    <a:pt x="2270" y="985"/>
                    <a:pt x="2270" y="985"/>
                    <a:pt x="2271" y="986"/>
                  </a:cubicBezTo>
                  <a:cubicBezTo>
                    <a:pt x="2252" y="985"/>
                    <a:pt x="2242" y="987"/>
                    <a:pt x="2233" y="984"/>
                  </a:cubicBezTo>
                  <a:cubicBezTo>
                    <a:pt x="2233" y="984"/>
                    <a:pt x="2233" y="984"/>
                    <a:pt x="2240" y="983"/>
                  </a:cubicBezTo>
                  <a:cubicBezTo>
                    <a:pt x="2217" y="983"/>
                    <a:pt x="2215" y="983"/>
                    <a:pt x="2191" y="982"/>
                  </a:cubicBezTo>
                  <a:cubicBezTo>
                    <a:pt x="2189" y="982"/>
                    <a:pt x="2177" y="981"/>
                    <a:pt x="2174" y="982"/>
                  </a:cubicBezTo>
                  <a:cubicBezTo>
                    <a:pt x="2173" y="979"/>
                    <a:pt x="2120" y="979"/>
                    <a:pt x="2110" y="979"/>
                  </a:cubicBezTo>
                  <a:cubicBezTo>
                    <a:pt x="2128" y="980"/>
                    <a:pt x="2119" y="980"/>
                    <a:pt x="2114" y="981"/>
                  </a:cubicBezTo>
                  <a:cubicBezTo>
                    <a:pt x="2103" y="979"/>
                    <a:pt x="2096" y="978"/>
                    <a:pt x="2081" y="980"/>
                  </a:cubicBezTo>
                  <a:cubicBezTo>
                    <a:pt x="2079" y="976"/>
                    <a:pt x="2077" y="973"/>
                    <a:pt x="2050" y="972"/>
                  </a:cubicBezTo>
                  <a:cubicBezTo>
                    <a:pt x="2054" y="972"/>
                    <a:pt x="2058" y="973"/>
                    <a:pt x="2055" y="973"/>
                  </a:cubicBezTo>
                  <a:cubicBezTo>
                    <a:pt x="2052" y="974"/>
                    <a:pt x="2045" y="973"/>
                    <a:pt x="2043" y="973"/>
                  </a:cubicBezTo>
                  <a:cubicBezTo>
                    <a:pt x="2040" y="973"/>
                    <a:pt x="2049" y="974"/>
                    <a:pt x="2046" y="975"/>
                  </a:cubicBezTo>
                  <a:cubicBezTo>
                    <a:pt x="2026" y="972"/>
                    <a:pt x="2011" y="974"/>
                    <a:pt x="1982" y="972"/>
                  </a:cubicBezTo>
                  <a:cubicBezTo>
                    <a:pt x="1991" y="973"/>
                    <a:pt x="1983" y="974"/>
                    <a:pt x="1980" y="975"/>
                  </a:cubicBezTo>
                  <a:cubicBezTo>
                    <a:pt x="1978" y="971"/>
                    <a:pt x="1940" y="977"/>
                    <a:pt x="1951" y="972"/>
                  </a:cubicBezTo>
                  <a:cubicBezTo>
                    <a:pt x="1894" y="973"/>
                    <a:pt x="1807" y="968"/>
                    <a:pt x="1784" y="971"/>
                  </a:cubicBezTo>
                  <a:cubicBezTo>
                    <a:pt x="1778" y="972"/>
                    <a:pt x="1763" y="969"/>
                    <a:pt x="1753" y="969"/>
                  </a:cubicBezTo>
                  <a:cubicBezTo>
                    <a:pt x="1753" y="969"/>
                    <a:pt x="1753" y="969"/>
                    <a:pt x="1754" y="970"/>
                  </a:cubicBezTo>
                  <a:cubicBezTo>
                    <a:pt x="1726" y="967"/>
                    <a:pt x="1732" y="969"/>
                    <a:pt x="1700" y="965"/>
                  </a:cubicBezTo>
                  <a:cubicBezTo>
                    <a:pt x="1713" y="967"/>
                    <a:pt x="1708" y="968"/>
                    <a:pt x="1694" y="969"/>
                  </a:cubicBezTo>
                  <a:cubicBezTo>
                    <a:pt x="1694" y="969"/>
                    <a:pt x="1694" y="969"/>
                    <a:pt x="1672" y="965"/>
                  </a:cubicBezTo>
                  <a:cubicBezTo>
                    <a:pt x="1672" y="965"/>
                    <a:pt x="1672" y="965"/>
                    <a:pt x="1667" y="967"/>
                  </a:cubicBezTo>
                  <a:cubicBezTo>
                    <a:pt x="1658" y="966"/>
                    <a:pt x="1648" y="966"/>
                    <a:pt x="1638" y="966"/>
                  </a:cubicBezTo>
                  <a:cubicBezTo>
                    <a:pt x="1642" y="967"/>
                    <a:pt x="1640" y="967"/>
                    <a:pt x="1640" y="967"/>
                  </a:cubicBezTo>
                  <a:cubicBezTo>
                    <a:pt x="1639" y="967"/>
                    <a:pt x="1639" y="967"/>
                    <a:pt x="1638" y="966"/>
                  </a:cubicBezTo>
                  <a:cubicBezTo>
                    <a:pt x="1629" y="963"/>
                    <a:pt x="1594" y="963"/>
                    <a:pt x="1589" y="961"/>
                  </a:cubicBezTo>
                  <a:cubicBezTo>
                    <a:pt x="1578" y="964"/>
                    <a:pt x="1562" y="959"/>
                    <a:pt x="1554" y="962"/>
                  </a:cubicBezTo>
                  <a:cubicBezTo>
                    <a:pt x="1551" y="962"/>
                    <a:pt x="1547" y="961"/>
                    <a:pt x="1542" y="961"/>
                  </a:cubicBezTo>
                  <a:cubicBezTo>
                    <a:pt x="1547" y="959"/>
                    <a:pt x="1549" y="958"/>
                    <a:pt x="1540" y="958"/>
                  </a:cubicBezTo>
                  <a:cubicBezTo>
                    <a:pt x="1539" y="958"/>
                    <a:pt x="1538" y="958"/>
                    <a:pt x="1538" y="958"/>
                  </a:cubicBezTo>
                  <a:cubicBezTo>
                    <a:pt x="1538" y="958"/>
                    <a:pt x="1538" y="958"/>
                    <a:pt x="1534" y="960"/>
                  </a:cubicBezTo>
                  <a:cubicBezTo>
                    <a:pt x="1525" y="959"/>
                    <a:pt x="1515" y="959"/>
                    <a:pt x="1509" y="959"/>
                  </a:cubicBezTo>
                  <a:cubicBezTo>
                    <a:pt x="1512" y="959"/>
                    <a:pt x="1515" y="958"/>
                    <a:pt x="1518" y="958"/>
                  </a:cubicBezTo>
                  <a:cubicBezTo>
                    <a:pt x="1514" y="958"/>
                    <a:pt x="1511" y="958"/>
                    <a:pt x="1507" y="959"/>
                  </a:cubicBezTo>
                  <a:cubicBezTo>
                    <a:pt x="1506" y="959"/>
                    <a:pt x="1505" y="958"/>
                    <a:pt x="1504" y="958"/>
                  </a:cubicBezTo>
                  <a:cubicBezTo>
                    <a:pt x="1504" y="959"/>
                    <a:pt x="1505" y="959"/>
                    <a:pt x="1506" y="959"/>
                  </a:cubicBezTo>
                  <a:cubicBezTo>
                    <a:pt x="1500" y="959"/>
                    <a:pt x="1494" y="959"/>
                    <a:pt x="1486" y="958"/>
                  </a:cubicBezTo>
                  <a:cubicBezTo>
                    <a:pt x="1454" y="960"/>
                    <a:pt x="1415" y="952"/>
                    <a:pt x="1379" y="955"/>
                  </a:cubicBezTo>
                  <a:cubicBezTo>
                    <a:pt x="1385" y="955"/>
                    <a:pt x="1392" y="955"/>
                    <a:pt x="1394" y="956"/>
                  </a:cubicBezTo>
                  <a:cubicBezTo>
                    <a:pt x="1364" y="954"/>
                    <a:pt x="1335" y="956"/>
                    <a:pt x="1316" y="954"/>
                  </a:cubicBezTo>
                  <a:cubicBezTo>
                    <a:pt x="1316" y="954"/>
                    <a:pt x="1316" y="954"/>
                    <a:pt x="1317" y="953"/>
                  </a:cubicBezTo>
                  <a:cubicBezTo>
                    <a:pt x="1296" y="951"/>
                    <a:pt x="1279" y="950"/>
                    <a:pt x="1261" y="950"/>
                  </a:cubicBezTo>
                  <a:cubicBezTo>
                    <a:pt x="1261" y="950"/>
                    <a:pt x="1261" y="950"/>
                    <a:pt x="1260" y="948"/>
                  </a:cubicBezTo>
                  <a:cubicBezTo>
                    <a:pt x="1235" y="948"/>
                    <a:pt x="1180" y="942"/>
                    <a:pt x="1164" y="946"/>
                  </a:cubicBezTo>
                  <a:cubicBezTo>
                    <a:pt x="1158" y="944"/>
                    <a:pt x="1129" y="945"/>
                    <a:pt x="1115" y="944"/>
                  </a:cubicBezTo>
                  <a:cubicBezTo>
                    <a:pt x="1115" y="944"/>
                    <a:pt x="1115" y="944"/>
                    <a:pt x="1111" y="945"/>
                  </a:cubicBezTo>
                  <a:cubicBezTo>
                    <a:pt x="1092" y="945"/>
                    <a:pt x="1080" y="945"/>
                    <a:pt x="1069" y="944"/>
                  </a:cubicBezTo>
                  <a:cubicBezTo>
                    <a:pt x="1031" y="946"/>
                    <a:pt x="995" y="942"/>
                    <a:pt x="962" y="941"/>
                  </a:cubicBezTo>
                  <a:cubicBezTo>
                    <a:pt x="962" y="941"/>
                    <a:pt x="962" y="941"/>
                    <a:pt x="961" y="941"/>
                  </a:cubicBezTo>
                  <a:cubicBezTo>
                    <a:pt x="961" y="941"/>
                    <a:pt x="961" y="941"/>
                    <a:pt x="927" y="939"/>
                  </a:cubicBezTo>
                  <a:cubicBezTo>
                    <a:pt x="936" y="941"/>
                    <a:pt x="921" y="938"/>
                    <a:pt x="910" y="938"/>
                  </a:cubicBezTo>
                  <a:cubicBezTo>
                    <a:pt x="900" y="937"/>
                    <a:pt x="882" y="937"/>
                    <a:pt x="869" y="938"/>
                  </a:cubicBezTo>
                  <a:cubicBezTo>
                    <a:pt x="869" y="938"/>
                    <a:pt x="869" y="938"/>
                    <a:pt x="848" y="937"/>
                  </a:cubicBezTo>
                  <a:cubicBezTo>
                    <a:pt x="872" y="939"/>
                    <a:pt x="846" y="939"/>
                    <a:pt x="844" y="941"/>
                  </a:cubicBezTo>
                  <a:cubicBezTo>
                    <a:pt x="844" y="941"/>
                    <a:pt x="844" y="941"/>
                    <a:pt x="831" y="939"/>
                  </a:cubicBezTo>
                  <a:cubicBezTo>
                    <a:pt x="825" y="940"/>
                    <a:pt x="839" y="941"/>
                    <a:pt x="829" y="941"/>
                  </a:cubicBezTo>
                  <a:cubicBezTo>
                    <a:pt x="820" y="940"/>
                    <a:pt x="793" y="939"/>
                    <a:pt x="784" y="937"/>
                  </a:cubicBezTo>
                  <a:cubicBezTo>
                    <a:pt x="785" y="936"/>
                    <a:pt x="789" y="936"/>
                    <a:pt x="793" y="936"/>
                  </a:cubicBezTo>
                  <a:cubicBezTo>
                    <a:pt x="792" y="936"/>
                    <a:pt x="790" y="935"/>
                    <a:pt x="789" y="935"/>
                  </a:cubicBezTo>
                  <a:cubicBezTo>
                    <a:pt x="774" y="935"/>
                    <a:pt x="777" y="935"/>
                    <a:pt x="778" y="934"/>
                  </a:cubicBezTo>
                  <a:cubicBezTo>
                    <a:pt x="759" y="936"/>
                    <a:pt x="748" y="934"/>
                    <a:pt x="733" y="936"/>
                  </a:cubicBezTo>
                  <a:cubicBezTo>
                    <a:pt x="754" y="933"/>
                    <a:pt x="688" y="935"/>
                    <a:pt x="701" y="932"/>
                  </a:cubicBezTo>
                  <a:cubicBezTo>
                    <a:pt x="687" y="934"/>
                    <a:pt x="691" y="932"/>
                    <a:pt x="682" y="934"/>
                  </a:cubicBezTo>
                  <a:cubicBezTo>
                    <a:pt x="702" y="934"/>
                    <a:pt x="723" y="937"/>
                    <a:pt x="739" y="939"/>
                  </a:cubicBezTo>
                  <a:cubicBezTo>
                    <a:pt x="739" y="939"/>
                    <a:pt x="739" y="939"/>
                    <a:pt x="723" y="940"/>
                  </a:cubicBezTo>
                  <a:cubicBezTo>
                    <a:pt x="733" y="943"/>
                    <a:pt x="759" y="940"/>
                    <a:pt x="769" y="941"/>
                  </a:cubicBezTo>
                  <a:cubicBezTo>
                    <a:pt x="763" y="940"/>
                    <a:pt x="748" y="941"/>
                    <a:pt x="747" y="941"/>
                  </a:cubicBezTo>
                  <a:cubicBezTo>
                    <a:pt x="747" y="941"/>
                    <a:pt x="747" y="941"/>
                    <a:pt x="752" y="939"/>
                  </a:cubicBezTo>
                  <a:cubicBezTo>
                    <a:pt x="775" y="939"/>
                    <a:pt x="793" y="941"/>
                    <a:pt x="810" y="943"/>
                  </a:cubicBezTo>
                  <a:cubicBezTo>
                    <a:pt x="794" y="943"/>
                    <a:pt x="829" y="945"/>
                    <a:pt x="817" y="946"/>
                  </a:cubicBezTo>
                  <a:cubicBezTo>
                    <a:pt x="817" y="946"/>
                    <a:pt x="817" y="946"/>
                    <a:pt x="805" y="946"/>
                  </a:cubicBezTo>
                  <a:cubicBezTo>
                    <a:pt x="799" y="946"/>
                    <a:pt x="811" y="948"/>
                    <a:pt x="818" y="949"/>
                  </a:cubicBezTo>
                  <a:cubicBezTo>
                    <a:pt x="857" y="949"/>
                    <a:pt x="928" y="952"/>
                    <a:pt x="942" y="951"/>
                  </a:cubicBezTo>
                  <a:cubicBezTo>
                    <a:pt x="934" y="951"/>
                    <a:pt x="919" y="950"/>
                    <a:pt x="912" y="949"/>
                  </a:cubicBezTo>
                  <a:cubicBezTo>
                    <a:pt x="912" y="949"/>
                    <a:pt x="912" y="949"/>
                    <a:pt x="931" y="949"/>
                  </a:cubicBezTo>
                  <a:cubicBezTo>
                    <a:pt x="916" y="948"/>
                    <a:pt x="904" y="950"/>
                    <a:pt x="882" y="949"/>
                  </a:cubicBezTo>
                  <a:cubicBezTo>
                    <a:pt x="886" y="946"/>
                    <a:pt x="870" y="944"/>
                    <a:pt x="887" y="942"/>
                  </a:cubicBezTo>
                  <a:cubicBezTo>
                    <a:pt x="929" y="941"/>
                    <a:pt x="921" y="948"/>
                    <a:pt x="971" y="949"/>
                  </a:cubicBezTo>
                  <a:cubicBezTo>
                    <a:pt x="976" y="949"/>
                    <a:pt x="961" y="945"/>
                    <a:pt x="988" y="948"/>
                  </a:cubicBezTo>
                  <a:cubicBezTo>
                    <a:pt x="1021" y="950"/>
                    <a:pt x="1046" y="954"/>
                    <a:pt x="1046" y="958"/>
                  </a:cubicBezTo>
                  <a:cubicBezTo>
                    <a:pt x="1032" y="956"/>
                    <a:pt x="1003" y="953"/>
                    <a:pt x="999" y="956"/>
                  </a:cubicBezTo>
                  <a:cubicBezTo>
                    <a:pt x="1013" y="957"/>
                    <a:pt x="1037" y="959"/>
                    <a:pt x="1039" y="960"/>
                  </a:cubicBezTo>
                  <a:cubicBezTo>
                    <a:pt x="1053" y="958"/>
                    <a:pt x="1012" y="959"/>
                    <a:pt x="1031" y="957"/>
                  </a:cubicBezTo>
                  <a:cubicBezTo>
                    <a:pt x="1041" y="957"/>
                    <a:pt x="1045" y="958"/>
                    <a:pt x="1050" y="959"/>
                  </a:cubicBezTo>
                  <a:cubicBezTo>
                    <a:pt x="1043" y="957"/>
                    <a:pt x="1059" y="957"/>
                    <a:pt x="1062" y="956"/>
                  </a:cubicBezTo>
                  <a:cubicBezTo>
                    <a:pt x="1094" y="957"/>
                    <a:pt x="1113" y="957"/>
                    <a:pt x="1147" y="957"/>
                  </a:cubicBezTo>
                  <a:cubicBezTo>
                    <a:pt x="1149" y="957"/>
                    <a:pt x="1153" y="956"/>
                    <a:pt x="1152" y="956"/>
                  </a:cubicBezTo>
                  <a:cubicBezTo>
                    <a:pt x="1169" y="957"/>
                    <a:pt x="1193" y="962"/>
                    <a:pt x="1186" y="963"/>
                  </a:cubicBezTo>
                  <a:cubicBezTo>
                    <a:pt x="1206" y="964"/>
                    <a:pt x="1207" y="963"/>
                    <a:pt x="1224" y="964"/>
                  </a:cubicBezTo>
                  <a:cubicBezTo>
                    <a:pt x="1197" y="966"/>
                    <a:pt x="1229" y="964"/>
                    <a:pt x="1232" y="966"/>
                  </a:cubicBezTo>
                  <a:cubicBezTo>
                    <a:pt x="1250" y="967"/>
                    <a:pt x="1238" y="965"/>
                    <a:pt x="1246" y="965"/>
                  </a:cubicBezTo>
                  <a:cubicBezTo>
                    <a:pt x="1249" y="965"/>
                    <a:pt x="1256" y="966"/>
                    <a:pt x="1256" y="967"/>
                  </a:cubicBezTo>
                  <a:cubicBezTo>
                    <a:pt x="1267" y="965"/>
                    <a:pt x="1236" y="961"/>
                    <a:pt x="1249" y="959"/>
                  </a:cubicBezTo>
                  <a:cubicBezTo>
                    <a:pt x="1257" y="958"/>
                    <a:pt x="1294" y="956"/>
                    <a:pt x="1297" y="956"/>
                  </a:cubicBezTo>
                  <a:cubicBezTo>
                    <a:pt x="1305" y="959"/>
                    <a:pt x="1302" y="968"/>
                    <a:pt x="1290" y="971"/>
                  </a:cubicBezTo>
                  <a:cubicBezTo>
                    <a:pt x="1291" y="972"/>
                    <a:pt x="1306" y="970"/>
                    <a:pt x="1314" y="970"/>
                  </a:cubicBezTo>
                  <a:cubicBezTo>
                    <a:pt x="1336" y="968"/>
                    <a:pt x="1347" y="973"/>
                    <a:pt x="1365" y="972"/>
                  </a:cubicBezTo>
                  <a:cubicBezTo>
                    <a:pt x="1365" y="972"/>
                    <a:pt x="1365" y="972"/>
                    <a:pt x="1352" y="970"/>
                  </a:cubicBezTo>
                  <a:cubicBezTo>
                    <a:pt x="1355" y="970"/>
                    <a:pt x="1381" y="971"/>
                    <a:pt x="1386" y="972"/>
                  </a:cubicBezTo>
                  <a:cubicBezTo>
                    <a:pt x="1386" y="971"/>
                    <a:pt x="1372" y="967"/>
                    <a:pt x="1380" y="966"/>
                  </a:cubicBezTo>
                  <a:cubicBezTo>
                    <a:pt x="1413" y="967"/>
                    <a:pt x="1444" y="973"/>
                    <a:pt x="1442" y="975"/>
                  </a:cubicBezTo>
                  <a:cubicBezTo>
                    <a:pt x="1442" y="975"/>
                    <a:pt x="1442" y="975"/>
                    <a:pt x="1392" y="971"/>
                  </a:cubicBezTo>
                  <a:cubicBezTo>
                    <a:pt x="1390" y="973"/>
                    <a:pt x="1427" y="974"/>
                    <a:pt x="1425" y="977"/>
                  </a:cubicBezTo>
                  <a:cubicBezTo>
                    <a:pt x="1425" y="977"/>
                    <a:pt x="1425" y="977"/>
                    <a:pt x="1471" y="978"/>
                  </a:cubicBezTo>
                  <a:cubicBezTo>
                    <a:pt x="1465" y="977"/>
                    <a:pt x="1448" y="976"/>
                    <a:pt x="1455" y="975"/>
                  </a:cubicBezTo>
                  <a:cubicBezTo>
                    <a:pt x="1474" y="976"/>
                    <a:pt x="1465" y="975"/>
                    <a:pt x="1478" y="974"/>
                  </a:cubicBezTo>
                  <a:cubicBezTo>
                    <a:pt x="1456" y="971"/>
                    <a:pt x="1414" y="962"/>
                    <a:pt x="1399" y="959"/>
                  </a:cubicBezTo>
                  <a:cubicBezTo>
                    <a:pt x="1399" y="959"/>
                    <a:pt x="1399" y="959"/>
                    <a:pt x="1423" y="961"/>
                  </a:cubicBezTo>
                  <a:cubicBezTo>
                    <a:pt x="1423" y="961"/>
                    <a:pt x="1423" y="961"/>
                    <a:pt x="1429" y="960"/>
                  </a:cubicBezTo>
                  <a:cubicBezTo>
                    <a:pt x="1460" y="962"/>
                    <a:pt x="1488" y="972"/>
                    <a:pt x="1496" y="974"/>
                  </a:cubicBezTo>
                  <a:cubicBezTo>
                    <a:pt x="1514" y="974"/>
                    <a:pt x="1508" y="969"/>
                    <a:pt x="1504" y="968"/>
                  </a:cubicBezTo>
                  <a:cubicBezTo>
                    <a:pt x="1539" y="969"/>
                    <a:pt x="1538" y="976"/>
                    <a:pt x="1573" y="976"/>
                  </a:cubicBezTo>
                  <a:cubicBezTo>
                    <a:pt x="1573" y="976"/>
                    <a:pt x="1573" y="976"/>
                    <a:pt x="1560" y="977"/>
                  </a:cubicBezTo>
                  <a:cubicBezTo>
                    <a:pt x="1568" y="978"/>
                    <a:pt x="1599" y="978"/>
                    <a:pt x="1596" y="979"/>
                  </a:cubicBezTo>
                  <a:cubicBezTo>
                    <a:pt x="1602" y="978"/>
                    <a:pt x="1608" y="975"/>
                    <a:pt x="1603" y="974"/>
                  </a:cubicBezTo>
                  <a:cubicBezTo>
                    <a:pt x="1603" y="974"/>
                    <a:pt x="1603" y="974"/>
                    <a:pt x="1633" y="979"/>
                  </a:cubicBezTo>
                  <a:cubicBezTo>
                    <a:pt x="1628" y="978"/>
                    <a:pt x="1631" y="975"/>
                    <a:pt x="1629" y="974"/>
                  </a:cubicBezTo>
                  <a:cubicBezTo>
                    <a:pt x="1641" y="974"/>
                    <a:pt x="1649" y="978"/>
                    <a:pt x="1644" y="979"/>
                  </a:cubicBezTo>
                  <a:cubicBezTo>
                    <a:pt x="1667" y="977"/>
                    <a:pt x="1662" y="979"/>
                    <a:pt x="1681" y="976"/>
                  </a:cubicBezTo>
                  <a:cubicBezTo>
                    <a:pt x="1688" y="976"/>
                    <a:pt x="1680" y="980"/>
                    <a:pt x="1675" y="980"/>
                  </a:cubicBezTo>
                  <a:cubicBezTo>
                    <a:pt x="1691" y="982"/>
                    <a:pt x="1701" y="982"/>
                    <a:pt x="1709" y="981"/>
                  </a:cubicBezTo>
                  <a:cubicBezTo>
                    <a:pt x="1682" y="979"/>
                    <a:pt x="1702" y="973"/>
                    <a:pt x="1696" y="969"/>
                  </a:cubicBezTo>
                  <a:cubicBezTo>
                    <a:pt x="1696" y="969"/>
                    <a:pt x="1696" y="969"/>
                    <a:pt x="1755" y="983"/>
                  </a:cubicBezTo>
                  <a:cubicBezTo>
                    <a:pt x="1753" y="982"/>
                    <a:pt x="1748" y="978"/>
                    <a:pt x="1748" y="978"/>
                  </a:cubicBezTo>
                  <a:cubicBezTo>
                    <a:pt x="1753" y="981"/>
                    <a:pt x="1814" y="984"/>
                    <a:pt x="1848" y="984"/>
                  </a:cubicBezTo>
                  <a:cubicBezTo>
                    <a:pt x="1842" y="983"/>
                    <a:pt x="1869" y="982"/>
                    <a:pt x="1881" y="984"/>
                  </a:cubicBezTo>
                  <a:cubicBezTo>
                    <a:pt x="1879" y="983"/>
                    <a:pt x="1876" y="983"/>
                    <a:pt x="1871" y="983"/>
                  </a:cubicBezTo>
                  <a:cubicBezTo>
                    <a:pt x="1893" y="981"/>
                    <a:pt x="1900" y="989"/>
                    <a:pt x="1922" y="987"/>
                  </a:cubicBezTo>
                  <a:cubicBezTo>
                    <a:pt x="1902" y="986"/>
                    <a:pt x="1898" y="985"/>
                    <a:pt x="1899" y="984"/>
                  </a:cubicBezTo>
                  <a:cubicBezTo>
                    <a:pt x="1915" y="985"/>
                    <a:pt x="1954" y="985"/>
                    <a:pt x="1946" y="989"/>
                  </a:cubicBezTo>
                  <a:cubicBezTo>
                    <a:pt x="1956" y="988"/>
                    <a:pt x="1966" y="989"/>
                    <a:pt x="1965" y="987"/>
                  </a:cubicBezTo>
                  <a:cubicBezTo>
                    <a:pt x="1965" y="987"/>
                    <a:pt x="1965" y="987"/>
                    <a:pt x="2005" y="991"/>
                  </a:cubicBezTo>
                  <a:cubicBezTo>
                    <a:pt x="2002" y="990"/>
                    <a:pt x="2000" y="989"/>
                    <a:pt x="2012" y="989"/>
                  </a:cubicBezTo>
                  <a:cubicBezTo>
                    <a:pt x="1989" y="989"/>
                    <a:pt x="1967" y="984"/>
                    <a:pt x="1955" y="987"/>
                  </a:cubicBezTo>
                  <a:cubicBezTo>
                    <a:pt x="1954" y="984"/>
                    <a:pt x="1963" y="983"/>
                    <a:pt x="1952" y="981"/>
                  </a:cubicBezTo>
                  <a:cubicBezTo>
                    <a:pt x="1996" y="983"/>
                    <a:pt x="2020" y="988"/>
                    <a:pt x="2048" y="992"/>
                  </a:cubicBezTo>
                  <a:cubicBezTo>
                    <a:pt x="2048" y="992"/>
                    <a:pt x="2048" y="992"/>
                    <a:pt x="2086" y="991"/>
                  </a:cubicBezTo>
                  <a:cubicBezTo>
                    <a:pt x="2086" y="991"/>
                    <a:pt x="2086" y="991"/>
                    <a:pt x="2088" y="992"/>
                  </a:cubicBezTo>
                  <a:cubicBezTo>
                    <a:pt x="2088" y="992"/>
                    <a:pt x="2088" y="992"/>
                    <a:pt x="2095" y="990"/>
                  </a:cubicBezTo>
                  <a:cubicBezTo>
                    <a:pt x="2100" y="990"/>
                    <a:pt x="2103" y="991"/>
                    <a:pt x="2104" y="991"/>
                  </a:cubicBezTo>
                  <a:cubicBezTo>
                    <a:pt x="2105" y="991"/>
                    <a:pt x="2103" y="990"/>
                    <a:pt x="2102" y="990"/>
                  </a:cubicBezTo>
                  <a:cubicBezTo>
                    <a:pt x="2106" y="990"/>
                    <a:pt x="2109" y="990"/>
                    <a:pt x="2111" y="991"/>
                  </a:cubicBezTo>
                  <a:cubicBezTo>
                    <a:pt x="2113" y="989"/>
                    <a:pt x="2106" y="987"/>
                    <a:pt x="2099" y="986"/>
                  </a:cubicBezTo>
                  <a:cubicBezTo>
                    <a:pt x="2095" y="986"/>
                    <a:pt x="2092" y="986"/>
                    <a:pt x="2088" y="987"/>
                  </a:cubicBezTo>
                  <a:cubicBezTo>
                    <a:pt x="2081" y="985"/>
                    <a:pt x="2075" y="984"/>
                    <a:pt x="2086" y="983"/>
                  </a:cubicBezTo>
                  <a:cubicBezTo>
                    <a:pt x="2087" y="983"/>
                    <a:pt x="2087" y="983"/>
                    <a:pt x="2087" y="983"/>
                  </a:cubicBezTo>
                  <a:cubicBezTo>
                    <a:pt x="2085" y="982"/>
                    <a:pt x="2085" y="982"/>
                    <a:pt x="2087" y="981"/>
                  </a:cubicBezTo>
                  <a:cubicBezTo>
                    <a:pt x="2087" y="981"/>
                    <a:pt x="2087" y="981"/>
                    <a:pt x="2116" y="983"/>
                  </a:cubicBezTo>
                  <a:cubicBezTo>
                    <a:pt x="2113" y="984"/>
                    <a:pt x="2108" y="984"/>
                    <a:pt x="2102" y="985"/>
                  </a:cubicBezTo>
                  <a:cubicBezTo>
                    <a:pt x="2121" y="988"/>
                    <a:pt x="2142" y="990"/>
                    <a:pt x="2125" y="992"/>
                  </a:cubicBezTo>
                  <a:cubicBezTo>
                    <a:pt x="2125" y="992"/>
                    <a:pt x="2125" y="992"/>
                    <a:pt x="2148" y="991"/>
                  </a:cubicBezTo>
                  <a:cubicBezTo>
                    <a:pt x="2174" y="994"/>
                    <a:pt x="2170" y="994"/>
                    <a:pt x="2202" y="997"/>
                  </a:cubicBezTo>
                  <a:cubicBezTo>
                    <a:pt x="2204" y="996"/>
                    <a:pt x="2195" y="995"/>
                    <a:pt x="2201" y="994"/>
                  </a:cubicBezTo>
                  <a:cubicBezTo>
                    <a:pt x="2224" y="998"/>
                    <a:pt x="2258" y="992"/>
                    <a:pt x="2263" y="995"/>
                  </a:cubicBezTo>
                  <a:cubicBezTo>
                    <a:pt x="2282" y="996"/>
                    <a:pt x="2271" y="998"/>
                    <a:pt x="2283" y="999"/>
                  </a:cubicBezTo>
                  <a:cubicBezTo>
                    <a:pt x="2283" y="999"/>
                    <a:pt x="2281" y="998"/>
                    <a:pt x="2285" y="998"/>
                  </a:cubicBezTo>
                  <a:cubicBezTo>
                    <a:pt x="2285" y="998"/>
                    <a:pt x="2285" y="998"/>
                    <a:pt x="2299" y="1000"/>
                  </a:cubicBezTo>
                  <a:cubicBezTo>
                    <a:pt x="2305" y="1000"/>
                    <a:pt x="2286" y="999"/>
                    <a:pt x="2302" y="998"/>
                  </a:cubicBezTo>
                  <a:cubicBezTo>
                    <a:pt x="2330" y="1001"/>
                    <a:pt x="2346" y="1002"/>
                    <a:pt x="2369" y="1002"/>
                  </a:cubicBezTo>
                  <a:cubicBezTo>
                    <a:pt x="2403" y="1003"/>
                    <a:pt x="2355" y="1005"/>
                    <a:pt x="2384" y="1006"/>
                  </a:cubicBezTo>
                  <a:cubicBezTo>
                    <a:pt x="2388" y="1004"/>
                    <a:pt x="2392" y="1002"/>
                    <a:pt x="2409" y="1003"/>
                  </a:cubicBezTo>
                  <a:cubicBezTo>
                    <a:pt x="2418" y="1004"/>
                    <a:pt x="2417" y="1005"/>
                    <a:pt x="2432" y="1007"/>
                  </a:cubicBezTo>
                  <a:cubicBezTo>
                    <a:pt x="2432" y="1007"/>
                    <a:pt x="2432" y="1007"/>
                    <a:pt x="2431" y="1004"/>
                  </a:cubicBezTo>
                  <a:cubicBezTo>
                    <a:pt x="2446" y="1004"/>
                    <a:pt x="2457" y="1005"/>
                    <a:pt x="2457" y="1003"/>
                  </a:cubicBezTo>
                  <a:cubicBezTo>
                    <a:pt x="2469" y="1005"/>
                    <a:pt x="2477" y="1005"/>
                    <a:pt x="2484" y="1005"/>
                  </a:cubicBezTo>
                  <a:cubicBezTo>
                    <a:pt x="2492" y="1004"/>
                    <a:pt x="2497" y="1003"/>
                    <a:pt x="2503" y="1006"/>
                  </a:cubicBezTo>
                  <a:cubicBezTo>
                    <a:pt x="2532" y="1005"/>
                    <a:pt x="2531" y="1011"/>
                    <a:pt x="2549" y="1006"/>
                  </a:cubicBezTo>
                  <a:cubicBezTo>
                    <a:pt x="2535" y="1006"/>
                    <a:pt x="2519" y="1004"/>
                    <a:pt x="2527" y="1003"/>
                  </a:cubicBezTo>
                  <a:cubicBezTo>
                    <a:pt x="2527" y="1003"/>
                    <a:pt x="2527" y="1003"/>
                    <a:pt x="2547" y="1005"/>
                  </a:cubicBezTo>
                  <a:cubicBezTo>
                    <a:pt x="2549" y="1004"/>
                    <a:pt x="2535" y="1004"/>
                    <a:pt x="2545" y="1004"/>
                  </a:cubicBezTo>
                  <a:cubicBezTo>
                    <a:pt x="2550" y="1004"/>
                    <a:pt x="2562" y="1006"/>
                    <a:pt x="2567" y="1007"/>
                  </a:cubicBezTo>
                  <a:cubicBezTo>
                    <a:pt x="2567" y="1007"/>
                    <a:pt x="2567" y="1007"/>
                    <a:pt x="2600" y="1008"/>
                  </a:cubicBezTo>
                  <a:cubicBezTo>
                    <a:pt x="2596" y="1008"/>
                    <a:pt x="2596" y="1007"/>
                    <a:pt x="2602" y="1007"/>
                  </a:cubicBezTo>
                  <a:cubicBezTo>
                    <a:pt x="2602" y="1007"/>
                    <a:pt x="2602" y="1007"/>
                    <a:pt x="2622" y="1009"/>
                  </a:cubicBezTo>
                  <a:cubicBezTo>
                    <a:pt x="2623" y="1009"/>
                    <a:pt x="2629" y="1008"/>
                    <a:pt x="2636" y="1008"/>
                  </a:cubicBezTo>
                  <a:cubicBezTo>
                    <a:pt x="2667" y="1008"/>
                    <a:pt x="2661" y="1014"/>
                    <a:pt x="2685" y="1012"/>
                  </a:cubicBezTo>
                  <a:cubicBezTo>
                    <a:pt x="2681" y="1012"/>
                    <a:pt x="2681" y="1012"/>
                    <a:pt x="2677" y="1012"/>
                  </a:cubicBezTo>
                  <a:cubicBezTo>
                    <a:pt x="2677" y="1012"/>
                    <a:pt x="2677" y="1012"/>
                    <a:pt x="2690" y="1011"/>
                  </a:cubicBezTo>
                  <a:cubicBezTo>
                    <a:pt x="2692" y="1017"/>
                    <a:pt x="2762" y="1014"/>
                    <a:pt x="2764" y="1019"/>
                  </a:cubicBezTo>
                  <a:cubicBezTo>
                    <a:pt x="2782" y="1018"/>
                    <a:pt x="2765" y="1018"/>
                    <a:pt x="2743" y="1015"/>
                  </a:cubicBezTo>
                  <a:cubicBezTo>
                    <a:pt x="2743" y="1015"/>
                    <a:pt x="2743" y="1015"/>
                    <a:pt x="2762" y="1014"/>
                  </a:cubicBezTo>
                  <a:cubicBezTo>
                    <a:pt x="2754" y="1013"/>
                    <a:pt x="2748" y="1014"/>
                    <a:pt x="2740" y="1013"/>
                  </a:cubicBezTo>
                  <a:cubicBezTo>
                    <a:pt x="2764" y="1011"/>
                    <a:pt x="2787" y="1015"/>
                    <a:pt x="2800" y="1017"/>
                  </a:cubicBezTo>
                  <a:cubicBezTo>
                    <a:pt x="2810" y="1016"/>
                    <a:pt x="2793" y="1012"/>
                    <a:pt x="2819" y="1014"/>
                  </a:cubicBezTo>
                  <a:cubicBezTo>
                    <a:pt x="2857" y="1016"/>
                    <a:pt x="2812" y="1018"/>
                    <a:pt x="2835" y="1019"/>
                  </a:cubicBezTo>
                  <a:cubicBezTo>
                    <a:pt x="2835" y="1019"/>
                    <a:pt x="2835" y="1019"/>
                    <a:pt x="2851" y="1017"/>
                  </a:cubicBezTo>
                  <a:cubicBezTo>
                    <a:pt x="2880" y="1020"/>
                    <a:pt x="2901" y="1018"/>
                    <a:pt x="2926" y="1019"/>
                  </a:cubicBezTo>
                  <a:cubicBezTo>
                    <a:pt x="2931" y="1019"/>
                    <a:pt x="2934" y="1020"/>
                    <a:pt x="2935" y="1020"/>
                  </a:cubicBezTo>
                  <a:cubicBezTo>
                    <a:pt x="2961" y="1019"/>
                    <a:pt x="2989" y="1024"/>
                    <a:pt x="3009" y="1024"/>
                  </a:cubicBezTo>
                  <a:cubicBezTo>
                    <a:pt x="3004" y="1023"/>
                    <a:pt x="3020" y="1022"/>
                    <a:pt x="3022" y="1022"/>
                  </a:cubicBezTo>
                  <a:cubicBezTo>
                    <a:pt x="3022" y="1022"/>
                    <a:pt x="3022" y="1022"/>
                    <a:pt x="3057" y="1024"/>
                  </a:cubicBezTo>
                  <a:cubicBezTo>
                    <a:pt x="3042" y="1023"/>
                    <a:pt x="3042" y="1022"/>
                    <a:pt x="3040" y="1020"/>
                  </a:cubicBezTo>
                  <a:cubicBezTo>
                    <a:pt x="3051" y="1021"/>
                    <a:pt x="3056" y="1022"/>
                    <a:pt x="3063" y="1022"/>
                  </a:cubicBezTo>
                  <a:cubicBezTo>
                    <a:pt x="3059" y="1021"/>
                    <a:pt x="3054" y="1021"/>
                    <a:pt x="3060" y="1020"/>
                  </a:cubicBezTo>
                  <a:cubicBezTo>
                    <a:pt x="3060" y="1020"/>
                    <a:pt x="3060" y="1020"/>
                    <a:pt x="3097" y="1024"/>
                  </a:cubicBezTo>
                  <a:cubicBezTo>
                    <a:pt x="3087" y="1024"/>
                    <a:pt x="3087" y="1024"/>
                    <a:pt x="3087" y="1024"/>
                  </a:cubicBezTo>
                  <a:cubicBezTo>
                    <a:pt x="3096" y="1024"/>
                    <a:pt x="3116" y="1026"/>
                    <a:pt x="3129" y="1025"/>
                  </a:cubicBezTo>
                  <a:cubicBezTo>
                    <a:pt x="3128" y="1024"/>
                    <a:pt x="3123" y="1024"/>
                    <a:pt x="3122" y="1023"/>
                  </a:cubicBezTo>
                  <a:cubicBezTo>
                    <a:pt x="3111" y="1024"/>
                    <a:pt x="3105" y="1023"/>
                    <a:pt x="3099" y="1021"/>
                  </a:cubicBezTo>
                  <a:cubicBezTo>
                    <a:pt x="3125" y="1022"/>
                    <a:pt x="3106" y="1021"/>
                    <a:pt x="3118" y="1020"/>
                  </a:cubicBezTo>
                  <a:cubicBezTo>
                    <a:pt x="3136" y="1021"/>
                    <a:pt x="3143" y="1023"/>
                    <a:pt x="3138" y="1024"/>
                  </a:cubicBezTo>
                  <a:cubicBezTo>
                    <a:pt x="3159" y="1024"/>
                    <a:pt x="3165" y="1024"/>
                    <a:pt x="3186" y="1026"/>
                  </a:cubicBezTo>
                  <a:cubicBezTo>
                    <a:pt x="3186" y="1026"/>
                    <a:pt x="3186" y="1026"/>
                    <a:pt x="3182" y="1024"/>
                  </a:cubicBezTo>
                  <a:cubicBezTo>
                    <a:pt x="3182" y="1024"/>
                    <a:pt x="3182" y="1024"/>
                    <a:pt x="3201" y="1025"/>
                  </a:cubicBezTo>
                  <a:cubicBezTo>
                    <a:pt x="3201" y="1025"/>
                    <a:pt x="3201" y="1025"/>
                    <a:pt x="3185" y="1022"/>
                  </a:cubicBezTo>
                  <a:cubicBezTo>
                    <a:pt x="3222" y="1022"/>
                    <a:pt x="3192" y="1026"/>
                    <a:pt x="3232" y="1026"/>
                  </a:cubicBezTo>
                  <a:cubicBezTo>
                    <a:pt x="3232" y="1026"/>
                    <a:pt x="3232" y="1026"/>
                    <a:pt x="3233" y="1024"/>
                  </a:cubicBezTo>
                  <a:cubicBezTo>
                    <a:pt x="3248" y="1025"/>
                    <a:pt x="3253" y="1029"/>
                    <a:pt x="3266" y="1027"/>
                  </a:cubicBezTo>
                  <a:cubicBezTo>
                    <a:pt x="3281" y="1028"/>
                    <a:pt x="3240" y="1029"/>
                    <a:pt x="3275" y="1030"/>
                  </a:cubicBezTo>
                  <a:cubicBezTo>
                    <a:pt x="3282" y="1029"/>
                    <a:pt x="3295" y="1029"/>
                    <a:pt x="3305" y="1029"/>
                  </a:cubicBezTo>
                  <a:cubicBezTo>
                    <a:pt x="3316" y="1030"/>
                    <a:pt x="3300" y="1031"/>
                    <a:pt x="3292" y="1031"/>
                  </a:cubicBezTo>
                  <a:cubicBezTo>
                    <a:pt x="3342" y="1033"/>
                    <a:pt x="3323" y="1025"/>
                    <a:pt x="3371" y="1029"/>
                  </a:cubicBezTo>
                  <a:cubicBezTo>
                    <a:pt x="3359" y="1030"/>
                    <a:pt x="3371" y="1032"/>
                    <a:pt x="3364" y="1033"/>
                  </a:cubicBezTo>
                  <a:cubicBezTo>
                    <a:pt x="3376" y="1032"/>
                    <a:pt x="3388" y="1032"/>
                    <a:pt x="3401" y="1033"/>
                  </a:cubicBezTo>
                  <a:cubicBezTo>
                    <a:pt x="3401" y="1033"/>
                    <a:pt x="3401" y="1033"/>
                    <a:pt x="3389" y="1030"/>
                  </a:cubicBezTo>
                  <a:cubicBezTo>
                    <a:pt x="3396" y="1030"/>
                    <a:pt x="3403" y="1031"/>
                    <a:pt x="3407" y="1031"/>
                  </a:cubicBezTo>
                  <a:cubicBezTo>
                    <a:pt x="3407" y="1031"/>
                    <a:pt x="3407" y="1031"/>
                    <a:pt x="3406" y="1030"/>
                  </a:cubicBezTo>
                  <a:cubicBezTo>
                    <a:pt x="3429" y="1035"/>
                    <a:pt x="3450" y="1029"/>
                    <a:pt x="3464" y="1035"/>
                  </a:cubicBezTo>
                  <a:cubicBezTo>
                    <a:pt x="3454" y="1030"/>
                    <a:pt x="3482" y="1036"/>
                    <a:pt x="3492" y="1035"/>
                  </a:cubicBezTo>
                  <a:cubicBezTo>
                    <a:pt x="3472" y="1031"/>
                    <a:pt x="3435" y="1032"/>
                    <a:pt x="3433" y="1029"/>
                  </a:cubicBezTo>
                  <a:cubicBezTo>
                    <a:pt x="3442" y="1028"/>
                    <a:pt x="3450" y="1030"/>
                    <a:pt x="3459" y="1029"/>
                  </a:cubicBezTo>
                  <a:cubicBezTo>
                    <a:pt x="3453" y="1029"/>
                    <a:pt x="3444" y="1028"/>
                    <a:pt x="3441" y="1027"/>
                  </a:cubicBezTo>
                  <a:cubicBezTo>
                    <a:pt x="3472" y="1026"/>
                    <a:pt x="3489" y="1030"/>
                    <a:pt x="3507" y="1031"/>
                  </a:cubicBezTo>
                  <a:cubicBezTo>
                    <a:pt x="3507" y="1031"/>
                    <a:pt x="3507" y="1031"/>
                    <a:pt x="3475" y="1030"/>
                  </a:cubicBezTo>
                  <a:cubicBezTo>
                    <a:pt x="3477" y="1033"/>
                    <a:pt x="3489" y="1031"/>
                    <a:pt x="3498" y="1033"/>
                  </a:cubicBezTo>
                  <a:cubicBezTo>
                    <a:pt x="3513" y="1033"/>
                    <a:pt x="3526" y="1035"/>
                    <a:pt x="3538" y="1035"/>
                  </a:cubicBezTo>
                  <a:cubicBezTo>
                    <a:pt x="3536" y="1035"/>
                    <a:pt x="3535" y="1035"/>
                    <a:pt x="3533" y="1035"/>
                  </a:cubicBezTo>
                  <a:cubicBezTo>
                    <a:pt x="3537" y="1035"/>
                    <a:pt x="3537" y="1035"/>
                    <a:pt x="3540" y="1035"/>
                  </a:cubicBezTo>
                  <a:cubicBezTo>
                    <a:pt x="3539" y="1035"/>
                    <a:pt x="3539" y="1035"/>
                    <a:pt x="3538" y="1035"/>
                  </a:cubicBezTo>
                  <a:cubicBezTo>
                    <a:pt x="3569" y="1035"/>
                    <a:pt x="3579" y="1030"/>
                    <a:pt x="3592" y="1030"/>
                  </a:cubicBezTo>
                  <a:cubicBezTo>
                    <a:pt x="3606" y="1030"/>
                    <a:pt x="3632" y="1033"/>
                    <a:pt x="3623" y="1035"/>
                  </a:cubicBezTo>
                  <a:cubicBezTo>
                    <a:pt x="3634" y="1036"/>
                    <a:pt x="3576" y="1032"/>
                    <a:pt x="3596" y="1037"/>
                  </a:cubicBezTo>
                  <a:cubicBezTo>
                    <a:pt x="3616" y="1032"/>
                    <a:pt x="3637" y="1040"/>
                    <a:pt x="3681" y="1038"/>
                  </a:cubicBezTo>
                  <a:cubicBezTo>
                    <a:pt x="3662" y="1036"/>
                    <a:pt x="3693" y="1036"/>
                    <a:pt x="3675" y="1033"/>
                  </a:cubicBezTo>
                  <a:cubicBezTo>
                    <a:pt x="3696" y="1035"/>
                    <a:pt x="3697" y="1036"/>
                    <a:pt x="3706" y="1038"/>
                  </a:cubicBezTo>
                  <a:cubicBezTo>
                    <a:pt x="3706" y="1038"/>
                    <a:pt x="3706" y="1038"/>
                    <a:pt x="3713" y="1036"/>
                  </a:cubicBezTo>
                  <a:cubicBezTo>
                    <a:pt x="3740" y="1040"/>
                    <a:pt x="3719" y="1039"/>
                    <a:pt x="3760" y="1042"/>
                  </a:cubicBezTo>
                  <a:cubicBezTo>
                    <a:pt x="3747" y="1041"/>
                    <a:pt x="3777" y="1041"/>
                    <a:pt x="3766" y="1039"/>
                  </a:cubicBezTo>
                  <a:cubicBezTo>
                    <a:pt x="3778" y="1040"/>
                    <a:pt x="3789" y="1040"/>
                    <a:pt x="3797" y="1042"/>
                  </a:cubicBezTo>
                  <a:cubicBezTo>
                    <a:pt x="3797" y="1042"/>
                    <a:pt x="3797" y="1042"/>
                    <a:pt x="3796" y="1041"/>
                  </a:cubicBezTo>
                  <a:cubicBezTo>
                    <a:pt x="3838" y="1043"/>
                    <a:pt x="3830" y="1040"/>
                    <a:pt x="3868" y="1043"/>
                  </a:cubicBezTo>
                  <a:cubicBezTo>
                    <a:pt x="3868" y="1043"/>
                    <a:pt x="3868" y="1043"/>
                    <a:pt x="3865" y="1044"/>
                  </a:cubicBezTo>
                  <a:cubicBezTo>
                    <a:pt x="3914" y="1048"/>
                    <a:pt x="3978" y="1048"/>
                    <a:pt x="4029" y="1051"/>
                  </a:cubicBezTo>
                  <a:cubicBezTo>
                    <a:pt x="4029" y="1051"/>
                    <a:pt x="4029" y="1051"/>
                    <a:pt x="4013" y="1051"/>
                  </a:cubicBezTo>
                  <a:cubicBezTo>
                    <a:pt x="4021" y="1051"/>
                    <a:pt x="4047" y="1053"/>
                    <a:pt x="4062" y="1052"/>
                  </a:cubicBezTo>
                  <a:cubicBezTo>
                    <a:pt x="4050" y="1052"/>
                    <a:pt x="4050" y="1052"/>
                    <a:pt x="4050" y="1052"/>
                  </a:cubicBezTo>
                  <a:cubicBezTo>
                    <a:pt x="4051" y="1051"/>
                    <a:pt x="4057" y="1049"/>
                    <a:pt x="4069" y="1049"/>
                  </a:cubicBezTo>
                  <a:cubicBezTo>
                    <a:pt x="4069" y="1049"/>
                    <a:pt x="4069" y="1049"/>
                    <a:pt x="4074" y="1051"/>
                  </a:cubicBezTo>
                  <a:cubicBezTo>
                    <a:pt x="4074" y="1051"/>
                    <a:pt x="4074" y="1051"/>
                    <a:pt x="4079" y="1050"/>
                  </a:cubicBezTo>
                  <a:cubicBezTo>
                    <a:pt x="4098" y="1051"/>
                    <a:pt x="4074" y="1052"/>
                    <a:pt x="4093" y="1053"/>
                  </a:cubicBezTo>
                  <a:cubicBezTo>
                    <a:pt x="4104" y="1049"/>
                    <a:pt x="4174" y="1054"/>
                    <a:pt x="4191" y="1051"/>
                  </a:cubicBezTo>
                  <a:cubicBezTo>
                    <a:pt x="4203" y="1055"/>
                    <a:pt x="4155" y="1050"/>
                    <a:pt x="4169" y="1054"/>
                  </a:cubicBezTo>
                  <a:cubicBezTo>
                    <a:pt x="4175" y="1053"/>
                    <a:pt x="4177" y="1053"/>
                    <a:pt x="4189" y="1053"/>
                  </a:cubicBezTo>
                  <a:cubicBezTo>
                    <a:pt x="4189" y="1053"/>
                    <a:pt x="4189" y="1053"/>
                    <a:pt x="4185" y="1055"/>
                  </a:cubicBezTo>
                  <a:cubicBezTo>
                    <a:pt x="4242" y="1055"/>
                    <a:pt x="4264" y="1054"/>
                    <a:pt x="4315" y="1056"/>
                  </a:cubicBezTo>
                  <a:cubicBezTo>
                    <a:pt x="4315" y="1056"/>
                    <a:pt x="4315" y="1056"/>
                    <a:pt x="4313" y="1056"/>
                  </a:cubicBezTo>
                  <a:cubicBezTo>
                    <a:pt x="4332" y="1056"/>
                    <a:pt x="4341" y="1056"/>
                    <a:pt x="4349" y="1058"/>
                  </a:cubicBezTo>
                  <a:cubicBezTo>
                    <a:pt x="4353" y="1057"/>
                    <a:pt x="4340" y="1056"/>
                    <a:pt x="4347" y="1056"/>
                  </a:cubicBezTo>
                  <a:cubicBezTo>
                    <a:pt x="4379" y="1062"/>
                    <a:pt x="4411" y="1054"/>
                    <a:pt x="4431" y="1058"/>
                  </a:cubicBezTo>
                  <a:cubicBezTo>
                    <a:pt x="4428" y="1054"/>
                    <a:pt x="4470" y="1052"/>
                    <a:pt x="4453" y="1048"/>
                  </a:cubicBezTo>
                  <a:cubicBezTo>
                    <a:pt x="4453" y="1048"/>
                    <a:pt x="4453" y="1048"/>
                    <a:pt x="4466" y="1049"/>
                  </a:cubicBezTo>
                  <a:cubicBezTo>
                    <a:pt x="4462" y="1046"/>
                    <a:pt x="4425" y="1048"/>
                    <a:pt x="4417" y="1045"/>
                  </a:cubicBezTo>
                  <a:close/>
                  <a:moveTo>
                    <a:pt x="2061" y="988"/>
                  </a:moveTo>
                  <a:cubicBezTo>
                    <a:pt x="2068" y="987"/>
                    <a:pt x="2073" y="987"/>
                    <a:pt x="2078" y="988"/>
                  </a:cubicBezTo>
                  <a:lnTo>
                    <a:pt x="2061" y="988"/>
                  </a:lnTo>
                  <a:close/>
                  <a:moveTo>
                    <a:pt x="3533" y="1019"/>
                  </a:moveTo>
                  <a:cubicBezTo>
                    <a:pt x="3533" y="1019"/>
                    <a:pt x="3533" y="1019"/>
                    <a:pt x="3538" y="1019"/>
                  </a:cubicBezTo>
                  <a:cubicBezTo>
                    <a:pt x="3541" y="1019"/>
                    <a:pt x="3544" y="1020"/>
                    <a:pt x="3533" y="1019"/>
                  </a:cubicBezTo>
                  <a:close/>
                  <a:moveTo>
                    <a:pt x="2099" y="986"/>
                  </a:moveTo>
                  <a:cubicBezTo>
                    <a:pt x="2100" y="985"/>
                    <a:pt x="2101" y="985"/>
                    <a:pt x="2102" y="985"/>
                  </a:cubicBezTo>
                  <a:cubicBezTo>
                    <a:pt x="2098" y="985"/>
                    <a:pt x="2094" y="984"/>
                    <a:pt x="2091" y="984"/>
                  </a:cubicBezTo>
                  <a:cubicBezTo>
                    <a:pt x="2093" y="984"/>
                    <a:pt x="2096" y="985"/>
                    <a:pt x="2099" y="986"/>
                  </a:cubicBezTo>
                  <a:close/>
                  <a:moveTo>
                    <a:pt x="1046" y="943"/>
                  </a:moveTo>
                  <a:cubicBezTo>
                    <a:pt x="1055" y="943"/>
                    <a:pt x="1062" y="943"/>
                    <a:pt x="1069" y="944"/>
                  </a:cubicBezTo>
                  <a:cubicBezTo>
                    <a:pt x="1071" y="944"/>
                    <a:pt x="1073" y="944"/>
                    <a:pt x="1074" y="943"/>
                  </a:cubicBezTo>
                  <a:cubicBezTo>
                    <a:pt x="1065" y="942"/>
                    <a:pt x="1055" y="942"/>
                    <a:pt x="1046" y="943"/>
                  </a:cubicBezTo>
                  <a:close/>
                  <a:moveTo>
                    <a:pt x="1256" y="967"/>
                  </a:moveTo>
                  <a:cubicBezTo>
                    <a:pt x="1254" y="967"/>
                    <a:pt x="1252" y="968"/>
                    <a:pt x="1246" y="968"/>
                  </a:cubicBezTo>
                  <a:cubicBezTo>
                    <a:pt x="1254" y="968"/>
                    <a:pt x="1257" y="968"/>
                    <a:pt x="1256" y="967"/>
                  </a:cubicBezTo>
                  <a:close/>
                  <a:moveTo>
                    <a:pt x="2567" y="1007"/>
                  </a:moveTo>
                  <a:cubicBezTo>
                    <a:pt x="2567" y="1007"/>
                    <a:pt x="2567" y="1007"/>
                    <a:pt x="2569" y="1008"/>
                  </a:cubicBezTo>
                  <a:cubicBezTo>
                    <a:pt x="2571" y="1008"/>
                    <a:pt x="2570" y="1008"/>
                    <a:pt x="2567" y="1007"/>
                  </a:cubicBezTo>
                  <a:close/>
                  <a:moveTo>
                    <a:pt x="2504" y="1006"/>
                  </a:moveTo>
                  <a:cubicBezTo>
                    <a:pt x="2503" y="1006"/>
                    <a:pt x="2503" y="1006"/>
                    <a:pt x="2503" y="1006"/>
                  </a:cubicBezTo>
                  <a:cubicBezTo>
                    <a:pt x="2500" y="1006"/>
                    <a:pt x="2497" y="1006"/>
                    <a:pt x="2494" y="1006"/>
                  </a:cubicBezTo>
                  <a:cubicBezTo>
                    <a:pt x="2498" y="1006"/>
                    <a:pt x="2502" y="1007"/>
                    <a:pt x="2504" y="1006"/>
                  </a:cubicBezTo>
                  <a:close/>
                  <a:moveTo>
                    <a:pt x="2626" y="1009"/>
                  </a:moveTo>
                  <a:cubicBezTo>
                    <a:pt x="2624" y="1009"/>
                    <a:pt x="2623" y="1009"/>
                    <a:pt x="2622" y="1009"/>
                  </a:cubicBezTo>
                  <a:cubicBezTo>
                    <a:pt x="2622" y="1009"/>
                    <a:pt x="2623" y="1009"/>
                    <a:pt x="2626" y="1009"/>
                  </a:cubicBezTo>
                  <a:close/>
                  <a:moveTo>
                    <a:pt x="2462" y="1010"/>
                  </a:moveTo>
                  <a:cubicBezTo>
                    <a:pt x="2484" y="1009"/>
                    <a:pt x="2499" y="1010"/>
                    <a:pt x="2511" y="1008"/>
                  </a:cubicBezTo>
                  <a:cubicBezTo>
                    <a:pt x="2511" y="1008"/>
                    <a:pt x="2511" y="1008"/>
                    <a:pt x="2492" y="1006"/>
                  </a:cubicBezTo>
                  <a:cubicBezTo>
                    <a:pt x="2492" y="1006"/>
                    <a:pt x="2493" y="1006"/>
                    <a:pt x="2494" y="1006"/>
                  </a:cubicBezTo>
                  <a:cubicBezTo>
                    <a:pt x="2490" y="1006"/>
                    <a:pt x="2486" y="1005"/>
                    <a:pt x="2484" y="1005"/>
                  </a:cubicBezTo>
                  <a:cubicBezTo>
                    <a:pt x="2505" y="1007"/>
                    <a:pt x="2467" y="1009"/>
                    <a:pt x="2462" y="1010"/>
                  </a:cubicBezTo>
                  <a:close/>
                  <a:moveTo>
                    <a:pt x="2125" y="992"/>
                  </a:moveTo>
                  <a:cubicBezTo>
                    <a:pt x="2122" y="992"/>
                    <a:pt x="2117" y="992"/>
                    <a:pt x="2110" y="993"/>
                  </a:cubicBezTo>
                  <a:lnTo>
                    <a:pt x="2125" y="992"/>
                  </a:lnTo>
                  <a:close/>
                  <a:moveTo>
                    <a:pt x="1853" y="984"/>
                  </a:moveTo>
                  <a:cubicBezTo>
                    <a:pt x="1852" y="984"/>
                    <a:pt x="1850" y="984"/>
                    <a:pt x="1848" y="984"/>
                  </a:cubicBezTo>
                  <a:cubicBezTo>
                    <a:pt x="1848" y="984"/>
                    <a:pt x="1848" y="984"/>
                    <a:pt x="1848" y="984"/>
                  </a:cubicBezTo>
                  <a:cubicBezTo>
                    <a:pt x="1853" y="984"/>
                    <a:pt x="1853" y="984"/>
                    <a:pt x="1853" y="984"/>
                  </a:cubicBezTo>
                  <a:close/>
                  <a:moveTo>
                    <a:pt x="1644" y="979"/>
                  </a:moveTo>
                  <a:cubicBezTo>
                    <a:pt x="1643" y="979"/>
                    <a:pt x="1643" y="979"/>
                    <a:pt x="1642" y="979"/>
                  </a:cubicBezTo>
                  <a:cubicBezTo>
                    <a:pt x="1643" y="979"/>
                    <a:pt x="1643" y="979"/>
                    <a:pt x="1644" y="979"/>
                  </a:cubicBezTo>
                  <a:close/>
                  <a:moveTo>
                    <a:pt x="2111" y="991"/>
                  </a:moveTo>
                  <a:cubicBezTo>
                    <a:pt x="2111" y="991"/>
                    <a:pt x="2110" y="991"/>
                    <a:pt x="2109" y="992"/>
                  </a:cubicBezTo>
                  <a:cubicBezTo>
                    <a:pt x="2113" y="992"/>
                    <a:pt x="2113" y="991"/>
                    <a:pt x="2111" y="991"/>
                  </a:cubicBezTo>
                  <a:close/>
                  <a:moveTo>
                    <a:pt x="411" y="925"/>
                  </a:moveTo>
                  <a:cubicBezTo>
                    <a:pt x="411" y="925"/>
                    <a:pt x="411" y="925"/>
                    <a:pt x="395" y="924"/>
                  </a:cubicBezTo>
                  <a:cubicBezTo>
                    <a:pt x="394" y="925"/>
                    <a:pt x="397" y="925"/>
                    <a:pt x="411" y="925"/>
                  </a:cubicBezTo>
                  <a:close/>
                  <a:moveTo>
                    <a:pt x="319" y="922"/>
                  </a:moveTo>
                  <a:cubicBezTo>
                    <a:pt x="319" y="922"/>
                    <a:pt x="319" y="922"/>
                    <a:pt x="303" y="921"/>
                  </a:cubicBezTo>
                  <a:cubicBezTo>
                    <a:pt x="310" y="922"/>
                    <a:pt x="313" y="923"/>
                    <a:pt x="312" y="922"/>
                  </a:cubicBezTo>
                  <a:cubicBezTo>
                    <a:pt x="317" y="924"/>
                    <a:pt x="317" y="923"/>
                    <a:pt x="319" y="922"/>
                  </a:cubicBezTo>
                  <a:close/>
                  <a:moveTo>
                    <a:pt x="319" y="922"/>
                  </a:moveTo>
                  <a:cubicBezTo>
                    <a:pt x="319" y="922"/>
                    <a:pt x="319" y="922"/>
                    <a:pt x="326" y="923"/>
                  </a:cubicBezTo>
                  <a:cubicBezTo>
                    <a:pt x="322" y="922"/>
                    <a:pt x="320" y="922"/>
                    <a:pt x="319" y="922"/>
                  </a:cubicBezTo>
                  <a:close/>
                  <a:moveTo>
                    <a:pt x="1" y="911"/>
                  </a:moveTo>
                  <a:cubicBezTo>
                    <a:pt x="2" y="912"/>
                    <a:pt x="0" y="913"/>
                    <a:pt x="7" y="913"/>
                  </a:cubicBezTo>
                  <a:cubicBezTo>
                    <a:pt x="6" y="914"/>
                    <a:pt x="13" y="912"/>
                    <a:pt x="1" y="911"/>
                  </a:cubicBezTo>
                  <a:close/>
                  <a:moveTo>
                    <a:pt x="558" y="930"/>
                  </a:moveTo>
                  <a:cubicBezTo>
                    <a:pt x="573" y="930"/>
                    <a:pt x="581" y="931"/>
                    <a:pt x="588" y="931"/>
                  </a:cubicBezTo>
                  <a:cubicBezTo>
                    <a:pt x="588" y="931"/>
                    <a:pt x="588" y="931"/>
                    <a:pt x="559" y="930"/>
                  </a:cubicBezTo>
                  <a:cubicBezTo>
                    <a:pt x="562" y="930"/>
                    <a:pt x="564" y="930"/>
                    <a:pt x="558" y="930"/>
                  </a:cubicBezTo>
                  <a:close/>
                  <a:moveTo>
                    <a:pt x="114" y="920"/>
                  </a:moveTo>
                  <a:cubicBezTo>
                    <a:pt x="130" y="922"/>
                    <a:pt x="130" y="922"/>
                    <a:pt x="130" y="922"/>
                  </a:cubicBezTo>
                  <a:cubicBezTo>
                    <a:pt x="116" y="920"/>
                    <a:pt x="116" y="920"/>
                    <a:pt x="116" y="920"/>
                  </a:cubicBezTo>
                  <a:cubicBezTo>
                    <a:pt x="114" y="920"/>
                    <a:pt x="114" y="920"/>
                    <a:pt x="114" y="920"/>
                  </a:cubicBezTo>
                  <a:close/>
                  <a:moveTo>
                    <a:pt x="274" y="919"/>
                  </a:moveTo>
                  <a:cubicBezTo>
                    <a:pt x="268" y="919"/>
                    <a:pt x="265" y="919"/>
                    <a:pt x="263" y="918"/>
                  </a:cubicBezTo>
                  <a:cubicBezTo>
                    <a:pt x="263" y="919"/>
                    <a:pt x="262" y="919"/>
                    <a:pt x="261" y="919"/>
                  </a:cubicBezTo>
                  <a:cubicBezTo>
                    <a:pt x="269" y="920"/>
                    <a:pt x="272" y="920"/>
                    <a:pt x="274" y="920"/>
                  </a:cubicBezTo>
                  <a:cubicBezTo>
                    <a:pt x="273" y="920"/>
                    <a:pt x="272" y="920"/>
                    <a:pt x="274" y="919"/>
                  </a:cubicBezTo>
                  <a:close/>
                  <a:moveTo>
                    <a:pt x="385" y="923"/>
                  </a:moveTo>
                  <a:cubicBezTo>
                    <a:pt x="385" y="923"/>
                    <a:pt x="385" y="923"/>
                    <a:pt x="395" y="924"/>
                  </a:cubicBezTo>
                  <a:cubicBezTo>
                    <a:pt x="395" y="924"/>
                    <a:pt x="397" y="923"/>
                    <a:pt x="399" y="923"/>
                  </a:cubicBezTo>
                  <a:cubicBezTo>
                    <a:pt x="396" y="923"/>
                    <a:pt x="389" y="923"/>
                    <a:pt x="385" y="923"/>
                  </a:cubicBezTo>
                  <a:close/>
                  <a:moveTo>
                    <a:pt x="213" y="927"/>
                  </a:moveTo>
                  <a:cubicBezTo>
                    <a:pt x="213" y="927"/>
                    <a:pt x="213" y="927"/>
                    <a:pt x="224" y="926"/>
                  </a:cubicBezTo>
                  <a:cubicBezTo>
                    <a:pt x="225" y="926"/>
                    <a:pt x="209" y="926"/>
                    <a:pt x="204" y="926"/>
                  </a:cubicBezTo>
                  <a:cubicBezTo>
                    <a:pt x="204" y="926"/>
                    <a:pt x="204" y="926"/>
                    <a:pt x="213" y="927"/>
                  </a:cubicBezTo>
                  <a:close/>
                  <a:moveTo>
                    <a:pt x="219" y="923"/>
                  </a:moveTo>
                  <a:cubicBezTo>
                    <a:pt x="203" y="924"/>
                    <a:pt x="175" y="921"/>
                    <a:pt x="152" y="920"/>
                  </a:cubicBezTo>
                  <a:cubicBezTo>
                    <a:pt x="152" y="920"/>
                    <a:pt x="152" y="920"/>
                    <a:pt x="161" y="923"/>
                  </a:cubicBezTo>
                  <a:cubicBezTo>
                    <a:pt x="161" y="923"/>
                    <a:pt x="161" y="923"/>
                    <a:pt x="164" y="922"/>
                  </a:cubicBezTo>
                  <a:cubicBezTo>
                    <a:pt x="182" y="922"/>
                    <a:pt x="209" y="926"/>
                    <a:pt x="219" y="923"/>
                  </a:cubicBezTo>
                  <a:close/>
                  <a:moveTo>
                    <a:pt x="643" y="932"/>
                  </a:moveTo>
                  <a:cubicBezTo>
                    <a:pt x="643" y="932"/>
                    <a:pt x="643" y="932"/>
                    <a:pt x="627" y="929"/>
                  </a:cubicBezTo>
                  <a:cubicBezTo>
                    <a:pt x="631" y="931"/>
                    <a:pt x="631" y="931"/>
                    <a:pt x="631" y="931"/>
                  </a:cubicBezTo>
                  <a:cubicBezTo>
                    <a:pt x="631" y="931"/>
                    <a:pt x="631" y="931"/>
                    <a:pt x="643" y="932"/>
                  </a:cubicBezTo>
                  <a:close/>
                  <a:moveTo>
                    <a:pt x="823" y="936"/>
                  </a:moveTo>
                  <a:cubicBezTo>
                    <a:pt x="826" y="935"/>
                    <a:pt x="824" y="938"/>
                    <a:pt x="829" y="937"/>
                  </a:cubicBezTo>
                  <a:cubicBezTo>
                    <a:pt x="858" y="939"/>
                    <a:pt x="817" y="934"/>
                    <a:pt x="823" y="936"/>
                  </a:cubicBezTo>
                  <a:close/>
                  <a:moveTo>
                    <a:pt x="501" y="925"/>
                  </a:moveTo>
                  <a:cubicBezTo>
                    <a:pt x="513" y="924"/>
                    <a:pt x="522" y="924"/>
                    <a:pt x="531" y="925"/>
                  </a:cubicBezTo>
                  <a:cubicBezTo>
                    <a:pt x="523" y="924"/>
                    <a:pt x="514" y="923"/>
                    <a:pt x="503" y="922"/>
                  </a:cubicBezTo>
                  <a:cubicBezTo>
                    <a:pt x="510" y="923"/>
                    <a:pt x="494" y="923"/>
                    <a:pt x="501" y="925"/>
                  </a:cubicBezTo>
                  <a:close/>
                  <a:moveTo>
                    <a:pt x="815" y="936"/>
                  </a:moveTo>
                  <a:cubicBezTo>
                    <a:pt x="810" y="936"/>
                    <a:pt x="807" y="936"/>
                    <a:pt x="805" y="935"/>
                  </a:cubicBezTo>
                  <a:cubicBezTo>
                    <a:pt x="805" y="935"/>
                    <a:pt x="804" y="936"/>
                    <a:pt x="804" y="936"/>
                  </a:cubicBezTo>
                  <a:lnTo>
                    <a:pt x="815" y="936"/>
                  </a:lnTo>
                  <a:close/>
                  <a:moveTo>
                    <a:pt x="4460" y="1043"/>
                  </a:moveTo>
                  <a:cubicBezTo>
                    <a:pt x="4460" y="1043"/>
                    <a:pt x="4460" y="1043"/>
                    <a:pt x="4445" y="1044"/>
                  </a:cubicBezTo>
                  <a:cubicBezTo>
                    <a:pt x="4450" y="1044"/>
                    <a:pt x="4450" y="1044"/>
                    <a:pt x="4450" y="1044"/>
                  </a:cubicBezTo>
                  <a:cubicBezTo>
                    <a:pt x="4450" y="1044"/>
                    <a:pt x="4450" y="1044"/>
                    <a:pt x="4460" y="1043"/>
                  </a:cubicBezTo>
                  <a:close/>
                  <a:moveTo>
                    <a:pt x="805" y="935"/>
                  </a:moveTo>
                  <a:cubicBezTo>
                    <a:pt x="805" y="935"/>
                    <a:pt x="805" y="935"/>
                    <a:pt x="805" y="935"/>
                  </a:cubicBezTo>
                  <a:cubicBezTo>
                    <a:pt x="805" y="935"/>
                    <a:pt x="805" y="935"/>
                    <a:pt x="805" y="935"/>
                  </a:cubicBezTo>
                  <a:close/>
                  <a:moveTo>
                    <a:pt x="557" y="929"/>
                  </a:moveTo>
                  <a:cubicBezTo>
                    <a:pt x="561" y="929"/>
                    <a:pt x="566" y="928"/>
                    <a:pt x="569" y="928"/>
                  </a:cubicBezTo>
                  <a:cubicBezTo>
                    <a:pt x="568" y="928"/>
                    <a:pt x="561" y="928"/>
                    <a:pt x="557" y="929"/>
                  </a:cubicBezTo>
                  <a:close/>
                  <a:moveTo>
                    <a:pt x="745" y="933"/>
                  </a:moveTo>
                  <a:cubicBezTo>
                    <a:pt x="745" y="933"/>
                    <a:pt x="745" y="933"/>
                    <a:pt x="731" y="932"/>
                  </a:cubicBezTo>
                  <a:cubicBezTo>
                    <a:pt x="733" y="933"/>
                    <a:pt x="731" y="933"/>
                    <a:pt x="731" y="933"/>
                  </a:cubicBezTo>
                  <a:lnTo>
                    <a:pt x="745" y="933"/>
                  </a:lnTo>
                  <a:close/>
                  <a:moveTo>
                    <a:pt x="531" y="925"/>
                  </a:moveTo>
                  <a:cubicBezTo>
                    <a:pt x="536" y="926"/>
                    <a:pt x="541" y="926"/>
                    <a:pt x="545" y="927"/>
                  </a:cubicBezTo>
                  <a:cubicBezTo>
                    <a:pt x="540" y="926"/>
                    <a:pt x="536" y="925"/>
                    <a:pt x="531" y="925"/>
                  </a:cubicBezTo>
                  <a:close/>
                  <a:moveTo>
                    <a:pt x="274" y="920"/>
                  </a:moveTo>
                  <a:cubicBezTo>
                    <a:pt x="274" y="920"/>
                    <a:pt x="275" y="920"/>
                    <a:pt x="274" y="920"/>
                  </a:cubicBezTo>
                  <a:close/>
                  <a:moveTo>
                    <a:pt x="400" y="922"/>
                  </a:moveTo>
                  <a:cubicBezTo>
                    <a:pt x="401" y="922"/>
                    <a:pt x="401" y="922"/>
                    <a:pt x="401" y="922"/>
                  </a:cubicBezTo>
                  <a:cubicBezTo>
                    <a:pt x="401" y="922"/>
                    <a:pt x="400" y="922"/>
                    <a:pt x="400" y="922"/>
                  </a:cubicBezTo>
                  <a:close/>
                  <a:moveTo>
                    <a:pt x="444" y="926"/>
                  </a:moveTo>
                  <a:cubicBezTo>
                    <a:pt x="450" y="924"/>
                    <a:pt x="450" y="924"/>
                    <a:pt x="450" y="924"/>
                  </a:cubicBezTo>
                  <a:cubicBezTo>
                    <a:pt x="441" y="925"/>
                    <a:pt x="439" y="925"/>
                    <a:pt x="438" y="926"/>
                  </a:cubicBezTo>
                  <a:lnTo>
                    <a:pt x="444" y="926"/>
                  </a:lnTo>
                  <a:close/>
                  <a:moveTo>
                    <a:pt x="583" y="940"/>
                  </a:moveTo>
                  <a:cubicBezTo>
                    <a:pt x="590" y="940"/>
                    <a:pt x="590" y="940"/>
                    <a:pt x="590" y="940"/>
                  </a:cubicBezTo>
                  <a:cubicBezTo>
                    <a:pt x="600" y="940"/>
                    <a:pt x="594" y="939"/>
                    <a:pt x="584" y="939"/>
                  </a:cubicBezTo>
                  <a:cubicBezTo>
                    <a:pt x="584" y="939"/>
                    <a:pt x="584" y="939"/>
                    <a:pt x="583" y="940"/>
                  </a:cubicBezTo>
                  <a:close/>
                  <a:moveTo>
                    <a:pt x="498" y="934"/>
                  </a:moveTo>
                  <a:cubicBezTo>
                    <a:pt x="498" y="934"/>
                    <a:pt x="498" y="934"/>
                    <a:pt x="498" y="935"/>
                  </a:cubicBezTo>
                  <a:cubicBezTo>
                    <a:pt x="511" y="934"/>
                    <a:pt x="511" y="934"/>
                    <a:pt x="511" y="934"/>
                  </a:cubicBezTo>
                  <a:cubicBezTo>
                    <a:pt x="511" y="934"/>
                    <a:pt x="511" y="934"/>
                    <a:pt x="485" y="932"/>
                  </a:cubicBezTo>
                  <a:cubicBezTo>
                    <a:pt x="487" y="933"/>
                    <a:pt x="483" y="934"/>
                    <a:pt x="498" y="934"/>
                  </a:cubicBezTo>
                  <a:close/>
                  <a:moveTo>
                    <a:pt x="510" y="929"/>
                  </a:moveTo>
                  <a:cubicBezTo>
                    <a:pt x="512" y="929"/>
                    <a:pt x="512" y="929"/>
                    <a:pt x="512" y="929"/>
                  </a:cubicBezTo>
                  <a:cubicBezTo>
                    <a:pt x="505" y="929"/>
                    <a:pt x="500" y="928"/>
                    <a:pt x="494" y="928"/>
                  </a:cubicBezTo>
                  <a:cubicBezTo>
                    <a:pt x="499" y="929"/>
                    <a:pt x="503" y="929"/>
                    <a:pt x="510" y="929"/>
                  </a:cubicBezTo>
                  <a:close/>
                  <a:moveTo>
                    <a:pt x="452" y="922"/>
                  </a:moveTo>
                  <a:cubicBezTo>
                    <a:pt x="468" y="924"/>
                    <a:pt x="468" y="924"/>
                    <a:pt x="468" y="924"/>
                  </a:cubicBezTo>
                  <a:cubicBezTo>
                    <a:pt x="461" y="923"/>
                    <a:pt x="461" y="923"/>
                    <a:pt x="461" y="923"/>
                  </a:cubicBezTo>
                  <a:cubicBezTo>
                    <a:pt x="452" y="922"/>
                    <a:pt x="452" y="922"/>
                    <a:pt x="452" y="922"/>
                  </a:cubicBezTo>
                  <a:close/>
                  <a:moveTo>
                    <a:pt x="544" y="932"/>
                  </a:moveTo>
                  <a:cubicBezTo>
                    <a:pt x="555" y="933"/>
                    <a:pt x="549" y="934"/>
                    <a:pt x="569" y="935"/>
                  </a:cubicBezTo>
                  <a:cubicBezTo>
                    <a:pt x="579" y="933"/>
                    <a:pt x="563" y="932"/>
                    <a:pt x="558" y="930"/>
                  </a:cubicBezTo>
                  <a:cubicBezTo>
                    <a:pt x="534" y="930"/>
                    <a:pt x="576" y="933"/>
                    <a:pt x="544" y="932"/>
                  </a:cubicBezTo>
                  <a:close/>
                  <a:moveTo>
                    <a:pt x="556" y="929"/>
                  </a:moveTo>
                  <a:cubicBezTo>
                    <a:pt x="557" y="929"/>
                    <a:pt x="558" y="929"/>
                    <a:pt x="559" y="930"/>
                  </a:cubicBezTo>
                  <a:cubicBezTo>
                    <a:pt x="558" y="929"/>
                    <a:pt x="557" y="929"/>
                    <a:pt x="556" y="929"/>
                  </a:cubicBezTo>
                  <a:close/>
                  <a:moveTo>
                    <a:pt x="555" y="929"/>
                  </a:moveTo>
                  <a:cubicBezTo>
                    <a:pt x="540" y="929"/>
                    <a:pt x="540" y="929"/>
                    <a:pt x="540" y="929"/>
                  </a:cubicBezTo>
                  <a:cubicBezTo>
                    <a:pt x="546" y="929"/>
                    <a:pt x="551" y="930"/>
                    <a:pt x="558" y="930"/>
                  </a:cubicBezTo>
                  <a:cubicBezTo>
                    <a:pt x="557" y="930"/>
                    <a:pt x="557" y="929"/>
                    <a:pt x="556" y="929"/>
                  </a:cubicBezTo>
                  <a:cubicBezTo>
                    <a:pt x="555" y="929"/>
                    <a:pt x="554" y="929"/>
                    <a:pt x="555" y="929"/>
                  </a:cubicBezTo>
                  <a:close/>
                  <a:moveTo>
                    <a:pt x="484" y="927"/>
                  </a:moveTo>
                  <a:cubicBezTo>
                    <a:pt x="483" y="927"/>
                    <a:pt x="483" y="927"/>
                    <a:pt x="483" y="927"/>
                  </a:cubicBezTo>
                  <a:cubicBezTo>
                    <a:pt x="486" y="927"/>
                    <a:pt x="490" y="928"/>
                    <a:pt x="494" y="928"/>
                  </a:cubicBezTo>
                  <a:cubicBezTo>
                    <a:pt x="492" y="928"/>
                    <a:pt x="489" y="927"/>
                    <a:pt x="485" y="927"/>
                  </a:cubicBezTo>
                  <a:cubicBezTo>
                    <a:pt x="486" y="926"/>
                    <a:pt x="486" y="926"/>
                    <a:pt x="484" y="927"/>
                  </a:cubicBezTo>
                  <a:close/>
                  <a:moveTo>
                    <a:pt x="512" y="929"/>
                  </a:moveTo>
                  <a:cubicBezTo>
                    <a:pt x="540" y="929"/>
                    <a:pt x="540" y="929"/>
                    <a:pt x="540" y="929"/>
                  </a:cubicBezTo>
                  <a:cubicBezTo>
                    <a:pt x="531" y="929"/>
                    <a:pt x="524" y="928"/>
                    <a:pt x="516" y="927"/>
                  </a:cubicBezTo>
                  <a:cubicBezTo>
                    <a:pt x="506" y="927"/>
                    <a:pt x="510" y="928"/>
                    <a:pt x="512" y="929"/>
                  </a:cubicBezTo>
                  <a:close/>
                  <a:moveTo>
                    <a:pt x="291" y="923"/>
                  </a:moveTo>
                  <a:cubicBezTo>
                    <a:pt x="276" y="922"/>
                    <a:pt x="287" y="922"/>
                    <a:pt x="295" y="921"/>
                  </a:cubicBezTo>
                  <a:cubicBezTo>
                    <a:pt x="267" y="920"/>
                    <a:pt x="263" y="922"/>
                    <a:pt x="291" y="923"/>
                  </a:cubicBezTo>
                  <a:close/>
                  <a:moveTo>
                    <a:pt x="329" y="926"/>
                  </a:moveTo>
                  <a:cubicBezTo>
                    <a:pt x="334" y="926"/>
                    <a:pt x="334" y="926"/>
                    <a:pt x="334" y="926"/>
                  </a:cubicBezTo>
                  <a:cubicBezTo>
                    <a:pt x="334" y="926"/>
                    <a:pt x="334" y="926"/>
                    <a:pt x="303" y="923"/>
                  </a:cubicBezTo>
                  <a:cubicBezTo>
                    <a:pt x="303" y="923"/>
                    <a:pt x="303" y="923"/>
                    <a:pt x="329" y="926"/>
                  </a:cubicBezTo>
                  <a:close/>
                  <a:moveTo>
                    <a:pt x="380" y="930"/>
                  </a:moveTo>
                  <a:cubicBezTo>
                    <a:pt x="398" y="929"/>
                    <a:pt x="379" y="927"/>
                    <a:pt x="370" y="926"/>
                  </a:cubicBezTo>
                  <a:cubicBezTo>
                    <a:pt x="384" y="928"/>
                    <a:pt x="373" y="928"/>
                    <a:pt x="380" y="930"/>
                  </a:cubicBezTo>
                  <a:close/>
                  <a:moveTo>
                    <a:pt x="410" y="933"/>
                  </a:moveTo>
                  <a:cubicBezTo>
                    <a:pt x="418" y="932"/>
                    <a:pt x="421" y="931"/>
                    <a:pt x="425" y="930"/>
                  </a:cubicBezTo>
                  <a:cubicBezTo>
                    <a:pt x="421" y="930"/>
                    <a:pt x="408" y="931"/>
                    <a:pt x="398" y="932"/>
                  </a:cubicBezTo>
                  <a:cubicBezTo>
                    <a:pt x="406" y="932"/>
                    <a:pt x="407" y="933"/>
                    <a:pt x="410" y="933"/>
                  </a:cubicBezTo>
                  <a:close/>
                  <a:moveTo>
                    <a:pt x="299" y="919"/>
                  </a:moveTo>
                  <a:cubicBezTo>
                    <a:pt x="299" y="919"/>
                    <a:pt x="299" y="919"/>
                    <a:pt x="313" y="921"/>
                  </a:cubicBezTo>
                  <a:cubicBezTo>
                    <a:pt x="321" y="920"/>
                    <a:pt x="324" y="919"/>
                    <a:pt x="310" y="918"/>
                  </a:cubicBezTo>
                  <a:cubicBezTo>
                    <a:pt x="314" y="919"/>
                    <a:pt x="302" y="919"/>
                    <a:pt x="299" y="919"/>
                  </a:cubicBezTo>
                  <a:close/>
                  <a:moveTo>
                    <a:pt x="426" y="929"/>
                  </a:moveTo>
                  <a:cubicBezTo>
                    <a:pt x="425" y="930"/>
                    <a:pt x="425" y="930"/>
                    <a:pt x="425" y="930"/>
                  </a:cubicBezTo>
                  <a:cubicBezTo>
                    <a:pt x="426" y="930"/>
                    <a:pt x="426" y="930"/>
                    <a:pt x="426" y="929"/>
                  </a:cubicBezTo>
                  <a:close/>
                  <a:moveTo>
                    <a:pt x="398" y="933"/>
                  </a:moveTo>
                  <a:cubicBezTo>
                    <a:pt x="398" y="933"/>
                    <a:pt x="391" y="932"/>
                    <a:pt x="398" y="932"/>
                  </a:cubicBezTo>
                  <a:cubicBezTo>
                    <a:pt x="398" y="932"/>
                    <a:pt x="398" y="932"/>
                    <a:pt x="396" y="931"/>
                  </a:cubicBezTo>
                  <a:cubicBezTo>
                    <a:pt x="382" y="932"/>
                    <a:pt x="393" y="933"/>
                    <a:pt x="398" y="933"/>
                  </a:cubicBezTo>
                  <a:close/>
                  <a:moveTo>
                    <a:pt x="412" y="928"/>
                  </a:moveTo>
                  <a:cubicBezTo>
                    <a:pt x="412" y="928"/>
                    <a:pt x="412" y="928"/>
                    <a:pt x="428" y="928"/>
                  </a:cubicBezTo>
                  <a:cubicBezTo>
                    <a:pt x="428" y="928"/>
                    <a:pt x="428" y="928"/>
                    <a:pt x="411" y="926"/>
                  </a:cubicBezTo>
                  <a:cubicBezTo>
                    <a:pt x="415" y="927"/>
                    <a:pt x="412" y="927"/>
                    <a:pt x="412" y="928"/>
                  </a:cubicBezTo>
                  <a:close/>
                  <a:moveTo>
                    <a:pt x="397" y="934"/>
                  </a:moveTo>
                  <a:cubicBezTo>
                    <a:pt x="400" y="934"/>
                    <a:pt x="400" y="934"/>
                    <a:pt x="398" y="933"/>
                  </a:cubicBezTo>
                  <a:cubicBezTo>
                    <a:pt x="397" y="934"/>
                    <a:pt x="398" y="934"/>
                    <a:pt x="397" y="934"/>
                  </a:cubicBezTo>
                  <a:close/>
                  <a:moveTo>
                    <a:pt x="4483" y="35"/>
                  </a:moveTo>
                  <a:cubicBezTo>
                    <a:pt x="0" y="161"/>
                    <a:pt x="0" y="161"/>
                    <a:pt x="0" y="161"/>
                  </a:cubicBezTo>
                  <a:cubicBezTo>
                    <a:pt x="0" y="904"/>
                    <a:pt x="0" y="904"/>
                    <a:pt x="0" y="904"/>
                  </a:cubicBezTo>
                  <a:cubicBezTo>
                    <a:pt x="4483" y="1030"/>
                    <a:pt x="4483" y="1030"/>
                    <a:pt x="4483" y="1030"/>
                  </a:cubicBezTo>
                  <a:lnTo>
                    <a:pt x="4483" y="3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A9AD421-AAB5-448D-A291-160DDBEA08C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0050" y="2978886"/>
            <a:ext cx="7505700" cy="823913"/>
          </a:xfrm>
        </p:spPr>
        <p:txBody>
          <a:bodyPr anchor="ctr" anchorCtr="0"/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section title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8650F0-B54C-4101-A93A-3961D465E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773EA-EBE7-419D-B323-D9AD6B03D555}" type="datetime1">
              <a:rPr lang="en-GB" smtClean="0"/>
              <a:t>29/07/2019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C430DB-201F-4C80-A27C-8E296101C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C48B75-BC83-4AF3-9227-E79005672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7CFB7-EA22-4749-943B-EC61D09954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251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1E4067A7-C615-4492-BF8E-E43C195C8B81}"/>
              </a:ext>
            </a:extLst>
          </p:cNvPr>
          <p:cNvGrpSpPr/>
          <p:nvPr userDrawn="1"/>
        </p:nvGrpSpPr>
        <p:grpSpPr>
          <a:xfrm>
            <a:off x="-1587" y="1942248"/>
            <a:ext cx="12195175" cy="2897188"/>
            <a:chOff x="-1587" y="1538446"/>
            <a:chExt cx="12195175" cy="2897188"/>
          </a:xfrm>
        </p:grpSpPr>
        <p:sp>
          <p:nvSpPr>
            <p:cNvPr id="22" name="Right Triangle 21">
              <a:extLst>
                <a:ext uri="{FF2B5EF4-FFF2-40B4-BE49-F238E27FC236}">
                  <a16:creationId xmlns:a16="http://schemas.microsoft.com/office/drawing/2014/main" id="{251D1805-2EF8-4B6F-9C9D-A87449107E81}"/>
                </a:ext>
              </a:extLst>
            </p:cNvPr>
            <p:cNvSpPr/>
            <p:nvPr userDrawn="1"/>
          </p:nvSpPr>
          <p:spPr>
            <a:xfrm>
              <a:off x="0" y="1665210"/>
              <a:ext cx="12192000" cy="457086"/>
            </a:xfrm>
            <a:prstGeom prst="rtTriangl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Right Triangle 20">
              <a:extLst>
                <a:ext uri="{FF2B5EF4-FFF2-40B4-BE49-F238E27FC236}">
                  <a16:creationId xmlns:a16="http://schemas.microsoft.com/office/drawing/2014/main" id="{D3AC8B5F-D32D-4ABC-8C14-425876D36D0D}"/>
                </a:ext>
              </a:extLst>
            </p:cNvPr>
            <p:cNvSpPr/>
            <p:nvPr userDrawn="1"/>
          </p:nvSpPr>
          <p:spPr>
            <a:xfrm flipV="1">
              <a:off x="0" y="3711281"/>
              <a:ext cx="12192000" cy="629102"/>
            </a:xfrm>
            <a:prstGeom prst="rtTriangl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Freeform 5">
              <a:extLst>
                <a:ext uri="{FF2B5EF4-FFF2-40B4-BE49-F238E27FC236}">
                  <a16:creationId xmlns:a16="http://schemas.microsoft.com/office/drawing/2014/main" id="{A3E97885-21A5-4A64-8073-D25BD17F77C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-1587" y="1538446"/>
              <a:ext cx="12195175" cy="2897188"/>
            </a:xfrm>
            <a:custGeom>
              <a:avLst/>
              <a:gdLst>
                <a:gd name="T0" fmla="*/ 1983 w 4486"/>
                <a:gd name="T1" fmla="*/ 97 h 1062"/>
                <a:gd name="T2" fmla="*/ 1995 w 4486"/>
                <a:gd name="T3" fmla="*/ 97 h 1062"/>
                <a:gd name="T4" fmla="*/ 2376 w 4486"/>
                <a:gd name="T5" fmla="*/ 84 h 1062"/>
                <a:gd name="T6" fmla="*/ 2777 w 4486"/>
                <a:gd name="T7" fmla="*/ 71 h 1062"/>
                <a:gd name="T8" fmla="*/ 2388 w 4486"/>
                <a:gd name="T9" fmla="*/ 76 h 1062"/>
                <a:gd name="T10" fmla="*/ 425 w 4486"/>
                <a:gd name="T11" fmla="*/ 144 h 1062"/>
                <a:gd name="T12" fmla="*/ 989 w 4486"/>
                <a:gd name="T13" fmla="*/ 125 h 1062"/>
                <a:gd name="T14" fmla="*/ 1302 w 4486"/>
                <a:gd name="T15" fmla="*/ 114 h 1062"/>
                <a:gd name="T16" fmla="*/ 1652 w 4486"/>
                <a:gd name="T17" fmla="*/ 110 h 1062"/>
                <a:gd name="T18" fmla="*/ 2003 w 4486"/>
                <a:gd name="T19" fmla="*/ 96 h 1062"/>
                <a:gd name="T20" fmla="*/ 2401 w 4486"/>
                <a:gd name="T21" fmla="*/ 73 h 1062"/>
                <a:gd name="T22" fmla="*/ 2639 w 4486"/>
                <a:gd name="T23" fmla="*/ 74 h 1062"/>
                <a:gd name="T24" fmla="*/ 3032 w 4486"/>
                <a:gd name="T25" fmla="*/ 65 h 1062"/>
                <a:gd name="T26" fmla="*/ 3425 w 4486"/>
                <a:gd name="T27" fmla="*/ 45 h 1062"/>
                <a:gd name="T28" fmla="*/ 3764 w 4486"/>
                <a:gd name="T29" fmla="*/ 30 h 1062"/>
                <a:gd name="T30" fmla="*/ 3372 w 4486"/>
                <a:gd name="T31" fmla="*/ 34 h 1062"/>
                <a:gd name="T32" fmla="*/ 2849 w 4486"/>
                <a:gd name="T33" fmla="*/ 56 h 1062"/>
                <a:gd name="T34" fmla="*/ 2312 w 4486"/>
                <a:gd name="T35" fmla="*/ 72 h 1062"/>
                <a:gd name="T36" fmla="*/ 1692 w 4486"/>
                <a:gd name="T37" fmla="*/ 89 h 1062"/>
                <a:gd name="T38" fmla="*/ 994 w 4486"/>
                <a:gd name="T39" fmla="*/ 107 h 1062"/>
                <a:gd name="T40" fmla="*/ 109 w 4486"/>
                <a:gd name="T41" fmla="*/ 135 h 1062"/>
                <a:gd name="T42" fmla="*/ 3504 w 4486"/>
                <a:gd name="T43" fmla="*/ 46 h 1062"/>
                <a:gd name="T44" fmla="*/ 4102 w 4486"/>
                <a:gd name="T45" fmla="*/ 12 h 1062"/>
                <a:gd name="T46" fmla="*/ 4077 w 4486"/>
                <a:gd name="T47" fmla="*/ 22 h 1062"/>
                <a:gd name="T48" fmla="*/ 4086 w 4486"/>
                <a:gd name="T49" fmla="*/ 11 h 1062"/>
                <a:gd name="T50" fmla="*/ 1877 w 4486"/>
                <a:gd name="T51" fmla="*/ 82 h 1062"/>
                <a:gd name="T52" fmla="*/ 3798 w 4486"/>
                <a:gd name="T53" fmla="*/ 28 h 1062"/>
                <a:gd name="T54" fmla="*/ 3823 w 4486"/>
                <a:gd name="T55" fmla="*/ 19 h 1062"/>
                <a:gd name="T56" fmla="*/ 3682 w 4486"/>
                <a:gd name="T57" fmla="*/ 25 h 1062"/>
                <a:gd name="T58" fmla="*/ 3838 w 4486"/>
                <a:gd name="T59" fmla="*/ 27 h 1062"/>
                <a:gd name="T60" fmla="*/ 3918 w 4486"/>
                <a:gd name="T61" fmla="*/ 24 h 1062"/>
                <a:gd name="T62" fmla="*/ 2647 w 4486"/>
                <a:gd name="T63" fmla="*/ 1010 h 1062"/>
                <a:gd name="T64" fmla="*/ 2945 w 4486"/>
                <a:gd name="T65" fmla="*/ 1022 h 1062"/>
                <a:gd name="T66" fmla="*/ 620 w 4486"/>
                <a:gd name="T67" fmla="*/ 937 h 1062"/>
                <a:gd name="T68" fmla="*/ 756 w 4486"/>
                <a:gd name="T69" fmla="*/ 943 h 1062"/>
                <a:gd name="T70" fmla="*/ 1046 w 4486"/>
                <a:gd name="T71" fmla="*/ 943 h 1062"/>
                <a:gd name="T72" fmla="*/ 4020 w 4486"/>
                <a:gd name="T73" fmla="*/ 1036 h 1062"/>
                <a:gd name="T74" fmla="*/ 3436 w 4486"/>
                <a:gd name="T75" fmla="*/ 1018 h 1062"/>
                <a:gd name="T76" fmla="*/ 2541 w 4486"/>
                <a:gd name="T77" fmla="*/ 991 h 1062"/>
                <a:gd name="T78" fmla="*/ 2055 w 4486"/>
                <a:gd name="T79" fmla="*/ 973 h 1062"/>
                <a:gd name="T80" fmla="*/ 1538 w 4486"/>
                <a:gd name="T81" fmla="*/ 958 h 1062"/>
                <a:gd name="T82" fmla="*/ 927 w 4486"/>
                <a:gd name="T83" fmla="*/ 939 h 1062"/>
                <a:gd name="T84" fmla="*/ 817 w 4486"/>
                <a:gd name="T85" fmla="*/ 946 h 1062"/>
                <a:gd name="T86" fmla="*/ 1232 w 4486"/>
                <a:gd name="T87" fmla="*/ 966 h 1062"/>
                <a:gd name="T88" fmla="*/ 1496 w 4486"/>
                <a:gd name="T89" fmla="*/ 974 h 1062"/>
                <a:gd name="T90" fmla="*/ 1946 w 4486"/>
                <a:gd name="T91" fmla="*/ 989 h 1062"/>
                <a:gd name="T92" fmla="*/ 2125 w 4486"/>
                <a:gd name="T93" fmla="*/ 992 h 1062"/>
                <a:gd name="T94" fmla="*/ 2545 w 4486"/>
                <a:gd name="T95" fmla="*/ 1004 h 1062"/>
                <a:gd name="T96" fmla="*/ 3022 w 4486"/>
                <a:gd name="T97" fmla="*/ 1022 h 1062"/>
                <a:gd name="T98" fmla="*/ 3305 w 4486"/>
                <a:gd name="T99" fmla="*/ 1029 h 1062"/>
                <a:gd name="T100" fmla="*/ 3592 w 4486"/>
                <a:gd name="T101" fmla="*/ 1030 h 1062"/>
                <a:gd name="T102" fmla="*/ 4093 w 4486"/>
                <a:gd name="T103" fmla="*/ 1053 h 1062"/>
                <a:gd name="T104" fmla="*/ 2102 w 4486"/>
                <a:gd name="T105" fmla="*/ 985 h 1062"/>
                <a:gd name="T106" fmla="*/ 2462 w 4486"/>
                <a:gd name="T107" fmla="*/ 1010 h 1062"/>
                <a:gd name="T108" fmla="*/ 395 w 4486"/>
                <a:gd name="T109" fmla="*/ 924 h 1062"/>
                <a:gd name="T110" fmla="*/ 274 w 4486"/>
                <a:gd name="T111" fmla="*/ 919 h 1062"/>
                <a:gd name="T112" fmla="*/ 631 w 4486"/>
                <a:gd name="T113" fmla="*/ 931 h 1062"/>
                <a:gd name="T114" fmla="*/ 557 w 4486"/>
                <a:gd name="T115" fmla="*/ 929 h 1062"/>
                <a:gd name="T116" fmla="*/ 590 w 4486"/>
                <a:gd name="T117" fmla="*/ 940 h 1062"/>
                <a:gd name="T118" fmla="*/ 556 w 4486"/>
                <a:gd name="T119" fmla="*/ 929 h 1062"/>
                <a:gd name="T120" fmla="*/ 329 w 4486"/>
                <a:gd name="T121" fmla="*/ 926 h 1062"/>
                <a:gd name="T122" fmla="*/ 396 w 4486"/>
                <a:gd name="T123" fmla="*/ 931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486" h="1062">
                  <a:moveTo>
                    <a:pt x="1864" y="100"/>
                  </a:moveTo>
                  <a:cubicBezTo>
                    <a:pt x="1863" y="100"/>
                    <a:pt x="1862" y="100"/>
                    <a:pt x="1861" y="100"/>
                  </a:cubicBezTo>
                  <a:cubicBezTo>
                    <a:pt x="1864" y="100"/>
                    <a:pt x="1865" y="100"/>
                    <a:pt x="1864" y="100"/>
                  </a:cubicBezTo>
                  <a:close/>
                  <a:moveTo>
                    <a:pt x="1132" y="124"/>
                  </a:moveTo>
                  <a:cubicBezTo>
                    <a:pt x="1135" y="124"/>
                    <a:pt x="1139" y="124"/>
                    <a:pt x="1142" y="124"/>
                  </a:cubicBezTo>
                  <a:cubicBezTo>
                    <a:pt x="1138" y="124"/>
                    <a:pt x="1135" y="124"/>
                    <a:pt x="1132" y="124"/>
                  </a:cubicBezTo>
                  <a:close/>
                  <a:moveTo>
                    <a:pt x="1861" y="100"/>
                  </a:moveTo>
                  <a:cubicBezTo>
                    <a:pt x="1854" y="101"/>
                    <a:pt x="1854" y="101"/>
                    <a:pt x="1854" y="101"/>
                  </a:cubicBezTo>
                  <a:cubicBezTo>
                    <a:pt x="1857" y="101"/>
                    <a:pt x="1860" y="101"/>
                    <a:pt x="1861" y="100"/>
                  </a:cubicBezTo>
                  <a:close/>
                  <a:moveTo>
                    <a:pt x="1028" y="121"/>
                  </a:moveTo>
                  <a:cubicBezTo>
                    <a:pt x="1027" y="121"/>
                    <a:pt x="1027" y="121"/>
                    <a:pt x="1027" y="121"/>
                  </a:cubicBezTo>
                  <a:cubicBezTo>
                    <a:pt x="1019" y="122"/>
                    <a:pt x="1022" y="122"/>
                    <a:pt x="1028" y="121"/>
                  </a:cubicBezTo>
                  <a:close/>
                  <a:moveTo>
                    <a:pt x="1132" y="124"/>
                  </a:moveTo>
                  <a:cubicBezTo>
                    <a:pt x="1129" y="124"/>
                    <a:pt x="1126" y="124"/>
                    <a:pt x="1123" y="124"/>
                  </a:cubicBezTo>
                  <a:cubicBezTo>
                    <a:pt x="1124" y="124"/>
                    <a:pt x="1127" y="124"/>
                    <a:pt x="1132" y="124"/>
                  </a:cubicBezTo>
                  <a:close/>
                  <a:moveTo>
                    <a:pt x="3215" y="51"/>
                  </a:moveTo>
                  <a:cubicBezTo>
                    <a:pt x="3214" y="47"/>
                    <a:pt x="3214" y="47"/>
                    <a:pt x="3214" y="47"/>
                  </a:cubicBezTo>
                  <a:cubicBezTo>
                    <a:pt x="3210" y="51"/>
                    <a:pt x="3210" y="51"/>
                    <a:pt x="3210" y="51"/>
                  </a:cubicBezTo>
                  <a:cubicBezTo>
                    <a:pt x="3215" y="51"/>
                    <a:pt x="3215" y="51"/>
                    <a:pt x="3215" y="51"/>
                  </a:cubicBezTo>
                  <a:close/>
                  <a:moveTo>
                    <a:pt x="1983" y="97"/>
                  </a:moveTo>
                  <a:cubicBezTo>
                    <a:pt x="1985" y="97"/>
                    <a:pt x="1989" y="97"/>
                    <a:pt x="1993" y="97"/>
                  </a:cubicBezTo>
                  <a:cubicBezTo>
                    <a:pt x="1990" y="97"/>
                    <a:pt x="1987" y="97"/>
                    <a:pt x="1984" y="97"/>
                  </a:cubicBezTo>
                  <a:cubicBezTo>
                    <a:pt x="1984" y="97"/>
                    <a:pt x="1984" y="97"/>
                    <a:pt x="1983" y="97"/>
                  </a:cubicBezTo>
                  <a:close/>
                  <a:moveTo>
                    <a:pt x="3340" y="46"/>
                  </a:moveTo>
                  <a:cubicBezTo>
                    <a:pt x="3339" y="46"/>
                    <a:pt x="3339" y="46"/>
                    <a:pt x="3339" y="46"/>
                  </a:cubicBezTo>
                  <a:cubicBezTo>
                    <a:pt x="3341" y="47"/>
                    <a:pt x="3341" y="47"/>
                    <a:pt x="3340" y="46"/>
                  </a:cubicBezTo>
                  <a:close/>
                  <a:moveTo>
                    <a:pt x="3241" y="58"/>
                  </a:moveTo>
                  <a:cubicBezTo>
                    <a:pt x="3235" y="58"/>
                    <a:pt x="3233" y="57"/>
                    <a:pt x="3231" y="57"/>
                  </a:cubicBezTo>
                  <a:cubicBezTo>
                    <a:pt x="3230" y="58"/>
                    <a:pt x="3233" y="58"/>
                    <a:pt x="3241" y="58"/>
                  </a:cubicBezTo>
                  <a:close/>
                  <a:moveTo>
                    <a:pt x="3413" y="33"/>
                  </a:moveTo>
                  <a:cubicBezTo>
                    <a:pt x="3414" y="34"/>
                    <a:pt x="3416" y="34"/>
                    <a:pt x="3418" y="34"/>
                  </a:cubicBezTo>
                  <a:cubicBezTo>
                    <a:pt x="3425" y="33"/>
                    <a:pt x="3432" y="33"/>
                    <a:pt x="3441" y="33"/>
                  </a:cubicBezTo>
                  <a:cubicBezTo>
                    <a:pt x="3432" y="32"/>
                    <a:pt x="3422" y="32"/>
                    <a:pt x="3413" y="33"/>
                  </a:cubicBezTo>
                  <a:close/>
                  <a:moveTo>
                    <a:pt x="2843" y="69"/>
                  </a:moveTo>
                  <a:cubicBezTo>
                    <a:pt x="2843" y="69"/>
                    <a:pt x="2844" y="69"/>
                    <a:pt x="2845" y="69"/>
                  </a:cubicBezTo>
                  <a:cubicBezTo>
                    <a:pt x="2844" y="69"/>
                    <a:pt x="2844" y="69"/>
                    <a:pt x="2843" y="69"/>
                  </a:cubicBezTo>
                  <a:close/>
                  <a:moveTo>
                    <a:pt x="3466" y="33"/>
                  </a:moveTo>
                  <a:cubicBezTo>
                    <a:pt x="3441" y="33"/>
                    <a:pt x="3441" y="33"/>
                    <a:pt x="3441" y="33"/>
                  </a:cubicBezTo>
                  <a:cubicBezTo>
                    <a:pt x="3453" y="33"/>
                    <a:pt x="3463" y="35"/>
                    <a:pt x="3466" y="33"/>
                  </a:cubicBezTo>
                  <a:close/>
                  <a:moveTo>
                    <a:pt x="1995" y="97"/>
                  </a:moveTo>
                  <a:cubicBezTo>
                    <a:pt x="1976" y="99"/>
                    <a:pt x="1976" y="99"/>
                    <a:pt x="1976" y="99"/>
                  </a:cubicBezTo>
                  <a:cubicBezTo>
                    <a:pt x="1988" y="101"/>
                    <a:pt x="2003" y="100"/>
                    <a:pt x="2025" y="101"/>
                  </a:cubicBezTo>
                  <a:cubicBezTo>
                    <a:pt x="2020" y="100"/>
                    <a:pt x="1982" y="98"/>
                    <a:pt x="2003" y="96"/>
                  </a:cubicBezTo>
                  <a:cubicBezTo>
                    <a:pt x="2001" y="96"/>
                    <a:pt x="1997" y="96"/>
                    <a:pt x="1993" y="97"/>
                  </a:cubicBezTo>
                  <a:cubicBezTo>
                    <a:pt x="1994" y="97"/>
                    <a:pt x="1994" y="97"/>
                    <a:pt x="1995" y="97"/>
                  </a:cubicBezTo>
                  <a:close/>
                  <a:moveTo>
                    <a:pt x="2639" y="74"/>
                  </a:moveTo>
                  <a:cubicBezTo>
                    <a:pt x="2639" y="74"/>
                    <a:pt x="2639" y="74"/>
                    <a:pt x="2639" y="74"/>
                  </a:cubicBezTo>
                  <a:cubicBezTo>
                    <a:pt x="2637" y="74"/>
                    <a:pt x="2635" y="74"/>
                    <a:pt x="2634" y="74"/>
                  </a:cubicBezTo>
                  <a:cubicBezTo>
                    <a:pt x="2634" y="74"/>
                    <a:pt x="2634" y="74"/>
                    <a:pt x="2639" y="74"/>
                  </a:cubicBezTo>
                  <a:close/>
                  <a:moveTo>
                    <a:pt x="2400" y="73"/>
                  </a:moveTo>
                  <a:cubicBezTo>
                    <a:pt x="2398" y="73"/>
                    <a:pt x="2397" y="73"/>
                    <a:pt x="2396" y="74"/>
                  </a:cubicBezTo>
                  <a:cubicBezTo>
                    <a:pt x="2397" y="74"/>
                    <a:pt x="2399" y="74"/>
                    <a:pt x="2400" y="73"/>
                  </a:cubicBezTo>
                  <a:close/>
                  <a:moveTo>
                    <a:pt x="1918" y="99"/>
                  </a:moveTo>
                  <a:cubicBezTo>
                    <a:pt x="1920" y="98"/>
                    <a:pt x="1920" y="98"/>
                    <a:pt x="1920" y="98"/>
                  </a:cubicBezTo>
                  <a:cubicBezTo>
                    <a:pt x="1917" y="99"/>
                    <a:pt x="1916" y="99"/>
                    <a:pt x="1918" y="99"/>
                  </a:cubicBezTo>
                  <a:close/>
                  <a:moveTo>
                    <a:pt x="2377" y="82"/>
                  </a:moveTo>
                  <a:cubicBezTo>
                    <a:pt x="2376" y="81"/>
                    <a:pt x="2375" y="81"/>
                    <a:pt x="2375" y="81"/>
                  </a:cubicBezTo>
                  <a:cubicBezTo>
                    <a:pt x="2373" y="81"/>
                    <a:pt x="2373" y="82"/>
                    <a:pt x="2377" y="82"/>
                  </a:cubicBezTo>
                  <a:close/>
                  <a:moveTo>
                    <a:pt x="2361" y="82"/>
                  </a:moveTo>
                  <a:cubicBezTo>
                    <a:pt x="2376" y="84"/>
                    <a:pt x="2376" y="84"/>
                    <a:pt x="2376" y="84"/>
                  </a:cubicBezTo>
                  <a:cubicBezTo>
                    <a:pt x="2369" y="82"/>
                    <a:pt x="2364" y="82"/>
                    <a:pt x="2361" y="82"/>
                  </a:cubicBezTo>
                  <a:close/>
                  <a:moveTo>
                    <a:pt x="3502" y="40"/>
                  </a:moveTo>
                  <a:cubicBezTo>
                    <a:pt x="3482" y="41"/>
                    <a:pt x="3482" y="41"/>
                    <a:pt x="3482" y="41"/>
                  </a:cubicBezTo>
                  <a:cubicBezTo>
                    <a:pt x="3480" y="41"/>
                    <a:pt x="3486" y="42"/>
                    <a:pt x="3493" y="41"/>
                  </a:cubicBezTo>
                  <a:cubicBezTo>
                    <a:pt x="3498" y="41"/>
                    <a:pt x="3505" y="40"/>
                    <a:pt x="3502" y="40"/>
                  </a:cubicBezTo>
                  <a:close/>
                  <a:moveTo>
                    <a:pt x="1674" y="111"/>
                  </a:moveTo>
                  <a:cubicBezTo>
                    <a:pt x="1691" y="111"/>
                    <a:pt x="1691" y="111"/>
                    <a:pt x="1691" y="111"/>
                  </a:cubicBezTo>
                  <a:cubicBezTo>
                    <a:pt x="1679" y="111"/>
                    <a:pt x="1672" y="109"/>
                    <a:pt x="1674" y="111"/>
                  </a:cubicBezTo>
                  <a:close/>
                  <a:moveTo>
                    <a:pt x="1542" y="114"/>
                  </a:moveTo>
                  <a:cubicBezTo>
                    <a:pt x="1556" y="114"/>
                    <a:pt x="1550" y="112"/>
                    <a:pt x="1551" y="111"/>
                  </a:cubicBezTo>
                  <a:cubicBezTo>
                    <a:pt x="1542" y="114"/>
                    <a:pt x="1542" y="114"/>
                    <a:pt x="1542" y="114"/>
                  </a:cubicBezTo>
                  <a:close/>
                  <a:moveTo>
                    <a:pt x="1846" y="103"/>
                  </a:moveTo>
                  <a:cubicBezTo>
                    <a:pt x="1840" y="101"/>
                    <a:pt x="1840" y="101"/>
                    <a:pt x="1840" y="101"/>
                  </a:cubicBezTo>
                  <a:cubicBezTo>
                    <a:pt x="1843" y="103"/>
                    <a:pt x="1843" y="103"/>
                    <a:pt x="1843" y="103"/>
                  </a:cubicBezTo>
                  <a:cubicBezTo>
                    <a:pt x="1846" y="103"/>
                    <a:pt x="1846" y="103"/>
                    <a:pt x="1846" y="103"/>
                  </a:cubicBezTo>
                  <a:close/>
                  <a:moveTo>
                    <a:pt x="13" y="139"/>
                  </a:moveTo>
                  <a:cubicBezTo>
                    <a:pt x="9" y="136"/>
                    <a:pt x="9" y="136"/>
                    <a:pt x="9" y="136"/>
                  </a:cubicBezTo>
                  <a:cubicBezTo>
                    <a:pt x="0" y="139"/>
                    <a:pt x="0" y="139"/>
                    <a:pt x="0" y="139"/>
                  </a:cubicBezTo>
                  <a:cubicBezTo>
                    <a:pt x="3" y="138"/>
                    <a:pt x="10" y="138"/>
                    <a:pt x="13" y="139"/>
                  </a:cubicBezTo>
                  <a:close/>
                  <a:moveTo>
                    <a:pt x="2777" y="71"/>
                  </a:moveTo>
                  <a:cubicBezTo>
                    <a:pt x="2768" y="67"/>
                    <a:pt x="2768" y="67"/>
                    <a:pt x="2768" y="67"/>
                  </a:cubicBezTo>
                  <a:cubicBezTo>
                    <a:pt x="2751" y="74"/>
                    <a:pt x="2751" y="74"/>
                    <a:pt x="2751" y="74"/>
                  </a:cubicBezTo>
                  <a:cubicBezTo>
                    <a:pt x="2762" y="71"/>
                    <a:pt x="2769" y="71"/>
                    <a:pt x="2777" y="71"/>
                  </a:cubicBezTo>
                  <a:close/>
                  <a:moveTo>
                    <a:pt x="2966" y="66"/>
                  </a:moveTo>
                  <a:cubicBezTo>
                    <a:pt x="2969" y="65"/>
                    <a:pt x="2971" y="65"/>
                    <a:pt x="2973" y="65"/>
                  </a:cubicBezTo>
                  <a:cubicBezTo>
                    <a:pt x="2969" y="65"/>
                    <a:pt x="2967" y="65"/>
                    <a:pt x="2966" y="66"/>
                  </a:cubicBezTo>
                  <a:close/>
                  <a:moveTo>
                    <a:pt x="2966" y="66"/>
                  </a:moveTo>
                  <a:cubicBezTo>
                    <a:pt x="2952" y="67"/>
                    <a:pt x="2945" y="67"/>
                    <a:pt x="2952" y="69"/>
                  </a:cubicBezTo>
                  <a:cubicBezTo>
                    <a:pt x="2975" y="69"/>
                    <a:pt x="2957" y="67"/>
                    <a:pt x="2978" y="67"/>
                  </a:cubicBezTo>
                  <a:cubicBezTo>
                    <a:pt x="2983" y="66"/>
                    <a:pt x="2961" y="67"/>
                    <a:pt x="2966" y="66"/>
                  </a:cubicBezTo>
                  <a:close/>
                  <a:moveTo>
                    <a:pt x="2044" y="100"/>
                  </a:moveTo>
                  <a:cubicBezTo>
                    <a:pt x="2045" y="99"/>
                    <a:pt x="2045" y="99"/>
                    <a:pt x="2045" y="99"/>
                  </a:cubicBezTo>
                  <a:cubicBezTo>
                    <a:pt x="2043" y="98"/>
                    <a:pt x="2040" y="98"/>
                    <a:pt x="2033" y="98"/>
                  </a:cubicBezTo>
                  <a:cubicBezTo>
                    <a:pt x="2044" y="100"/>
                    <a:pt x="2044" y="100"/>
                    <a:pt x="2044" y="100"/>
                  </a:cubicBezTo>
                  <a:close/>
                  <a:moveTo>
                    <a:pt x="2946" y="46"/>
                  </a:moveTo>
                  <a:cubicBezTo>
                    <a:pt x="2949" y="47"/>
                    <a:pt x="2949" y="47"/>
                    <a:pt x="2949" y="47"/>
                  </a:cubicBezTo>
                  <a:cubicBezTo>
                    <a:pt x="2969" y="47"/>
                    <a:pt x="2969" y="47"/>
                    <a:pt x="2969" y="47"/>
                  </a:cubicBezTo>
                  <a:cubicBezTo>
                    <a:pt x="2957" y="46"/>
                    <a:pt x="2944" y="44"/>
                    <a:pt x="2946" y="46"/>
                  </a:cubicBezTo>
                  <a:close/>
                  <a:moveTo>
                    <a:pt x="2385" y="75"/>
                  </a:moveTo>
                  <a:cubicBezTo>
                    <a:pt x="2386" y="75"/>
                    <a:pt x="2387" y="75"/>
                    <a:pt x="2388" y="76"/>
                  </a:cubicBezTo>
                  <a:cubicBezTo>
                    <a:pt x="2391" y="75"/>
                    <a:pt x="2394" y="74"/>
                    <a:pt x="2396" y="74"/>
                  </a:cubicBezTo>
                  <a:cubicBezTo>
                    <a:pt x="2393" y="74"/>
                    <a:pt x="2389" y="75"/>
                    <a:pt x="2385" y="75"/>
                  </a:cubicBezTo>
                  <a:close/>
                  <a:moveTo>
                    <a:pt x="4479" y="2"/>
                  </a:moveTo>
                  <a:cubicBezTo>
                    <a:pt x="4486" y="2"/>
                    <a:pt x="4484" y="1"/>
                    <a:pt x="4485" y="0"/>
                  </a:cubicBezTo>
                  <a:cubicBezTo>
                    <a:pt x="4473" y="1"/>
                    <a:pt x="4480" y="3"/>
                    <a:pt x="4479" y="2"/>
                  </a:cubicBezTo>
                  <a:close/>
                  <a:moveTo>
                    <a:pt x="55" y="150"/>
                  </a:moveTo>
                  <a:cubicBezTo>
                    <a:pt x="75" y="146"/>
                    <a:pt x="107" y="154"/>
                    <a:pt x="139" y="148"/>
                  </a:cubicBezTo>
                  <a:cubicBezTo>
                    <a:pt x="146" y="148"/>
                    <a:pt x="133" y="149"/>
                    <a:pt x="137" y="150"/>
                  </a:cubicBezTo>
                  <a:cubicBezTo>
                    <a:pt x="145" y="148"/>
                    <a:pt x="154" y="148"/>
                    <a:pt x="174" y="148"/>
                  </a:cubicBezTo>
                  <a:cubicBezTo>
                    <a:pt x="172" y="148"/>
                    <a:pt x="172" y="148"/>
                    <a:pt x="172" y="148"/>
                  </a:cubicBezTo>
                  <a:cubicBezTo>
                    <a:pt x="223" y="146"/>
                    <a:pt x="245" y="147"/>
                    <a:pt x="302" y="147"/>
                  </a:cubicBezTo>
                  <a:cubicBezTo>
                    <a:pt x="298" y="145"/>
                    <a:pt x="298" y="145"/>
                    <a:pt x="298" y="145"/>
                  </a:cubicBezTo>
                  <a:cubicBezTo>
                    <a:pt x="310" y="145"/>
                    <a:pt x="312" y="145"/>
                    <a:pt x="318" y="146"/>
                  </a:cubicBezTo>
                  <a:cubicBezTo>
                    <a:pt x="332" y="141"/>
                    <a:pt x="284" y="147"/>
                    <a:pt x="296" y="143"/>
                  </a:cubicBezTo>
                  <a:cubicBezTo>
                    <a:pt x="313" y="146"/>
                    <a:pt x="383" y="140"/>
                    <a:pt x="394" y="145"/>
                  </a:cubicBezTo>
                  <a:cubicBezTo>
                    <a:pt x="413" y="144"/>
                    <a:pt x="389" y="143"/>
                    <a:pt x="408" y="141"/>
                  </a:cubicBezTo>
                  <a:cubicBezTo>
                    <a:pt x="413" y="143"/>
                    <a:pt x="413" y="143"/>
                    <a:pt x="413" y="143"/>
                  </a:cubicBezTo>
                  <a:cubicBezTo>
                    <a:pt x="418" y="140"/>
                    <a:pt x="418" y="140"/>
                    <a:pt x="418" y="140"/>
                  </a:cubicBezTo>
                  <a:cubicBezTo>
                    <a:pt x="430" y="140"/>
                    <a:pt x="436" y="143"/>
                    <a:pt x="437" y="144"/>
                  </a:cubicBezTo>
                  <a:cubicBezTo>
                    <a:pt x="425" y="144"/>
                    <a:pt x="425" y="144"/>
                    <a:pt x="425" y="144"/>
                  </a:cubicBezTo>
                  <a:cubicBezTo>
                    <a:pt x="440" y="145"/>
                    <a:pt x="466" y="143"/>
                    <a:pt x="474" y="143"/>
                  </a:cubicBezTo>
                  <a:cubicBezTo>
                    <a:pt x="458" y="143"/>
                    <a:pt x="458" y="143"/>
                    <a:pt x="458" y="143"/>
                  </a:cubicBezTo>
                  <a:cubicBezTo>
                    <a:pt x="509" y="139"/>
                    <a:pt x="573" y="139"/>
                    <a:pt x="622" y="135"/>
                  </a:cubicBezTo>
                  <a:cubicBezTo>
                    <a:pt x="619" y="134"/>
                    <a:pt x="619" y="134"/>
                    <a:pt x="619" y="134"/>
                  </a:cubicBezTo>
                  <a:cubicBezTo>
                    <a:pt x="657" y="131"/>
                    <a:pt x="649" y="134"/>
                    <a:pt x="691" y="132"/>
                  </a:cubicBezTo>
                  <a:cubicBezTo>
                    <a:pt x="690" y="133"/>
                    <a:pt x="690" y="133"/>
                    <a:pt x="690" y="133"/>
                  </a:cubicBezTo>
                  <a:cubicBezTo>
                    <a:pt x="698" y="131"/>
                    <a:pt x="709" y="131"/>
                    <a:pt x="721" y="130"/>
                  </a:cubicBezTo>
                  <a:cubicBezTo>
                    <a:pt x="710" y="132"/>
                    <a:pt x="740" y="132"/>
                    <a:pt x="727" y="133"/>
                  </a:cubicBezTo>
                  <a:cubicBezTo>
                    <a:pt x="768" y="130"/>
                    <a:pt x="747" y="131"/>
                    <a:pt x="774" y="127"/>
                  </a:cubicBezTo>
                  <a:cubicBezTo>
                    <a:pt x="781" y="129"/>
                    <a:pt x="781" y="129"/>
                    <a:pt x="781" y="129"/>
                  </a:cubicBezTo>
                  <a:cubicBezTo>
                    <a:pt x="790" y="127"/>
                    <a:pt x="791" y="126"/>
                    <a:pt x="812" y="125"/>
                  </a:cubicBezTo>
                  <a:cubicBezTo>
                    <a:pt x="794" y="127"/>
                    <a:pt x="825" y="127"/>
                    <a:pt x="806" y="129"/>
                  </a:cubicBezTo>
                  <a:cubicBezTo>
                    <a:pt x="850" y="131"/>
                    <a:pt x="871" y="124"/>
                    <a:pt x="891" y="128"/>
                  </a:cubicBezTo>
                  <a:cubicBezTo>
                    <a:pt x="911" y="124"/>
                    <a:pt x="853" y="127"/>
                    <a:pt x="864" y="126"/>
                  </a:cubicBezTo>
                  <a:cubicBezTo>
                    <a:pt x="855" y="125"/>
                    <a:pt x="881" y="122"/>
                    <a:pt x="895" y="122"/>
                  </a:cubicBezTo>
                  <a:cubicBezTo>
                    <a:pt x="908" y="122"/>
                    <a:pt x="918" y="126"/>
                    <a:pt x="949" y="126"/>
                  </a:cubicBezTo>
                  <a:cubicBezTo>
                    <a:pt x="948" y="126"/>
                    <a:pt x="948" y="126"/>
                    <a:pt x="947" y="126"/>
                  </a:cubicBezTo>
                  <a:cubicBezTo>
                    <a:pt x="950" y="126"/>
                    <a:pt x="950" y="126"/>
                    <a:pt x="954" y="126"/>
                  </a:cubicBezTo>
                  <a:cubicBezTo>
                    <a:pt x="952" y="126"/>
                    <a:pt x="951" y="126"/>
                    <a:pt x="949" y="126"/>
                  </a:cubicBezTo>
                  <a:cubicBezTo>
                    <a:pt x="961" y="127"/>
                    <a:pt x="974" y="124"/>
                    <a:pt x="989" y="125"/>
                  </a:cubicBezTo>
                  <a:cubicBezTo>
                    <a:pt x="998" y="123"/>
                    <a:pt x="1010" y="125"/>
                    <a:pt x="1012" y="122"/>
                  </a:cubicBezTo>
                  <a:cubicBezTo>
                    <a:pt x="980" y="123"/>
                    <a:pt x="980" y="123"/>
                    <a:pt x="980" y="123"/>
                  </a:cubicBezTo>
                  <a:cubicBezTo>
                    <a:pt x="998" y="122"/>
                    <a:pt x="1015" y="118"/>
                    <a:pt x="1046" y="119"/>
                  </a:cubicBezTo>
                  <a:cubicBezTo>
                    <a:pt x="1043" y="120"/>
                    <a:pt x="1034" y="121"/>
                    <a:pt x="1028" y="121"/>
                  </a:cubicBezTo>
                  <a:cubicBezTo>
                    <a:pt x="1037" y="122"/>
                    <a:pt x="1045" y="120"/>
                    <a:pt x="1054" y="121"/>
                  </a:cubicBezTo>
                  <a:cubicBezTo>
                    <a:pt x="1052" y="124"/>
                    <a:pt x="1015" y="123"/>
                    <a:pt x="995" y="126"/>
                  </a:cubicBezTo>
                  <a:cubicBezTo>
                    <a:pt x="1005" y="127"/>
                    <a:pt x="1033" y="122"/>
                    <a:pt x="1023" y="126"/>
                  </a:cubicBezTo>
                  <a:cubicBezTo>
                    <a:pt x="1037" y="121"/>
                    <a:pt x="1058" y="126"/>
                    <a:pt x="1081" y="122"/>
                  </a:cubicBezTo>
                  <a:cubicBezTo>
                    <a:pt x="1080" y="123"/>
                    <a:pt x="1080" y="123"/>
                    <a:pt x="1080" y="123"/>
                  </a:cubicBezTo>
                  <a:cubicBezTo>
                    <a:pt x="1084" y="123"/>
                    <a:pt x="1091" y="122"/>
                    <a:pt x="1098" y="122"/>
                  </a:cubicBezTo>
                  <a:cubicBezTo>
                    <a:pt x="1086" y="125"/>
                    <a:pt x="1086" y="125"/>
                    <a:pt x="1086" y="125"/>
                  </a:cubicBezTo>
                  <a:cubicBezTo>
                    <a:pt x="1098" y="123"/>
                    <a:pt x="1110" y="124"/>
                    <a:pt x="1123" y="124"/>
                  </a:cubicBezTo>
                  <a:cubicBezTo>
                    <a:pt x="1116" y="123"/>
                    <a:pt x="1128" y="122"/>
                    <a:pt x="1116" y="121"/>
                  </a:cubicBezTo>
                  <a:cubicBezTo>
                    <a:pt x="1164" y="117"/>
                    <a:pt x="1145" y="125"/>
                    <a:pt x="1195" y="123"/>
                  </a:cubicBezTo>
                  <a:cubicBezTo>
                    <a:pt x="1187" y="123"/>
                    <a:pt x="1171" y="122"/>
                    <a:pt x="1182" y="121"/>
                  </a:cubicBezTo>
                  <a:cubicBezTo>
                    <a:pt x="1192" y="121"/>
                    <a:pt x="1205" y="121"/>
                    <a:pt x="1212" y="122"/>
                  </a:cubicBezTo>
                  <a:cubicBezTo>
                    <a:pt x="1247" y="121"/>
                    <a:pt x="1206" y="120"/>
                    <a:pt x="1221" y="119"/>
                  </a:cubicBezTo>
                  <a:cubicBezTo>
                    <a:pt x="1234" y="121"/>
                    <a:pt x="1239" y="117"/>
                    <a:pt x="1254" y="116"/>
                  </a:cubicBezTo>
                  <a:cubicBezTo>
                    <a:pt x="1255" y="118"/>
                    <a:pt x="1255" y="118"/>
                    <a:pt x="1255" y="118"/>
                  </a:cubicBezTo>
                  <a:cubicBezTo>
                    <a:pt x="1295" y="118"/>
                    <a:pt x="1265" y="114"/>
                    <a:pt x="1302" y="114"/>
                  </a:cubicBezTo>
                  <a:cubicBezTo>
                    <a:pt x="1286" y="117"/>
                    <a:pt x="1286" y="117"/>
                    <a:pt x="1286" y="117"/>
                  </a:cubicBezTo>
                  <a:cubicBezTo>
                    <a:pt x="1305" y="116"/>
                    <a:pt x="1305" y="116"/>
                    <a:pt x="1305" y="116"/>
                  </a:cubicBezTo>
                  <a:cubicBezTo>
                    <a:pt x="1301" y="118"/>
                    <a:pt x="1301" y="118"/>
                    <a:pt x="1301" y="118"/>
                  </a:cubicBezTo>
                  <a:cubicBezTo>
                    <a:pt x="1322" y="116"/>
                    <a:pt x="1328" y="116"/>
                    <a:pt x="1349" y="116"/>
                  </a:cubicBezTo>
                  <a:cubicBezTo>
                    <a:pt x="1344" y="115"/>
                    <a:pt x="1351" y="112"/>
                    <a:pt x="1369" y="111"/>
                  </a:cubicBezTo>
                  <a:cubicBezTo>
                    <a:pt x="1381" y="112"/>
                    <a:pt x="1362" y="114"/>
                    <a:pt x="1388" y="112"/>
                  </a:cubicBezTo>
                  <a:cubicBezTo>
                    <a:pt x="1382" y="115"/>
                    <a:pt x="1376" y="116"/>
                    <a:pt x="1365" y="115"/>
                  </a:cubicBezTo>
                  <a:cubicBezTo>
                    <a:pt x="1364" y="116"/>
                    <a:pt x="1359" y="116"/>
                    <a:pt x="1358" y="117"/>
                  </a:cubicBezTo>
                  <a:cubicBezTo>
                    <a:pt x="1371" y="118"/>
                    <a:pt x="1391" y="116"/>
                    <a:pt x="1400" y="116"/>
                  </a:cubicBezTo>
                  <a:cubicBezTo>
                    <a:pt x="1390" y="116"/>
                    <a:pt x="1390" y="116"/>
                    <a:pt x="1390" y="116"/>
                  </a:cubicBezTo>
                  <a:cubicBezTo>
                    <a:pt x="1427" y="111"/>
                    <a:pt x="1427" y="111"/>
                    <a:pt x="1427" y="111"/>
                  </a:cubicBezTo>
                  <a:cubicBezTo>
                    <a:pt x="1433" y="112"/>
                    <a:pt x="1428" y="112"/>
                    <a:pt x="1424" y="114"/>
                  </a:cubicBezTo>
                  <a:cubicBezTo>
                    <a:pt x="1431" y="114"/>
                    <a:pt x="1436" y="112"/>
                    <a:pt x="1447" y="111"/>
                  </a:cubicBezTo>
                  <a:cubicBezTo>
                    <a:pt x="1445" y="114"/>
                    <a:pt x="1445" y="115"/>
                    <a:pt x="1430" y="116"/>
                  </a:cubicBezTo>
                  <a:cubicBezTo>
                    <a:pt x="1465" y="114"/>
                    <a:pt x="1465" y="114"/>
                    <a:pt x="1465" y="114"/>
                  </a:cubicBezTo>
                  <a:cubicBezTo>
                    <a:pt x="1467" y="114"/>
                    <a:pt x="1483" y="115"/>
                    <a:pt x="1478" y="116"/>
                  </a:cubicBezTo>
                  <a:cubicBezTo>
                    <a:pt x="1498" y="116"/>
                    <a:pt x="1526" y="110"/>
                    <a:pt x="1552" y="111"/>
                  </a:cubicBezTo>
                  <a:cubicBezTo>
                    <a:pt x="1553" y="111"/>
                    <a:pt x="1556" y="110"/>
                    <a:pt x="1561" y="110"/>
                  </a:cubicBezTo>
                  <a:cubicBezTo>
                    <a:pt x="1586" y="109"/>
                    <a:pt x="1607" y="111"/>
                    <a:pt x="1636" y="108"/>
                  </a:cubicBezTo>
                  <a:cubicBezTo>
                    <a:pt x="1652" y="110"/>
                    <a:pt x="1652" y="110"/>
                    <a:pt x="1652" y="110"/>
                  </a:cubicBezTo>
                  <a:cubicBezTo>
                    <a:pt x="1675" y="109"/>
                    <a:pt x="1630" y="107"/>
                    <a:pt x="1668" y="105"/>
                  </a:cubicBezTo>
                  <a:cubicBezTo>
                    <a:pt x="1694" y="103"/>
                    <a:pt x="1677" y="107"/>
                    <a:pt x="1687" y="108"/>
                  </a:cubicBezTo>
                  <a:cubicBezTo>
                    <a:pt x="1700" y="106"/>
                    <a:pt x="1723" y="102"/>
                    <a:pt x="1747" y="104"/>
                  </a:cubicBezTo>
                  <a:cubicBezTo>
                    <a:pt x="1739" y="105"/>
                    <a:pt x="1733" y="104"/>
                    <a:pt x="1725" y="105"/>
                  </a:cubicBezTo>
                  <a:cubicBezTo>
                    <a:pt x="1744" y="106"/>
                    <a:pt x="1744" y="106"/>
                    <a:pt x="1744" y="106"/>
                  </a:cubicBezTo>
                  <a:cubicBezTo>
                    <a:pt x="1722" y="109"/>
                    <a:pt x="1705" y="109"/>
                    <a:pt x="1723" y="110"/>
                  </a:cubicBezTo>
                  <a:cubicBezTo>
                    <a:pt x="1725" y="105"/>
                    <a:pt x="1795" y="108"/>
                    <a:pt x="1797" y="102"/>
                  </a:cubicBezTo>
                  <a:cubicBezTo>
                    <a:pt x="1810" y="103"/>
                    <a:pt x="1810" y="103"/>
                    <a:pt x="1810" y="103"/>
                  </a:cubicBezTo>
                  <a:cubicBezTo>
                    <a:pt x="1806" y="103"/>
                    <a:pt x="1806" y="103"/>
                    <a:pt x="1802" y="103"/>
                  </a:cubicBezTo>
                  <a:cubicBezTo>
                    <a:pt x="1826" y="105"/>
                    <a:pt x="1820" y="99"/>
                    <a:pt x="1851" y="99"/>
                  </a:cubicBezTo>
                  <a:cubicBezTo>
                    <a:pt x="1858" y="99"/>
                    <a:pt x="1864" y="99"/>
                    <a:pt x="1864" y="100"/>
                  </a:cubicBezTo>
                  <a:cubicBezTo>
                    <a:pt x="1885" y="98"/>
                    <a:pt x="1885" y="98"/>
                    <a:pt x="1885" y="98"/>
                  </a:cubicBezTo>
                  <a:cubicBezTo>
                    <a:pt x="1891" y="98"/>
                    <a:pt x="1891" y="99"/>
                    <a:pt x="1887" y="99"/>
                  </a:cubicBezTo>
                  <a:cubicBezTo>
                    <a:pt x="1920" y="98"/>
                    <a:pt x="1920" y="98"/>
                    <a:pt x="1920" y="98"/>
                  </a:cubicBezTo>
                  <a:cubicBezTo>
                    <a:pt x="1925" y="97"/>
                    <a:pt x="1937" y="95"/>
                    <a:pt x="1942" y="95"/>
                  </a:cubicBezTo>
                  <a:cubicBezTo>
                    <a:pt x="1952" y="95"/>
                    <a:pt x="1938" y="95"/>
                    <a:pt x="1940" y="96"/>
                  </a:cubicBezTo>
                  <a:cubicBezTo>
                    <a:pt x="1960" y="94"/>
                    <a:pt x="1960" y="94"/>
                    <a:pt x="1960" y="94"/>
                  </a:cubicBezTo>
                  <a:cubicBezTo>
                    <a:pt x="1968" y="95"/>
                    <a:pt x="1952" y="97"/>
                    <a:pt x="1938" y="97"/>
                  </a:cubicBezTo>
                  <a:cubicBezTo>
                    <a:pt x="1955" y="102"/>
                    <a:pt x="1955" y="96"/>
                    <a:pt x="1984" y="97"/>
                  </a:cubicBezTo>
                  <a:cubicBezTo>
                    <a:pt x="1990" y="94"/>
                    <a:pt x="1995" y="95"/>
                    <a:pt x="2003" y="96"/>
                  </a:cubicBezTo>
                  <a:cubicBezTo>
                    <a:pt x="2010" y="96"/>
                    <a:pt x="2018" y="96"/>
                    <a:pt x="2030" y="94"/>
                  </a:cubicBezTo>
                  <a:cubicBezTo>
                    <a:pt x="2030" y="96"/>
                    <a:pt x="2041" y="95"/>
                    <a:pt x="2056" y="95"/>
                  </a:cubicBezTo>
                  <a:cubicBezTo>
                    <a:pt x="2055" y="98"/>
                    <a:pt x="2055" y="98"/>
                    <a:pt x="2055" y="98"/>
                  </a:cubicBezTo>
                  <a:cubicBezTo>
                    <a:pt x="2070" y="96"/>
                    <a:pt x="2069" y="95"/>
                    <a:pt x="2078" y="94"/>
                  </a:cubicBezTo>
                  <a:cubicBezTo>
                    <a:pt x="2095" y="93"/>
                    <a:pt x="2099" y="95"/>
                    <a:pt x="2103" y="97"/>
                  </a:cubicBezTo>
                  <a:cubicBezTo>
                    <a:pt x="2131" y="96"/>
                    <a:pt x="2084" y="94"/>
                    <a:pt x="2117" y="93"/>
                  </a:cubicBezTo>
                  <a:cubicBezTo>
                    <a:pt x="2140" y="93"/>
                    <a:pt x="2156" y="92"/>
                    <a:pt x="2184" y="89"/>
                  </a:cubicBezTo>
                  <a:cubicBezTo>
                    <a:pt x="2200" y="90"/>
                    <a:pt x="2181" y="91"/>
                    <a:pt x="2187" y="91"/>
                  </a:cubicBezTo>
                  <a:cubicBezTo>
                    <a:pt x="2201" y="89"/>
                    <a:pt x="2201" y="89"/>
                    <a:pt x="2201" y="89"/>
                  </a:cubicBezTo>
                  <a:cubicBezTo>
                    <a:pt x="2205" y="89"/>
                    <a:pt x="2203" y="90"/>
                    <a:pt x="2203" y="90"/>
                  </a:cubicBezTo>
                  <a:cubicBezTo>
                    <a:pt x="2215" y="89"/>
                    <a:pt x="2204" y="87"/>
                    <a:pt x="2223" y="86"/>
                  </a:cubicBezTo>
                  <a:cubicBezTo>
                    <a:pt x="2228" y="82"/>
                    <a:pt x="2262" y="89"/>
                    <a:pt x="2285" y="85"/>
                  </a:cubicBezTo>
                  <a:cubicBezTo>
                    <a:pt x="2291" y="86"/>
                    <a:pt x="2282" y="87"/>
                    <a:pt x="2284" y="88"/>
                  </a:cubicBezTo>
                  <a:cubicBezTo>
                    <a:pt x="2316" y="85"/>
                    <a:pt x="2312" y="85"/>
                    <a:pt x="2338" y="81"/>
                  </a:cubicBezTo>
                  <a:cubicBezTo>
                    <a:pt x="2361" y="82"/>
                    <a:pt x="2361" y="82"/>
                    <a:pt x="2361" y="82"/>
                  </a:cubicBezTo>
                  <a:cubicBezTo>
                    <a:pt x="2344" y="80"/>
                    <a:pt x="2365" y="78"/>
                    <a:pt x="2385" y="75"/>
                  </a:cubicBezTo>
                  <a:cubicBezTo>
                    <a:pt x="2379" y="74"/>
                    <a:pt x="2373" y="74"/>
                    <a:pt x="2370" y="73"/>
                  </a:cubicBezTo>
                  <a:cubicBezTo>
                    <a:pt x="2400" y="71"/>
                    <a:pt x="2400" y="71"/>
                    <a:pt x="2400" y="71"/>
                  </a:cubicBezTo>
                  <a:cubicBezTo>
                    <a:pt x="2402" y="72"/>
                    <a:pt x="2402" y="72"/>
                    <a:pt x="2400" y="73"/>
                  </a:cubicBezTo>
                  <a:cubicBezTo>
                    <a:pt x="2400" y="73"/>
                    <a:pt x="2400" y="73"/>
                    <a:pt x="2401" y="73"/>
                  </a:cubicBezTo>
                  <a:cubicBezTo>
                    <a:pt x="2412" y="74"/>
                    <a:pt x="2406" y="75"/>
                    <a:pt x="2399" y="77"/>
                  </a:cubicBezTo>
                  <a:cubicBezTo>
                    <a:pt x="2395" y="76"/>
                    <a:pt x="2392" y="76"/>
                    <a:pt x="2388" y="76"/>
                  </a:cubicBezTo>
                  <a:cubicBezTo>
                    <a:pt x="2381" y="77"/>
                    <a:pt x="2373" y="79"/>
                    <a:pt x="2375" y="81"/>
                  </a:cubicBezTo>
                  <a:cubicBezTo>
                    <a:pt x="2377" y="80"/>
                    <a:pt x="2381" y="80"/>
                    <a:pt x="2385" y="80"/>
                  </a:cubicBezTo>
                  <a:cubicBezTo>
                    <a:pt x="2384" y="80"/>
                    <a:pt x="2382" y="81"/>
                    <a:pt x="2383" y="81"/>
                  </a:cubicBezTo>
                  <a:cubicBezTo>
                    <a:pt x="2384" y="81"/>
                    <a:pt x="2387" y="80"/>
                    <a:pt x="2392" y="80"/>
                  </a:cubicBezTo>
                  <a:cubicBezTo>
                    <a:pt x="2399" y="82"/>
                    <a:pt x="2399" y="82"/>
                    <a:pt x="2399" y="82"/>
                  </a:cubicBezTo>
                  <a:cubicBezTo>
                    <a:pt x="2401" y="81"/>
                    <a:pt x="2401" y="81"/>
                    <a:pt x="2401" y="81"/>
                  </a:cubicBezTo>
                  <a:cubicBezTo>
                    <a:pt x="2439" y="82"/>
                    <a:pt x="2439" y="82"/>
                    <a:pt x="2439" y="82"/>
                  </a:cubicBezTo>
                  <a:cubicBezTo>
                    <a:pt x="2467" y="78"/>
                    <a:pt x="2491" y="73"/>
                    <a:pt x="2535" y="71"/>
                  </a:cubicBezTo>
                  <a:cubicBezTo>
                    <a:pt x="2524" y="73"/>
                    <a:pt x="2533" y="74"/>
                    <a:pt x="2532" y="77"/>
                  </a:cubicBezTo>
                  <a:cubicBezTo>
                    <a:pt x="2520" y="74"/>
                    <a:pt x="2498" y="79"/>
                    <a:pt x="2475" y="79"/>
                  </a:cubicBezTo>
                  <a:cubicBezTo>
                    <a:pt x="2487" y="79"/>
                    <a:pt x="2485" y="80"/>
                    <a:pt x="2482" y="81"/>
                  </a:cubicBezTo>
                  <a:cubicBezTo>
                    <a:pt x="2522" y="77"/>
                    <a:pt x="2522" y="77"/>
                    <a:pt x="2522" y="77"/>
                  </a:cubicBezTo>
                  <a:cubicBezTo>
                    <a:pt x="2521" y="79"/>
                    <a:pt x="2531" y="78"/>
                    <a:pt x="2541" y="79"/>
                  </a:cubicBezTo>
                  <a:cubicBezTo>
                    <a:pt x="2533" y="75"/>
                    <a:pt x="2572" y="75"/>
                    <a:pt x="2588" y="74"/>
                  </a:cubicBezTo>
                  <a:cubicBezTo>
                    <a:pt x="2589" y="75"/>
                    <a:pt x="2585" y="76"/>
                    <a:pt x="2565" y="77"/>
                  </a:cubicBezTo>
                  <a:cubicBezTo>
                    <a:pt x="2587" y="79"/>
                    <a:pt x="2594" y="71"/>
                    <a:pt x="2616" y="73"/>
                  </a:cubicBezTo>
                  <a:cubicBezTo>
                    <a:pt x="2611" y="73"/>
                    <a:pt x="2608" y="73"/>
                    <a:pt x="2606" y="74"/>
                  </a:cubicBezTo>
                  <a:cubicBezTo>
                    <a:pt x="2618" y="72"/>
                    <a:pt x="2645" y="73"/>
                    <a:pt x="2639" y="74"/>
                  </a:cubicBezTo>
                  <a:cubicBezTo>
                    <a:pt x="2673" y="74"/>
                    <a:pt x="2734" y="71"/>
                    <a:pt x="2739" y="68"/>
                  </a:cubicBezTo>
                  <a:cubicBezTo>
                    <a:pt x="2739" y="68"/>
                    <a:pt x="2734" y="72"/>
                    <a:pt x="2732" y="73"/>
                  </a:cubicBezTo>
                  <a:cubicBezTo>
                    <a:pt x="2791" y="59"/>
                    <a:pt x="2791" y="59"/>
                    <a:pt x="2791" y="59"/>
                  </a:cubicBezTo>
                  <a:cubicBezTo>
                    <a:pt x="2785" y="63"/>
                    <a:pt x="2805" y="69"/>
                    <a:pt x="2778" y="71"/>
                  </a:cubicBezTo>
                  <a:cubicBezTo>
                    <a:pt x="2786" y="72"/>
                    <a:pt x="2796" y="72"/>
                    <a:pt x="2812" y="70"/>
                  </a:cubicBezTo>
                  <a:cubicBezTo>
                    <a:pt x="2807" y="70"/>
                    <a:pt x="2799" y="66"/>
                    <a:pt x="2806" y="66"/>
                  </a:cubicBezTo>
                  <a:cubicBezTo>
                    <a:pt x="2825" y="69"/>
                    <a:pt x="2820" y="67"/>
                    <a:pt x="2843" y="69"/>
                  </a:cubicBezTo>
                  <a:cubicBezTo>
                    <a:pt x="2838" y="68"/>
                    <a:pt x="2846" y="64"/>
                    <a:pt x="2858" y="64"/>
                  </a:cubicBezTo>
                  <a:cubicBezTo>
                    <a:pt x="2856" y="65"/>
                    <a:pt x="2859" y="68"/>
                    <a:pt x="2854" y="69"/>
                  </a:cubicBezTo>
                  <a:cubicBezTo>
                    <a:pt x="2884" y="64"/>
                    <a:pt x="2884" y="64"/>
                    <a:pt x="2884" y="64"/>
                  </a:cubicBezTo>
                  <a:cubicBezTo>
                    <a:pt x="2879" y="65"/>
                    <a:pt x="2885" y="68"/>
                    <a:pt x="2891" y="69"/>
                  </a:cubicBezTo>
                  <a:cubicBezTo>
                    <a:pt x="2888" y="68"/>
                    <a:pt x="2919" y="68"/>
                    <a:pt x="2927" y="67"/>
                  </a:cubicBezTo>
                  <a:cubicBezTo>
                    <a:pt x="2914" y="66"/>
                    <a:pt x="2914" y="66"/>
                    <a:pt x="2914" y="66"/>
                  </a:cubicBezTo>
                  <a:cubicBezTo>
                    <a:pt x="2949" y="66"/>
                    <a:pt x="2948" y="59"/>
                    <a:pt x="2983" y="58"/>
                  </a:cubicBezTo>
                  <a:cubicBezTo>
                    <a:pt x="2979" y="59"/>
                    <a:pt x="2973" y="64"/>
                    <a:pt x="2991" y="64"/>
                  </a:cubicBezTo>
                  <a:cubicBezTo>
                    <a:pt x="2999" y="62"/>
                    <a:pt x="3027" y="51"/>
                    <a:pt x="3058" y="49"/>
                  </a:cubicBezTo>
                  <a:cubicBezTo>
                    <a:pt x="3064" y="50"/>
                    <a:pt x="3064" y="50"/>
                    <a:pt x="3064" y="50"/>
                  </a:cubicBezTo>
                  <a:cubicBezTo>
                    <a:pt x="3088" y="48"/>
                    <a:pt x="3088" y="48"/>
                    <a:pt x="3088" y="48"/>
                  </a:cubicBezTo>
                  <a:cubicBezTo>
                    <a:pt x="3073" y="51"/>
                    <a:pt x="3031" y="61"/>
                    <a:pt x="3009" y="64"/>
                  </a:cubicBezTo>
                  <a:cubicBezTo>
                    <a:pt x="3022" y="65"/>
                    <a:pt x="3013" y="66"/>
                    <a:pt x="3032" y="65"/>
                  </a:cubicBezTo>
                  <a:cubicBezTo>
                    <a:pt x="3039" y="66"/>
                    <a:pt x="3022" y="67"/>
                    <a:pt x="3016" y="68"/>
                  </a:cubicBezTo>
                  <a:cubicBezTo>
                    <a:pt x="3062" y="67"/>
                    <a:pt x="3062" y="67"/>
                    <a:pt x="3062" y="67"/>
                  </a:cubicBezTo>
                  <a:cubicBezTo>
                    <a:pt x="3060" y="64"/>
                    <a:pt x="3097" y="63"/>
                    <a:pt x="3095" y="61"/>
                  </a:cubicBezTo>
                  <a:cubicBezTo>
                    <a:pt x="3045" y="65"/>
                    <a:pt x="3045" y="65"/>
                    <a:pt x="3045" y="65"/>
                  </a:cubicBezTo>
                  <a:cubicBezTo>
                    <a:pt x="3043" y="63"/>
                    <a:pt x="3074" y="57"/>
                    <a:pt x="3107" y="56"/>
                  </a:cubicBezTo>
                  <a:cubicBezTo>
                    <a:pt x="3115" y="57"/>
                    <a:pt x="3101" y="61"/>
                    <a:pt x="3101" y="62"/>
                  </a:cubicBezTo>
                  <a:cubicBezTo>
                    <a:pt x="3106" y="61"/>
                    <a:pt x="3132" y="60"/>
                    <a:pt x="3135" y="60"/>
                  </a:cubicBezTo>
                  <a:cubicBezTo>
                    <a:pt x="3122" y="62"/>
                    <a:pt x="3122" y="62"/>
                    <a:pt x="3122" y="62"/>
                  </a:cubicBezTo>
                  <a:cubicBezTo>
                    <a:pt x="3140" y="63"/>
                    <a:pt x="3151" y="58"/>
                    <a:pt x="3173" y="60"/>
                  </a:cubicBezTo>
                  <a:cubicBezTo>
                    <a:pt x="3181" y="60"/>
                    <a:pt x="3196" y="62"/>
                    <a:pt x="3197" y="61"/>
                  </a:cubicBezTo>
                  <a:cubicBezTo>
                    <a:pt x="3185" y="58"/>
                    <a:pt x="3182" y="48"/>
                    <a:pt x="3190" y="45"/>
                  </a:cubicBezTo>
                  <a:cubicBezTo>
                    <a:pt x="3193" y="45"/>
                    <a:pt x="3230" y="47"/>
                    <a:pt x="3238" y="48"/>
                  </a:cubicBezTo>
                  <a:cubicBezTo>
                    <a:pt x="3251" y="50"/>
                    <a:pt x="3220" y="55"/>
                    <a:pt x="3231" y="57"/>
                  </a:cubicBezTo>
                  <a:cubicBezTo>
                    <a:pt x="3231" y="56"/>
                    <a:pt x="3238" y="55"/>
                    <a:pt x="3241" y="55"/>
                  </a:cubicBezTo>
                  <a:cubicBezTo>
                    <a:pt x="3249" y="55"/>
                    <a:pt x="3237" y="57"/>
                    <a:pt x="3255" y="56"/>
                  </a:cubicBezTo>
                  <a:cubicBezTo>
                    <a:pt x="3258" y="53"/>
                    <a:pt x="3290" y="56"/>
                    <a:pt x="3263" y="53"/>
                  </a:cubicBezTo>
                  <a:cubicBezTo>
                    <a:pt x="3280" y="52"/>
                    <a:pt x="3281" y="53"/>
                    <a:pt x="3301" y="52"/>
                  </a:cubicBezTo>
                  <a:cubicBezTo>
                    <a:pt x="3294" y="51"/>
                    <a:pt x="3318" y="46"/>
                    <a:pt x="3335" y="45"/>
                  </a:cubicBezTo>
                  <a:cubicBezTo>
                    <a:pt x="3334" y="45"/>
                    <a:pt x="3338" y="46"/>
                    <a:pt x="3340" y="46"/>
                  </a:cubicBezTo>
                  <a:cubicBezTo>
                    <a:pt x="3374" y="46"/>
                    <a:pt x="3393" y="46"/>
                    <a:pt x="3425" y="45"/>
                  </a:cubicBezTo>
                  <a:cubicBezTo>
                    <a:pt x="3428" y="46"/>
                    <a:pt x="3444" y="46"/>
                    <a:pt x="3437" y="48"/>
                  </a:cubicBezTo>
                  <a:cubicBezTo>
                    <a:pt x="3442" y="47"/>
                    <a:pt x="3446" y="46"/>
                    <a:pt x="3456" y="46"/>
                  </a:cubicBezTo>
                  <a:cubicBezTo>
                    <a:pt x="3475" y="48"/>
                    <a:pt x="3434" y="47"/>
                    <a:pt x="3448" y="49"/>
                  </a:cubicBezTo>
                  <a:cubicBezTo>
                    <a:pt x="3450" y="48"/>
                    <a:pt x="3474" y="46"/>
                    <a:pt x="3488" y="45"/>
                  </a:cubicBezTo>
                  <a:cubicBezTo>
                    <a:pt x="3484" y="42"/>
                    <a:pt x="3455" y="45"/>
                    <a:pt x="3441" y="47"/>
                  </a:cubicBezTo>
                  <a:cubicBezTo>
                    <a:pt x="3441" y="43"/>
                    <a:pt x="3466" y="39"/>
                    <a:pt x="3499" y="37"/>
                  </a:cubicBezTo>
                  <a:cubicBezTo>
                    <a:pt x="3526" y="35"/>
                    <a:pt x="3511" y="38"/>
                    <a:pt x="3516" y="38"/>
                  </a:cubicBezTo>
                  <a:cubicBezTo>
                    <a:pt x="3566" y="37"/>
                    <a:pt x="3558" y="31"/>
                    <a:pt x="3600" y="32"/>
                  </a:cubicBezTo>
                  <a:cubicBezTo>
                    <a:pt x="3617" y="34"/>
                    <a:pt x="3601" y="36"/>
                    <a:pt x="3605" y="38"/>
                  </a:cubicBezTo>
                  <a:cubicBezTo>
                    <a:pt x="3583" y="39"/>
                    <a:pt x="3571" y="37"/>
                    <a:pt x="3556" y="38"/>
                  </a:cubicBezTo>
                  <a:cubicBezTo>
                    <a:pt x="3575" y="38"/>
                    <a:pt x="3575" y="38"/>
                    <a:pt x="3575" y="38"/>
                  </a:cubicBezTo>
                  <a:cubicBezTo>
                    <a:pt x="3568" y="39"/>
                    <a:pt x="3553" y="40"/>
                    <a:pt x="3545" y="40"/>
                  </a:cubicBezTo>
                  <a:cubicBezTo>
                    <a:pt x="3559" y="41"/>
                    <a:pt x="3630" y="38"/>
                    <a:pt x="3669" y="38"/>
                  </a:cubicBezTo>
                  <a:cubicBezTo>
                    <a:pt x="3676" y="37"/>
                    <a:pt x="3688" y="36"/>
                    <a:pt x="3682" y="36"/>
                  </a:cubicBezTo>
                  <a:cubicBezTo>
                    <a:pt x="3670" y="36"/>
                    <a:pt x="3670" y="36"/>
                    <a:pt x="3670" y="36"/>
                  </a:cubicBezTo>
                  <a:cubicBezTo>
                    <a:pt x="3658" y="35"/>
                    <a:pt x="3693" y="33"/>
                    <a:pt x="3677" y="33"/>
                  </a:cubicBezTo>
                  <a:cubicBezTo>
                    <a:pt x="3694" y="31"/>
                    <a:pt x="3712" y="29"/>
                    <a:pt x="3735" y="29"/>
                  </a:cubicBezTo>
                  <a:cubicBezTo>
                    <a:pt x="3740" y="31"/>
                    <a:pt x="3740" y="31"/>
                    <a:pt x="3740" y="31"/>
                  </a:cubicBezTo>
                  <a:cubicBezTo>
                    <a:pt x="3739" y="31"/>
                    <a:pt x="3724" y="30"/>
                    <a:pt x="3718" y="31"/>
                  </a:cubicBezTo>
                  <a:cubicBezTo>
                    <a:pt x="3728" y="30"/>
                    <a:pt x="3754" y="33"/>
                    <a:pt x="3764" y="30"/>
                  </a:cubicBezTo>
                  <a:cubicBezTo>
                    <a:pt x="3748" y="29"/>
                    <a:pt x="3748" y="29"/>
                    <a:pt x="3748" y="29"/>
                  </a:cubicBezTo>
                  <a:cubicBezTo>
                    <a:pt x="3764" y="27"/>
                    <a:pt x="3785" y="23"/>
                    <a:pt x="3805" y="23"/>
                  </a:cubicBezTo>
                  <a:cubicBezTo>
                    <a:pt x="3796" y="21"/>
                    <a:pt x="3800" y="23"/>
                    <a:pt x="3786" y="21"/>
                  </a:cubicBezTo>
                  <a:cubicBezTo>
                    <a:pt x="3799" y="24"/>
                    <a:pt x="3733" y="22"/>
                    <a:pt x="3754" y="26"/>
                  </a:cubicBezTo>
                  <a:cubicBezTo>
                    <a:pt x="3739" y="23"/>
                    <a:pt x="3728" y="25"/>
                    <a:pt x="3709" y="24"/>
                  </a:cubicBezTo>
                  <a:cubicBezTo>
                    <a:pt x="3710" y="24"/>
                    <a:pt x="3713" y="24"/>
                    <a:pt x="3698" y="24"/>
                  </a:cubicBezTo>
                  <a:cubicBezTo>
                    <a:pt x="3697" y="24"/>
                    <a:pt x="3695" y="26"/>
                    <a:pt x="3694" y="26"/>
                  </a:cubicBezTo>
                  <a:cubicBezTo>
                    <a:pt x="3698" y="26"/>
                    <a:pt x="3702" y="26"/>
                    <a:pt x="3703" y="27"/>
                  </a:cubicBezTo>
                  <a:cubicBezTo>
                    <a:pt x="3694" y="29"/>
                    <a:pt x="3667" y="30"/>
                    <a:pt x="3658" y="31"/>
                  </a:cubicBezTo>
                  <a:cubicBezTo>
                    <a:pt x="3648" y="31"/>
                    <a:pt x="3662" y="30"/>
                    <a:pt x="3656" y="29"/>
                  </a:cubicBezTo>
                  <a:cubicBezTo>
                    <a:pt x="3643" y="31"/>
                    <a:pt x="3643" y="31"/>
                    <a:pt x="3643" y="31"/>
                  </a:cubicBezTo>
                  <a:cubicBezTo>
                    <a:pt x="3641" y="29"/>
                    <a:pt x="3615" y="29"/>
                    <a:pt x="3639" y="27"/>
                  </a:cubicBezTo>
                  <a:cubicBezTo>
                    <a:pt x="3618" y="28"/>
                    <a:pt x="3618" y="28"/>
                    <a:pt x="3618" y="28"/>
                  </a:cubicBezTo>
                  <a:cubicBezTo>
                    <a:pt x="3605" y="27"/>
                    <a:pt x="3587" y="27"/>
                    <a:pt x="3577" y="28"/>
                  </a:cubicBezTo>
                  <a:cubicBezTo>
                    <a:pt x="3566" y="28"/>
                    <a:pt x="3551" y="31"/>
                    <a:pt x="3560" y="29"/>
                  </a:cubicBezTo>
                  <a:cubicBezTo>
                    <a:pt x="3526" y="31"/>
                    <a:pt x="3526" y="31"/>
                    <a:pt x="3526" y="31"/>
                  </a:cubicBezTo>
                  <a:cubicBezTo>
                    <a:pt x="3525" y="31"/>
                    <a:pt x="3525" y="31"/>
                    <a:pt x="3525" y="31"/>
                  </a:cubicBezTo>
                  <a:cubicBezTo>
                    <a:pt x="3492" y="32"/>
                    <a:pt x="3456" y="36"/>
                    <a:pt x="3418" y="34"/>
                  </a:cubicBezTo>
                  <a:cubicBezTo>
                    <a:pt x="3407" y="35"/>
                    <a:pt x="3395" y="35"/>
                    <a:pt x="3376" y="35"/>
                  </a:cubicBezTo>
                  <a:cubicBezTo>
                    <a:pt x="3372" y="34"/>
                    <a:pt x="3372" y="34"/>
                    <a:pt x="3372" y="34"/>
                  </a:cubicBezTo>
                  <a:cubicBezTo>
                    <a:pt x="3358" y="35"/>
                    <a:pt x="3329" y="34"/>
                    <a:pt x="3323" y="36"/>
                  </a:cubicBezTo>
                  <a:cubicBezTo>
                    <a:pt x="3307" y="32"/>
                    <a:pt x="3252" y="37"/>
                    <a:pt x="3227" y="37"/>
                  </a:cubicBezTo>
                  <a:cubicBezTo>
                    <a:pt x="3226" y="39"/>
                    <a:pt x="3226" y="39"/>
                    <a:pt x="3226" y="39"/>
                  </a:cubicBezTo>
                  <a:cubicBezTo>
                    <a:pt x="3208" y="39"/>
                    <a:pt x="3191" y="40"/>
                    <a:pt x="3170" y="42"/>
                  </a:cubicBezTo>
                  <a:cubicBezTo>
                    <a:pt x="3171" y="43"/>
                    <a:pt x="3171" y="43"/>
                    <a:pt x="3171" y="43"/>
                  </a:cubicBezTo>
                  <a:cubicBezTo>
                    <a:pt x="3152" y="45"/>
                    <a:pt x="3123" y="43"/>
                    <a:pt x="3093" y="45"/>
                  </a:cubicBezTo>
                  <a:cubicBezTo>
                    <a:pt x="3095" y="44"/>
                    <a:pt x="3102" y="44"/>
                    <a:pt x="3108" y="44"/>
                  </a:cubicBezTo>
                  <a:cubicBezTo>
                    <a:pt x="3072" y="41"/>
                    <a:pt x="3033" y="49"/>
                    <a:pt x="3001" y="47"/>
                  </a:cubicBezTo>
                  <a:cubicBezTo>
                    <a:pt x="2993" y="48"/>
                    <a:pt x="2987" y="48"/>
                    <a:pt x="2981" y="48"/>
                  </a:cubicBezTo>
                  <a:cubicBezTo>
                    <a:pt x="2982" y="48"/>
                    <a:pt x="2983" y="48"/>
                    <a:pt x="2983" y="47"/>
                  </a:cubicBezTo>
                  <a:cubicBezTo>
                    <a:pt x="2982" y="47"/>
                    <a:pt x="2981" y="48"/>
                    <a:pt x="2980" y="48"/>
                  </a:cubicBezTo>
                  <a:cubicBezTo>
                    <a:pt x="2976" y="47"/>
                    <a:pt x="2973" y="47"/>
                    <a:pt x="2969" y="47"/>
                  </a:cubicBezTo>
                  <a:cubicBezTo>
                    <a:pt x="2972" y="47"/>
                    <a:pt x="2975" y="48"/>
                    <a:pt x="2978" y="48"/>
                  </a:cubicBezTo>
                  <a:cubicBezTo>
                    <a:pt x="2972" y="48"/>
                    <a:pt x="2962" y="48"/>
                    <a:pt x="2953" y="49"/>
                  </a:cubicBezTo>
                  <a:cubicBezTo>
                    <a:pt x="2949" y="47"/>
                    <a:pt x="2949" y="47"/>
                    <a:pt x="2949" y="47"/>
                  </a:cubicBezTo>
                  <a:cubicBezTo>
                    <a:pt x="2949" y="47"/>
                    <a:pt x="2948" y="47"/>
                    <a:pt x="2947" y="47"/>
                  </a:cubicBezTo>
                  <a:cubicBezTo>
                    <a:pt x="2938" y="47"/>
                    <a:pt x="2940" y="48"/>
                    <a:pt x="2945" y="50"/>
                  </a:cubicBezTo>
                  <a:cubicBezTo>
                    <a:pt x="2940" y="50"/>
                    <a:pt x="2936" y="51"/>
                    <a:pt x="2933" y="51"/>
                  </a:cubicBezTo>
                  <a:cubicBezTo>
                    <a:pt x="2925" y="48"/>
                    <a:pt x="2909" y="53"/>
                    <a:pt x="2898" y="50"/>
                  </a:cubicBezTo>
                  <a:cubicBezTo>
                    <a:pt x="2893" y="52"/>
                    <a:pt x="2858" y="52"/>
                    <a:pt x="2849" y="56"/>
                  </a:cubicBezTo>
                  <a:cubicBezTo>
                    <a:pt x="2848" y="57"/>
                    <a:pt x="2848" y="57"/>
                    <a:pt x="2847" y="57"/>
                  </a:cubicBezTo>
                  <a:cubicBezTo>
                    <a:pt x="2847" y="57"/>
                    <a:pt x="2845" y="57"/>
                    <a:pt x="2849" y="56"/>
                  </a:cubicBezTo>
                  <a:cubicBezTo>
                    <a:pt x="2839" y="56"/>
                    <a:pt x="2829" y="56"/>
                    <a:pt x="2820" y="57"/>
                  </a:cubicBezTo>
                  <a:cubicBezTo>
                    <a:pt x="2815" y="55"/>
                    <a:pt x="2815" y="55"/>
                    <a:pt x="2815" y="55"/>
                  </a:cubicBezTo>
                  <a:cubicBezTo>
                    <a:pt x="2793" y="59"/>
                    <a:pt x="2793" y="59"/>
                    <a:pt x="2793" y="59"/>
                  </a:cubicBezTo>
                  <a:cubicBezTo>
                    <a:pt x="2779" y="58"/>
                    <a:pt x="2774" y="57"/>
                    <a:pt x="2787" y="55"/>
                  </a:cubicBezTo>
                  <a:cubicBezTo>
                    <a:pt x="2755" y="59"/>
                    <a:pt x="2761" y="57"/>
                    <a:pt x="2733" y="60"/>
                  </a:cubicBezTo>
                  <a:cubicBezTo>
                    <a:pt x="2734" y="59"/>
                    <a:pt x="2734" y="59"/>
                    <a:pt x="2734" y="59"/>
                  </a:cubicBezTo>
                  <a:cubicBezTo>
                    <a:pt x="2724" y="59"/>
                    <a:pt x="2709" y="62"/>
                    <a:pt x="2703" y="61"/>
                  </a:cubicBezTo>
                  <a:cubicBezTo>
                    <a:pt x="2680" y="58"/>
                    <a:pt x="2593" y="63"/>
                    <a:pt x="2536" y="62"/>
                  </a:cubicBezTo>
                  <a:cubicBezTo>
                    <a:pt x="2547" y="67"/>
                    <a:pt x="2509" y="61"/>
                    <a:pt x="2507" y="65"/>
                  </a:cubicBezTo>
                  <a:cubicBezTo>
                    <a:pt x="2504" y="64"/>
                    <a:pt x="2496" y="63"/>
                    <a:pt x="2505" y="62"/>
                  </a:cubicBezTo>
                  <a:cubicBezTo>
                    <a:pt x="2476" y="64"/>
                    <a:pt x="2461" y="62"/>
                    <a:pt x="2441" y="65"/>
                  </a:cubicBezTo>
                  <a:cubicBezTo>
                    <a:pt x="2438" y="64"/>
                    <a:pt x="2447" y="63"/>
                    <a:pt x="2444" y="63"/>
                  </a:cubicBezTo>
                  <a:cubicBezTo>
                    <a:pt x="2442" y="63"/>
                    <a:pt x="2435" y="64"/>
                    <a:pt x="2432" y="63"/>
                  </a:cubicBezTo>
                  <a:cubicBezTo>
                    <a:pt x="2429" y="63"/>
                    <a:pt x="2433" y="62"/>
                    <a:pt x="2437" y="62"/>
                  </a:cubicBezTo>
                  <a:cubicBezTo>
                    <a:pt x="2410" y="63"/>
                    <a:pt x="2407" y="66"/>
                    <a:pt x="2406" y="70"/>
                  </a:cubicBezTo>
                  <a:cubicBezTo>
                    <a:pt x="2391" y="68"/>
                    <a:pt x="2384" y="69"/>
                    <a:pt x="2372" y="71"/>
                  </a:cubicBezTo>
                  <a:cubicBezTo>
                    <a:pt x="2367" y="70"/>
                    <a:pt x="2358" y="70"/>
                    <a:pt x="2376" y="69"/>
                  </a:cubicBezTo>
                  <a:cubicBezTo>
                    <a:pt x="2366" y="69"/>
                    <a:pt x="2313" y="69"/>
                    <a:pt x="2312" y="72"/>
                  </a:cubicBezTo>
                  <a:cubicBezTo>
                    <a:pt x="2309" y="71"/>
                    <a:pt x="2297" y="72"/>
                    <a:pt x="2295" y="72"/>
                  </a:cubicBezTo>
                  <a:cubicBezTo>
                    <a:pt x="2271" y="73"/>
                    <a:pt x="2269" y="73"/>
                    <a:pt x="2246" y="73"/>
                  </a:cubicBezTo>
                  <a:cubicBezTo>
                    <a:pt x="2253" y="74"/>
                    <a:pt x="2253" y="74"/>
                    <a:pt x="2253" y="74"/>
                  </a:cubicBezTo>
                  <a:cubicBezTo>
                    <a:pt x="2244" y="77"/>
                    <a:pt x="2234" y="75"/>
                    <a:pt x="2215" y="76"/>
                  </a:cubicBezTo>
                  <a:cubicBezTo>
                    <a:pt x="2216" y="75"/>
                    <a:pt x="2216" y="75"/>
                    <a:pt x="2216" y="75"/>
                  </a:cubicBezTo>
                  <a:cubicBezTo>
                    <a:pt x="2174" y="74"/>
                    <a:pt x="2198" y="77"/>
                    <a:pt x="2156" y="76"/>
                  </a:cubicBezTo>
                  <a:cubicBezTo>
                    <a:pt x="2158" y="78"/>
                    <a:pt x="2158" y="78"/>
                    <a:pt x="2158" y="78"/>
                  </a:cubicBezTo>
                  <a:cubicBezTo>
                    <a:pt x="2154" y="82"/>
                    <a:pt x="2121" y="76"/>
                    <a:pt x="2097" y="78"/>
                  </a:cubicBezTo>
                  <a:cubicBezTo>
                    <a:pt x="2106" y="79"/>
                    <a:pt x="2106" y="79"/>
                    <a:pt x="2106" y="79"/>
                  </a:cubicBezTo>
                  <a:cubicBezTo>
                    <a:pt x="2093" y="81"/>
                    <a:pt x="2069" y="75"/>
                    <a:pt x="2055" y="75"/>
                  </a:cubicBezTo>
                  <a:cubicBezTo>
                    <a:pt x="2052" y="74"/>
                    <a:pt x="2060" y="74"/>
                    <a:pt x="2064" y="74"/>
                  </a:cubicBezTo>
                  <a:cubicBezTo>
                    <a:pt x="2029" y="72"/>
                    <a:pt x="2060" y="76"/>
                    <a:pt x="2034" y="78"/>
                  </a:cubicBezTo>
                  <a:cubicBezTo>
                    <a:pt x="2029" y="76"/>
                    <a:pt x="2040" y="74"/>
                    <a:pt x="2022" y="74"/>
                  </a:cubicBezTo>
                  <a:cubicBezTo>
                    <a:pt x="2014" y="73"/>
                    <a:pt x="1972" y="80"/>
                    <a:pt x="1948" y="78"/>
                  </a:cubicBezTo>
                  <a:cubicBezTo>
                    <a:pt x="1953" y="79"/>
                    <a:pt x="1958" y="80"/>
                    <a:pt x="1946" y="81"/>
                  </a:cubicBezTo>
                  <a:cubicBezTo>
                    <a:pt x="1928" y="82"/>
                    <a:pt x="1897" y="79"/>
                    <a:pt x="1880" y="82"/>
                  </a:cubicBezTo>
                  <a:cubicBezTo>
                    <a:pt x="1878" y="82"/>
                    <a:pt x="1877" y="82"/>
                    <a:pt x="1877" y="82"/>
                  </a:cubicBezTo>
                  <a:cubicBezTo>
                    <a:pt x="1863" y="84"/>
                    <a:pt x="1831" y="85"/>
                    <a:pt x="1822" y="87"/>
                  </a:cubicBezTo>
                  <a:cubicBezTo>
                    <a:pt x="1809" y="80"/>
                    <a:pt x="1735" y="93"/>
                    <a:pt x="1735" y="87"/>
                  </a:cubicBezTo>
                  <a:cubicBezTo>
                    <a:pt x="1692" y="89"/>
                    <a:pt x="1692" y="89"/>
                    <a:pt x="1692" y="89"/>
                  </a:cubicBezTo>
                  <a:cubicBezTo>
                    <a:pt x="1693" y="88"/>
                    <a:pt x="1693" y="88"/>
                    <a:pt x="1693" y="88"/>
                  </a:cubicBezTo>
                  <a:cubicBezTo>
                    <a:pt x="1665" y="88"/>
                    <a:pt x="1655" y="90"/>
                    <a:pt x="1646" y="92"/>
                  </a:cubicBezTo>
                  <a:cubicBezTo>
                    <a:pt x="1639" y="92"/>
                    <a:pt x="1644" y="91"/>
                    <a:pt x="1644" y="91"/>
                  </a:cubicBezTo>
                  <a:cubicBezTo>
                    <a:pt x="1604" y="90"/>
                    <a:pt x="1600" y="91"/>
                    <a:pt x="1566" y="95"/>
                  </a:cubicBezTo>
                  <a:cubicBezTo>
                    <a:pt x="1562" y="93"/>
                    <a:pt x="1562" y="93"/>
                    <a:pt x="1562" y="93"/>
                  </a:cubicBezTo>
                  <a:cubicBezTo>
                    <a:pt x="1553" y="94"/>
                    <a:pt x="1504" y="92"/>
                    <a:pt x="1464" y="95"/>
                  </a:cubicBezTo>
                  <a:cubicBezTo>
                    <a:pt x="1464" y="95"/>
                    <a:pt x="1465" y="94"/>
                    <a:pt x="1466" y="94"/>
                  </a:cubicBezTo>
                  <a:cubicBezTo>
                    <a:pt x="1422" y="98"/>
                    <a:pt x="1361" y="92"/>
                    <a:pt x="1345" y="99"/>
                  </a:cubicBezTo>
                  <a:cubicBezTo>
                    <a:pt x="1316" y="102"/>
                    <a:pt x="1316" y="102"/>
                    <a:pt x="1316" y="102"/>
                  </a:cubicBezTo>
                  <a:cubicBezTo>
                    <a:pt x="1354" y="101"/>
                    <a:pt x="1310" y="105"/>
                    <a:pt x="1326" y="106"/>
                  </a:cubicBezTo>
                  <a:cubicBezTo>
                    <a:pt x="1311" y="107"/>
                    <a:pt x="1287" y="105"/>
                    <a:pt x="1305" y="104"/>
                  </a:cubicBezTo>
                  <a:cubicBezTo>
                    <a:pt x="1308" y="104"/>
                    <a:pt x="1308" y="104"/>
                    <a:pt x="1308" y="104"/>
                  </a:cubicBezTo>
                  <a:cubicBezTo>
                    <a:pt x="1315" y="100"/>
                    <a:pt x="1261" y="104"/>
                    <a:pt x="1262" y="102"/>
                  </a:cubicBezTo>
                  <a:cubicBezTo>
                    <a:pt x="1187" y="104"/>
                    <a:pt x="1113" y="104"/>
                    <a:pt x="1043" y="106"/>
                  </a:cubicBezTo>
                  <a:cubicBezTo>
                    <a:pt x="1051" y="109"/>
                    <a:pt x="1051" y="109"/>
                    <a:pt x="1051" y="109"/>
                  </a:cubicBezTo>
                  <a:cubicBezTo>
                    <a:pt x="1027" y="109"/>
                    <a:pt x="1027" y="109"/>
                    <a:pt x="1027" y="109"/>
                  </a:cubicBezTo>
                  <a:cubicBezTo>
                    <a:pt x="1020" y="109"/>
                    <a:pt x="1018" y="107"/>
                    <a:pt x="1036" y="107"/>
                  </a:cubicBezTo>
                  <a:cubicBezTo>
                    <a:pt x="1026" y="105"/>
                    <a:pt x="1006" y="109"/>
                    <a:pt x="1006" y="110"/>
                  </a:cubicBezTo>
                  <a:cubicBezTo>
                    <a:pt x="972" y="110"/>
                    <a:pt x="1019" y="106"/>
                    <a:pt x="1009" y="106"/>
                  </a:cubicBezTo>
                  <a:cubicBezTo>
                    <a:pt x="994" y="107"/>
                    <a:pt x="994" y="107"/>
                    <a:pt x="994" y="107"/>
                  </a:cubicBezTo>
                  <a:cubicBezTo>
                    <a:pt x="998" y="107"/>
                    <a:pt x="998" y="107"/>
                    <a:pt x="998" y="107"/>
                  </a:cubicBezTo>
                  <a:cubicBezTo>
                    <a:pt x="986" y="109"/>
                    <a:pt x="985" y="110"/>
                    <a:pt x="964" y="110"/>
                  </a:cubicBezTo>
                  <a:cubicBezTo>
                    <a:pt x="951" y="110"/>
                    <a:pt x="957" y="109"/>
                    <a:pt x="952" y="109"/>
                  </a:cubicBezTo>
                  <a:cubicBezTo>
                    <a:pt x="952" y="109"/>
                    <a:pt x="950" y="109"/>
                    <a:pt x="944" y="109"/>
                  </a:cubicBezTo>
                  <a:cubicBezTo>
                    <a:pt x="913" y="110"/>
                    <a:pt x="913" y="110"/>
                    <a:pt x="913" y="110"/>
                  </a:cubicBezTo>
                  <a:cubicBezTo>
                    <a:pt x="925" y="112"/>
                    <a:pt x="925" y="112"/>
                    <a:pt x="925" y="112"/>
                  </a:cubicBezTo>
                  <a:cubicBezTo>
                    <a:pt x="912" y="114"/>
                    <a:pt x="896" y="112"/>
                    <a:pt x="911" y="115"/>
                  </a:cubicBezTo>
                  <a:cubicBezTo>
                    <a:pt x="890" y="111"/>
                    <a:pt x="795" y="117"/>
                    <a:pt x="782" y="116"/>
                  </a:cubicBezTo>
                  <a:cubicBezTo>
                    <a:pt x="763" y="119"/>
                    <a:pt x="744" y="119"/>
                    <a:pt x="721" y="120"/>
                  </a:cubicBezTo>
                  <a:cubicBezTo>
                    <a:pt x="727" y="120"/>
                    <a:pt x="730" y="122"/>
                    <a:pt x="710" y="123"/>
                  </a:cubicBezTo>
                  <a:cubicBezTo>
                    <a:pt x="717" y="117"/>
                    <a:pt x="675" y="121"/>
                    <a:pt x="658" y="118"/>
                  </a:cubicBezTo>
                  <a:cubicBezTo>
                    <a:pt x="666" y="120"/>
                    <a:pt x="600" y="121"/>
                    <a:pt x="622" y="123"/>
                  </a:cubicBezTo>
                  <a:cubicBezTo>
                    <a:pt x="605" y="123"/>
                    <a:pt x="621" y="121"/>
                    <a:pt x="608" y="121"/>
                  </a:cubicBezTo>
                  <a:cubicBezTo>
                    <a:pt x="568" y="124"/>
                    <a:pt x="520" y="122"/>
                    <a:pt x="470" y="124"/>
                  </a:cubicBezTo>
                  <a:cubicBezTo>
                    <a:pt x="469" y="125"/>
                    <a:pt x="477" y="125"/>
                    <a:pt x="467" y="127"/>
                  </a:cubicBezTo>
                  <a:cubicBezTo>
                    <a:pt x="441" y="124"/>
                    <a:pt x="441" y="124"/>
                    <a:pt x="441" y="124"/>
                  </a:cubicBezTo>
                  <a:cubicBezTo>
                    <a:pt x="431" y="125"/>
                    <a:pt x="432" y="128"/>
                    <a:pt x="414" y="126"/>
                  </a:cubicBezTo>
                  <a:cubicBezTo>
                    <a:pt x="416" y="127"/>
                    <a:pt x="420" y="128"/>
                    <a:pt x="413" y="128"/>
                  </a:cubicBezTo>
                  <a:cubicBezTo>
                    <a:pt x="316" y="128"/>
                    <a:pt x="215" y="137"/>
                    <a:pt x="115" y="133"/>
                  </a:cubicBezTo>
                  <a:cubicBezTo>
                    <a:pt x="128" y="134"/>
                    <a:pt x="119" y="134"/>
                    <a:pt x="109" y="135"/>
                  </a:cubicBezTo>
                  <a:cubicBezTo>
                    <a:pt x="116" y="135"/>
                    <a:pt x="109" y="137"/>
                    <a:pt x="110" y="137"/>
                  </a:cubicBezTo>
                  <a:cubicBezTo>
                    <a:pt x="69" y="136"/>
                    <a:pt x="69" y="136"/>
                    <a:pt x="69" y="136"/>
                  </a:cubicBezTo>
                  <a:cubicBezTo>
                    <a:pt x="61" y="139"/>
                    <a:pt x="24" y="137"/>
                    <a:pt x="20" y="140"/>
                  </a:cubicBezTo>
                  <a:cubicBezTo>
                    <a:pt x="33" y="139"/>
                    <a:pt x="33" y="139"/>
                    <a:pt x="33" y="139"/>
                  </a:cubicBezTo>
                  <a:cubicBezTo>
                    <a:pt x="16" y="144"/>
                    <a:pt x="58" y="146"/>
                    <a:pt x="55" y="150"/>
                  </a:cubicBezTo>
                  <a:close/>
                  <a:moveTo>
                    <a:pt x="2426" y="78"/>
                  </a:moveTo>
                  <a:cubicBezTo>
                    <a:pt x="2409" y="78"/>
                    <a:pt x="2409" y="78"/>
                    <a:pt x="2409" y="78"/>
                  </a:cubicBezTo>
                  <a:cubicBezTo>
                    <a:pt x="2414" y="77"/>
                    <a:pt x="2419" y="77"/>
                    <a:pt x="2426" y="78"/>
                  </a:cubicBezTo>
                  <a:close/>
                  <a:moveTo>
                    <a:pt x="949" y="110"/>
                  </a:moveTo>
                  <a:cubicBezTo>
                    <a:pt x="954" y="110"/>
                    <a:pt x="954" y="110"/>
                    <a:pt x="954" y="110"/>
                  </a:cubicBezTo>
                  <a:cubicBezTo>
                    <a:pt x="943" y="111"/>
                    <a:pt x="946" y="110"/>
                    <a:pt x="949" y="110"/>
                  </a:cubicBezTo>
                  <a:close/>
                  <a:moveTo>
                    <a:pt x="4370" y="9"/>
                  </a:moveTo>
                  <a:cubicBezTo>
                    <a:pt x="4356" y="11"/>
                    <a:pt x="4356" y="11"/>
                    <a:pt x="4356" y="11"/>
                  </a:cubicBezTo>
                  <a:cubicBezTo>
                    <a:pt x="4356" y="11"/>
                    <a:pt x="4356" y="11"/>
                    <a:pt x="4372" y="9"/>
                  </a:cubicBezTo>
                  <a:cubicBezTo>
                    <a:pt x="4372" y="9"/>
                    <a:pt x="4372" y="9"/>
                    <a:pt x="4370" y="9"/>
                  </a:cubicBezTo>
                  <a:close/>
                  <a:moveTo>
                    <a:pt x="3793" y="28"/>
                  </a:moveTo>
                  <a:cubicBezTo>
                    <a:pt x="3797" y="26"/>
                    <a:pt x="3785" y="27"/>
                    <a:pt x="3773" y="28"/>
                  </a:cubicBezTo>
                  <a:cubicBezTo>
                    <a:pt x="3774" y="30"/>
                    <a:pt x="3784" y="29"/>
                    <a:pt x="3795" y="28"/>
                  </a:cubicBezTo>
                  <a:cubicBezTo>
                    <a:pt x="3795" y="28"/>
                    <a:pt x="3794" y="28"/>
                    <a:pt x="3793" y="28"/>
                  </a:cubicBezTo>
                  <a:close/>
                  <a:moveTo>
                    <a:pt x="3504" y="46"/>
                  </a:moveTo>
                  <a:cubicBezTo>
                    <a:pt x="3502" y="46"/>
                    <a:pt x="3476" y="48"/>
                    <a:pt x="3501" y="48"/>
                  </a:cubicBezTo>
                  <a:cubicBezTo>
                    <a:pt x="3502" y="47"/>
                    <a:pt x="3522" y="46"/>
                    <a:pt x="3504" y="46"/>
                  </a:cubicBezTo>
                  <a:close/>
                  <a:moveTo>
                    <a:pt x="3731" y="33"/>
                  </a:moveTo>
                  <a:cubicBezTo>
                    <a:pt x="3728" y="33"/>
                    <a:pt x="3721" y="33"/>
                    <a:pt x="3716" y="34"/>
                  </a:cubicBezTo>
                  <a:cubicBezTo>
                    <a:pt x="3722" y="34"/>
                    <a:pt x="3728" y="33"/>
                    <a:pt x="3731" y="33"/>
                  </a:cubicBezTo>
                  <a:close/>
                  <a:moveTo>
                    <a:pt x="3782" y="33"/>
                  </a:moveTo>
                  <a:cubicBezTo>
                    <a:pt x="3778" y="31"/>
                    <a:pt x="3778" y="31"/>
                    <a:pt x="3778" y="31"/>
                  </a:cubicBezTo>
                  <a:cubicBezTo>
                    <a:pt x="3772" y="33"/>
                    <a:pt x="3772" y="33"/>
                    <a:pt x="3772" y="33"/>
                  </a:cubicBezTo>
                  <a:cubicBezTo>
                    <a:pt x="3782" y="33"/>
                    <a:pt x="3782" y="33"/>
                    <a:pt x="3782" y="33"/>
                  </a:cubicBezTo>
                  <a:close/>
                  <a:moveTo>
                    <a:pt x="3552" y="45"/>
                  </a:moveTo>
                  <a:cubicBezTo>
                    <a:pt x="3561" y="43"/>
                    <a:pt x="3561" y="43"/>
                    <a:pt x="3561" y="43"/>
                  </a:cubicBezTo>
                  <a:cubicBezTo>
                    <a:pt x="3556" y="43"/>
                    <a:pt x="3555" y="43"/>
                    <a:pt x="3552" y="42"/>
                  </a:cubicBezTo>
                  <a:lnTo>
                    <a:pt x="3552" y="45"/>
                  </a:lnTo>
                  <a:close/>
                  <a:moveTo>
                    <a:pt x="3758" y="35"/>
                  </a:moveTo>
                  <a:cubicBezTo>
                    <a:pt x="3752" y="34"/>
                    <a:pt x="3752" y="34"/>
                    <a:pt x="3752" y="34"/>
                  </a:cubicBezTo>
                  <a:cubicBezTo>
                    <a:pt x="3740" y="35"/>
                    <a:pt x="3740" y="35"/>
                    <a:pt x="3740" y="35"/>
                  </a:cubicBezTo>
                  <a:cubicBezTo>
                    <a:pt x="3758" y="35"/>
                    <a:pt x="3758" y="35"/>
                    <a:pt x="3758" y="35"/>
                  </a:cubicBezTo>
                  <a:close/>
                  <a:moveTo>
                    <a:pt x="4088" y="12"/>
                  </a:moveTo>
                  <a:cubicBezTo>
                    <a:pt x="4090" y="12"/>
                    <a:pt x="4092" y="13"/>
                    <a:pt x="4092" y="13"/>
                  </a:cubicBezTo>
                  <a:cubicBezTo>
                    <a:pt x="4102" y="12"/>
                    <a:pt x="4102" y="12"/>
                    <a:pt x="4102" y="12"/>
                  </a:cubicBezTo>
                  <a:cubicBezTo>
                    <a:pt x="4098" y="12"/>
                    <a:pt x="4091" y="12"/>
                    <a:pt x="4088" y="12"/>
                  </a:cubicBezTo>
                  <a:close/>
                  <a:moveTo>
                    <a:pt x="4091" y="20"/>
                  </a:moveTo>
                  <a:cubicBezTo>
                    <a:pt x="4089" y="21"/>
                    <a:pt x="4089" y="21"/>
                    <a:pt x="4089" y="21"/>
                  </a:cubicBezTo>
                  <a:cubicBezTo>
                    <a:pt x="4096" y="21"/>
                    <a:pt x="4089" y="22"/>
                    <a:pt x="4089" y="22"/>
                  </a:cubicBezTo>
                  <a:cubicBezTo>
                    <a:pt x="4094" y="22"/>
                    <a:pt x="4105" y="21"/>
                    <a:pt x="4091" y="20"/>
                  </a:cubicBezTo>
                  <a:close/>
                  <a:moveTo>
                    <a:pt x="4076" y="15"/>
                  </a:moveTo>
                  <a:cubicBezTo>
                    <a:pt x="4059" y="17"/>
                    <a:pt x="4059" y="17"/>
                    <a:pt x="4059" y="17"/>
                  </a:cubicBezTo>
                  <a:cubicBezTo>
                    <a:pt x="4075" y="17"/>
                    <a:pt x="4075" y="17"/>
                    <a:pt x="4075" y="17"/>
                  </a:cubicBezTo>
                  <a:cubicBezTo>
                    <a:pt x="4075" y="16"/>
                    <a:pt x="4072" y="16"/>
                    <a:pt x="4076" y="15"/>
                  </a:cubicBezTo>
                  <a:close/>
                  <a:moveTo>
                    <a:pt x="4062" y="19"/>
                  </a:moveTo>
                  <a:cubicBezTo>
                    <a:pt x="4062" y="19"/>
                    <a:pt x="4062" y="19"/>
                    <a:pt x="4061" y="18"/>
                  </a:cubicBezTo>
                  <a:cubicBezTo>
                    <a:pt x="4061" y="19"/>
                    <a:pt x="4061" y="19"/>
                    <a:pt x="4062" y="19"/>
                  </a:cubicBezTo>
                  <a:close/>
                  <a:moveTo>
                    <a:pt x="4049" y="15"/>
                  </a:moveTo>
                  <a:cubicBezTo>
                    <a:pt x="4048" y="14"/>
                    <a:pt x="4046" y="14"/>
                    <a:pt x="4037" y="13"/>
                  </a:cubicBezTo>
                  <a:cubicBezTo>
                    <a:pt x="4043" y="15"/>
                    <a:pt x="4043" y="15"/>
                    <a:pt x="4043" y="15"/>
                  </a:cubicBezTo>
                  <a:lnTo>
                    <a:pt x="4049" y="15"/>
                  </a:lnTo>
                  <a:close/>
                  <a:moveTo>
                    <a:pt x="4090" y="23"/>
                  </a:moveTo>
                  <a:cubicBezTo>
                    <a:pt x="4089" y="23"/>
                    <a:pt x="4090" y="23"/>
                    <a:pt x="4089" y="22"/>
                  </a:cubicBezTo>
                  <a:cubicBezTo>
                    <a:pt x="4087" y="23"/>
                    <a:pt x="4087" y="23"/>
                    <a:pt x="4090" y="23"/>
                  </a:cubicBezTo>
                  <a:close/>
                  <a:moveTo>
                    <a:pt x="4077" y="22"/>
                  </a:moveTo>
                  <a:cubicBezTo>
                    <a:pt x="4080" y="22"/>
                    <a:pt x="4081" y="21"/>
                    <a:pt x="4089" y="21"/>
                  </a:cubicBezTo>
                  <a:cubicBezTo>
                    <a:pt x="4079" y="20"/>
                    <a:pt x="4066" y="19"/>
                    <a:pt x="4062" y="19"/>
                  </a:cubicBezTo>
                  <a:cubicBezTo>
                    <a:pt x="4066" y="20"/>
                    <a:pt x="4069" y="21"/>
                    <a:pt x="4077" y="22"/>
                  </a:cubicBezTo>
                  <a:close/>
                  <a:moveTo>
                    <a:pt x="3918" y="17"/>
                  </a:moveTo>
                  <a:cubicBezTo>
                    <a:pt x="3921" y="17"/>
                    <a:pt x="3926" y="18"/>
                    <a:pt x="3930" y="18"/>
                  </a:cubicBezTo>
                  <a:cubicBezTo>
                    <a:pt x="3926" y="17"/>
                    <a:pt x="3919" y="17"/>
                    <a:pt x="3918" y="17"/>
                  </a:cubicBezTo>
                  <a:close/>
                  <a:moveTo>
                    <a:pt x="3986" y="14"/>
                  </a:moveTo>
                  <a:cubicBezTo>
                    <a:pt x="3993" y="12"/>
                    <a:pt x="3977" y="12"/>
                    <a:pt x="3984" y="11"/>
                  </a:cubicBezTo>
                  <a:cubicBezTo>
                    <a:pt x="3973" y="12"/>
                    <a:pt x="3964" y="13"/>
                    <a:pt x="3956" y="14"/>
                  </a:cubicBezTo>
                  <a:cubicBezTo>
                    <a:pt x="3965" y="13"/>
                    <a:pt x="3974" y="13"/>
                    <a:pt x="3986" y="14"/>
                  </a:cubicBezTo>
                  <a:close/>
                  <a:moveTo>
                    <a:pt x="3942" y="16"/>
                  </a:moveTo>
                  <a:cubicBezTo>
                    <a:pt x="3946" y="15"/>
                    <a:pt x="3951" y="15"/>
                    <a:pt x="3956" y="14"/>
                  </a:cubicBezTo>
                  <a:cubicBezTo>
                    <a:pt x="3951" y="14"/>
                    <a:pt x="3947" y="15"/>
                    <a:pt x="3942" y="16"/>
                  </a:cubicBezTo>
                  <a:close/>
                  <a:moveTo>
                    <a:pt x="4026" y="12"/>
                  </a:moveTo>
                  <a:cubicBezTo>
                    <a:pt x="4026" y="12"/>
                    <a:pt x="4026" y="12"/>
                    <a:pt x="4019" y="13"/>
                  </a:cubicBezTo>
                  <a:cubicBezTo>
                    <a:pt x="4035" y="11"/>
                    <a:pt x="4035" y="11"/>
                    <a:pt x="4035" y="11"/>
                  </a:cubicBezTo>
                  <a:cubicBezTo>
                    <a:pt x="4035" y="11"/>
                    <a:pt x="4035" y="11"/>
                    <a:pt x="4026" y="12"/>
                  </a:cubicBezTo>
                  <a:close/>
                  <a:moveTo>
                    <a:pt x="4086" y="11"/>
                  </a:moveTo>
                  <a:cubicBezTo>
                    <a:pt x="4086" y="11"/>
                    <a:pt x="4086" y="11"/>
                    <a:pt x="4087" y="11"/>
                  </a:cubicBezTo>
                  <a:cubicBezTo>
                    <a:pt x="4087" y="11"/>
                    <a:pt x="4086" y="11"/>
                    <a:pt x="4086" y="11"/>
                  </a:cubicBezTo>
                  <a:close/>
                  <a:moveTo>
                    <a:pt x="4161" y="12"/>
                  </a:moveTo>
                  <a:cubicBezTo>
                    <a:pt x="4168" y="11"/>
                    <a:pt x="4168" y="11"/>
                    <a:pt x="4168" y="11"/>
                  </a:cubicBezTo>
                  <a:cubicBezTo>
                    <a:pt x="4167" y="11"/>
                    <a:pt x="4165" y="11"/>
                    <a:pt x="4161" y="12"/>
                  </a:cubicBezTo>
                  <a:close/>
                  <a:moveTo>
                    <a:pt x="4174" y="10"/>
                  </a:moveTo>
                  <a:cubicBezTo>
                    <a:pt x="4188" y="8"/>
                    <a:pt x="4188" y="8"/>
                    <a:pt x="4188" y="8"/>
                  </a:cubicBezTo>
                  <a:cubicBezTo>
                    <a:pt x="4185" y="8"/>
                    <a:pt x="4173" y="8"/>
                    <a:pt x="4177" y="7"/>
                  </a:cubicBezTo>
                  <a:cubicBezTo>
                    <a:pt x="4163" y="8"/>
                    <a:pt x="4166" y="9"/>
                    <a:pt x="4174" y="10"/>
                  </a:cubicBezTo>
                  <a:close/>
                  <a:moveTo>
                    <a:pt x="4196" y="12"/>
                  </a:moveTo>
                  <a:cubicBezTo>
                    <a:pt x="4224" y="11"/>
                    <a:pt x="4220" y="9"/>
                    <a:pt x="4192" y="10"/>
                  </a:cubicBezTo>
                  <a:cubicBezTo>
                    <a:pt x="4200" y="11"/>
                    <a:pt x="4211" y="11"/>
                    <a:pt x="4196" y="12"/>
                  </a:cubicBezTo>
                  <a:close/>
                  <a:moveTo>
                    <a:pt x="4092" y="13"/>
                  </a:moveTo>
                  <a:cubicBezTo>
                    <a:pt x="4076" y="14"/>
                    <a:pt x="4076" y="14"/>
                    <a:pt x="4076" y="14"/>
                  </a:cubicBezTo>
                  <a:cubicBezTo>
                    <a:pt x="4090" y="14"/>
                    <a:pt x="4093" y="14"/>
                    <a:pt x="4092" y="13"/>
                  </a:cubicBezTo>
                  <a:close/>
                  <a:moveTo>
                    <a:pt x="4224" y="7"/>
                  </a:moveTo>
                  <a:cubicBezTo>
                    <a:pt x="4222" y="8"/>
                    <a:pt x="4219" y="8"/>
                    <a:pt x="4213" y="8"/>
                  </a:cubicBezTo>
                  <a:cubicBezTo>
                    <a:pt x="4215" y="8"/>
                    <a:pt x="4214" y="9"/>
                    <a:pt x="4213" y="9"/>
                  </a:cubicBezTo>
                  <a:cubicBezTo>
                    <a:pt x="4215" y="9"/>
                    <a:pt x="4218" y="8"/>
                    <a:pt x="4226" y="8"/>
                  </a:cubicBezTo>
                  <a:cubicBezTo>
                    <a:pt x="4225" y="8"/>
                    <a:pt x="4224" y="8"/>
                    <a:pt x="4224" y="7"/>
                  </a:cubicBezTo>
                  <a:close/>
                  <a:moveTo>
                    <a:pt x="1883" y="80"/>
                  </a:moveTo>
                  <a:cubicBezTo>
                    <a:pt x="1878" y="81"/>
                    <a:pt x="1876" y="81"/>
                    <a:pt x="1877" y="82"/>
                  </a:cubicBezTo>
                  <a:cubicBezTo>
                    <a:pt x="1882" y="81"/>
                    <a:pt x="1884" y="81"/>
                    <a:pt x="1883" y="80"/>
                  </a:cubicBezTo>
                  <a:close/>
                  <a:moveTo>
                    <a:pt x="3860" y="18"/>
                  </a:moveTo>
                  <a:cubicBezTo>
                    <a:pt x="3844" y="21"/>
                    <a:pt x="3844" y="21"/>
                    <a:pt x="3844" y="21"/>
                  </a:cubicBezTo>
                  <a:cubicBezTo>
                    <a:pt x="3856" y="20"/>
                    <a:pt x="3856" y="20"/>
                    <a:pt x="3856" y="20"/>
                  </a:cubicBezTo>
                  <a:lnTo>
                    <a:pt x="3860" y="18"/>
                  </a:lnTo>
                  <a:close/>
                  <a:moveTo>
                    <a:pt x="4117" y="15"/>
                  </a:moveTo>
                  <a:cubicBezTo>
                    <a:pt x="4108" y="16"/>
                    <a:pt x="4089" y="18"/>
                    <a:pt x="4107" y="19"/>
                  </a:cubicBezTo>
                  <a:cubicBezTo>
                    <a:pt x="4114" y="17"/>
                    <a:pt x="4103" y="17"/>
                    <a:pt x="4117" y="15"/>
                  </a:cubicBezTo>
                  <a:close/>
                  <a:moveTo>
                    <a:pt x="4175" y="11"/>
                  </a:moveTo>
                  <a:cubicBezTo>
                    <a:pt x="4174" y="12"/>
                    <a:pt x="4177" y="11"/>
                    <a:pt x="4184" y="10"/>
                  </a:cubicBezTo>
                  <a:cubicBezTo>
                    <a:pt x="4168" y="11"/>
                    <a:pt x="4168" y="11"/>
                    <a:pt x="4168" y="11"/>
                  </a:cubicBezTo>
                  <a:cubicBezTo>
                    <a:pt x="4170" y="12"/>
                    <a:pt x="4170" y="13"/>
                    <a:pt x="4175" y="11"/>
                  </a:cubicBezTo>
                  <a:close/>
                  <a:moveTo>
                    <a:pt x="4184" y="12"/>
                  </a:moveTo>
                  <a:cubicBezTo>
                    <a:pt x="4153" y="15"/>
                    <a:pt x="4153" y="15"/>
                    <a:pt x="4153" y="15"/>
                  </a:cubicBezTo>
                  <a:cubicBezTo>
                    <a:pt x="4158" y="15"/>
                    <a:pt x="4158" y="15"/>
                    <a:pt x="4158" y="15"/>
                  </a:cubicBezTo>
                  <a:cubicBezTo>
                    <a:pt x="4184" y="12"/>
                    <a:pt x="4184" y="12"/>
                    <a:pt x="4184" y="12"/>
                  </a:cubicBezTo>
                  <a:close/>
                  <a:moveTo>
                    <a:pt x="4213" y="9"/>
                  </a:moveTo>
                  <a:cubicBezTo>
                    <a:pt x="4212" y="9"/>
                    <a:pt x="4212" y="9"/>
                    <a:pt x="4213" y="9"/>
                  </a:cubicBezTo>
                  <a:close/>
                  <a:moveTo>
                    <a:pt x="3808" y="28"/>
                  </a:moveTo>
                  <a:cubicBezTo>
                    <a:pt x="3810" y="27"/>
                    <a:pt x="3804" y="28"/>
                    <a:pt x="3798" y="28"/>
                  </a:cubicBezTo>
                  <a:lnTo>
                    <a:pt x="3808" y="28"/>
                  </a:lnTo>
                  <a:close/>
                  <a:moveTo>
                    <a:pt x="3756" y="21"/>
                  </a:moveTo>
                  <a:cubicBezTo>
                    <a:pt x="3742" y="22"/>
                    <a:pt x="3742" y="22"/>
                    <a:pt x="3742" y="22"/>
                  </a:cubicBezTo>
                  <a:cubicBezTo>
                    <a:pt x="3756" y="22"/>
                    <a:pt x="3756" y="22"/>
                    <a:pt x="3756" y="22"/>
                  </a:cubicBezTo>
                  <a:cubicBezTo>
                    <a:pt x="3756" y="22"/>
                    <a:pt x="3754" y="22"/>
                    <a:pt x="3756" y="21"/>
                  </a:cubicBezTo>
                  <a:close/>
                  <a:moveTo>
                    <a:pt x="3989" y="24"/>
                  </a:moveTo>
                  <a:cubicBezTo>
                    <a:pt x="3989" y="23"/>
                    <a:pt x="3989" y="23"/>
                    <a:pt x="3989" y="23"/>
                  </a:cubicBezTo>
                  <a:cubicBezTo>
                    <a:pt x="4004" y="23"/>
                    <a:pt x="4000" y="22"/>
                    <a:pt x="4002" y="21"/>
                  </a:cubicBezTo>
                  <a:cubicBezTo>
                    <a:pt x="3976" y="23"/>
                    <a:pt x="3976" y="23"/>
                    <a:pt x="3976" y="23"/>
                  </a:cubicBezTo>
                  <a:lnTo>
                    <a:pt x="3989" y="24"/>
                  </a:lnTo>
                  <a:close/>
                  <a:moveTo>
                    <a:pt x="4323" y="11"/>
                  </a:moveTo>
                  <a:cubicBezTo>
                    <a:pt x="4326" y="12"/>
                    <a:pt x="4326" y="12"/>
                    <a:pt x="4326" y="12"/>
                  </a:cubicBezTo>
                  <a:cubicBezTo>
                    <a:pt x="4334" y="9"/>
                    <a:pt x="4334" y="9"/>
                    <a:pt x="4334" y="9"/>
                  </a:cubicBezTo>
                  <a:cubicBezTo>
                    <a:pt x="4312" y="10"/>
                    <a:pt x="4284" y="13"/>
                    <a:pt x="4268" y="12"/>
                  </a:cubicBezTo>
                  <a:cubicBezTo>
                    <a:pt x="4278" y="15"/>
                    <a:pt x="4305" y="11"/>
                    <a:pt x="4323" y="11"/>
                  </a:cubicBezTo>
                  <a:close/>
                  <a:moveTo>
                    <a:pt x="3897" y="30"/>
                  </a:moveTo>
                  <a:cubicBezTo>
                    <a:pt x="3904" y="30"/>
                    <a:pt x="3904" y="30"/>
                    <a:pt x="3904" y="30"/>
                  </a:cubicBezTo>
                  <a:cubicBezTo>
                    <a:pt x="3903" y="29"/>
                    <a:pt x="3903" y="29"/>
                    <a:pt x="3903" y="29"/>
                  </a:cubicBezTo>
                  <a:cubicBezTo>
                    <a:pt x="3893" y="29"/>
                    <a:pt x="3887" y="30"/>
                    <a:pt x="3897" y="30"/>
                  </a:cubicBezTo>
                  <a:close/>
                  <a:moveTo>
                    <a:pt x="3823" y="19"/>
                  </a:moveTo>
                  <a:cubicBezTo>
                    <a:pt x="3814" y="21"/>
                    <a:pt x="3814" y="21"/>
                    <a:pt x="3814" y="21"/>
                  </a:cubicBezTo>
                  <a:cubicBezTo>
                    <a:pt x="3822" y="21"/>
                    <a:pt x="3822" y="21"/>
                    <a:pt x="3822" y="21"/>
                  </a:cubicBezTo>
                  <a:lnTo>
                    <a:pt x="3823" y="19"/>
                  </a:lnTo>
                  <a:close/>
                  <a:moveTo>
                    <a:pt x="41" y="135"/>
                  </a:moveTo>
                  <a:cubicBezTo>
                    <a:pt x="26" y="134"/>
                    <a:pt x="26" y="134"/>
                    <a:pt x="26" y="134"/>
                  </a:cubicBezTo>
                  <a:cubicBezTo>
                    <a:pt x="36" y="135"/>
                    <a:pt x="36" y="135"/>
                    <a:pt x="36" y="135"/>
                  </a:cubicBezTo>
                  <a:lnTo>
                    <a:pt x="41" y="135"/>
                  </a:lnTo>
                  <a:close/>
                  <a:moveTo>
                    <a:pt x="3682" y="25"/>
                  </a:moveTo>
                  <a:cubicBezTo>
                    <a:pt x="3682" y="25"/>
                    <a:pt x="3682" y="24"/>
                    <a:pt x="3682" y="24"/>
                  </a:cubicBezTo>
                  <a:cubicBezTo>
                    <a:pt x="3682" y="24"/>
                    <a:pt x="3682" y="25"/>
                    <a:pt x="3682" y="25"/>
                  </a:cubicBezTo>
                  <a:close/>
                  <a:moveTo>
                    <a:pt x="3658" y="27"/>
                  </a:moveTo>
                  <a:cubicBezTo>
                    <a:pt x="3663" y="28"/>
                    <a:pt x="3661" y="24"/>
                    <a:pt x="3664" y="26"/>
                  </a:cubicBezTo>
                  <a:cubicBezTo>
                    <a:pt x="3670" y="23"/>
                    <a:pt x="3629" y="29"/>
                    <a:pt x="3658" y="27"/>
                  </a:cubicBezTo>
                  <a:close/>
                  <a:moveTo>
                    <a:pt x="3928" y="19"/>
                  </a:moveTo>
                  <a:cubicBezTo>
                    <a:pt x="3929" y="18"/>
                    <a:pt x="3930" y="18"/>
                    <a:pt x="3931" y="18"/>
                  </a:cubicBezTo>
                  <a:cubicBezTo>
                    <a:pt x="3930" y="18"/>
                    <a:pt x="3929" y="18"/>
                    <a:pt x="3928" y="19"/>
                  </a:cubicBezTo>
                  <a:close/>
                  <a:moveTo>
                    <a:pt x="3682" y="25"/>
                  </a:moveTo>
                  <a:cubicBezTo>
                    <a:pt x="3680" y="25"/>
                    <a:pt x="3677" y="26"/>
                    <a:pt x="3672" y="26"/>
                  </a:cubicBezTo>
                  <a:cubicBezTo>
                    <a:pt x="3683" y="26"/>
                    <a:pt x="3683" y="26"/>
                    <a:pt x="3683" y="26"/>
                  </a:cubicBezTo>
                  <a:cubicBezTo>
                    <a:pt x="3682" y="25"/>
                    <a:pt x="3682" y="25"/>
                    <a:pt x="3682" y="25"/>
                  </a:cubicBezTo>
                  <a:close/>
                  <a:moveTo>
                    <a:pt x="4003" y="16"/>
                  </a:moveTo>
                  <a:cubicBezTo>
                    <a:pt x="4001" y="15"/>
                    <a:pt x="4001" y="15"/>
                    <a:pt x="4002" y="16"/>
                  </a:cubicBezTo>
                  <a:cubicBezTo>
                    <a:pt x="3998" y="16"/>
                    <a:pt x="3995" y="17"/>
                    <a:pt x="3993" y="17"/>
                  </a:cubicBezTo>
                  <a:cubicBezTo>
                    <a:pt x="3997" y="17"/>
                    <a:pt x="4001" y="16"/>
                    <a:pt x="4004" y="16"/>
                  </a:cubicBezTo>
                  <a:cubicBezTo>
                    <a:pt x="4004" y="16"/>
                    <a:pt x="4004" y="16"/>
                    <a:pt x="4003" y="16"/>
                  </a:cubicBezTo>
                  <a:close/>
                  <a:moveTo>
                    <a:pt x="3993" y="17"/>
                  </a:moveTo>
                  <a:cubicBezTo>
                    <a:pt x="3987" y="17"/>
                    <a:pt x="3982" y="18"/>
                    <a:pt x="3975" y="18"/>
                  </a:cubicBezTo>
                  <a:cubicBezTo>
                    <a:pt x="3975" y="18"/>
                    <a:pt x="3975" y="18"/>
                    <a:pt x="3977" y="18"/>
                  </a:cubicBezTo>
                  <a:cubicBezTo>
                    <a:pt x="3984" y="18"/>
                    <a:pt x="3988" y="18"/>
                    <a:pt x="3993" y="17"/>
                  </a:cubicBezTo>
                  <a:close/>
                  <a:moveTo>
                    <a:pt x="3947" y="18"/>
                  </a:moveTo>
                  <a:cubicBezTo>
                    <a:pt x="3932" y="18"/>
                    <a:pt x="3932" y="18"/>
                    <a:pt x="3932" y="18"/>
                  </a:cubicBezTo>
                  <a:cubicBezTo>
                    <a:pt x="3932" y="18"/>
                    <a:pt x="3932" y="18"/>
                    <a:pt x="3931" y="18"/>
                  </a:cubicBezTo>
                  <a:cubicBezTo>
                    <a:pt x="3930" y="18"/>
                    <a:pt x="3930" y="19"/>
                    <a:pt x="3929" y="19"/>
                  </a:cubicBezTo>
                  <a:cubicBezTo>
                    <a:pt x="3936" y="19"/>
                    <a:pt x="3941" y="18"/>
                    <a:pt x="3947" y="18"/>
                  </a:cubicBezTo>
                  <a:close/>
                  <a:moveTo>
                    <a:pt x="3971" y="16"/>
                  </a:moveTo>
                  <a:cubicBezTo>
                    <a:pt x="3963" y="17"/>
                    <a:pt x="3956" y="18"/>
                    <a:pt x="3947" y="18"/>
                  </a:cubicBezTo>
                  <a:cubicBezTo>
                    <a:pt x="3975" y="18"/>
                    <a:pt x="3975" y="18"/>
                    <a:pt x="3975" y="18"/>
                  </a:cubicBezTo>
                  <a:cubicBezTo>
                    <a:pt x="3977" y="17"/>
                    <a:pt x="3981" y="16"/>
                    <a:pt x="3971" y="16"/>
                  </a:cubicBezTo>
                  <a:close/>
                  <a:moveTo>
                    <a:pt x="3867" y="27"/>
                  </a:moveTo>
                  <a:cubicBezTo>
                    <a:pt x="3845" y="29"/>
                    <a:pt x="3849" y="27"/>
                    <a:pt x="3838" y="27"/>
                  </a:cubicBezTo>
                  <a:cubicBezTo>
                    <a:pt x="3847" y="29"/>
                    <a:pt x="3810" y="31"/>
                    <a:pt x="3815" y="33"/>
                  </a:cubicBezTo>
                  <a:cubicBezTo>
                    <a:pt x="3834" y="32"/>
                    <a:pt x="3834" y="32"/>
                    <a:pt x="3834" y="32"/>
                  </a:cubicBezTo>
                  <a:cubicBezTo>
                    <a:pt x="3835" y="32"/>
                    <a:pt x="3828" y="33"/>
                    <a:pt x="3833" y="33"/>
                  </a:cubicBezTo>
                  <a:cubicBezTo>
                    <a:pt x="3834" y="32"/>
                    <a:pt x="3853" y="30"/>
                    <a:pt x="3869" y="31"/>
                  </a:cubicBezTo>
                  <a:cubicBezTo>
                    <a:pt x="3885" y="29"/>
                    <a:pt x="3875" y="23"/>
                    <a:pt x="3861" y="21"/>
                  </a:cubicBezTo>
                  <a:cubicBezTo>
                    <a:pt x="3860" y="22"/>
                    <a:pt x="3860" y="22"/>
                    <a:pt x="3844" y="24"/>
                  </a:cubicBezTo>
                  <a:cubicBezTo>
                    <a:pt x="3850" y="24"/>
                    <a:pt x="3880" y="26"/>
                    <a:pt x="3867" y="27"/>
                  </a:cubicBezTo>
                  <a:close/>
                  <a:moveTo>
                    <a:pt x="3899" y="20"/>
                  </a:moveTo>
                  <a:cubicBezTo>
                    <a:pt x="3891" y="20"/>
                    <a:pt x="3886" y="19"/>
                    <a:pt x="3875" y="18"/>
                  </a:cubicBezTo>
                  <a:cubicBezTo>
                    <a:pt x="3864" y="19"/>
                    <a:pt x="3862" y="20"/>
                    <a:pt x="3861" y="21"/>
                  </a:cubicBezTo>
                  <a:cubicBezTo>
                    <a:pt x="3894" y="20"/>
                    <a:pt x="3894" y="20"/>
                    <a:pt x="3894" y="20"/>
                  </a:cubicBezTo>
                  <a:cubicBezTo>
                    <a:pt x="3899" y="20"/>
                    <a:pt x="3899" y="20"/>
                    <a:pt x="3899" y="20"/>
                  </a:cubicBezTo>
                  <a:close/>
                  <a:moveTo>
                    <a:pt x="4283" y="15"/>
                  </a:moveTo>
                  <a:cubicBezTo>
                    <a:pt x="4278" y="15"/>
                    <a:pt x="4262" y="15"/>
                    <a:pt x="4263" y="15"/>
                  </a:cubicBezTo>
                  <a:cubicBezTo>
                    <a:pt x="4274" y="16"/>
                    <a:pt x="4274" y="16"/>
                    <a:pt x="4274" y="16"/>
                  </a:cubicBezTo>
                  <a:cubicBezTo>
                    <a:pt x="4283" y="15"/>
                    <a:pt x="4283" y="15"/>
                    <a:pt x="4283" y="15"/>
                  </a:cubicBezTo>
                  <a:close/>
                  <a:moveTo>
                    <a:pt x="3918" y="24"/>
                  </a:moveTo>
                  <a:cubicBezTo>
                    <a:pt x="3938" y="23"/>
                    <a:pt x="3932" y="22"/>
                    <a:pt x="3943" y="21"/>
                  </a:cubicBezTo>
                  <a:cubicBezTo>
                    <a:pt x="3911" y="22"/>
                    <a:pt x="3953" y="19"/>
                    <a:pt x="3929" y="19"/>
                  </a:cubicBezTo>
                  <a:cubicBezTo>
                    <a:pt x="3924" y="21"/>
                    <a:pt x="3908" y="22"/>
                    <a:pt x="3918" y="24"/>
                  </a:cubicBezTo>
                  <a:close/>
                  <a:moveTo>
                    <a:pt x="3928" y="19"/>
                  </a:moveTo>
                  <a:cubicBezTo>
                    <a:pt x="3899" y="20"/>
                    <a:pt x="3899" y="20"/>
                    <a:pt x="3899" y="20"/>
                  </a:cubicBezTo>
                  <a:cubicBezTo>
                    <a:pt x="3906" y="20"/>
                    <a:pt x="3914" y="19"/>
                    <a:pt x="3929" y="19"/>
                  </a:cubicBezTo>
                  <a:cubicBezTo>
                    <a:pt x="3923" y="19"/>
                    <a:pt x="3925" y="19"/>
                    <a:pt x="3928" y="19"/>
                  </a:cubicBezTo>
                  <a:close/>
                  <a:moveTo>
                    <a:pt x="679" y="938"/>
                  </a:moveTo>
                  <a:cubicBezTo>
                    <a:pt x="689" y="938"/>
                    <a:pt x="689" y="938"/>
                    <a:pt x="689" y="938"/>
                  </a:cubicBezTo>
                  <a:cubicBezTo>
                    <a:pt x="683" y="938"/>
                    <a:pt x="677" y="937"/>
                    <a:pt x="679" y="938"/>
                  </a:cubicBezTo>
                  <a:close/>
                  <a:moveTo>
                    <a:pt x="1710" y="981"/>
                  </a:moveTo>
                  <a:cubicBezTo>
                    <a:pt x="1718" y="981"/>
                    <a:pt x="1725" y="981"/>
                    <a:pt x="1736" y="984"/>
                  </a:cubicBezTo>
                  <a:cubicBezTo>
                    <a:pt x="1719" y="977"/>
                    <a:pt x="1719" y="977"/>
                    <a:pt x="1719" y="977"/>
                  </a:cubicBezTo>
                  <a:cubicBezTo>
                    <a:pt x="1719" y="977"/>
                    <a:pt x="1719" y="977"/>
                    <a:pt x="1710" y="981"/>
                  </a:cubicBezTo>
                  <a:close/>
                  <a:moveTo>
                    <a:pt x="2443" y="1009"/>
                  </a:moveTo>
                  <a:cubicBezTo>
                    <a:pt x="2443" y="1009"/>
                    <a:pt x="2443" y="1009"/>
                    <a:pt x="2454" y="1007"/>
                  </a:cubicBezTo>
                  <a:cubicBezTo>
                    <a:pt x="2447" y="1007"/>
                    <a:pt x="2444" y="1007"/>
                    <a:pt x="2442" y="1008"/>
                  </a:cubicBezTo>
                  <a:cubicBezTo>
                    <a:pt x="2442" y="1008"/>
                    <a:pt x="2442" y="1008"/>
                    <a:pt x="2443" y="1009"/>
                  </a:cubicBezTo>
                  <a:close/>
                  <a:moveTo>
                    <a:pt x="1521" y="976"/>
                  </a:moveTo>
                  <a:cubicBezTo>
                    <a:pt x="1520" y="975"/>
                    <a:pt x="1518" y="975"/>
                    <a:pt x="1514" y="975"/>
                  </a:cubicBezTo>
                  <a:cubicBezTo>
                    <a:pt x="1516" y="975"/>
                    <a:pt x="1518" y="975"/>
                    <a:pt x="1521" y="976"/>
                  </a:cubicBezTo>
                  <a:close/>
                  <a:moveTo>
                    <a:pt x="2644" y="1012"/>
                  </a:moveTo>
                  <a:cubicBezTo>
                    <a:pt x="2647" y="1010"/>
                    <a:pt x="2647" y="1010"/>
                    <a:pt x="2647" y="1010"/>
                  </a:cubicBezTo>
                  <a:cubicBezTo>
                    <a:pt x="2647" y="1010"/>
                    <a:pt x="2647" y="1010"/>
                    <a:pt x="2641" y="1012"/>
                  </a:cubicBezTo>
                  <a:cubicBezTo>
                    <a:pt x="2641" y="1012"/>
                    <a:pt x="2641" y="1012"/>
                    <a:pt x="2644" y="1012"/>
                  </a:cubicBezTo>
                  <a:close/>
                  <a:moveTo>
                    <a:pt x="1521" y="976"/>
                  </a:moveTo>
                  <a:cubicBezTo>
                    <a:pt x="1526" y="977"/>
                    <a:pt x="1504" y="976"/>
                    <a:pt x="1509" y="977"/>
                  </a:cubicBezTo>
                  <a:cubicBezTo>
                    <a:pt x="1530" y="977"/>
                    <a:pt x="1512" y="979"/>
                    <a:pt x="1535" y="979"/>
                  </a:cubicBezTo>
                  <a:cubicBezTo>
                    <a:pt x="1542" y="977"/>
                    <a:pt x="1535" y="977"/>
                    <a:pt x="1521" y="976"/>
                  </a:cubicBezTo>
                  <a:close/>
                  <a:moveTo>
                    <a:pt x="3460" y="1029"/>
                  </a:moveTo>
                  <a:cubicBezTo>
                    <a:pt x="3459" y="1029"/>
                    <a:pt x="3459" y="1029"/>
                    <a:pt x="3459" y="1029"/>
                  </a:cubicBezTo>
                  <a:cubicBezTo>
                    <a:pt x="3465" y="1030"/>
                    <a:pt x="3468" y="1030"/>
                    <a:pt x="3460" y="1029"/>
                  </a:cubicBezTo>
                  <a:close/>
                  <a:moveTo>
                    <a:pt x="2796" y="1020"/>
                  </a:moveTo>
                  <a:cubicBezTo>
                    <a:pt x="2813" y="1020"/>
                    <a:pt x="2813" y="1020"/>
                    <a:pt x="2813" y="1020"/>
                  </a:cubicBezTo>
                  <a:cubicBezTo>
                    <a:pt x="2815" y="1018"/>
                    <a:pt x="2808" y="1020"/>
                    <a:pt x="2796" y="1020"/>
                  </a:cubicBezTo>
                  <a:close/>
                  <a:moveTo>
                    <a:pt x="3364" y="1033"/>
                  </a:moveTo>
                  <a:cubicBezTo>
                    <a:pt x="3361" y="1033"/>
                    <a:pt x="3358" y="1033"/>
                    <a:pt x="3355" y="1033"/>
                  </a:cubicBezTo>
                  <a:cubicBezTo>
                    <a:pt x="3360" y="1033"/>
                    <a:pt x="3363" y="1033"/>
                    <a:pt x="3364" y="1033"/>
                  </a:cubicBezTo>
                  <a:close/>
                  <a:moveTo>
                    <a:pt x="1272" y="962"/>
                  </a:moveTo>
                  <a:cubicBezTo>
                    <a:pt x="1272" y="962"/>
                    <a:pt x="1272" y="962"/>
                    <a:pt x="1277" y="962"/>
                  </a:cubicBezTo>
                  <a:cubicBezTo>
                    <a:pt x="1273" y="958"/>
                    <a:pt x="1273" y="958"/>
                    <a:pt x="1273" y="958"/>
                  </a:cubicBezTo>
                  <a:cubicBezTo>
                    <a:pt x="1273" y="958"/>
                    <a:pt x="1273" y="958"/>
                    <a:pt x="1272" y="962"/>
                  </a:cubicBezTo>
                  <a:close/>
                  <a:moveTo>
                    <a:pt x="2945" y="1022"/>
                  </a:moveTo>
                  <a:cubicBezTo>
                    <a:pt x="2945" y="1022"/>
                    <a:pt x="2945" y="1022"/>
                    <a:pt x="2936" y="1020"/>
                  </a:cubicBezTo>
                  <a:cubicBezTo>
                    <a:pt x="2937" y="1021"/>
                    <a:pt x="2931" y="1022"/>
                    <a:pt x="2945" y="1022"/>
                  </a:cubicBezTo>
                  <a:close/>
                  <a:moveTo>
                    <a:pt x="588" y="931"/>
                  </a:moveTo>
                  <a:cubicBezTo>
                    <a:pt x="588" y="931"/>
                    <a:pt x="588" y="931"/>
                    <a:pt x="593" y="931"/>
                  </a:cubicBezTo>
                  <a:cubicBezTo>
                    <a:pt x="593" y="931"/>
                    <a:pt x="593" y="931"/>
                    <a:pt x="626" y="932"/>
                  </a:cubicBezTo>
                  <a:cubicBezTo>
                    <a:pt x="625" y="931"/>
                    <a:pt x="623" y="930"/>
                    <a:pt x="612" y="929"/>
                  </a:cubicBezTo>
                  <a:cubicBezTo>
                    <a:pt x="601" y="930"/>
                    <a:pt x="596" y="931"/>
                    <a:pt x="588" y="931"/>
                  </a:cubicBezTo>
                  <a:close/>
                  <a:moveTo>
                    <a:pt x="705" y="943"/>
                  </a:moveTo>
                  <a:cubicBezTo>
                    <a:pt x="705" y="943"/>
                    <a:pt x="705" y="943"/>
                    <a:pt x="715" y="943"/>
                  </a:cubicBezTo>
                  <a:cubicBezTo>
                    <a:pt x="709" y="941"/>
                    <a:pt x="709" y="941"/>
                    <a:pt x="709" y="941"/>
                  </a:cubicBezTo>
                  <a:cubicBezTo>
                    <a:pt x="709" y="941"/>
                    <a:pt x="709" y="941"/>
                    <a:pt x="705" y="943"/>
                  </a:cubicBezTo>
                  <a:close/>
                  <a:moveTo>
                    <a:pt x="714" y="938"/>
                  </a:moveTo>
                  <a:cubicBezTo>
                    <a:pt x="702" y="937"/>
                    <a:pt x="690" y="936"/>
                    <a:pt x="694" y="938"/>
                  </a:cubicBezTo>
                  <a:cubicBezTo>
                    <a:pt x="693" y="938"/>
                    <a:pt x="692" y="938"/>
                    <a:pt x="692" y="938"/>
                  </a:cubicBezTo>
                  <a:cubicBezTo>
                    <a:pt x="703" y="939"/>
                    <a:pt x="713" y="940"/>
                    <a:pt x="714" y="938"/>
                  </a:cubicBezTo>
                  <a:close/>
                  <a:moveTo>
                    <a:pt x="3355" y="1033"/>
                  </a:moveTo>
                  <a:cubicBezTo>
                    <a:pt x="3352" y="1033"/>
                    <a:pt x="3348" y="1033"/>
                    <a:pt x="3345" y="1032"/>
                  </a:cubicBezTo>
                  <a:cubicBezTo>
                    <a:pt x="3349" y="1033"/>
                    <a:pt x="3352" y="1033"/>
                    <a:pt x="3355" y="1033"/>
                  </a:cubicBezTo>
                  <a:close/>
                  <a:moveTo>
                    <a:pt x="649" y="937"/>
                  </a:moveTo>
                  <a:cubicBezTo>
                    <a:pt x="638" y="937"/>
                    <a:pt x="642" y="939"/>
                    <a:pt x="620" y="937"/>
                  </a:cubicBezTo>
                  <a:cubicBezTo>
                    <a:pt x="607" y="936"/>
                    <a:pt x="637" y="935"/>
                    <a:pt x="643" y="935"/>
                  </a:cubicBezTo>
                  <a:cubicBezTo>
                    <a:pt x="627" y="933"/>
                    <a:pt x="627" y="933"/>
                    <a:pt x="626" y="932"/>
                  </a:cubicBezTo>
                  <a:cubicBezTo>
                    <a:pt x="612" y="934"/>
                    <a:pt x="602" y="939"/>
                    <a:pt x="618" y="941"/>
                  </a:cubicBezTo>
                  <a:cubicBezTo>
                    <a:pt x="634" y="940"/>
                    <a:pt x="653" y="942"/>
                    <a:pt x="654" y="943"/>
                  </a:cubicBezTo>
                  <a:cubicBezTo>
                    <a:pt x="659" y="943"/>
                    <a:pt x="652" y="942"/>
                    <a:pt x="653" y="942"/>
                  </a:cubicBezTo>
                  <a:cubicBezTo>
                    <a:pt x="653" y="942"/>
                    <a:pt x="653" y="942"/>
                    <a:pt x="672" y="943"/>
                  </a:cubicBezTo>
                  <a:cubicBezTo>
                    <a:pt x="677" y="941"/>
                    <a:pt x="640" y="939"/>
                    <a:pt x="649" y="937"/>
                  </a:cubicBezTo>
                  <a:close/>
                  <a:moveTo>
                    <a:pt x="983" y="957"/>
                  </a:moveTo>
                  <a:cubicBezTo>
                    <a:pt x="965" y="957"/>
                    <a:pt x="985" y="958"/>
                    <a:pt x="986" y="959"/>
                  </a:cubicBezTo>
                  <a:cubicBezTo>
                    <a:pt x="1011" y="959"/>
                    <a:pt x="985" y="957"/>
                    <a:pt x="983" y="957"/>
                  </a:cubicBezTo>
                  <a:close/>
                  <a:moveTo>
                    <a:pt x="1005" y="952"/>
                  </a:moveTo>
                  <a:cubicBezTo>
                    <a:pt x="1005" y="952"/>
                    <a:pt x="1005" y="952"/>
                    <a:pt x="985" y="951"/>
                  </a:cubicBezTo>
                  <a:cubicBezTo>
                    <a:pt x="982" y="951"/>
                    <a:pt x="989" y="952"/>
                    <a:pt x="994" y="952"/>
                  </a:cubicBezTo>
                  <a:cubicBezTo>
                    <a:pt x="1001" y="953"/>
                    <a:pt x="1007" y="952"/>
                    <a:pt x="1005" y="952"/>
                  </a:cubicBezTo>
                  <a:close/>
                  <a:moveTo>
                    <a:pt x="935" y="956"/>
                  </a:moveTo>
                  <a:cubicBezTo>
                    <a:pt x="935" y="953"/>
                    <a:pt x="935" y="953"/>
                    <a:pt x="935" y="953"/>
                  </a:cubicBezTo>
                  <a:cubicBezTo>
                    <a:pt x="932" y="954"/>
                    <a:pt x="931" y="954"/>
                    <a:pt x="926" y="954"/>
                  </a:cubicBezTo>
                  <a:cubicBezTo>
                    <a:pt x="926" y="954"/>
                    <a:pt x="926" y="954"/>
                    <a:pt x="935" y="956"/>
                  </a:cubicBezTo>
                  <a:close/>
                  <a:moveTo>
                    <a:pt x="771" y="944"/>
                  </a:moveTo>
                  <a:cubicBezTo>
                    <a:pt x="766" y="943"/>
                    <a:pt x="759" y="943"/>
                    <a:pt x="756" y="943"/>
                  </a:cubicBezTo>
                  <a:cubicBezTo>
                    <a:pt x="759" y="943"/>
                    <a:pt x="765" y="944"/>
                    <a:pt x="771" y="944"/>
                  </a:cubicBezTo>
                  <a:close/>
                  <a:moveTo>
                    <a:pt x="729" y="945"/>
                  </a:moveTo>
                  <a:cubicBezTo>
                    <a:pt x="729" y="945"/>
                    <a:pt x="729" y="945"/>
                    <a:pt x="747" y="945"/>
                  </a:cubicBezTo>
                  <a:cubicBezTo>
                    <a:pt x="735" y="944"/>
                    <a:pt x="735" y="944"/>
                    <a:pt x="735" y="944"/>
                  </a:cubicBezTo>
                  <a:cubicBezTo>
                    <a:pt x="735" y="944"/>
                    <a:pt x="735" y="944"/>
                    <a:pt x="729" y="945"/>
                  </a:cubicBezTo>
                  <a:close/>
                  <a:moveTo>
                    <a:pt x="665" y="932"/>
                  </a:moveTo>
                  <a:cubicBezTo>
                    <a:pt x="665" y="932"/>
                    <a:pt x="665" y="932"/>
                    <a:pt x="673" y="932"/>
                  </a:cubicBezTo>
                  <a:cubicBezTo>
                    <a:pt x="673" y="932"/>
                    <a:pt x="673" y="932"/>
                    <a:pt x="664" y="930"/>
                  </a:cubicBezTo>
                  <a:lnTo>
                    <a:pt x="665" y="932"/>
                  </a:lnTo>
                  <a:close/>
                  <a:moveTo>
                    <a:pt x="1541" y="957"/>
                  </a:moveTo>
                  <a:cubicBezTo>
                    <a:pt x="1543" y="955"/>
                    <a:pt x="1530" y="957"/>
                    <a:pt x="1518" y="958"/>
                  </a:cubicBezTo>
                  <a:cubicBezTo>
                    <a:pt x="1538" y="958"/>
                    <a:pt x="1538" y="958"/>
                    <a:pt x="1538" y="958"/>
                  </a:cubicBezTo>
                  <a:cubicBezTo>
                    <a:pt x="1538" y="958"/>
                    <a:pt x="1538" y="958"/>
                    <a:pt x="1541" y="957"/>
                  </a:cubicBezTo>
                  <a:close/>
                  <a:moveTo>
                    <a:pt x="2604" y="990"/>
                  </a:moveTo>
                  <a:cubicBezTo>
                    <a:pt x="2603" y="991"/>
                    <a:pt x="2605" y="991"/>
                    <a:pt x="2610" y="992"/>
                  </a:cubicBezTo>
                  <a:cubicBezTo>
                    <a:pt x="2611" y="991"/>
                    <a:pt x="2609" y="991"/>
                    <a:pt x="2604" y="990"/>
                  </a:cubicBezTo>
                  <a:close/>
                  <a:moveTo>
                    <a:pt x="2626" y="1009"/>
                  </a:moveTo>
                  <a:cubicBezTo>
                    <a:pt x="2627" y="1010"/>
                    <a:pt x="2630" y="1010"/>
                    <a:pt x="2633" y="1010"/>
                  </a:cubicBezTo>
                  <a:cubicBezTo>
                    <a:pt x="2633" y="1010"/>
                    <a:pt x="2633" y="1010"/>
                    <a:pt x="2626" y="1009"/>
                  </a:cubicBezTo>
                  <a:close/>
                  <a:moveTo>
                    <a:pt x="1046" y="943"/>
                  </a:moveTo>
                  <a:cubicBezTo>
                    <a:pt x="1021" y="943"/>
                    <a:pt x="1021" y="943"/>
                    <a:pt x="1021" y="943"/>
                  </a:cubicBezTo>
                  <a:cubicBezTo>
                    <a:pt x="1024" y="945"/>
                    <a:pt x="1034" y="943"/>
                    <a:pt x="1046" y="943"/>
                  </a:cubicBezTo>
                  <a:close/>
                  <a:moveTo>
                    <a:pt x="2087" y="983"/>
                  </a:moveTo>
                  <a:cubicBezTo>
                    <a:pt x="2088" y="983"/>
                    <a:pt x="2090" y="984"/>
                    <a:pt x="2091" y="984"/>
                  </a:cubicBezTo>
                  <a:cubicBezTo>
                    <a:pt x="2090" y="983"/>
                    <a:pt x="2088" y="983"/>
                    <a:pt x="2087" y="983"/>
                  </a:cubicBezTo>
                  <a:close/>
                  <a:moveTo>
                    <a:pt x="4477" y="1045"/>
                  </a:moveTo>
                  <a:cubicBezTo>
                    <a:pt x="4477" y="1045"/>
                    <a:pt x="4477" y="1045"/>
                    <a:pt x="4473" y="1048"/>
                  </a:cubicBezTo>
                  <a:cubicBezTo>
                    <a:pt x="4476" y="1047"/>
                    <a:pt x="4483" y="1047"/>
                    <a:pt x="4486" y="1048"/>
                  </a:cubicBezTo>
                  <a:lnTo>
                    <a:pt x="4477" y="1045"/>
                  </a:lnTo>
                  <a:close/>
                  <a:moveTo>
                    <a:pt x="1148" y="957"/>
                  </a:moveTo>
                  <a:cubicBezTo>
                    <a:pt x="1148" y="957"/>
                    <a:pt x="1148" y="957"/>
                    <a:pt x="1147" y="957"/>
                  </a:cubicBezTo>
                  <a:cubicBezTo>
                    <a:pt x="1146" y="958"/>
                    <a:pt x="1146" y="958"/>
                    <a:pt x="1148" y="957"/>
                  </a:cubicBezTo>
                  <a:close/>
                  <a:moveTo>
                    <a:pt x="4417" y="1045"/>
                  </a:moveTo>
                  <a:cubicBezTo>
                    <a:pt x="4417" y="1045"/>
                    <a:pt x="4417" y="1045"/>
                    <a:pt x="4376" y="1046"/>
                  </a:cubicBezTo>
                  <a:cubicBezTo>
                    <a:pt x="4377" y="1046"/>
                    <a:pt x="4370" y="1044"/>
                    <a:pt x="4377" y="1044"/>
                  </a:cubicBezTo>
                  <a:cubicBezTo>
                    <a:pt x="4367" y="1043"/>
                    <a:pt x="4358" y="1043"/>
                    <a:pt x="4371" y="1042"/>
                  </a:cubicBezTo>
                  <a:cubicBezTo>
                    <a:pt x="4272" y="1046"/>
                    <a:pt x="4171" y="1037"/>
                    <a:pt x="4074" y="1037"/>
                  </a:cubicBezTo>
                  <a:cubicBezTo>
                    <a:pt x="4067" y="1037"/>
                    <a:pt x="4071" y="1036"/>
                    <a:pt x="4073" y="1035"/>
                  </a:cubicBezTo>
                  <a:cubicBezTo>
                    <a:pt x="4055" y="1037"/>
                    <a:pt x="4056" y="1033"/>
                    <a:pt x="4046" y="1032"/>
                  </a:cubicBezTo>
                  <a:cubicBezTo>
                    <a:pt x="4046" y="1032"/>
                    <a:pt x="4046" y="1032"/>
                    <a:pt x="4020" y="1036"/>
                  </a:cubicBezTo>
                  <a:cubicBezTo>
                    <a:pt x="4010" y="1033"/>
                    <a:pt x="4018" y="1033"/>
                    <a:pt x="4017" y="1032"/>
                  </a:cubicBezTo>
                  <a:cubicBezTo>
                    <a:pt x="3967" y="1030"/>
                    <a:pt x="3919" y="1032"/>
                    <a:pt x="3879" y="1029"/>
                  </a:cubicBezTo>
                  <a:cubicBezTo>
                    <a:pt x="3866" y="1029"/>
                    <a:pt x="3882" y="1031"/>
                    <a:pt x="3865" y="1031"/>
                  </a:cubicBezTo>
                  <a:cubicBezTo>
                    <a:pt x="3887" y="1029"/>
                    <a:pt x="3821" y="1028"/>
                    <a:pt x="3829" y="1026"/>
                  </a:cubicBezTo>
                  <a:cubicBezTo>
                    <a:pt x="3812" y="1029"/>
                    <a:pt x="3770" y="1025"/>
                    <a:pt x="3777" y="1031"/>
                  </a:cubicBezTo>
                  <a:cubicBezTo>
                    <a:pt x="3757" y="1030"/>
                    <a:pt x="3760" y="1028"/>
                    <a:pt x="3766" y="1028"/>
                  </a:cubicBezTo>
                  <a:cubicBezTo>
                    <a:pt x="3743" y="1027"/>
                    <a:pt x="3724" y="1027"/>
                    <a:pt x="3705" y="1024"/>
                  </a:cubicBezTo>
                  <a:cubicBezTo>
                    <a:pt x="3692" y="1025"/>
                    <a:pt x="3597" y="1020"/>
                    <a:pt x="3576" y="1023"/>
                  </a:cubicBezTo>
                  <a:cubicBezTo>
                    <a:pt x="3591" y="1021"/>
                    <a:pt x="3575" y="1022"/>
                    <a:pt x="3562" y="1021"/>
                  </a:cubicBezTo>
                  <a:cubicBezTo>
                    <a:pt x="3562" y="1021"/>
                    <a:pt x="3562" y="1021"/>
                    <a:pt x="3574" y="1019"/>
                  </a:cubicBezTo>
                  <a:cubicBezTo>
                    <a:pt x="3574" y="1019"/>
                    <a:pt x="3574" y="1019"/>
                    <a:pt x="3543" y="1018"/>
                  </a:cubicBezTo>
                  <a:cubicBezTo>
                    <a:pt x="3537" y="1018"/>
                    <a:pt x="3535" y="1018"/>
                    <a:pt x="3535" y="1018"/>
                  </a:cubicBezTo>
                  <a:cubicBezTo>
                    <a:pt x="3530" y="1018"/>
                    <a:pt x="3536" y="1019"/>
                    <a:pt x="3523" y="1019"/>
                  </a:cubicBezTo>
                  <a:cubicBezTo>
                    <a:pt x="3502" y="1019"/>
                    <a:pt x="3501" y="1018"/>
                    <a:pt x="3489" y="1016"/>
                  </a:cubicBezTo>
                  <a:cubicBezTo>
                    <a:pt x="3489" y="1016"/>
                    <a:pt x="3489" y="1016"/>
                    <a:pt x="3493" y="1016"/>
                  </a:cubicBezTo>
                  <a:cubicBezTo>
                    <a:pt x="3493" y="1016"/>
                    <a:pt x="3493" y="1016"/>
                    <a:pt x="3478" y="1015"/>
                  </a:cubicBezTo>
                  <a:cubicBezTo>
                    <a:pt x="3468" y="1015"/>
                    <a:pt x="3515" y="1019"/>
                    <a:pt x="3481" y="1019"/>
                  </a:cubicBezTo>
                  <a:cubicBezTo>
                    <a:pt x="3481" y="1018"/>
                    <a:pt x="3461" y="1014"/>
                    <a:pt x="3451" y="1016"/>
                  </a:cubicBezTo>
                  <a:cubicBezTo>
                    <a:pt x="3469" y="1016"/>
                    <a:pt x="3467" y="1018"/>
                    <a:pt x="3460" y="1018"/>
                  </a:cubicBezTo>
                  <a:cubicBezTo>
                    <a:pt x="3460" y="1018"/>
                    <a:pt x="3460" y="1018"/>
                    <a:pt x="3436" y="1018"/>
                  </a:cubicBezTo>
                  <a:cubicBezTo>
                    <a:pt x="3436" y="1018"/>
                    <a:pt x="3436" y="1018"/>
                    <a:pt x="3444" y="1015"/>
                  </a:cubicBezTo>
                  <a:cubicBezTo>
                    <a:pt x="3374" y="1013"/>
                    <a:pt x="3300" y="1013"/>
                    <a:pt x="3225" y="1011"/>
                  </a:cubicBezTo>
                  <a:cubicBezTo>
                    <a:pt x="3226" y="1013"/>
                    <a:pt x="3172" y="1009"/>
                    <a:pt x="3179" y="1013"/>
                  </a:cubicBezTo>
                  <a:cubicBezTo>
                    <a:pt x="3179" y="1013"/>
                    <a:pt x="3179" y="1013"/>
                    <a:pt x="3182" y="1013"/>
                  </a:cubicBezTo>
                  <a:cubicBezTo>
                    <a:pt x="3200" y="1014"/>
                    <a:pt x="3176" y="1016"/>
                    <a:pt x="3161" y="1015"/>
                  </a:cubicBezTo>
                  <a:cubicBezTo>
                    <a:pt x="3177" y="1014"/>
                    <a:pt x="3133" y="1010"/>
                    <a:pt x="3171" y="1011"/>
                  </a:cubicBezTo>
                  <a:cubicBezTo>
                    <a:pt x="3171" y="1011"/>
                    <a:pt x="3171" y="1011"/>
                    <a:pt x="3142" y="1008"/>
                  </a:cubicBezTo>
                  <a:cubicBezTo>
                    <a:pt x="3126" y="1001"/>
                    <a:pt x="3065" y="1007"/>
                    <a:pt x="3021" y="1003"/>
                  </a:cubicBezTo>
                  <a:cubicBezTo>
                    <a:pt x="3022" y="1004"/>
                    <a:pt x="3023" y="1004"/>
                    <a:pt x="3023" y="1004"/>
                  </a:cubicBezTo>
                  <a:cubicBezTo>
                    <a:pt x="2983" y="1001"/>
                    <a:pt x="2934" y="1003"/>
                    <a:pt x="2925" y="1002"/>
                  </a:cubicBezTo>
                  <a:cubicBezTo>
                    <a:pt x="2925" y="1002"/>
                    <a:pt x="2925" y="1002"/>
                    <a:pt x="2921" y="1004"/>
                  </a:cubicBezTo>
                  <a:cubicBezTo>
                    <a:pt x="2887" y="1000"/>
                    <a:pt x="2883" y="999"/>
                    <a:pt x="2843" y="1000"/>
                  </a:cubicBezTo>
                  <a:cubicBezTo>
                    <a:pt x="2843" y="1000"/>
                    <a:pt x="2848" y="1001"/>
                    <a:pt x="2841" y="1001"/>
                  </a:cubicBezTo>
                  <a:cubicBezTo>
                    <a:pt x="2832" y="999"/>
                    <a:pt x="2822" y="997"/>
                    <a:pt x="2794" y="997"/>
                  </a:cubicBezTo>
                  <a:cubicBezTo>
                    <a:pt x="2794" y="997"/>
                    <a:pt x="2794" y="997"/>
                    <a:pt x="2795" y="998"/>
                  </a:cubicBezTo>
                  <a:cubicBezTo>
                    <a:pt x="2795" y="998"/>
                    <a:pt x="2795" y="998"/>
                    <a:pt x="2752" y="996"/>
                  </a:cubicBezTo>
                  <a:cubicBezTo>
                    <a:pt x="2752" y="1002"/>
                    <a:pt x="2678" y="990"/>
                    <a:pt x="2665" y="996"/>
                  </a:cubicBezTo>
                  <a:cubicBezTo>
                    <a:pt x="2656" y="994"/>
                    <a:pt x="2624" y="993"/>
                    <a:pt x="2610" y="992"/>
                  </a:cubicBezTo>
                  <a:cubicBezTo>
                    <a:pt x="2610" y="992"/>
                    <a:pt x="2609" y="992"/>
                    <a:pt x="2607" y="992"/>
                  </a:cubicBezTo>
                  <a:cubicBezTo>
                    <a:pt x="2590" y="989"/>
                    <a:pt x="2559" y="992"/>
                    <a:pt x="2541" y="991"/>
                  </a:cubicBezTo>
                  <a:cubicBezTo>
                    <a:pt x="2529" y="990"/>
                    <a:pt x="2534" y="989"/>
                    <a:pt x="2539" y="988"/>
                  </a:cubicBezTo>
                  <a:cubicBezTo>
                    <a:pt x="2515" y="990"/>
                    <a:pt x="2473" y="983"/>
                    <a:pt x="2465" y="984"/>
                  </a:cubicBezTo>
                  <a:cubicBezTo>
                    <a:pt x="2447" y="984"/>
                    <a:pt x="2458" y="986"/>
                    <a:pt x="2453" y="988"/>
                  </a:cubicBezTo>
                  <a:cubicBezTo>
                    <a:pt x="2427" y="986"/>
                    <a:pt x="2458" y="982"/>
                    <a:pt x="2423" y="984"/>
                  </a:cubicBezTo>
                  <a:cubicBezTo>
                    <a:pt x="2427" y="984"/>
                    <a:pt x="2435" y="984"/>
                    <a:pt x="2432" y="985"/>
                  </a:cubicBezTo>
                  <a:cubicBezTo>
                    <a:pt x="2418" y="985"/>
                    <a:pt x="2394" y="991"/>
                    <a:pt x="2381" y="989"/>
                  </a:cubicBezTo>
                  <a:cubicBezTo>
                    <a:pt x="2381" y="989"/>
                    <a:pt x="2381" y="989"/>
                    <a:pt x="2390" y="988"/>
                  </a:cubicBezTo>
                  <a:cubicBezTo>
                    <a:pt x="2365" y="986"/>
                    <a:pt x="2332" y="992"/>
                    <a:pt x="2328" y="988"/>
                  </a:cubicBezTo>
                  <a:cubicBezTo>
                    <a:pt x="2328" y="988"/>
                    <a:pt x="2328" y="988"/>
                    <a:pt x="2330" y="986"/>
                  </a:cubicBezTo>
                  <a:cubicBezTo>
                    <a:pt x="2288" y="987"/>
                    <a:pt x="2312" y="984"/>
                    <a:pt x="2270" y="985"/>
                  </a:cubicBezTo>
                  <a:cubicBezTo>
                    <a:pt x="2270" y="985"/>
                    <a:pt x="2270" y="985"/>
                    <a:pt x="2271" y="986"/>
                  </a:cubicBezTo>
                  <a:cubicBezTo>
                    <a:pt x="2252" y="985"/>
                    <a:pt x="2242" y="987"/>
                    <a:pt x="2233" y="984"/>
                  </a:cubicBezTo>
                  <a:cubicBezTo>
                    <a:pt x="2233" y="984"/>
                    <a:pt x="2233" y="984"/>
                    <a:pt x="2240" y="983"/>
                  </a:cubicBezTo>
                  <a:cubicBezTo>
                    <a:pt x="2217" y="983"/>
                    <a:pt x="2215" y="983"/>
                    <a:pt x="2191" y="982"/>
                  </a:cubicBezTo>
                  <a:cubicBezTo>
                    <a:pt x="2189" y="982"/>
                    <a:pt x="2177" y="981"/>
                    <a:pt x="2174" y="982"/>
                  </a:cubicBezTo>
                  <a:cubicBezTo>
                    <a:pt x="2173" y="979"/>
                    <a:pt x="2120" y="979"/>
                    <a:pt x="2110" y="979"/>
                  </a:cubicBezTo>
                  <a:cubicBezTo>
                    <a:pt x="2128" y="980"/>
                    <a:pt x="2119" y="980"/>
                    <a:pt x="2114" y="981"/>
                  </a:cubicBezTo>
                  <a:cubicBezTo>
                    <a:pt x="2103" y="979"/>
                    <a:pt x="2096" y="978"/>
                    <a:pt x="2081" y="980"/>
                  </a:cubicBezTo>
                  <a:cubicBezTo>
                    <a:pt x="2079" y="976"/>
                    <a:pt x="2077" y="973"/>
                    <a:pt x="2050" y="972"/>
                  </a:cubicBezTo>
                  <a:cubicBezTo>
                    <a:pt x="2054" y="972"/>
                    <a:pt x="2058" y="973"/>
                    <a:pt x="2055" y="973"/>
                  </a:cubicBezTo>
                  <a:cubicBezTo>
                    <a:pt x="2052" y="974"/>
                    <a:pt x="2045" y="973"/>
                    <a:pt x="2043" y="973"/>
                  </a:cubicBezTo>
                  <a:cubicBezTo>
                    <a:pt x="2040" y="973"/>
                    <a:pt x="2049" y="974"/>
                    <a:pt x="2046" y="975"/>
                  </a:cubicBezTo>
                  <a:cubicBezTo>
                    <a:pt x="2026" y="972"/>
                    <a:pt x="2011" y="974"/>
                    <a:pt x="1982" y="972"/>
                  </a:cubicBezTo>
                  <a:cubicBezTo>
                    <a:pt x="1991" y="973"/>
                    <a:pt x="1983" y="974"/>
                    <a:pt x="1980" y="975"/>
                  </a:cubicBezTo>
                  <a:cubicBezTo>
                    <a:pt x="1978" y="971"/>
                    <a:pt x="1940" y="977"/>
                    <a:pt x="1951" y="972"/>
                  </a:cubicBezTo>
                  <a:cubicBezTo>
                    <a:pt x="1894" y="973"/>
                    <a:pt x="1807" y="968"/>
                    <a:pt x="1784" y="971"/>
                  </a:cubicBezTo>
                  <a:cubicBezTo>
                    <a:pt x="1778" y="972"/>
                    <a:pt x="1763" y="969"/>
                    <a:pt x="1753" y="969"/>
                  </a:cubicBezTo>
                  <a:cubicBezTo>
                    <a:pt x="1753" y="969"/>
                    <a:pt x="1753" y="969"/>
                    <a:pt x="1754" y="970"/>
                  </a:cubicBezTo>
                  <a:cubicBezTo>
                    <a:pt x="1726" y="967"/>
                    <a:pt x="1732" y="969"/>
                    <a:pt x="1700" y="965"/>
                  </a:cubicBezTo>
                  <a:cubicBezTo>
                    <a:pt x="1713" y="967"/>
                    <a:pt x="1708" y="968"/>
                    <a:pt x="1694" y="969"/>
                  </a:cubicBezTo>
                  <a:cubicBezTo>
                    <a:pt x="1694" y="969"/>
                    <a:pt x="1694" y="969"/>
                    <a:pt x="1672" y="965"/>
                  </a:cubicBezTo>
                  <a:cubicBezTo>
                    <a:pt x="1672" y="965"/>
                    <a:pt x="1672" y="965"/>
                    <a:pt x="1667" y="967"/>
                  </a:cubicBezTo>
                  <a:cubicBezTo>
                    <a:pt x="1658" y="966"/>
                    <a:pt x="1648" y="966"/>
                    <a:pt x="1638" y="966"/>
                  </a:cubicBezTo>
                  <a:cubicBezTo>
                    <a:pt x="1642" y="967"/>
                    <a:pt x="1640" y="967"/>
                    <a:pt x="1640" y="967"/>
                  </a:cubicBezTo>
                  <a:cubicBezTo>
                    <a:pt x="1639" y="967"/>
                    <a:pt x="1639" y="967"/>
                    <a:pt x="1638" y="966"/>
                  </a:cubicBezTo>
                  <a:cubicBezTo>
                    <a:pt x="1629" y="963"/>
                    <a:pt x="1594" y="963"/>
                    <a:pt x="1589" y="961"/>
                  </a:cubicBezTo>
                  <a:cubicBezTo>
                    <a:pt x="1578" y="964"/>
                    <a:pt x="1562" y="959"/>
                    <a:pt x="1554" y="962"/>
                  </a:cubicBezTo>
                  <a:cubicBezTo>
                    <a:pt x="1551" y="962"/>
                    <a:pt x="1547" y="961"/>
                    <a:pt x="1542" y="961"/>
                  </a:cubicBezTo>
                  <a:cubicBezTo>
                    <a:pt x="1547" y="959"/>
                    <a:pt x="1549" y="958"/>
                    <a:pt x="1540" y="958"/>
                  </a:cubicBezTo>
                  <a:cubicBezTo>
                    <a:pt x="1539" y="958"/>
                    <a:pt x="1538" y="958"/>
                    <a:pt x="1538" y="958"/>
                  </a:cubicBezTo>
                  <a:cubicBezTo>
                    <a:pt x="1538" y="958"/>
                    <a:pt x="1538" y="958"/>
                    <a:pt x="1534" y="960"/>
                  </a:cubicBezTo>
                  <a:cubicBezTo>
                    <a:pt x="1525" y="959"/>
                    <a:pt x="1515" y="959"/>
                    <a:pt x="1509" y="959"/>
                  </a:cubicBezTo>
                  <a:cubicBezTo>
                    <a:pt x="1512" y="959"/>
                    <a:pt x="1515" y="958"/>
                    <a:pt x="1518" y="958"/>
                  </a:cubicBezTo>
                  <a:cubicBezTo>
                    <a:pt x="1514" y="958"/>
                    <a:pt x="1511" y="958"/>
                    <a:pt x="1507" y="959"/>
                  </a:cubicBezTo>
                  <a:cubicBezTo>
                    <a:pt x="1506" y="959"/>
                    <a:pt x="1505" y="958"/>
                    <a:pt x="1504" y="958"/>
                  </a:cubicBezTo>
                  <a:cubicBezTo>
                    <a:pt x="1504" y="959"/>
                    <a:pt x="1505" y="959"/>
                    <a:pt x="1506" y="959"/>
                  </a:cubicBezTo>
                  <a:cubicBezTo>
                    <a:pt x="1500" y="959"/>
                    <a:pt x="1494" y="959"/>
                    <a:pt x="1486" y="958"/>
                  </a:cubicBezTo>
                  <a:cubicBezTo>
                    <a:pt x="1454" y="960"/>
                    <a:pt x="1415" y="952"/>
                    <a:pt x="1379" y="955"/>
                  </a:cubicBezTo>
                  <a:cubicBezTo>
                    <a:pt x="1385" y="955"/>
                    <a:pt x="1392" y="955"/>
                    <a:pt x="1394" y="956"/>
                  </a:cubicBezTo>
                  <a:cubicBezTo>
                    <a:pt x="1364" y="954"/>
                    <a:pt x="1335" y="956"/>
                    <a:pt x="1316" y="954"/>
                  </a:cubicBezTo>
                  <a:cubicBezTo>
                    <a:pt x="1316" y="954"/>
                    <a:pt x="1316" y="954"/>
                    <a:pt x="1317" y="953"/>
                  </a:cubicBezTo>
                  <a:cubicBezTo>
                    <a:pt x="1296" y="951"/>
                    <a:pt x="1279" y="950"/>
                    <a:pt x="1261" y="950"/>
                  </a:cubicBezTo>
                  <a:cubicBezTo>
                    <a:pt x="1261" y="950"/>
                    <a:pt x="1261" y="950"/>
                    <a:pt x="1260" y="948"/>
                  </a:cubicBezTo>
                  <a:cubicBezTo>
                    <a:pt x="1235" y="948"/>
                    <a:pt x="1180" y="942"/>
                    <a:pt x="1164" y="946"/>
                  </a:cubicBezTo>
                  <a:cubicBezTo>
                    <a:pt x="1158" y="944"/>
                    <a:pt x="1129" y="945"/>
                    <a:pt x="1115" y="944"/>
                  </a:cubicBezTo>
                  <a:cubicBezTo>
                    <a:pt x="1115" y="944"/>
                    <a:pt x="1115" y="944"/>
                    <a:pt x="1111" y="945"/>
                  </a:cubicBezTo>
                  <a:cubicBezTo>
                    <a:pt x="1092" y="945"/>
                    <a:pt x="1080" y="945"/>
                    <a:pt x="1069" y="944"/>
                  </a:cubicBezTo>
                  <a:cubicBezTo>
                    <a:pt x="1031" y="946"/>
                    <a:pt x="995" y="942"/>
                    <a:pt x="962" y="941"/>
                  </a:cubicBezTo>
                  <a:cubicBezTo>
                    <a:pt x="962" y="941"/>
                    <a:pt x="962" y="941"/>
                    <a:pt x="961" y="941"/>
                  </a:cubicBezTo>
                  <a:cubicBezTo>
                    <a:pt x="961" y="941"/>
                    <a:pt x="961" y="941"/>
                    <a:pt x="927" y="939"/>
                  </a:cubicBezTo>
                  <a:cubicBezTo>
                    <a:pt x="936" y="941"/>
                    <a:pt x="921" y="938"/>
                    <a:pt x="910" y="938"/>
                  </a:cubicBezTo>
                  <a:cubicBezTo>
                    <a:pt x="900" y="937"/>
                    <a:pt x="882" y="937"/>
                    <a:pt x="869" y="938"/>
                  </a:cubicBezTo>
                  <a:cubicBezTo>
                    <a:pt x="869" y="938"/>
                    <a:pt x="869" y="938"/>
                    <a:pt x="848" y="937"/>
                  </a:cubicBezTo>
                  <a:cubicBezTo>
                    <a:pt x="872" y="939"/>
                    <a:pt x="846" y="939"/>
                    <a:pt x="844" y="941"/>
                  </a:cubicBezTo>
                  <a:cubicBezTo>
                    <a:pt x="844" y="941"/>
                    <a:pt x="844" y="941"/>
                    <a:pt x="831" y="939"/>
                  </a:cubicBezTo>
                  <a:cubicBezTo>
                    <a:pt x="825" y="940"/>
                    <a:pt x="839" y="941"/>
                    <a:pt x="829" y="941"/>
                  </a:cubicBezTo>
                  <a:cubicBezTo>
                    <a:pt x="820" y="940"/>
                    <a:pt x="793" y="939"/>
                    <a:pt x="784" y="937"/>
                  </a:cubicBezTo>
                  <a:cubicBezTo>
                    <a:pt x="785" y="936"/>
                    <a:pt x="789" y="936"/>
                    <a:pt x="793" y="936"/>
                  </a:cubicBezTo>
                  <a:cubicBezTo>
                    <a:pt x="792" y="936"/>
                    <a:pt x="790" y="935"/>
                    <a:pt x="789" y="935"/>
                  </a:cubicBezTo>
                  <a:cubicBezTo>
                    <a:pt x="774" y="935"/>
                    <a:pt x="777" y="935"/>
                    <a:pt x="778" y="934"/>
                  </a:cubicBezTo>
                  <a:cubicBezTo>
                    <a:pt x="759" y="936"/>
                    <a:pt x="748" y="934"/>
                    <a:pt x="733" y="936"/>
                  </a:cubicBezTo>
                  <a:cubicBezTo>
                    <a:pt x="754" y="933"/>
                    <a:pt x="688" y="935"/>
                    <a:pt x="701" y="932"/>
                  </a:cubicBezTo>
                  <a:cubicBezTo>
                    <a:pt x="687" y="934"/>
                    <a:pt x="691" y="932"/>
                    <a:pt x="682" y="934"/>
                  </a:cubicBezTo>
                  <a:cubicBezTo>
                    <a:pt x="702" y="934"/>
                    <a:pt x="723" y="937"/>
                    <a:pt x="739" y="939"/>
                  </a:cubicBezTo>
                  <a:cubicBezTo>
                    <a:pt x="739" y="939"/>
                    <a:pt x="739" y="939"/>
                    <a:pt x="723" y="940"/>
                  </a:cubicBezTo>
                  <a:cubicBezTo>
                    <a:pt x="733" y="943"/>
                    <a:pt x="759" y="940"/>
                    <a:pt x="769" y="941"/>
                  </a:cubicBezTo>
                  <a:cubicBezTo>
                    <a:pt x="763" y="940"/>
                    <a:pt x="748" y="941"/>
                    <a:pt x="747" y="941"/>
                  </a:cubicBezTo>
                  <a:cubicBezTo>
                    <a:pt x="747" y="941"/>
                    <a:pt x="747" y="941"/>
                    <a:pt x="752" y="939"/>
                  </a:cubicBezTo>
                  <a:cubicBezTo>
                    <a:pt x="775" y="939"/>
                    <a:pt x="793" y="941"/>
                    <a:pt x="810" y="943"/>
                  </a:cubicBezTo>
                  <a:cubicBezTo>
                    <a:pt x="794" y="943"/>
                    <a:pt x="829" y="945"/>
                    <a:pt x="817" y="946"/>
                  </a:cubicBezTo>
                  <a:cubicBezTo>
                    <a:pt x="817" y="946"/>
                    <a:pt x="817" y="946"/>
                    <a:pt x="805" y="946"/>
                  </a:cubicBezTo>
                  <a:cubicBezTo>
                    <a:pt x="799" y="946"/>
                    <a:pt x="811" y="948"/>
                    <a:pt x="818" y="949"/>
                  </a:cubicBezTo>
                  <a:cubicBezTo>
                    <a:pt x="857" y="949"/>
                    <a:pt x="928" y="952"/>
                    <a:pt x="942" y="951"/>
                  </a:cubicBezTo>
                  <a:cubicBezTo>
                    <a:pt x="934" y="951"/>
                    <a:pt x="919" y="950"/>
                    <a:pt x="912" y="949"/>
                  </a:cubicBezTo>
                  <a:cubicBezTo>
                    <a:pt x="912" y="949"/>
                    <a:pt x="912" y="949"/>
                    <a:pt x="931" y="949"/>
                  </a:cubicBezTo>
                  <a:cubicBezTo>
                    <a:pt x="916" y="948"/>
                    <a:pt x="904" y="950"/>
                    <a:pt x="882" y="949"/>
                  </a:cubicBezTo>
                  <a:cubicBezTo>
                    <a:pt x="886" y="946"/>
                    <a:pt x="870" y="944"/>
                    <a:pt x="887" y="942"/>
                  </a:cubicBezTo>
                  <a:cubicBezTo>
                    <a:pt x="929" y="941"/>
                    <a:pt x="921" y="948"/>
                    <a:pt x="971" y="949"/>
                  </a:cubicBezTo>
                  <a:cubicBezTo>
                    <a:pt x="976" y="949"/>
                    <a:pt x="961" y="945"/>
                    <a:pt x="988" y="948"/>
                  </a:cubicBezTo>
                  <a:cubicBezTo>
                    <a:pt x="1021" y="950"/>
                    <a:pt x="1046" y="954"/>
                    <a:pt x="1046" y="958"/>
                  </a:cubicBezTo>
                  <a:cubicBezTo>
                    <a:pt x="1032" y="956"/>
                    <a:pt x="1003" y="953"/>
                    <a:pt x="999" y="956"/>
                  </a:cubicBezTo>
                  <a:cubicBezTo>
                    <a:pt x="1013" y="957"/>
                    <a:pt x="1037" y="959"/>
                    <a:pt x="1039" y="960"/>
                  </a:cubicBezTo>
                  <a:cubicBezTo>
                    <a:pt x="1053" y="958"/>
                    <a:pt x="1012" y="959"/>
                    <a:pt x="1031" y="957"/>
                  </a:cubicBezTo>
                  <a:cubicBezTo>
                    <a:pt x="1041" y="957"/>
                    <a:pt x="1045" y="958"/>
                    <a:pt x="1050" y="959"/>
                  </a:cubicBezTo>
                  <a:cubicBezTo>
                    <a:pt x="1043" y="957"/>
                    <a:pt x="1059" y="957"/>
                    <a:pt x="1062" y="956"/>
                  </a:cubicBezTo>
                  <a:cubicBezTo>
                    <a:pt x="1094" y="957"/>
                    <a:pt x="1113" y="957"/>
                    <a:pt x="1147" y="957"/>
                  </a:cubicBezTo>
                  <a:cubicBezTo>
                    <a:pt x="1149" y="957"/>
                    <a:pt x="1153" y="956"/>
                    <a:pt x="1152" y="956"/>
                  </a:cubicBezTo>
                  <a:cubicBezTo>
                    <a:pt x="1169" y="957"/>
                    <a:pt x="1193" y="962"/>
                    <a:pt x="1186" y="963"/>
                  </a:cubicBezTo>
                  <a:cubicBezTo>
                    <a:pt x="1206" y="964"/>
                    <a:pt x="1207" y="963"/>
                    <a:pt x="1224" y="964"/>
                  </a:cubicBezTo>
                  <a:cubicBezTo>
                    <a:pt x="1197" y="966"/>
                    <a:pt x="1229" y="964"/>
                    <a:pt x="1232" y="966"/>
                  </a:cubicBezTo>
                  <a:cubicBezTo>
                    <a:pt x="1250" y="967"/>
                    <a:pt x="1238" y="965"/>
                    <a:pt x="1246" y="965"/>
                  </a:cubicBezTo>
                  <a:cubicBezTo>
                    <a:pt x="1249" y="965"/>
                    <a:pt x="1256" y="966"/>
                    <a:pt x="1256" y="967"/>
                  </a:cubicBezTo>
                  <a:cubicBezTo>
                    <a:pt x="1267" y="965"/>
                    <a:pt x="1236" y="961"/>
                    <a:pt x="1249" y="959"/>
                  </a:cubicBezTo>
                  <a:cubicBezTo>
                    <a:pt x="1257" y="958"/>
                    <a:pt x="1294" y="956"/>
                    <a:pt x="1297" y="956"/>
                  </a:cubicBezTo>
                  <a:cubicBezTo>
                    <a:pt x="1305" y="959"/>
                    <a:pt x="1302" y="968"/>
                    <a:pt x="1290" y="971"/>
                  </a:cubicBezTo>
                  <a:cubicBezTo>
                    <a:pt x="1291" y="972"/>
                    <a:pt x="1306" y="970"/>
                    <a:pt x="1314" y="970"/>
                  </a:cubicBezTo>
                  <a:cubicBezTo>
                    <a:pt x="1336" y="968"/>
                    <a:pt x="1347" y="973"/>
                    <a:pt x="1365" y="972"/>
                  </a:cubicBezTo>
                  <a:cubicBezTo>
                    <a:pt x="1365" y="972"/>
                    <a:pt x="1365" y="972"/>
                    <a:pt x="1352" y="970"/>
                  </a:cubicBezTo>
                  <a:cubicBezTo>
                    <a:pt x="1355" y="970"/>
                    <a:pt x="1381" y="971"/>
                    <a:pt x="1386" y="972"/>
                  </a:cubicBezTo>
                  <a:cubicBezTo>
                    <a:pt x="1386" y="971"/>
                    <a:pt x="1372" y="967"/>
                    <a:pt x="1380" y="966"/>
                  </a:cubicBezTo>
                  <a:cubicBezTo>
                    <a:pt x="1413" y="967"/>
                    <a:pt x="1444" y="973"/>
                    <a:pt x="1442" y="975"/>
                  </a:cubicBezTo>
                  <a:cubicBezTo>
                    <a:pt x="1442" y="975"/>
                    <a:pt x="1442" y="975"/>
                    <a:pt x="1392" y="971"/>
                  </a:cubicBezTo>
                  <a:cubicBezTo>
                    <a:pt x="1390" y="973"/>
                    <a:pt x="1427" y="974"/>
                    <a:pt x="1425" y="977"/>
                  </a:cubicBezTo>
                  <a:cubicBezTo>
                    <a:pt x="1425" y="977"/>
                    <a:pt x="1425" y="977"/>
                    <a:pt x="1471" y="978"/>
                  </a:cubicBezTo>
                  <a:cubicBezTo>
                    <a:pt x="1465" y="977"/>
                    <a:pt x="1448" y="976"/>
                    <a:pt x="1455" y="975"/>
                  </a:cubicBezTo>
                  <a:cubicBezTo>
                    <a:pt x="1474" y="976"/>
                    <a:pt x="1465" y="975"/>
                    <a:pt x="1478" y="974"/>
                  </a:cubicBezTo>
                  <a:cubicBezTo>
                    <a:pt x="1456" y="971"/>
                    <a:pt x="1414" y="962"/>
                    <a:pt x="1399" y="959"/>
                  </a:cubicBezTo>
                  <a:cubicBezTo>
                    <a:pt x="1399" y="959"/>
                    <a:pt x="1399" y="959"/>
                    <a:pt x="1423" y="961"/>
                  </a:cubicBezTo>
                  <a:cubicBezTo>
                    <a:pt x="1423" y="961"/>
                    <a:pt x="1423" y="961"/>
                    <a:pt x="1429" y="960"/>
                  </a:cubicBezTo>
                  <a:cubicBezTo>
                    <a:pt x="1460" y="962"/>
                    <a:pt x="1488" y="972"/>
                    <a:pt x="1496" y="974"/>
                  </a:cubicBezTo>
                  <a:cubicBezTo>
                    <a:pt x="1514" y="974"/>
                    <a:pt x="1508" y="969"/>
                    <a:pt x="1504" y="968"/>
                  </a:cubicBezTo>
                  <a:cubicBezTo>
                    <a:pt x="1539" y="969"/>
                    <a:pt x="1538" y="976"/>
                    <a:pt x="1573" y="976"/>
                  </a:cubicBezTo>
                  <a:cubicBezTo>
                    <a:pt x="1573" y="976"/>
                    <a:pt x="1573" y="976"/>
                    <a:pt x="1560" y="977"/>
                  </a:cubicBezTo>
                  <a:cubicBezTo>
                    <a:pt x="1568" y="978"/>
                    <a:pt x="1599" y="978"/>
                    <a:pt x="1596" y="979"/>
                  </a:cubicBezTo>
                  <a:cubicBezTo>
                    <a:pt x="1602" y="978"/>
                    <a:pt x="1608" y="975"/>
                    <a:pt x="1603" y="974"/>
                  </a:cubicBezTo>
                  <a:cubicBezTo>
                    <a:pt x="1603" y="974"/>
                    <a:pt x="1603" y="974"/>
                    <a:pt x="1633" y="979"/>
                  </a:cubicBezTo>
                  <a:cubicBezTo>
                    <a:pt x="1628" y="978"/>
                    <a:pt x="1631" y="975"/>
                    <a:pt x="1629" y="974"/>
                  </a:cubicBezTo>
                  <a:cubicBezTo>
                    <a:pt x="1641" y="974"/>
                    <a:pt x="1649" y="978"/>
                    <a:pt x="1644" y="979"/>
                  </a:cubicBezTo>
                  <a:cubicBezTo>
                    <a:pt x="1667" y="977"/>
                    <a:pt x="1662" y="979"/>
                    <a:pt x="1681" y="976"/>
                  </a:cubicBezTo>
                  <a:cubicBezTo>
                    <a:pt x="1688" y="976"/>
                    <a:pt x="1680" y="980"/>
                    <a:pt x="1675" y="980"/>
                  </a:cubicBezTo>
                  <a:cubicBezTo>
                    <a:pt x="1691" y="982"/>
                    <a:pt x="1701" y="982"/>
                    <a:pt x="1709" y="981"/>
                  </a:cubicBezTo>
                  <a:cubicBezTo>
                    <a:pt x="1682" y="979"/>
                    <a:pt x="1702" y="973"/>
                    <a:pt x="1696" y="969"/>
                  </a:cubicBezTo>
                  <a:cubicBezTo>
                    <a:pt x="1696" y="969"/>
                    <a:pt x="1696" y="969"/>
                    <a:pt x="1755" y="983"/>
                  </a:cubicBezTo>
                  <a:cubicBezTo>
                    <a:pt x="1753" y="982"/>
                    <a:pt x="1748" y="978"/>
                    <a:pt x="1748" y="978"/>
                  </a:cubicBezTo>
                  <a:cubicBezTo>
                    <a:pt x="1753" y="981"/>
                    <a:pt x="1814" y="984"/>
                    <a:pt x="1848" y="984"/>
                  </a:cubicBezTo>
                  <a:cubicBezTo>
                    <a:pt x="1842" y="983"/>
                    <a:pt x="1869" y="982"/>
                    <a:pt x="1881" y="984"/>
                  </a:cubicBezTo>
                  <a:cubicBezTo>
                    <a:pt x="1879" y="983"/>
                    <a:pt x="1876" y="983"/>
                    <a:pt x="1871" y="983"/>
                  </a:cubicBezTo>
                  <a:cubicBezTo>
                    <a:pt x="1893" y="981"/>
                    <a:pt x="1900" y="989"/>
                    <a:pt x="1922" y="987"/>
                  </a:cubicBezTo>
                  <a:cubicBezTo>
                    <a:pt x="1902" y="986"/>
                    <a:pt x="1898" y="985"/>
                    <a:pt x="1899" y="984"/>
                  </a:cubicBezTo>
                  <a:cubicBezTo>
                    <a:pt x="1915" y="985"/>
                    <a:pt x="1954" y="985"/>
                    <a:pt x="1946" y="989"/>
                  </a:cubicBezTo>
                  <a:cubicBezTo>
                    <a:pt x="1956" y="988"/>
                    <a:pt x="1966" y="989"/>
                    <a:pt x="1965" y="987"/>
                  </a:cubicBezTo>
                  <a:cubicBezTo>
                    <a:pt x="1965" y="987"/>
                    <a:pt x="1965" y="987"/>
                    <a:pt x="2005" y="991"/>
                  </a:cubicBezTo>
                  <a:cubicBezTo>
                    <a:pt x="2002" y="990"/>
                    <a:pt x="2000" y="989"/>
                    <a:pt x="2012" y="989"/>
                  </a:cubicBezTo>
                  <a:cubicBezTo>
                    <a:pt x="1989" y="989"/>
                    <a:pt x="1967" y="984"/>
                    <a:pt x="1955" y="987"/>
                  </a:cubicBezTo>
                  <a:cubicBezTo>
                    <a:pt x="1954" y="984"/>
                    <a:pt x="1963" y="983"/>
                    <a:pt x="1952" y="981"/>
                  </a:cubicBezTo>
                  <a:cubicBezTo>
                    <a:pt x="1996" y="983"/>
                    <a:pt x="2020" y="988"/>
                    <a:pt x="2048" y="992"/>
                  </a:cubicBezTo>
                  <a:cubicBezTo>
                    <a:pt x="2048" y="992"/>
                    <a:pt x="2048" y="992"/>
                    <a:pt x="2086" y="991"/>
                  </a:cubicBezTo>
                  <a:cubicBezTo>
                    <a:pt x="2086" y="991"/>
                    <a:pt x="2086" y="991"/>
                    <a:pt x="2088" y="992"/>
                  </a:cubicBezTo>
                  <a:cubicBezTo>
                    <a:pt x="2088" y="992"/>
                    <a:pt x="2088" y="992"/>
                    <a:pt x="2095" y="990"/>
                  </a:cubicBezTo>
                  <a:cubicBezTo>
                    <a:pt x="2100" y="990"/>
                    <a:pt x="2103" y="991"/>
                    <a:pt x="2104" y="991"/>
                  </a:cubicBezTo>
                  <a:cubicBezTo>
                    <a:pt x="2105" y="991"/>
                    <a:pt x="2103" y="990"/>
                    <a:pt x="2102" y="990"/>
                  </a:cubicBezTo>
                  <a:cubicBezTo>
                    <a:pt x="2106" y="990"/>
                    <a:pt x="2109" y="990"/>
                    <a:pt x="2111" y="991"/>
                  </a:cubicBezTo>
                  <a:cubicBezTo>
                    <a:pt x="2113" y="989"/>
                    <a:pt x="2106" y="987"/>
                    <a:pt x="2099" y="986"/>
                  </a:cubicBezTo>
                  <a:cubicBezTo>
                    <a:pt x="2095" y="986"/>
                    <a:pt x="2092" y="986"/>
                    <a:pt x="2088" y="987"/>
                  </a:cubicBezTo>
                  <a:cubicBezTo>
                    <a:pt x="2081" y="985"/>
                    <a:pt x="2075" y="984"/>
                    <a:pt x="2086" y="983"/>
                  </a:cubicBezTo>
                  <a:cubicBezTo>
                    <a:pt x="2087" y="983"/>
                    <a:pt x="2087" y="983"/>
                    <a:pt x="2087" y="983"/>
                  </a:cubicBezTo>
                  <a:cubicBezTo>
                    <a:pt x="2085" y="982"/>
                    <a:pt x="2085" y="982"/>
                    <a:pt x="2087" y="981"/>
                  </a:cubicBezTo>
                  <a:cubicBezTo>
                    <a:pt x="2087" y="981"/>
                    <a:pt x="2087" y="981"/>
                    <a:pt x="2116" y="983"/>
                  </a:cubicBezTo>
                  <a:cubicBezTo>
                    <a:pt x="2113" y="984"/>
                    <a:pt x="2108" y="984"/>
                    <a:pt x="2102" y="985"/>
                  </a:cubicBezTo>
                  <a:cubicBezTo>
                    <a:pt x="2121" y="988"/>
                    <a:pt x="2142" y="990"/>
                    <a:pt x="2125" y="992"/>
                  </a:cubicBezTo>
                  <a:cubicBezTo>
                    <a:pt x="2125" y="992"/>
                    <a:pt x="2125" y="992"/>
                    <a:pt x="2148" y="991"/>
                  </a:cubicBezTo>
                  <a:cubicBezTo>
                    <a:pt x="2174" y="994"/>
                    <a:pt x="2170" y="994"/>
                    <a:pt x="2202" y="997"/>
                  </a:cubicBezTo>
                  <a:cubicBezTo>
                    <a:pt x="2204" y="996"/>
                    <a:pt x="2195" y="995"/>
                    <a:pt x="2201" y="994"/>
                  </a:cubicBezTo>
                  <a:cubicBezTo>
                    <a:pt x="2224" y="998"/>
                    <a:pt x="2258" y="992"/>
                    <a:pt x="2263" y="995"/>
                  </a:cubicBezTo>
                  <a:cubicBezTo>
                    <a:pt x="2282" y="996"/>
                    <a:pt x="2271" y="998"/>
                    <a:pt x="2283" y="999"/>
                  </a:cubicBezTo>
                  <a:cubicBezTo>
                    <a:pt x="2283" y="999"/>
                    <a:pt x="2281" y="998"/>
                    <a:pt x="2285" y="998"/>
                  </a:cubicBezTo>
                  <a:cubicBezTo>
                    <a:pt x="2285" y="998"/>
                    <a:pt x="2285" y="998"/>
                    <a:pt x="2299" y="1000"/>
                  </a:cubicBezTo>
                  <a:cubicBezTo>
                    <a:pt x="2305" y="1000"/>
                    <a:pt x="2286" y="999"/>
                    <a:pt x="2302" y="998"/>
                  </a:cubicBezTo>
                  <a:cubicBezTo>
                    <a:pt x="2330" y="1001"/>
                    <a:pt x="2346" y="1002"/>
                    <a:pt x="2369" y="1002"/>
                  </a:cubicBezTo>
                  <a:cubicBezTo>
                    <a:pt x="2403" y="1003"/>
                    <a:pt x="2355" y="1005"/>
                    <a:pt x="2384" y="1006"/>
                  </a:cubicBezTo>
                  <a:cubicBezTo>
                    <a:pt x="2388" y="1004"/>
                    <a:pt x="2392" y="1002"/>
                    <a:pt x="2409" y="1003"/>
                  </a:cubicBezTo>
                  <a:cubicBezTo>
                    <a:pt x="2418" y="1004"/>
                    <a:pt x="2417" y="1005"/>
                    <a:pt x="2432" y="1007"/>
                  </a:cubicBezTo>
                  <a:cubicBezTo>
                    <a:pt x="2432" y="1007"/>
                    <a:pt x="2432" y="1007"/>
                    <a:pt x="2431" y="1004"/>
                  </a:cubicBezTo>
                  <a:cubicBezTo>
                    <a:pt x="2446" y="1004"/>
                    <a:pt x="2457" y="1005"/>
                    <a:pt x="2457" y="1003"/>
                  </a:cubicBezTo>
                  <a:cubicBezTo>
                    <a:pt x="2469" y="1005"/>
                    <a:pt x="2477" y="1005"/>
                    <a:pt x="2484" y="1005"/>
                  </a:cubicBezTo>
                  <a:cubicBezTo>
                    <a:pt x="2492" y="1004"/>
                    <a:pt x="2497" y="1003"/>
                    <a:pt x="2503" y="1006"/>
                  </a:cubicBezTo>
                  <a:cubicBezTo>
                    <a:pt x="2532" y="1005"/>
                    <a:pt x="2531" y="1011"/>
                    <a:pt x="2549" y="1006"/>
                  </a:cubicBezTo>
                  <a:cubicBezTo>
                    <a:pt x="2535" y="1006"/>
                    <a:pt x="2519" y="1004"/>
                    <a:pt x="2527" y="1003"/>
                  </a:cubicBezTo>
                  <a:cubicBezTo>
                    <a:pt x="2527" y="1003"/>
                    <a:pt x="2527" y="1003"/>
                    <a:pt x="2547" y="1005"/>
                  </a:cubicBezTo>
                  <a:cubicBezTo>
                    <a:pt x="2549" y="1004"/>
                    <a:pt x="2535" y="1004"/>
                    <a:pt x="2545" y="1004"/>
                  </a:cubicBezTo>
                  <a:cubicBezTo>
                    <a:pt x="2550" y="1004"/>
                    <a:pt x="2562" y="1006"/>
                    <a:pt x="2567" y="1007"/>
                  </a:cubicBezTo>
                  <a:cubicBezTo>
                    <a:pt x="2567" y="1007"/>
                    <a:pt x="2567" y="1007"/>
                    <a:pt x="2600" y="1008"/>
                  </a:cubicBezTo>
                  <a:cubicBezTo>
                    <a:pt x="2596" y="1008"/>
                    <a:pt x="2596" y="1007"/>
                    <a:pt x="2602" y="1007"/>
                  </a:cubicBezTo>
                  <a:cubicBezTo>
                    <a:pt x="2602" y="1007"/>
                    <a:pt x="2602" y="1007"/>
                    <a:pt x="2622" y="1009"/>
                  </a:cubicBezTo>
                  <a:cubicBezTo>
                    <a:pt x="2623" y="1009"/>
                    <a:pt x="2629" y="1008"/>
                    <a:pt x="2636" y="1008"/>
                  </a:cubicBezTo>
                  <a:cubicBezTo>
                    <a:pt x="2667" y="1008"/>
                    <a:pt x="2661" y="1014"/>
                    <a:pt x="2685" y="1012"/>
                  </a:cubicBezTo>
                  <a:cubicBezTo>
                    <a:pt x="2681" y="1012"/>
                    <a:pt x="2681" y="1012"/>
                    <a:pt x="2677" y="1012"/>
                  </a:cubicBezTo>
                  <a:cubicBezTo>
                    <a:pt x="2677" y="1012"/>
                    <a:pt x="2677" y="1012"/>
                    <a:pt x="2690" y="1011"/>
                  </a:cubicBezTo>
                  <a:cubicBezTo>
                    <a:pt x="2692" y="1017"/>
                    <a:pt x="2762" y="1014"/>
                    <a:pt x="2764" y="1019"/>
                  </a:cubicBezTo>
                  <a:cubicBezTo>
                    <a:pt x="2782" y="1018"/>
                    <a:pt x="2765" y="1018"/>
                    <a:pt x="2743" y="1015"/>
                  </a:cubicBezTo>
                  <a:cubicBezTo>
                    <a:pt x="2743" y="1015"/>
                    <a:pt x="2743" y="1015"/>
                    <a:pt x="2762" y="1014"/>
                  </a:cubicBezTo>
                  <a:cubicBezTo>
                    <a:pt x="2754" y="1013"/>
                    <a:pt x="2748" y="1014"/>
                    <a:pt x="2740" y="1013"/>
                  </a:cubicBezTo>
                  <a:cubicBezTo>
                    <a:pt x="2764" y="1011"/>
                    <a:pt x="2787" y="1015"/>
                    <a:pt x="2800" y="1017"/>
                  </a:cubicBezTo>
                  <a:cubicBezTo>
                    <a:pt x="2810" y="1016"/>
                    <a:pt x="2793" y="1012"/>
                    <a:pt x="2819" y="1014"/>
                  </a:cubicBezTo>
                  <a:cubicBezTo>
                    <a:pt x="2857" y="1016"/>
                    <a:pt x="2812" y="1018"/>
                    <a:pt x="2835" y="1019"/>
                  </a:cubicBezTo>
                  <a:cubicBezTo>
                    <a:pt x="2835" y="1019"/>
                    <a:pt x="2835" y="1019"/>
                    <a:pt x="2851" y="1017"/>
                  </a:cubicBezTo>
                  <a:cubicBezTo>
                    <a:pt x="2880" y="1020"/>
                    <a:pt x="2901" y="1018"/>
                    <a:pt x="2926" y="1019"/>
                  </a:cubicBezTo>
                  <a:cubicBezTo>
                    <a:pt x="2931" y="1019"/>
                    <a:pt x="2934" y="1020"/>
                    <a:pt x="2935" y="1020"/>
                  </a:cubicBezTo>
                  <a:cubicBezTo>
                    <a:pt x="2961" y="1019"/>
                    <a:pt x="2989" y="1024"/>
                    <a:pt x="3009" y="1024"/>
                  </a:cubicBezTo>
                  <a:cubicBezTo>
                    <a:pt x="3004" y="1023"/>
                    <a:pt x="3020" y="1022"/>
                    <a:pt x="3022" y="1022"/>
                  </a:cubicBezTo>
                  <a:cubicBezTo>
                    <a:pt x="3022" y="1022"/>
                    <a:pt x="3022" y="1022"/>
                    <a:pt x="3057" y="1024"/>
                  </a:cubicBezTo>
                  <a:cubicBezTo>
                    <a:pt x="3042" y="1023"/>
                    <a:pt x="3042" y="1022"/>
                    <a:pt x="3040" y="1020"/>
                  </a:cubicBezTo>
                  <a:cubicBezTo>
                    <a:pt x="3051" y="1021"/>
                    <a:pt x="3056" y="1022"/>
                    <a:pt x="3063" y="1022"/>
                  </a:cubicBezTo>
                  <a:cubicBezTo>
                    <a:pt x="3059" y="1021"/>
                    <a:pt x="3054" y="1021"/>
                    <a:pt x="3060" y="1020"/>
                  </a:cubicBezTo>
                  <a:cubicBezTo>
                    <a:pt x="3060" y="1020"/>
                    <a:pt x="3060" y="1020"/>
                    <a:pt x="3097" y="1024"/>
                  </a:cubicBezTo>
                  <a:cubicBezTo>
                    <a:pt x="3087" y="1024"/>
                    <a:pt x="3087" y="1024"/>
                    <a:pt x="3087" y="1024"/>
                  </a:cubicBezTo>
                  <a:cubicBezTo>
                    <a:pt x="3096" y="1024"/>
                    <a:pt x="3116" y="1026"/>
                    <a:pt x="3129" y="1025"/>
                  </a:cubicBezTo>
                  <a:cubicBezTo>
                    <a:pt x="3128" y="1024"/>
                    <a:pt x="3123" y="1024"/>
                    <a:pt x="3122" y="1023"/>
                  </a:cubicBezTo>
                  <a:cubicBezTo>
                    <a:pt x="3111" y="1024"/>
                    <a:pt x="3105" y="1023"/>
                    <a:pt x="3099" y="1021"/>
                  </a:cubicBezTo>
                  <a:cubicBezTo>
                    <a:pt x="3125" y="1022"/>
                    <a:pt x="3106" y="1021"/>
                    <a:pt x="3118" y="1020"/>
                  </a:cubicBezTo>
                  <a:cubicBezTo>
                    <a:pt x="3136" y="1021"/>
                    <a:pt x="3143" y="1023"/>
                    <a:pt x="3138" y="1024"/>
                  </a:cubicBezTo>
                  <a:cubicBezTo>
                    <a:pt x="3159" y="1024"/>
                    <a:pt x="3165" y="1024"/>
                    <a:pt x="3186" y="1026"/>
                  </a:cubicBezTo>
                  <a:cubicBezTo>
                    <a:pt x="3186" y="1026"/>
                    <a:pt x="3186" y="1026"/>
                    <a:pt x="3182" y="1024"/>
                  </a:cubicBezTo>
                  <a:cubicBezTo>
                    <a:pt x="3182" y="1024"/>
                    <a:pt x="3182" y="1024"/>
                    <a:pt x="3201" y="1025"/>
                  </a:cubicBezTo>
                  <a:cubicBezTo>
                    <a:pt x="3201" y="1025"/>
                    <a:pt x="3201" y="1025"/>
                    <a:pt x="3185" y="1022"/>
                  </a:cubicBezTo>
                  <a:cubicBezTo>
                    <a:pt x="3222" y="1022"/>
                    <a:pt x="3192" y="1026"/>
                    <a:pt x="3232" y="1026"/>
                  </a:cubicBezTo>
                  <a:cubicBezTo>
                    <a:pt x="3232" y="1026"/>
                    <a:pt x="3232" y="1026"/>
                    <a:pt x="3233" y="1024"/>
                  </a:cubicBezTo>
                  <a:cubicBezTo>
                    <a:pt x="3248" y="1025"/>
                    <a:pt x="3253" y="1029"/>
                    <a:pt x="3266" y="1027"/>
                  </a:cubicBezTo>
                  <a:cubicBezTo>
                    <a:pt x="3281" y="1028"/>
                    <a:pt x="3240" y="1029"/>
                    <a:pt x="3275" y="1030"/>
                  </a:cubicBezTo>
                  <a:cubicBezTo>
                    <a:pt x="3282" y="1029"/>
                    <a:pt x="3295" y="1029"/>
                    <a:pt x="3305" y="1029"/>
                  </a:cubicBezTo>
                  <a:cubicBezTo>
                    <a:pt x="3316" y="1030"/>
                    <a:pt x="3300" y="1031"/>
                    <a:pt x="3292" y="1031"/>
                  </a:cubicBezTo>
                  <a:cubicBezTo>
                    <a:pt x="3342" y="1033"/>
                    <a:pt x="3323" y="1025"/>
                    <a:pt x="3371" y="1029"/>
                  </a:cubicBezTo>
                  <a:cubicBezTo>
                    <a:pt x="3359" y="1030"/>
                    <a:pt x="3371" y="1032"/>
                    <a:pt x="3364" y="1033"/>
                  </a:cubicBezTo>
                  <a:cubicBezTo>
                    <a:pt x="3376" y="1032"/>
                    <a:pt x="3388" y="1032"/>
                    <a:pt x="3401" y="1033"/>
                  </a:cubicBezTo>
                  <a:cubicBezTo>
                    <a:pt x="3401" y="1033"/>
                    <a:pt x="3401" y="1033"/>
                    <a:pt x="3389" y="1030"/>
                  </a:cubicBezTo>
                  <a:cubicBezTo>
                    <a:pt x="3396" y="1030"/>
                    <a:pt x="3403" y="1031"/>
                    <a:pt x="3407" y="1031"/>
                  </a:cubicBezTo>
                  <a:cubicBezTo>
                    <a:pt x="3407" y="1031"/>
                    <a:pt x="3407" y="1031"/>
                    <a:pt x="3406" y="1030"/>
                  </a:cubicBezTo>
                  <a:cubicBezTo>
                    <a:pt x="3429" y="1035"/>
                    <a:pt x="3450" y="1029"/>
                    <a:pt x="3464" y="1035"/>
                  </a:cubicBezTo>
                  <a:cubicBezTo>
                    <a:pt x="3454" y="1030"/>
                    <a:pt x="3482" y="1036"/>
                    <a:pt x="3492" y="1035"/>
                  </a:cubicBezTo>
                  <a:cubicBezTo>
                    <a:pt x="3472" y="1031"/>
                    <a:pt x="3435" y="1032"/>
                    <a:pt x="3433" y="1029"/>
                  </a:cubicBezTo>
                  <a:cubicBezTo>
                    <a:pt x="3442" y="1028"/>
                    <a:pt x="3450" y="1030"/>
                    <a:pt x="3459" y="1029"/>
                  </a:cubicBezTo>
                  <a:cubicBezTo>
                    <a:pt x="3453" y="1029"/>
                    <a:pt x="3444" y="1028"/>
                    <a:pt x="3441" y="1027"/>
                  </a:cubicBezTo>
                  <a:cubicBezTo>
                    <a:pt x="3472" y="1026"/>
                    <a:pt x="3489" y="1030"/>
                    <a:pt x="3507" y="1031"/>
                  </a:cubicBezTo>
                  <a:cubicBezTo>
                    <a:pt x="3507" y="1031"/>
                    <a:pt x="3507" y="1031"/>
                    <a:pt x="3475" y="1030"/>
                  </a:cubicBezTo>
                  <a:cubicBezTo>
                    <a:pt x="3477" y="1033"/>
                    <a:pt x="3489" y="1031"/>
                    <a:pt x="3498" y="1033"/>
                  </a:cubicBezTo>
                  <a:cubicBezTo>
                    <a:pt x="3513" y="1033"/>
                    <a:pt x="3526" y="1035"/>
                    <a:pt x="3538" y="1035"/>
                  </a:cubicBezTo>
                  <a:cubicBezTo>
                    <a:pt x="3536" y="1035"/>
                    <a:pt x="3535" y="1035"/>
                    <a:pt x="3533" y="1035"/>
                  </a:cubicBezTo>
                  <a:cubicBezTo>
                    <a:pt x="3537" y="1035"/>
                    <a:pt x="3537" y="1035"/>
                    <a:pt x="3540" y="1035"/>
                  </a:cubicBezTo>
                  <a:cubicBezTo>
                    <a:pt x="3539" y="1035"/>
                    <a:pt x="3539" y="1035"/>
                    <a:pt x="3538" y="1035"/>
                  </a:cubicBezTo>
                  <a:cubicBezTo>
                    <a:pt x="3569" y="1035"/>
                    <a:pt x="3579" y="1030"/>
                    <a:pt x="3592" y="1030"/>
                  </a:cubicBezTo>
                  <a:cubicBezTo>
                    <a:pt x="3606" y="1030"/>
                    <a:pt x="3632" y="1033"/>
                    <a:pt x="3623" y="1035"/>
                  </a:cubicBezTo>
                  <a:cubicBezTo>
                    <a:pt x="3634" y="1036"/>
                    <a:pt x="3576" y="1032"/>
                    <a:pt x="3596" y="1037"/>
                  </a:cubicBezTo>
                  <a:cubicBezTo>
                    <a:pt x="3616" y="1032"/>
                    <a:pt x="3637" y="1040"/>
                    <a:pt x="3681" y="1038"/>
                  </a:cubicBezTo>
                  <a:cubicBezTo>
                    <a:pt x="3662" y="1036"/>
                    <a:pt x="3693" y="1036"/>
                    <a:pt x="3675" y="1033"/>
                  </a:cubicBezTo>
                  <a:cubicBezTo>
                    <a:pt x="3696" y="1035"/>
                    <a:pt x="3697" y="1036"/>
                    <a:pt x="3706" y="1038"/>
                  </a:cubicBezTo>
                  <a:cubicBezTo>
                    <a:pt x="3706" y="1038"/>
                    <a:pt x="3706" y="1038"/>
                    <a:pt x="3713" y="1036"/>
                  </a:cubicBezTo>
                  <a:cubicBezTo>
                    <a:pt x="3740" y="1040"/>
                    <a:pt x="3719" y="1039"/>
                    <a:pt x="3760" y="1042"/>
                  </a:cubicBezTo>
                  <a:cubicBezTo>
                    <a:pt x="3747" y="1041"/>
                    <a:pt x="3777" y="1041"/>
                    <a:pt x="3766" y="1039"/>
                  </a:cubicBezTo>
                  <a:cubicBezTo>
                    <a:pt x="3778" y="1040"/>
                    <a:pt x="3789" y="1040"/>
                    <a:pt x="3797" y="1042"/>
                  </a:cubicBezTo>
                  <a:cubicBezTo>
                    <a:pt x="3797" y="1042"/>
                    <a:pt x="3797" y="1042"/>
                    <a:pt x="3796" y="1041"/>
                  </a:cubicBezTo>
                  <a:cubicBezTo>
                    <a:pt x="3838" y="1043"/>
                    <a:pt x="3830" y="1040"/>
                    <a:pt x="3868" y="1043"/>
                  </a:cubicBezTo>
                  <a:cubicBezTo>
                    <a:pt x="3868" y="1043"/>
                    <a:pt x="3868" y="1043"/>
                    <a:pt x="3865" y="1044"/>
                  </a:cubicBezTo>
                  <a:cubicBezTo>
                    <a:pt x="3914" y="1048"/>
                    <a:pt x="3978" y="1048"/>
                    <a:pt x="4029" y="1051"/>
                  </a:cubicBezTo>
                  <a:cubicBezTo>
                    <a:pt x="4029" y="1051"/>
                    <a:pt x="4029" y="1051"/>
                    <a:pt x="4013" y="1051"/>
                  </a:cubicBezTo>
                  <a:cubicBezTo>
                    <a:pt x="4021" y="1051"/>
                    <a:pt x="4047" y="1053"/>
                    <a:pt x="4062" y="1052"/>
                  </a:cubicBezTo>
                  <a:cubicBezTo>
                    <a:pt x="4050" y="1052"/>
                    <a:pt x="4050" y="1052"/>
                    <a:pt x="4050" y="1052"/>
                  </a:cubicBezTo>
                  <a:cubicBezTo>
                    <a:pt x="4051" y="1051"/>
                    <a:pt x="4057" y="1049"/>
                    <a:pt x="4069" y="1049"/>
                  </a:cubicBezTo>
                  <a:cubicBezTo>
                    <a:pt x="4069" y="1049"/>
                    <a:pt x="4069" y="1049"/>
                    <a:pt x="4074" y="1051"/>
                  </a:cubicBezTo>
                  <a:cubicBezTo>
                    <a:pt x="4074" y="1051"/>
                    <a:pt x="4074" y="1051"/>
                    <a:pt x="4079" y="1050"/>
                  </a:cubicBezTo>
                  <a:cubicBezTo>
                    <a:pt x="4098" y="1051"/>
                    <a:pt x="4074" y="1052"/>
                    <a:pt x="4093" y="1053"/>
                  </a:cubicBezTo>
                  <a:cubicBezTo>
                    <a:pt x="4104" y="1049"/>
                    <a:pt x="4174" y="1054"/>
                    <a:pt x="4191" y="1051"/>
                  </a:cubicBezTo>
                  <a:cubicBezTo>
                    <a:pt x="4203" y="1055"/>
                    <a:pt x="4155" y="1050"/>
                    <a:pt x="4169" y="1054"/>
                  </a:cubicBezTo>
                  <a:cubicBezTo>
                    <a:pt x="4175" y="1053"/>
                    <a:pt x="4177" y="1053"/>
                    <a:pt x="4189" y="1053"/>
                  </a:cubicBezTo>
                  <a:cubicBezTo>
                    <a:pt x="4189" y="1053"/>
                    <a:pt x="4189" y="1053"/>
                    <a:pt x="4185" y="1055"/>
                  </a:cubicBezTo>
                  <a:cubicBezTo>
                    <a:pt x="4242" y="1055"/>
                    <a:pt x="4264" y="1054"/>
                    <a:pt x="4315" y="1056"/>
                  </a:cubicBezTo>
                  <a:cubicBezTo>
                    <a:pt x="4315" y="1056"/>
                    <a:pt x="4315" y="1056"/>
                    <a:pt x="4313" y="1056"/>
                  </a:cubicBezTo>
                  <a:cubicBezTo>
                    <a:pt x="4332" y="1056"/>
                    <a:pt x="4341" y="1056"/>
                    <a:pt x="4349" y="1058"/>
                  </a:cubicBezTo>
                  <a:cubicBezTo>
                    <a:pt x="4353" y="1057"/>
                    <a:pt x="4340" y="1056"/>
                    <a:pt x="4347" y="1056"/>
                  </a:cubicBezTo>
                  <a:cubicBezTo>
                    <a:pt x="4379" y="1062"/>
                    <a:pt x="4411" y="1054"/>
                    <a:pt x="4431" y="1058"/>
                  </a:cubicBezTo>
                  <a:cubicBezTo>
                    <a:pt x="4428" y="1054"/>
                    <a:pt x="4470" y="1052"/>
                    <a:pt x="4453" y="1048"/>
                  </a:cubicBezTo>
                  <a:cubicBezTo>
                    <a:pt x="4453" y="1048"/>
                    <a:pt x="4453" y="1048"/>
                    <a:pt x="4466" y="1049"/>
                  </a:cubicBezTo>
                  <a:cubicBezTo>
                    <a:pt x="4462" y="1046"/>
                    <a:pt x="4425" y="1048"/>
                    <a:pt x="4417" y="1045"/>
                  </a:cubicBezTo>
                  <a:close/>
                  <a:moveTo>
                    <a:pt x="2061" y="988"/>
                  </a:moveTo>
                  <a:cubicBezTo>
                    <a:pt x="2068" y="987"/>
                    <a:pt x="2073" y="987"/>
                    <a:pt x="2078" y="988"/>
                  </a:cubicBezTo>
                  <a:lnTo>
                    <a:pt x="2061" y="988"/>
                  </a:lnTo>
                  <a:close/>
                  <a:moveTo>
                    <a:pt x="3533" y="1019"/>
                  </a:moveTo>
                  <a:cubicBezTo>
                    <a:pt x="3533" y="1019"/>
                    <a:pt x="3533" y="1019"/>
                    <a:pt x="3538" y="1019"/>
                  </a:cubicBezTo>
                  <a:cubicBezTo>
                    <a:pt x="3541" y="1019"/>
                    <a:pt x="3544" y="1020"/>
                    <a:pt x="3533" y="1019"/>
                  </a:cubicBezTo>
                  <a:close/>
                  <a:moveTo>
                    <a:pt x="2099" y="986"/>
                  </a:moveTo>
                  <a:cubicBezTo>
                    <a:pt x="2100" y="985"/>
                    <a:pt x="2101" y="985"/>
                    <a:pt x="2102" y="985"/>
                  </a:cubicBezTo>
                  <a:cubicBezTo>
                    <a:pt x="2098" y="985"/>
                    <a:pt x="2094" y="984"/>
                    <a:pt x="2091" y="984"/>
                  </a:cubicBezTo>
                  <a:cubicBezTo>
                    <a:pt x="2093" y="984"/>
                    <a:pt x="2096" y="985"/>
                    <a:pt x="2099" y="986"/>
                  </a:cubicBezTo>
                  <a:close/>
                  <a:moveTo>
                    <a:pt x="1046" y="943"/>
                  </a:moveTo>
                  <a:cubicBezTo>
                    <a:pt x="1055" y="943"/>
                    <a:pt x="1062" y="943"/>
                    <a:pt x="1069" y="944"/>
                  </a:cubicBezTo>
                  <a:cubicBezTo>
                    <a:pt x="1071" y="944"/>
                    <a:pt x="1073" y="944"/>
                    <a:pt x="1074" y="943"/>
                  </a:cubicBezTo>
                  <a:cubicBezTo>
                    <a:pt x="1065" y="942"/>
                    <a:pt x="1055" y="942"/>
                    <a:pt x="1046" y="943"/>
                  </a:cubicBezTo>
                  <a:close/>
                  <a:moveTo>
                    <a:pt x="1256" y="967"/>
                  </a:moveTo>
                  <a:cubicBezTo>
                    <a:pt x="1254" y="967"/>
                    <a:pt x="1252" y="968"/>
                    <a:pt x="1246" y="968"/>
                  </a:cubicBezTo>
                  <a:cubicBezTo>
                    <a:pt x="1254" y="968"/>
                    <a:pt x="1257" y="968"/>
                    <a:pt x="1256" y="967"/>
                  </a:cubicBezTo>
                  <a:close/>
                  <a:moveTo>
                    <a:pt x="2567" y="1007"/>
                  </a:moveTo>
                  <a:cubicBezTo>
                    <a:pt x="2567" y="1007"/>
                    <a:pt x="2567" y="1007"/>
                    <a:pt x="2569" y="1008"/>
                  </a:cubicBezTo>
                  <a:cubicBezTo>
                    <a:pt x="2571" y="1008"/>
                    <a:pt x="2570" y="1008"/>
                    <a:pt x="2567" y="1007"/>
                  </a:cubicBezTo>
                  <a:close/>
                  <a:moveTo>
                    <a:pt x="2504" y="1006"/>
                  </a:moveTo>
                  <a:cubicBezTo>
                    <a:pt x="2503" y="1006"/>
                    <a:pt x="2503" y="1006"/>
                    <a:pt x="2503" y="1006"/>
                  </a:cubicBezTo>
                  <a:cubicBezTo>
                    <a:pt x="2500" y="1006"/>
                    <a:pt x="2497" y="1006"/>
                    <a:pt x="2494" y="1006"/>
                  </a:cubicBezTo>
                  <a:cubicBezTo>
                    <a:pt x="2498" y="1006"/>
                    <a:pt x="2502" y="1007"/>
                    <a:pt x="2504" y="1006"/>
                  </a:cubicBezTo>
                  <a:close/>
                  <a:moveTo>
                    <a:pt x="2626" y="1009"/>
                  </a:moveTo>
                  <a:cubicBezTo>
                    <a:pt x="2624" y="1009"/>
                    <a:pt x="2623" y="1009"/>
                    <a:pt x="2622" y="1009"/>
                  </a:cubicBezTo>
                  <a:cubicBezTo>
                    <a:pt x="2622" y="1009"/>
                    <a:pt x="2623" y="1009"/>
                    <a:pt x="2626" y="1009"/>
                  </a:cubicBezTo>
                  <a:close/>
                  <a:moveTo>
                    <a:pt x="2462" y="1010"/>
                  </a:moveTo>
                  <a:cubicBezTo>
                    <a:pt x="2484" y="1009"/>
                    <a:pt x="2499" y="1010"/>
                    <a:pt x="2511" y="1008"/>
                  </a:cubicBezTo>
                  <a:cubicBezTo>
                    <a:pt x="2511" y="1008"/>
                    <a:pt x="2511" y="1008"/>
                    <a:pt x="2492" y="1006"/>
                  </a:cubicBezTo>
                  <a:cubicBezTo>
                    <a:pt x="2492" y="1006"/>
                    <a:pt x="2493" y="1006"/>
                    <a:pt x="2494" y="1006"/>
                  </a:cubicBezTo>
                  <a:cubicBezTo>
                    <a:pt x="2490" y="1006"/>
                    <a:pt x="2486" y="1005"/>
                    <a:pt x="2484" y="1005"/>
                  </a:cubicBezTo>
                  <a:cubicBezTo>
                    <a:pt x="2505" y="1007"/>
                    <a:pt x="2467" y="1009"/>
                    <a:pt x="2462" y="1010"/>
                  </a:cubicBezTo>
                  <a:close/>
                  <a:moveTo>
                    <a:pt x="2125" y="992"/>
                  </a:moveTo>
                  <a:cubicBezTo>
                    <a:pt x="2122" y="992"/>
                    <a:pt x="2117" y="992"/>
                    <a:pt x="2110" y="993"/>
                  </a:cubicBezTo>
                  <a:lnTo>
                    <a:pt x="2125" y="992"/>
                  </a:lnTo>
                  <a:close/>
                  <a:moveTo>
                    <a:pt x="1853" y="984"/>
                  </a:moveTo>
                  <a:cubicBezTo>
                    <a:pt x="1852" y="984"/>
                    <a:pt x="1850" y="984"/>
                    <a:pt x="1848" y="984"/>
                  </a:cubicBezTo>
                  <a:cubicBezTo>
                    <a:pt x="1848" y="984"/>
                    <a:pt x="1848" y="984"/>
                    <a:pt x="1848" y="984"/>
                  </a:cubicBezTo>
                  <a:cubicBezTo>
                    <a:pt x="1853" y="984"/>
                    <a:pt x="1853" y="984"/>
                    <a:pt x="1853" y="984"/>
                  </a:cubicBezTo>
                  <a:close/>
                  <a:moveTo>
                    <a:pt x="1644" y="979"/>
                  </a:moveTo>
                  <a:cubicBezTo>
                    <a:pt x="1643" y="979"/>
                    <a:pt x="1643" y="979"/>
                    <a:pt x="1642" y="979"/>
                  </a:cubicBezTo>
                  <a:cubicBezTo>
                    <a:pt x="1643" y="979"/>
                    <a:pt x="1643" y="979"/>
                    <a:pt x="1644" y="979"/>
                  </a:cubicBezTo>
                  <a:close/>
                  <a:moveTo>
                    <a:pt x="2111" y="991"/>
                  </a:moveTo>
                  <a:cubicBezTo>
                    <a:pt x="2111" y="991"/>
                    <a:pt x="2110" y="991"/>
                    <a:pt x="2109" y="992"/>
                  </a:cubicBezTo>
                  <a:cubicBezTo>
                    <a:pt x="2113" y="992"/>
                    <a:pt x="2113" y="991"/>
                    <a:pt x="2111" y="991"/>
                  </a:cubicBezTo>
                  <a:close/>
                  <a:moveTo>
                    <a:pt x="411" y="925"/>
                  </a:moveTo>
                  <a:cubicBezTo>
                    <a:pt x="411" y="925"/>
                    <a:pt x="411" y="925"/>
                    <a:pt x="395" y="924"/>
                  </a:cubicBezTo>
                  <a:cubicBezTo>
                    <a:pt x="394" y="925"/>
                    <a:pt x="397" y="925"/>
                    <a:pt x="411" y="925"/>
                  </a:cubicBezTo>
                  <a:close/>
                  <a:moveTo>
                    <a:pt x="319" y="922"/>
                  </a:moveTo>
                  <a:cubicBezTo>
                    <a:pt x="319" y="922"/>
                    <a:pt x="319" y="922"/>
                    <a:pt x="303" y="921"/>
                  </a:cubicBezTo>
                  <a:cubicBezTo>
                    <a:pt x="310" y="922"/>
                    <a:pt x="313" y="923"/>
                    <a:pt x="312" y="922"/>
                  </a:cubicBezTo>
                  <a:cubicBezTo>
                    <a:pt x="317" y="924"/>
                    <a:pt x="317" y="923"/>
                    <a:pt x="319" y="922"/>
                  </a:cubicBezTo>
                  <a:close/>
                  <a:moveTo>
                    <a:pt x="319" y="922"/>
                  </a:moveTo>
                  <a:cubicBezTo>
                    <a:pt x="319" y="922"/>
                    <a:pt x="319" y="922"/>
                    <a:pt x="326" y="923"/>
                  </a:cubicBezTo>
                  <a:cubicBezTo>
                    <a:pt x="322" y="922"/>
                    <a:pt x="320" y="922"/>
                    <a:pt x="319" y="922"/>
                  </a:cubicBezTo>
                  <a:close/>
                  <a:moveTo>
                    <a:pt x="1" y="911"/>
                  </a:moveTo>
                  <a:cubicBezTo>
                    <a:pt x="2" y="912"/>
                    <a:pt x="0" y="913"/>
                    <a:pt x="7" y="913"/>
                  </a:cubicBezTo>
                  <a:cubicBezTo>
                    <a:pt x="6" y="914"/>
                    <a:pt x="13" y="912"/>
                    <a:pt x="1" y="911"/>
                  </a:cubicBezTo>
                  <a:close/>
                  <a:moveTo>
                    <a:pt x="558" y="930"/>
                  </a:moveTo>
                  <a:cubicBezTo>
                    <a:pt x="573" y="930"/>
                    <a:pt x="581" y="931"/>
                    <a:pt x="588" y="931"/>
                  </a:cubicBezTo>
                  <a:cubicBezTo>
                    <a:pt x="588" y="931"/>
                    <a:pt x="588" y="931"/>
                    <a:pt x="559" y="930"/>
                  </a:cubicBezTo>
                  <a:cubicBezTo>
                    <a:pt x="562" y="930"/>
                    <a:pt x="564" y="930"/>
                    <a:pt x="558" y="930"/>
                  </a:cubicBezTo>
                  <a:close/>
                  <a:moveTo>
                    <a:pt x="114" y="920"/>
                  </a:moveTo>
                  <a:cubicBezTo>
                    <a:pt x="130" y="922"/>
                    <a:pt x="130" y="922"/>
                    <a:pt x="130" y="922"/>
                  </a:cubicBezTo>
                  <a:cubicBezTo>
                    <a:pt x="116" y="920"/>
                    <a:pt x="116" y="920"/>
                    <a:pt x="116" y="920"/>
                  </a:cubicBezTo>
                  <a:cubicBezTo>
                    <a:pt x="114" y="920"/>
                    <a:pt x="114" y="920"/>
                    <a:pt x="114" y="920"/>
                  </a:cubicBezTo>
                  <a:close/>
                  <a:moveTo>
                    <a:pt x="274" y="919"/>
                  </a:moveTo>
                  <a:cubicBezTo>
                    <a:pt x="268" y="919"/>
                    <a:pt x="265" y="919"/>
                    <a:pt x="263" y="918"/>
                  </a:cubicBezTo>
                  <a:cubicBezTo>
                    <a:pt x="263" y="919"/>
                    <a:pt x="262" y="919"/>
                    <a:pt x="261" y="919"/>
                  </a:cubicBezTo>
                  <a:cubicBezTo>
                    <a:pt x="269" y="920"/>
                    <a:pt x="272" y="920"/>
                    <a:pt x="274" y="920"/>
                  </a:cubicBezTo>
                  <a:cubicBezTo>
                    <a:pt x="273" y="920"/>
                    <a:pt x="272" y="920"/>
                    <a:pt x="274" y="919"/>
                  </a:cubicBezTo>
                  <a:close/>
                  <a:moveTo>
                    <a:pt x="385" y="923"/>
                  </a:moveTo>
                  <a:cubicBezTo>
                    <a:pt x="385" y="923"/>
                    <a:pt x="385" y="923"/>
                    <a:pt x="395" y="924"/>
                  </a:cubicBezTo>
                  <a:cubicBezTo>
                    <a:pt x="395" y="924"/>
                    <a:pt x="397" y="923"/>
                    <a:pt x="399" y="923"/>
                  </a:cubicBezTo>
                  <a:cubicBezTo>
                    <a:pt x="396" y="923"/>
                    <a:pt x="389" y="923"/>
                    <a:pt x="385" y="923"/>
                  </a:cubicBezTo>
                  <a:close/>
                  <a:moveTo>
                    <a:pt x="213" y="927"/>
                  </a:moveTo>
                  <a:cubicBezTo>
                    <a:pt x="213" y="927"/>
                    <a:pt x="213" y="927"/>
                    <a:pt x="224" y="926"/>
                  </a:cubicBezTo>
                  <a:cubicBezTo>
                    <a:pt x="225" y="926"/>
                    <a:pt x="209" y="926"/>
                    <a:pt x="204" y="926"/>
                  </a:cubicBezTo>
                  <a:cubicBezTo>
                    <a:pt x="204" y="926"/>
                    <a:pt x="204" y="926"/>
                    <a:pt x="213" y="927"/>
                  </a:cubicBezTo>
                  <a:close/>
                  <a:moveTo>
                    <a:pt x="219" y="923"/>
                  </a:moveTo>
                  <a:cubicBezTo>
                    <a:pt x="203" y="924"/>
                    <a:pt x="175" y="921"/>
                    <a:pt x="152" y="920"/>
                  </a:cubicBezTo>
                  <a:cubicBezTo>
                    <a:pt x="152" y="920"/>
                    <a:pt x="152" y="920"/>
                    <a:pt x="161" y="923"/>
                  </a:cubicBezTo>
                  <a:cubicBezTo>
                    <a:pt x="161" y="923"/>
                    <a:pt x="161" y="923"/>
                    <a:pt x="164" y="922"/>
                  </a:cubicBezTo>
                  <a:cubicBezTo>
                    <a:pt x="182" y="922"/>
                    <a:pt x="209" y="926"/>
                    <a:pt x="219" y="923"/>
                  </a:cubicBezTo>
                  <a:close/>
                  <a:moveTo>
                    <a:pt x="643" y="932"/>
                  </a:moveTo>
                  <a:cubicBezTo>
                    <a:pt x="643" y="932"/>
                    <a:pt x="643" y="932"/>
                    <a:pt x="627" y="929"/>
                  </a:cubicBezTo>
                  <a:cubicBezTo>
                    <a:pt x="631" y="931"/>
                    <a:pt x="631" y="931"/>
                    <a:pt x="631" y="931"/>
                  </a:cubicBezTo>
                  <a:cubicBezTo>
                    <a:pt x="631" y="931"/>
                    <a:pt x="631" y="931"/>
                    <a:pt x="643" y="932"/>
                  </a:cubicBezTo>
                  <a:close/>
                  <a:moveTo>
                    <a:pt x="823" y="936"/>
                  </a:moveTo>
                  <a:cubicBezTo>
                    <a:pt x="826" y="935"/>
                    <a:pt x="824" y="938"/>
                    <a:pt x="829" y="937"/>
                  </a:cubicBezTo>
                  <a:cubicBezTo>
                    <a:pt x="858" y="939"/>
                    <a:pt x="817" y="934"/>
                    <a:pt x="823" y="936"/>
                  </a:cubicBezTo>
                  <a:close/>
                  <a:moveTo>
                    <a:pt x="501" y="925"/>
                  </a:moveTo>
                  <a:cubicBezTo>
                    <a:pt x="513" y="924"/>
                    <a:pt x="522" y="924"/>
                    <a:pt x="531" y="925"/>
                  </a:cubicBezTo>
                  <a:cubicBezTo>
                    <a:pt x="523" y="924"/>
                    <a:pt x="514" y="923"/>
                    <a:pt x="503" y="922"/>
                  </a:cubicBezTo>
                  <a:cubicBezTo>
                    <a:pt x="510" y="923"/>
                    <a:pt x="494" y="923"/>
                    <a:pt x="501" y="925"/>
                  </a:cubicBezTo>
                  <a:close/>
                  <a:moveTo>
                    <a:pt x="815" y="936"/>
                  </a:moveTo>
                  <a:cubicBezTo>
                    <a:pt x="810" y="936"/>
                    <a:pt x="807" y="936"/>
                    <a:pt x="805" y="935"/>
                  </a:cubicBezTo>
                  <a:cubicBezTo>
                    <a:pt x="805" y="935"/>
                    <a:pt x="804" y="936"/>
                    <a:pt x="804" y="936"/>
                  </a:cubicBezTo>
                  <a:lnTo>
                    <a:pt x="815" y="936"/>
                  </a:lnTo>
                  <a:close/>
                  <a:moveTo>
                    <a:pt x="4460" y="1043"/>
                  </a:moveTo>
                  <a:cubicBezTo>
                    <a:pt x="4460" y="1043"/>
                    <a:pt x="4460" y="1043"/>
                    <a:pt x="4445" y="1044"/>
                  </a:cubicBezTo>
                  <a:cubicBezTo>
                    <a:pt x="4450" y="1044"/>
                    <a:pt x="4450" y="1044"/>
                    <a:pt x="4450" y="1044"/>
                  </a:cubicBezTo>
                  <a:cubicBezTo>
                    <a:pt x="4450" y="1044"/>
                    <a:pt x="4450" y="1044"/>
                    <a:pt x="4460" y="1043"/>
                  </a:cubicBezTo>
                  <a:close/>
                  <a:moveTo>
                    <a:pt x="805" y="935"/>
                  </a:moveTo>
                  <a:cubicBezTo>
                    <a:pt x="805" y="935"/>
                    <a:pt x="805" y="935"/>
                    <a:pt x="805" y="935"/>
                  </a:cubicBezTo>
                  <a:cubicBezTo>
                    <a:pt x="805" y="935"/>
                    <a:pt x="805" y="935"/>
                    <a:pt x="805" y="935"/>
                  </a:cubicBezTo>
                  <a:close/>
                  <a:moveTo>
                    <a:pt x="557" y="929"/>
                  </a:moveTo>
                  <a:cubicBezTo>
                    <a:pt x="561" y="929"/>
                    <a:pt x="566" y="928"/>
                    <a:pt x="569" y="928"/>
                  </a:cubicBezTo>
                  <a:cubicBezTo>
                    <a:pt x="568" y="928"/>
                    <a:pt x="561" y="928"/>
                    <a:pt x="557" y="929"/>
                  </a:cubicBezTo>
                  <a:close/>
                  <a:moveTo>
                    <a:pt x="745" y="933"/>
                  </a:moveTo>
                  <a:cubicBezTo>
                    <a:pt x="745" y="933"/>
                    <a:pt x="745" y="933"/>
                    <a:pt x="731" y="932"/>
                  </a:cubicBezTo>
                  <a:cubicBezTo>
                    <a:pt x="733" y="933"/>
                    <a:pt x="731" y="933"/>
                    <a:pt x="731" y="933"/>
                  </a:cubicBezTo>
                  <a:lnTo>
                    <a:pt x="745" y="933"/>
                  </a:lnTo>
                  <a:close/>
                  <a:moveTo>
                    <a:pt x="531" y="925"/>
                  </a:moveTo>
                  <a:cubicBezTo>
                    <a:pt x="536" y="926"/>
                    <a:pt x="541" y="926"/>
                    <a:pt x="545" y="927"/>
                  </a:cubicBezTo>
                  <a:cubicBezTo>
                    <a:pt x="540" y="926"/>
                    <a:pt x="536" y="925"/>
                    <a:pt x="531" y="925"/>
                  </a:cubicBezTo>
                  <a:close/>
                  <a:moveTo>
                    <a:pt x="274" y="920"/>
                  </a:moveTo>
                  <a:cubicBezTo>
                    <a:pt x="274" y="920"/>
                    <a:pt x="275" y="920"/>
                    <a:pt x="274" y="920"/>
                  </a:cubicBezTo>
                  <a:close/>
                  <a:moveTo>
                    <a:pt x="400" y="922"/>
                  </a:moveTo>
                  <a:cubicBezTo>
                    <a:pt x="401" y="922"/>
                    <a:pt x="401" y="922"/>
                    <a:pt x="401" y="922"/>
                  </a:cubicBezTo>
                  <a:cubicBezTo>
                    <a:pt x="401" y="922"/>
                    <a:pt x="400" y="922"/>
                    <a:pt x="400" y="922"/>
                  </a:cubicBezTo>
                  <a:close/>
                  <a:moveTo>
                    <a:pt x="444" y="926"/>
                  </a:moveTo>
                  <a:cubicBezTo>
                    <a:pt x="450" y="924"/>
                    <a:pt x="450" y="924"/>
                    <a:pt x="450" y="924"/>
                  </a:cubicBezTo>
                  <a:cubicBezTo>
                    <a:pt x="441" y="925"/>
                    <a:pt x="439" y="925"/>
                    <a:pt x="438" y="926"/>
                  </a:cubicBezTo>
                  <a:lnTo>
                    <a:pt x="444" y="926"/>
                  </a:lnTo>
                  <a:close/>
                  <a:moveTo>
                    <a:pt x="583" y="940"/>
                  </a:moveTo>
                  <a:cubicBezTo>
                    <a:pt x="590" y="940"/>
                    <a:pt x="590" y="940"/>
                    <a:pt x="590" y="940"/>
                  </a:cubicBezTo>
                  <a:cubicBezTo>
                    <a:pt x="600" y="940"/>
                    <a:pt x="594" y="939"/>
                    <a:pt x="584" y="939"/>
                  </a:cubicBezTo>
                  <a:cubicBezTo>
                    <a:pt x="584" y="939"/>
                    <a:pt x="584" y="939"/>
                    <a:pt x="583" y="940"/>
                  </a:cubicBezTo>
                  <a:close/>
                  <a:moveTo>
                    <a:pt x="498" y="934"/>
                  </a:moveTo>
                  <a:cubicBezTo>
                    <a:pt x="498" y="934"/>
                    <a:pt x="498" y="934"/>
                    <a:pt x="498" y="935"/>
                  </a:cubicBezTo>
                  <a:cubicBezTo>
                    <a:pt x="511" y="934"/>
                    <a:pt x="511" y="934"/>
                    <a:pt x="511" y="934"/>
                  </a:cubicBezTo>
                  <a:cubicBezTo>
                    <a:pt x="511" y="934"/>
                    <a:pt x="511" y="934"/>
                    <a:pt x="485" y="932"/>
                  </a:cubicBezTo>
                  <a:cubicBezTo>
                    <a:pt x="487" y="933"/>
                    <a:pt x="483" y="934"/>
                    <a:pt x="498" y="934"/>
                  </a:cubicBezTo>
                  <a:close/>
                  <a:moveTo>
                    <a:pt x="510" y="929"/>
                  </a:moveTo>
                  <a:cubicBezTo>
                    <a:pt x="512" y="929"/>
                    <a:pt x="512" y="929"/>
                    <a:pt x="512" y="929"/>
                  </a:cubicBezTo>
                  <a:cubicBezTo>
                    <a:pt x="505" y="929"/>
                    <a:pt x="500" y="928"/>
                    <a:pt x="494" y="928"/>
                  </a:cubicBezTo>
                  <a:cubicBezTo>
                    <a:pt x="499" y="929"/>
                    <a:pt x="503" y="929"/>
                    <a:pt x="510" y="929"/>
                  </a:cubicBezTo>
                  <a:close/>
                  <a:moveTo>
                    <a:pt x="452" y="922"/>
                  </a:moveTo>
                  <a:cubicBezTo>
                    <a:pt x="468" y="924"/>
                    <a:pt x="468" y="924"/>
                    <a:pt x="468" y="924"/>
                  </a:cubicBezTo>
                  <a:cubicBezTo>
                    <a:pt x="461" y="923"/>
                    <a:pt x="461" y="923"/>
                    <a:pt x="461" y="923"/>
                  </a:cubicBezTo>
                  <a:cubicBezTo>
                    <a:pt x="452" y="922"/>
                    <a:pt x="452" y="922"/>
                    <a:pt x="452" y="922"/>
                  </a:cubicBezTo>
                  <a:close/>
                  <a:moveTo>
                    <a:pt x="544" y="932"/>
                  </a:moveTo>
                  <a:cubicBezTo>
                    <a:pt x="555" y="933"/>
                    <a:pt x="549" y="934"/>
                    <a:pt x="569" y="935"/>
                  </a:cubicBezTo>
                  <a:cubicBezTo>
                    <a:pt x="579" y="933"/>
                    <a:pt x="563" y="932"/>
                    <a:pt x="558" y="930"/>
                  </a:cubicBezTo>
                  <a:cubicBezTo>
                    <a:pt x="534" y="930"/>
                    <a:pt x="576" y="933"/>
                    <a:pt x="544" y="932"/>
                  </a:cubicBezTo>
                  <a:close/>
                  <a:moveTo>
                    <a:pt x="556" y="929"/>
                  </a:moveTo>
                  <a:cubicBezTo>
                    <a:pt x="557" y="929"/>
                    <a:pt x="558" y="929"/>
                    <a:pt x="559" y="930"/>
                  </a:cubicBezTo>
                  <a:cubicBezTo>
                    <a:pt x="558" y="929"/>
                    <a:pt x="557" y="929"/>
                    <a:pt x="556" y="929"/>
                  </a:cubicBezTo>
                  <a:close/>
                  <a:moveTo>
                    <a:pt x="555" y="929"/>
                  </a:moveTo>
                  <a:cubicBezTo>
                    <a:pt x="540" y="929"/>
                    <a:pt x="540" y="929"/>
                    <a:pt x="540" y="929"/>
                  </a:cubicBezTo>
                  <a:cubicBezTo>
                    <a:pt x="546" y="929"/>
                    <a:pt x="551" y="930"/>
                    <a:pt x="558" y="930"/>
                  </a:cubicBezTo>
                  <a:cubicBezTo>
                    <a:pt x="557" y="930"/>
                    <a:pt x="557" y="929"/>
                    <a:pt x="556" y="929"/>
                  </a:cubicBezTo>
                  <a:cubicBezTo>
                    <a:pt x="555" y="929"/>
                    <a:pt x="554" y="929"/>
                    <a:pt x="555" y="929"/>
                  </a:cubicBezTo>
                  <a:close/>
                  <a:moveTo>
                    <a:pt x="484" y="927"/>
                  </a:moveTo>
                  <a:cubicBezTo>
                    <a:pt x="483" y="927"/>
                    <a:pt x="483" y="927"/>
                    <a:pt x="483" y="927"/>
                  </a:cubicBezTo>
                  <a:cubicBezTo>
                    <a:pt x="486" y="927"/>
                    <a:pt x="490" y="928"/>
                    <a:pt x="494" y="928"/>
                  </a:cubicBezTo>
                  <a:cubicBezTo>
                    <a:pt x="492" y="928"/>
                    <a:pt x="489" y="927"/>
                    <a:pt x="485" y="927"/>
                  </a:cubicBezTo>
                  <a:cubicBezTo>
                    <a:pt x="486" y="926"/>
                    <a:pt x="486" y="926"/>
                    <a:pt x="484" y="927"/>
                  </a:cubicBezTo>
                  <a:close/>
                  <a:moveTo>
                    <a:pt x="512" y="929"/>
                  </a:moveTo>
                  <a:cubicBezTo>
                    <a:pt x="540" y="929"/>
                    <a:pt x="540" y="929"/>
                    <a:pt x="540" y="929"/>
                  </a:cubicBezTo>
                  <a:cubicBezTo>
                    <a:pt x="531" y="929"/>
                    <a:pt x="524" y="928"/>
                    <a:pt x="516" y="927"/>
                  </a:cubicBezTo>
                  <a:cubicBezTo>
                    <a:pt x="506" y="927"/>
                    <a:pt x="510" y="928"/>
                    <a:pt x="512" y="929"/>
                  </a:cubicBezTo>
                  <a:close/>
                  <a:moveTo>
                    <a:pt x="291" y="923"/>
                  </a:moveTo>
                  <a:cubicBezTo>
                    <a:pt x="276" y="922"/>
                    <a:pt x="287" y="922"/>
                    <a:pt x="295" y="921"/>
                  </a:cubicBezTo>
                  <a:cubicBezTo>
                    <a:pt x="267" y="920"/>
                    <a:pt x="263" y="922"/>
                    <a:pt x="291" y="923"/>
                  </a:cubicBezTo>
                  <a:close/>
                  <a:moveTo>
                    <a:pt x="329" y="926"/>
                  </a:moveTo>
                  <a:cubicBezTo>
                    <a:pt x="334" y="926"/>
                    <a:pt x="334" y="926"/>
                    <a:pt x="334" y="926"/>
                  </a:cubicBezTo>
                  <a:cubicBezTo>
                    <a:pt x="334" y="926"/>
                    <a:pt x="334" y="926"/>
                    <a:pt x="303" y="923"/>
                  </a:cubicBezTo>
                  <a:cubicBezTo>
                    <a:pt x="303" y="923"/>
                    <a:pt x="303" y="923"/>
                    <a:pt x="329" y="926"/>
                  </a:cubicBezTo>
                  <a:close/>
                  <a:moveTo>
                    <a:pt x="380" y="930"/>
                  </a:moveTo>
                  <a:cubicBezTo>
                    <a:pt x="398" y="929"/>
                    <a:pt x="379" y="927"/>
                    <a:pt x="370" y="926"/>
                  </a:cubicBezTo>
                  <a:cubicBezTo>
                    <a:pt x="384" y="928"/>
                    <a:pt x="373" y="928"/>
                    <a:pt x="380" y="930"/>
                  </a:cubicBezTo>
                  <a:close/>
                  <a:moveTo>
                    <a:pt x="410" y="933"/>
                  </a:moveTo>
                  <a:cubicBezTo>
                    <a:pt x="418" y="932"/>
                    <a:pt x="421" y="931"/>
                    <a:pt x="425" y="930"/>
                  </a:cubicBezTo>
                  <a:cubicBezTo>
                    <a:pt x="421" y="930"/>
                    <a:pt x="408" y="931"/>
                    <a:pt x="398" y="932"/>
                  </a:cubicBezTo>
                  <a:cubicBezTo>
                    <a:pt x="406" y="932"/>
                    <a:pt x="407" y="933"/>
                    <a:pt x="410" y="933"/>
                  </a:cubicBezTo>
                  <a:close/>
                  <a:moveTo>
                    <a:pt x="299" y="919"/>
                  </a:moveTo>
                  <a:cubicBezTo>
                    <a:pt x="299" y="919"/>
                    <a:pt x="299" y="919"/>
                    <a:pt x="313" y="921"/>
                  </a:cubicBezTo>
                  <a:cubicBezTo>
                    <a:pt x="321" y="920"/>
                    <a:pt x="324" y="919"/>
                    <a:pt x="310" y="918"/>
                  </a:cubicBezTo>
                  <a:cubicBezTo>
                    <a:pt x="314" y="919"/>
                    <a:pt x="302" y="919"/>
                    <a:pt x="299" y="919"/>
                  </a:cubicBezTo>
                  <a:close/>
                  <a:moveTo>
                    <a:pt x="426" y="929"/>
                  </a:moveTo>
                  <a:cubicBezTo>
                    <a:pt x="425" y="930"/>
                    <a:pt x="425" y="930"/>
                    <a:pt x="425" y="930"/>
                  </a:cubicBezTo>
                  <a:cubicBezTo>
                    <a:pt x="426" y="930"/>
                    <a:pt x="426" y="930"/>
                    <a:pt x="426" y="929"/>
                  </a:cubicBezTo>
                  <a:close/>
                  <a:moveTo>
                    <a:pt x="398" y="933"/>
                  </a:moveTo>
                  <a:cubicBezTo>
                    <a:pt x="398" y="933"/>
                    <a:pt x="391" y="932"/>
                    <a:pt x="398" y="932"/>
                  </a:cubicBezTo>
                  <a:cubicBezTo>
                    <a:pt x="398" y="932"/>
                    <a:pt x="398" y="932"/>
                    <a:pt x="396" y="931"/>
                  </a:cubicBezTo>
                  <a:cubicBezTo>
                    <a:pt x="382" y="932"/>
                    <a:pt x="393" y="933"/>
                    <a:pt x="398" y="933"/>
                  </a:cubicBezTo>
                  <a:close/>
                  <a:moveTo>
                    <a:pt x="412" y="928"/>
                  </a:moveTo>
                  <a:cubicBezTo>
                    <a:pt x="412" y="928"/>
                    <a:pt x="412" y="928"/>
                    <a:pt x="428" y="928"/>
                  </a:cubicBezTo>
                  <a:cubicBezTo>
                    <a:pt x="428" y="928"/>
                    <a:pt x="428" y="928"/>
                    <a:pt x="411" y="926"/>
                  </a:cubicBezTo>
                  <a:cubicBezTo>
                    <a:pt x="415" y="927"/>
                    <a:pt x="412" y="927"/>
                    <a:pt x="412" y="928"/>
                  </a:cubicBezTo>
                  <a:close/>
                  <a:moveTo>
                    <a:pt x="397" y="934"/>
                  </a:moveTo>
                  <a:cubicBezTo>
                    <a:pt x="400" y="934"/>
                    <a:pt x="400" y="934"/>
                    <a:pt x="398" y="933"/>
                  </a:cubicBezTo>
                  <a:cubicBezTo>
                    <a:pt x="397" y="934"/>
                    <a:pt x="398" y="934"/>
                    <a:pt x="397" y="934"/>
                  </a:cubicBezTo>
                  <a:close/>
                  <a:moveTo>
                    <a:pt x="4483" y="35"/>
                  </a:moveTo>
                  <a:cubicBezTo>
                    <a:pt x="0" y="161"/>
                    <a:pt x="0" y="161"/>
                    <a:pt x="0" y="161"/>
                  </a:cubicBezTo>
                  <a:cubicBezTo>
                    <a:pt x="0" y="904"/>
                    <a:pt x="0" y="904"/>
                    <a:pt x="0" y="904"/>
                  </a:cubicBezTo>
                  <a:cubicBezTo>
                    <a:pt x="4483" y="1030"/>
                    <a:pt x="4483" y="1030"/>
                    <a:pt x="4483" y="1030"/>
                  </a:cubicBezTo>
                  <a:lnTo>
                    <a:pt x="4483" y="35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A9AD421-AAB5-448D-A291-160DDBEA08C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0050" y="2978886"/>
            <a:ext cx="7505700" cy="823913"/>
          </a:xfrm>
        </p:spPr>
        <p:txBody>
          <a:bodyPr anchor="ctr" anchorCtr="0"/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section title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8650F0-B54C-4101-A93A-3961D465E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773EA-EBE7-419D-B323-D9AD6B03D555}" type="datetime1">
              <a:rPr lang="en-GB" smtClean="0"/>
              <a:t>29/07/2019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C430DB-201F-4C80-A27C-8E296101C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C48B75-BC83-4AF3-9227-E79005672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7CFB7-EA22-4749-943B-EC61D09954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027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EA48F-3AC3-4337-ABC5-41B965C25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D4C388-6389-434E-9EFF-0E5BE82D2D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6FE56F-1083-4443-A6EA-8AB1DA188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46BCE-D9BE-439E-848F-0809A0487330}" type="datetime1">
              <a:rPr lang="en-GB" smtClean="0"/>
              <a:t>29/07/2019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79CAC2-83A7-422D-867B-A0B02DFAF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1E3A35-D1C4-480A-BC8B-2788498B4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10899" y="6191090"/>
            <a:ext cx="1187449" cy="425762"/>
          </a:xfrm>
        </p:spPr>
        <p:txBody>
          <a:bodyPr/>
          <a:lstStyle/>
          <a:p>
            <a:fld id="{A467CFB7-EA22-4749-943B-EC61D09954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6519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B31BE-893B-4F2C-B13A-65DDAE142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A1AB79-2906-49CC-A8E9-6284A37ED7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4E2F71-06E9-4AE1-A641-A510FAC00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FAC86-01E6-43F0-A011-A35FF8723FFF}" type="datetime1">
              <a:rPr lang="en-GB" smtClean="0"/>
              <a:t>29/07/2019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216F18-64FC-4159-8267-F2A376C6B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9A5956-EB9B-473A-B73D-5B96FD7A8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7CFB7-EA22-4749-943B-EC61D09954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4493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D058D-7964-4475-98B0-5BBAA83B7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1DF71E-6048-4112-887F-2E6C8500A9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863B39-7FCF-419F-B01A-D387BDC8E4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504C63-CB48-440F-8915-9EC6414D1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BE1B2-CCD2-4B98-98FF-83D7768FBBC4}" type="datetime1">
              <a:rPr lang="en-GB" smtClean="0"/>
              <a:t>29/07/2019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553624-CAD7-4088-8196-6682186EE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9666BF-667F-43E0-BB40-74A35F657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7CFB7-EA22-4749-943B-EC61D09954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2475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BEA64-4C17-403C-8754-E69941A7B3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892506-EC19-4453-9044-9E665A8316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7CD278-602C-4215-9A12-66C2936F4F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D5E21B-6BA0-48C0-99C8-6A59B022EF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A1F68D-733A-496B-99EF-A4EC91D681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017564-3DCB-412A-9F2D-AC889F937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661E5-B3E8-477D-A0F7-BFC9082093B8}" type="datetime1">
              <a:rPr lang="en-GB" smtClean="0"/>
              <a:t>29/07/2019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B6612F-09F3-48EC-B314-87E46C768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392EB7-9DD7-4B1A-8EE7-43493F641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7CFB7-EA22-4749-943B-EC61D09954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1522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ED318-5C0C-49DE-9CBC-7CB23EE50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275" y="561600"/>
            <a:ext cx="8334669" cy="5683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9220AF-C32C-4A9C-A21A-6308E6EF5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BA23C-D332-40D3-9CBD-387F9955BC9D}" type="datetime1">
              <a:rPr lang="en-GB" smtClean="0"/>
              <a:t>29/07/2019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A85AEC-728E-4081-8214-BB96A2852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4A64AA-5823-4614-AD45-A0DF6B371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7CFB7-EA22-4749-943B-EC61D09954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8024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8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37E4F345-F01D-48AD-B180-861EBE1F5055}"/>
              </a:ext>
            </a:extLst>
          </p:cNvPr>
          <p:cNvSpPr/>
          <p:nvPr userDrawn="1"/>
        </p:nvSpPr>
        <p:spPr>
          <a:xfrm rot="16200000">
            <a:off x="3619501" y="-1895476"/>
            <a:ext cx="4952999" cy="11391903"/>
          </a:xfrm>
          <a:custGeom>
            <a:avLst/>
            <a:gdLst>
              <a:gd name="connsiteX0" fmla="*/ 4952999 w 4952999"/>
              <a:gd name="connsiteY0" fmla="*/ 0 h 11391903"/>
              <a:gd name="connsiteX1" fmla="*/ 4952999 w 4952999"/>
              <a:gd name="connsiteY1" fmla="*/ 11391903 h 11391903"/>
              <a:gd name="connsiteX2" fmla="*/ 286838 w 4952999"/>
              <a:gd name="connsiteY2" fmla="*/ 11391903 h 11391903"/>
              <a:gd name="connsiteX3" fmla="*/ 0 w 4952999"/>
              <a:gd name="connsiteY3" fmla="*/ 62979 h 11391903"/>
              <a:gd name="connsiteX4" fmla="*/ 0 w 4952999"/>
              <a:gd name="connsiteY4" fmla="*/ 0 h 11391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52999" h="11391903">
                <a:moveTo>
                  <a:pt x="4952999" y="0"/>
                </a:moveTo>
                <a:lnTo>
                  <a:pt x="4952999" y="11391903"/>
                </a:lnTo>
                <a:lnTo>
                  <a:pt x="286838" y="11391903"/>
                </a:lnTo>
                <a:lnTo>
                  <a:pt x="0" y="6297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8DBFE5-2A3C-4809-B261-C2E6AA29A7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275" y="561600"/>
            <a:ext cx="8334669" cy="5683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dirty="0"/>
              <a:t>Insert Title Text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643B85-E039-45D9-8770-F7294F3BF7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0050" y="1337869"/>
            <a:ext cx="11391900" cy="4489450"/>
          </a:xfrm>
          <a:prstGeom prst="rect">
            <a:avLst/>
          </a:prstGeom>
        </p:spPr>
        <p:txBody>
          <a:bodyPr vert="horz" lIns="216000" tIns="14400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73FCB4-DACA-4261-800F-34588728ED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14325" y="625316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3C302-F7CB-47D7-B427-D7FDE2210F2A}" type="datetime1">
              <a:rPr lang="en-GB" smtClean="0"/>
              <a:t>29/07/2019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5515B8-130C-4E3E-A4C3-4399C2D29C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25316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DD06E57-B92B-42EF-BF1A-A3636663303E}"/>
              </a:ext>
            </a:extLst>
          </p:cNvPr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9391" y="352424"/>
            <a:ext cx="2398758" cy="628015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8227C5B3-111A-4321-826F-D24144A56954}"/>
              </a:ext>
            </a:extLst>
          </p:cNvPr>
          <p:cNvGrpSpPr/>
          <p:nvPr userDrawn="1"/>
        </p:nvGrpSpPr>
        <p:grpSpPr>
          <a:xfrm>
            <a:off x="-3175" y="0"/>
            <a:ext cx="12198350" cy="434977"/>
            <a:chOff x="-3175" y="0"/>
            <a:chExt cx="12198350" cy="434977"/>
          </a:xfrm>
        </p:grpSpPr>
        <p:sp>
          <p:nvSpPr>
            <p:cNvPr id="16" name="Right Triangle 15">
              <a:extLst>
                <a:ext uri="{FF2B5EF4-FFF2-40B4-BE49-F238E27FC236}">
                  <a16:creationId xmlns:a16="http://schemas.microsoft.com/office/drawing/2014/main" id="{6778BABA-7B84-4CC5-8DEB-E75B03687453}"/>
                </a:ext>
              </a:extLst>
            </p:cNvPr>
            <p:cNvSpPr/>
            <p:nvPr userDrawn="1"/>
          </p:nvSpPr>
          <p:spPr>
            <a:xfrm flipV="1">
              <a:off x="0" y="0"/>
              <a:ext cx="12192000" cy="352424"/>
            </a:xfrm>
            <a:prstGeom prst="rtTriangl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Freeform 10">
              <a:extLst>
                <a:ext uri="{FF2B5EF4-FFF2-40B4-BE49-F238E27FC236}">
                  <a16:creationId xmlns:a16="http://schemas.microsoft.com/office/drawing/2014/main" id="{94245A63-BABA-4CEF-9C64-8286121E27D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-3175" y="20639"/>
              <a:ext cx="12198350" cy="414338"/>
            </a:xfrm>
            <a:custGeom>
              <a:avLst/>
              <a:gdLst>
                <a:gd name="T0" fmla="*/ 4332 w 4484"/>
                <a:gd name="T1" fmla="*/ 9 h 149"/>
                <a:gd name="T2" fmla="*/ 4175 w 4484"/>
                <a:gd name="T3" fmla="*/ 7 h 149"/>
                <a:gd name="T4" fmla="*/ 4261 w 4484"/>
                <a:gd name="T5" fmla="*/ 15 h 149"/>
                <a:gd name="T6" fmla="*/ 4156 w 4484"/>
                <a:gd name="T7" fmla="*/ 15 h 149"/>
                <a:gd name="T8" fmla="*/ 3984 w 4484"/>
                <a:gd name="T9" fmla="*/ 14 h 149"/>
                <a:gd name="T10" fmla="*/ 4041 w 4484"/>
                <a:gd name="T11" fmla="*/ 15 h 149"/>
                <a:gd name="T12" fmla="*/ 4048 w 4484"/>
                <a:gd name="T13" fmla="*/ 17 h 149"/>
                <a:gd name="T14" fmla="*/ 3859 w 4484"/>
                <a:gd name="T15" fmla="*/ 21 h 149"/>
                <a:gd name="T16" fmla="*/ 4000 w 4484"/>
                <a:gd name="T17" fmla="*/ 16 h 149"/>
                <a:gd name="T18" fmla="*/ 3832 w 4484"/>
                <a:gd name="T19" fmla="*/ 31 h 149"/>
                <a:gd name="T20" fmla="*/ 3929 w 4484"/>
                <a:gd name="T21" fmla="*/ 18 h 149"/>
                <a:gd name="T22" fmla="*/ 3916 w 4484"/>
                <a:gd name="T23" fmla="*/ 24 h 149"/>
                <a:gd name="T24" fmla="*/ 4060 w 4484"/>
                <a:gd name="T25" fmla="*/ 19 h 149"/>
                <a:gd name="T26" fmla="*/ 3974 w 4484"/>
                <a:gd name="T27" fmla="*/ 23 h 149"/>
                <a:gd name="T28" fmla="*/ 1853 w 4484"/>
                <a:gd name="T29" fmla="*/ 98 h 149"/>
                <a:gd name="T30" fmla="*/ 2394 w 4484"/>
                <a:gd name="T31" fmla="*/ 72 h 149"/>
                <a:gd name="T32" fmla="*/ 1882 w 4484"/>
                <a:gd name="T33" fmla="*/ 78 h 149"/>
                <a:gd name="T34" fmla="*/ 109 w 4484"/>
                <a:gd name="T35" fmla="*/ 131 h 149"/>
                <a:gd name="T36" fmla="*/ 3681 w 4484"/>
                <a:gd name="T37" fmla="*/ 25 h 149"/>
                <a:gd name="T38" fmla="*/ 1027 w 4484"/>
                <a:gd name="T39" fmla="*/ 117 h 149"/>
                <a:gd name="T40" fmla="*/ 3803 w 4484"/>
                <a:gd name="T41" fmla="*/ 23 h 149"/>
                <a:gd name="T42" fmla="*/ 3654 w 4484"/>
                <a:gd name="T43" fmla="*/ 28 h 149"/>
                <a:gd name="T44" fmla="*/ 3321 w 4484"/>
                <a:gd name="T45" fmla="*/ 35 h 149"/>
                <a:gd name="T46" fmla="*/ 2967 w 4484"/>
                <a:gd name="T47" fmla="*/ 46 h 149"/>
                <a:gd name="T48" fmla="*/ 2791 w 4484"/>
                <a:gd name="T49" fmla="*/ 57 h 149"/>
                <a:gd name="T50" fmla="*/ 2439 w 4484"/>
                <a:gd name="T51" fmla="*/ 60 h 149"/>
                <a:gd name="T52" fmla="*/ 2157 w 4484"/>
                <a:gd name="T53" fmla="*/ 76 h 149"/>
                <a:gd name="T54" fmla="*/ 1821 w 4484"/>
                <a:gd name="T55" fmla="*/ 84 h 149"/>
                <a:gd name="T56" fmla="*/ 1315 w 4484"/>
                <a:gd name="T57" fmla="*/ 99 h 149"/>
                <a:gd name="T58" fmla="*/ 993 w 4484"/>
                <a:gd name="T59" fmla="*/ 104 h 149"/>
                <a:gd name="T60" fmla="*/ 657 w 4484"/>
                <a:gd name="T61" fmla="*/ 114 h 149"/>
                <a:gd name="T62" fmla="*/ 69 w 4484"/>
                <a:gd name="T63" fmla="*/ 132 h 149"/>
                <a:gd name="T64" fmla="*/ 295 w 4484"/>
                <a:gd name="T65" fmla="*/ 138 h 149"/>
                <a:gd name="T66" fmla="*/ 690 w 4484"/>
                <a:gd name="T67" fmla="*/ 128 h 149"/>
                <a:gd name="T68" fmla="*/ 953 w 4484"/>
                <a:gd name="T69" fmla="*/ 122 h 149"/>
                <a:gd name="T70" fmla="*/ 1079 w 4484"/>
                <a:gd name="T71" fmla="*/ 119 h 149"/>
                <a:gd name="T72" fmla="*/ 1301 w 4484"/>
                <a:gd name="T73" fmla="*/ 110 h 149"/>
                <a:gd name="T74" fmla="*/ 1426 w 4484"/>
                <a:gd name="T75" fmla="*/ 108 h 149"/>
                <a:gd name="T76" fmla="*/ 1686 w 4484"/>
                <a:gd name="T77" fmla="*/ 105 h 149"/>
                <a:gd name="T78" fmla="*/ 1886 w 4484"/>
                <a:gd name="T79" fmla="*/ 96 h 149"/>
                <a:gd name="T80" fmla="*/ 2029 w 4484"/>
                <a:gd name="T81" fmla="*/ 91 h 149"/>
                <a:gd name="T82" fmla="*/ 2284 w 4484"/>
                <a:gd name="T83" fmla="*/ 82 h 149"/>
                <a:gd name="T84" fmla="*/ 2374 w 4484"/>
                <a:gd name="T85" fmla="*/ 79 h 149"/>
                <a:gd name="T86" fmla="*/ 2520 w 4484"/>
                <a:gd name="T87" fmla="*/ 75 h 149"/>
                <a:gd name="T88" fmla="*/ 2776 w 4484"/>
                <a:gd name="T89" fmla="*/ 69 h 149"/>
                <a:gd name="T90" fmla="*/ 2989 w 4484"/>
                <a:gd name="T91" fmla="*/ 62 h 149"/>
                <a:gd name="T92" fmla="*/ 3099 w 4484"/>
                <a:gd name="T93" fmla="*/ 60 h 149"/>
                <a:gd name="T94" fmla="*/ 3299 w 4484"/>
                <a:gd name="T95" fmla="*/ 51 h 149"/>
                <a:gd name="T96" fmla="*/ 3598 w 4484"/>
                <a:gd name="T97" fmla="*/ 31 h 149"/>
                <a:gd name="T98" fmla="*/ 3716 w 4484"/>
                <a:gd name="T99" fmla="*/ 30 h 149"/>
                <a:gd name="T100" fmla="*/ 2424 w 4484"/>
                <a:gd name="T101" fmla="*/ 76 h 149"/>
                <a:gd name="T102" fmla="*/ 1552 w 4484"/>
                <a:gd name="T103" fmla="*/ 108 h 149"/>
                <a:gd name="T104" fmla="*/ 3754 w 4484"/>
                <a:gd name="T105" fmla="*/ 21 h 149"/>
                <a:gd name="T106" fmla="*/ 3796 w 4484"/>
                <a:gd name="T107" fmla="*/ 27 h 149"/>
                <a:gd name="T108" fmla="*/ 3710 w 4484"/>
                <a:gd name="T109" fmla="*/ 33 h 149"/>
                <a:gd name="T110" fmla="*/ 3480 w 4484"/>
                <a:gd name="T111" fmla="*/ 40 h 149"/>
                <a:gd name="T112" fmla="*/ 3213 w 4484"/>
                <a:gd name="T113" fmla="*/ 50 h 149"/>
                <a:gd name="T114" fmla="*/ 26 w 4484"/>
                <a:gd name="T115" fmla="*/ 130 h 149"/>
                <a:gd name="T116" fmla="*/ 1842 w 4484"/>
                <a:gd name="T117" fmla="*/ 10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484" h="149">
                  <a:moveTo>
                    <a:pt x="4477" y="2"/>
                  </a:moveTo>
                  <a:cubicBezTo>
                    <a:pt x="4484" y="2"/>
                    <a:pt x="4482" y="1"/>
                    <a:pt x="4483" y="0"/>
                  </a:cubicBezTo>
                  <a:cubicBezTo>
                    <a:pt x="4471" y="1"/>
                    <a:pt x="4478" y="3"/>
                    <a:pt x="4477" y="2"/>
                  </a:cubicBezTo>
                  <a:close/>
                  <a:moveTo>
                    <a:pt x="4368" y="9"/>
                  </a:moveTo>
                  <a:cubicBezTo>
                    <a:pt x="4370" y="9"/>
                    <a:pt x="4370" y="9"/>
                    <a:pt x="4370" y="9"/>
                  </a:cubicBezTo>
                  <a:cubicBezTo>
                    <a:pt x="4354" y="11"/>
                    <a:pt x="4354" y="11"/>
                    <a:pt x="4354" y="11"/>
                  </a:cubicBezTo>
                  <a:lnTo>
                    <a:pt x="4368" y="9"/>
                  </a:lnTo>
                  <a:close/>
                  <a:moveTo>
                    <a:pt x="4266" y="12"/>
                  </a:moveTo>
                  <a:cubicBezTo>
                    <a:pt x="4276" y="15"/>
                    <a:pt x="4303" y="11"/>
                    <a:pt x="4321" y="11"/>
                  </a:cubicBezTo>
                  <a:cubicBezTo>
                    <a:pt x="4324" y="12"/>
                    <a:pt x="4324" y="12"/>
                    <a:pt x="4324" y="12"/>
                  </a:cubicBezTo>
                  <a:cubicBezTo>
                    <a:pt x="4332" y="9"/>
                    <a:pt x="4332" y="9"/>
                    <a:pt x="4332" y="9"/>
                  </a:cubicBezTo>
                  <a:cubicBezTo>
                    <a:pt x="4310" y="10"/>
                    <a:pt x="4282" y="13"/>
                    <a:pt x="4266" y="12"/>
                  </a:cubicBezTo>
                  <a:close/>
                  <a:moveTo>
                    <a:pt x="4224" y="8"/>
                  </a:moveTo>
                  <a:cubicBezTo>
                    <a:pt x="4223" y="8"/>
                    <a:pt x="4222" y="8"/>
                    <a:pt x="4222" y="7"/>
                  </a:cubicBezTo>
                  <a:cubicBezTo>
                    <a:pt x="4220" y="8"/>
                    <a:pt x="4217" y="8"/>
                    <a:pt x="4211" y="8"/>
                  </a:cubicBezTo>
                  <a:cubicBezTo>
                    <a:pt x="4215" y="9"/>
                    <a:pt x="4200" y="9"/>
                    <a:pt x="4224" y="8"/>
                  </a:cubicBezTo>
                  <a:close/>
                  <a:moveTo>
                    <a:pt x="4222" y="7"/>
                  </a:moveTo>
                  <a:cubicBezTo>
                    <a:pt x="4233" y="7"/>
                    <a:pt x="4215" y="7"/>
                    <a:pt x="4222" y="7"/>
                  </a:cubicBezTo>
                  <a:close/>
                  <a:moveTo>
                    <a:pt x="4175" y="7"/>
                  </a:moveTo>
                  <a:cubicBezTo>
                    <a:pt x="4161" y="8"/>
                    <a:pt x="4164" y="9"/>
                    <a:pt x="4172" y="10"/>
                  </a:cubicBezTo>
                  <a:cubicBezTo>
                    <a:pt x="4186" y="8"/>
                    <a:pt x="4186" y="8"/>
                    <a:pt x="4186" y="8"/>
                  </a:cubicBezTo>
                  <a:cubicBezTo>
                    <a:pt x="4183" y="8"/>
                    <a:pt x="4171" y="8"/>
                    <a:pt x="4175" y="7"/>
                  </a:cubicBezTo>
                  <a:close/>
                  <a:moveTo>
                    <a:pt x="4159" y="12"/>
                  </a:moveTo>
                  <a:cubicBezTo>
                    <a:pt x="4166" y="11"/>
                    <a:pt x="4166" y="11"/>
                    <a:pt x="4166" y="11"/>
                  </a:cubicBezTo>
                  <a:cubicBezTo>
                    <a:pt x="4165" y="11"/>
                    <a:pt x="4163" y="11"/>
                    <a:pt x="4159" y="12"/>
                  </a:cubicBezTo>
                  <a:close/>
                  <a:moveTo>
                    <a:pt x="4173" y="11"/>
                  </a:moveTo>
                  <a:cubicBezTo>
                    <a:pt x="4172" y="12"/>
                    <a:pt x="4175" y="11"/>
                    <a:pt x="4182" y="10"/>
                  </a:cubicBezTo>
                  <a:cubicBezTo>
                    <a:pt x="4166" y="11"/>
                    <a:pt x="4166" y="11"/>
                    <a:pt x="4166" y="11"/>
                  </a:cubicBezTo>
                  <a:cubicBezTo>
                    <a:pt x="4168" y="12"/>
                    <a:pt x="4168" y="13"/>
                    <a:pt x="4173" y="11"/>
                  </a:cubicBezTo>
                  <a:close/>
                  <a:moveTo>
                    <a:pt x="4190" y="10"/>
                  </a:moveTo>
                  <a:cubicBezTo>
                    <a:pt x="4198" y="11"/>
                    <a:pt x="4209" y="11"/>
                    <a:pt x="4194" y="12"/>
                  </a:cubicBezTo>
                  <a:cubicBezTo>
                    <a:pt x="4222" y="11"/>
                    <a:pt x="4218" y="9"/>
                    <a:pt x="4190" y="10"/>
                  </a:cubicBezTo>
                  <a:close/>
                  <a:moveTo>
                    <a:pt x="4261" y="15"/>
                  </a:moveTo>
                  <a:cubicBezTo>
                    <a:pt x="4272" y="16"/>
                    <a:pt x="4272" y="16"/>
                    <a:pt x="4272" y="16"/>
                  </a:cubicBezTo>
                  <a:cubicBezTo>
                    <a:pt x="4281" y="15"/>
                    <a:pt x="4281" y="15"/>
                    <a:pt x="4281" y="15"/>
                  </a:cubicBezTo>
                  <a:cubicBezTo>
                    <a:pt x="4276" y="15"/>
                    <a:pt x="4260" y="15"/>
                    <a:pt x="4261" y="15"/>
                  </a:cubicBezTo>
                  <a:close/>
                  <a:moveTo>
                    <a:pt x="4084" y="11"/>
                  </a:moveTo>
                  <a:cubicBezTo>
                    <a:pt x="4083" y="11"/>
                    <a:pt x="4089" y="12"/>
                    <a:pt x="4090" y="13"/>
                  </a:cubicBezTo>
                  <a:cubicBezTo>
                    <a:pt x="4100" y="12"/>
                    <a:pt x="4100" y="12"/>
                    <a:pt x="4100" y="12"/>
                  </a:cubicBezTo>
                  <a:cubicBezTo>
                    <a:pt x="4095" y="12"/>
                    <a:pt x="4085" y="12"/>
                    <a:pt x="4084" y="11"/>
                  </a:cubicBezTo>
                  <a:close/>
                  <a:moveTo>
                    <a:pt x="4090" y="13"/>
                  </a:moveTo>
                  <a:cubicBezTo>
                    <a:pt x="4074" y="14"/>
                    <a:pt x="4074" y="14"/>
                    <a:pt x="4074" y="14"/>
                  </a:cubicBezTo>
                  <a:cubicBezTo>
                    <a:pt x="4088" y="14"/>
                    <a:pt x="4091" y="14"/>
                    <a:pt x="4090" y="13"/>
                  </a:cubicBezTo>
                  <a:close/>
                  <a:moveTo>
                    <a:pt x="4156" y="15"/>
                  </a:moveTo>
                  <a:cubicBezTo>
                    <a:pt x="4182" y="12"/>
                    <a:pt x="4182" y="12"/>
                    <a:pt x="4182" y="12"/>
                  </a:cubicBezTo>
                  <a:cubicBezTo>
                    <a:pt x="4151" y="15"/>
                    <a:pt x="4151" y="15"/>
                    <a:pt x="4151" y="15"/>
                  </a:cubicBezTo>
                  <a:lnTo>
                    <a:pt x="4156" y="15"/>
                  </a:lnTo>
                  <a:close/>
                  <a:moveTo>
                    <a:pt x="4017" y="13"/>
                  </a:moveTo>
                  <a:cubicBezTo>
                    <a:pt x="4024" y="12"/>
                    <a:pt x="4024" y="12"/>
                    <a:pt x="4024" y="12"/>
                  </a:cubicBezTo>
                  <a:cubicBezTo>
                    <a:pt x="4033" y="11"/>
                    <a:pt x="4033" y="11"/>
                    <a:pt x="4033" y="11"/>
                  </a:cubicBezTo>
                  <a:lnTo>
                    <a:pt x="4017" y="13"/>
                  </a:lnTo>
                  <a:close/>
                  <a:moveTo>
                    <a:pt x="3984" y="14"/>
                  </a:moveTo>
                  <a:cubicBezTo>
                    <a:pt x="3991" y="12"/>
                    <a:pt x="3975" y="12"/>
                    <a:pt x="3982" y="11"/>
                  </a:cubicBezTo>
                  <a:cubicBezTo>
                    <a:pt x="3971" y="12"/>
                    <a:pt x="3962" y="13"/>
                    <a:pt x="3954" y="14"/>
                  </a:cubicBezTo>
                  <a:cubicBezTo>
                    <a:pt x="3963" y="13"/>
                    <a:pt x="3972" y="13"/>
                    <a:pt x="3984" y="14"/>
                  </a:cubicBezTo>
                  <a:close/>
                  <a:moveTo>
                    <a:pt x="3940" y="16"/>
                  </a:moveTo>
                  <a:cubicBezTo>
                    <a:pt x="3944" y="15"/>
                    <a:pt x="3949" y="15"/>
                    <a:pt x="3954" y="14"/>
                  </a:cubicBezTo>
                  <a:cubicBezTo>
                    <a:pt x="3949" y="14"/>
                    <a:pt x="3945" y="15"/>
                    <a:pt x="3940" y="16"/>
                  </a:cubicBezTo>
                  <a:close/>
                  <a:moveTo>
                    <a:pt x="4041" y="15"/>
                  </a:moveTo>
                  <a:cubicBezTo>
                    <a:pt x="4043" y="15"/>
                    <a:pt x="4045" y="15"/>
                    <a:pt x="4047" y="15"/>
                  </a:cubicBezTo>
                  <a:cubicBezTo>
                    <a:pt x="4046" y="14"/>
                    <a:pt x="4044" y="14"/>
                    <a:pt x="4035" y="13"/>
                  </a:cubicBezTo>
                  <a:lnTo>
                    <a:pt x="4041" y="15"/>
                  </a:lnTo>
                  <a:close/>
                  <a:moveTo>
                    <a:pt x="4041" y="15"/>
                  </a:moveTo>
                  <a:cubicBezTo>
                    <a:pt x="4041" y="15"/>
                    <a:pt x="4041" y="15"/>
                    <a:pt x="4041" y="15"/>
                  </a:cubicBezTo>
                  <a:cubicBezTo>
                    <a:pt x="4035" y="15"/>
                    <a:pt x="4031" y="15"/>
                    <a:pt x="4029" y="15"/>
                  </a:cubicBezTo>
                  <a:cubicBezTo>
                    <a:pt x="4031" y="15"/>
                    <a:pt x="4035" y="15"/>
                    <a:pt x="4041" y="15"/>
                  </a:cubicBezTo>
                  <a:close/>
                  <a:moveTo>
                    <a:pt x="4047" y="15"/>
                  </a:moveTo>
                  <a:cubicBezTo>
                    <a:pt x="4048" y="15"/>
                    <a:pt x="4048" y="15"/>
                    <a:pt x="4049" y="15"/>
                  </a:cubicBezTo>
                  <a:cubicBezTo>
                    <a:pt x="4048" y="15"/>
                    <a:pt x="4048" y="15"/>
                    <a:pt x="4047" y="15"/>
                  </a:cubicBezTo>
                  <a:close/>
                  <a:moveTo>
                    <a:pt x="4115" y="15"/>
                  </a:moveTo>
                  <a:cubicBezTo>
                    <a:pt x="4106" y="16"/>
                    <a:pt x="4087" y="18"/>
                    <a:pt x="4105" y="19"/>
                  </a:cubicBezTo>
                  <a:cubicBezTo>
                    <a:pt x="4112" y="17"/>
                    <a:pt x="4101" y="17"/>
                    <a:pt x="4115" y="15"/>
                  </a:cubicBezTo>
                  <a:close/>
                  <a:moveTo>
                    <a:pt x="4074" y="15"/>
                  </a:moveTo>
                  <a:cubicBezTo>
                    <a:pt x="4057" y="17"/>
                    <a:pt x="4057" y="17"/>
                    <a:pt x="4057" y="17"/>
                  </a:cubicBezTo>
                  <a:cubicBezTo>
                    <a:pt x="4073" y="17"/>
                    <a:pt x="4073" y="17"/>
                    <a:pt x="4073" y="17"/>
                  </a:cubicBezTo>
                  <a:cubicBezTo>
                    <a:pt x="4073" y="16"/>
                    <a:pt x="4070" y="16"/>
                    <a:pt x="4074" y="15"/>
                  </a:cubicBezTo>
                  <a:close/>
                  <a:moveTo>
                    <a:pt x="4048" y="17"/>
                  </a:moveTo>
                  <a:cubicBezTo>
                    <a:pt x="4057" y="17"/>
                    <a:pt x="4057" y="17"/>
                    <a:pt x="4057" y="17"/>
                  </a:cubicBezTo>
                  <a:cubicBezTo>
                    <a:pt x="4050" y="17"/>
                    <a:pt x="4050" y="17"/>
                    <a:pt x="4050" y="17"/>
                  </a:cubicBezTo>
                  <a:lnTo>
                    <a:pt x="4048" y="17"/>
                  </a:lnTo>
                  <a:close/>
                  <a:moveTo>
                    <a:pt x="3969" y="16"/>
                  </a:moveTo>
                  <a:cubicBezTo>
                    <a:pt x="3961" y="17"/>
                    <a:pt x="3954" y="18"/>
                    <a:pt x="3945" y="18"/>
                  </a:cubicBezTo>
                  <a:cubicBezTo>
                    <a:pt x="3954" y="18"/>
                    <a:pt x="3964" y="18"/>
                    <a:pt x="3973" y="18"/>
                  </a:cubicBezTo>
                  <a:cubicBezTo>
                    <a:pt x="3975" y="17"/>
                    <a:pt x="3979" y="16"/>
                    <a:pt x="3969" y="16"/>
                  </a:cubicBezTo>
                  <a:close/>
                  <a:moveTo>
                    <a:pt x="4004" y="16"/>
                  </a:moveTo>
                  <a:cubicBezTo>
                    <a:pt x="4004" y="16"/>
                    <a:pt x="4003" y="16"/>
                    <a:pt x="4002" y="16"/>
                  </a:cubicBezTo>
                  <a:cubicBezTo>
                    <a:pt x="4003" y="16"/>
                    <a:pt x="4004" y="16"/>
                    <a:pt x="4004" y="16"/>
                  </a:cubicBezTo>
                  <a:close/>
                  <a:moveTo>
                    <a:pt x="3859" y="21"/>
                  </a:moveTo>
                  <a:cubicBezTo>
                    <a:pt x="3859" y="21"/>
                    <a:pt x="3859" y="21"/>
                    <a:pt x="3859" y="21"/>
                  </a:cubicBezTo>
                  <a:cubicBezTo>
                    <a:pt x="3857" y="21"/>
                    <a:pt x="3857" y="21"/>
                    <a:pt x="3857" y="21"/>
                  </a:cubicBezTo>
                  <a:cubicBezTo>
                    <a:pt x="3858" y="21"/>
                    <a:pt x="3858" y="21"/>
                    <a:pt x="3859" y="21"/>
                  </a:cubicBezTo>
                  <a:close/>
                  <a:moveTo>
                    <a:pt x="3975" y="18"/>
                  </a:moveTo>
                  <a:cubicBezTo>
                    <a:pt x="3982" y="18"/>
                    <a:pt x="3986" y="18"/>
                    <a:pt x="3991" y="17"/>
                  </a:cubicBezTo>
                  <a:cubicBezTo>
                    <a:pt x="3985" y="17"/>
                    <a:pt x="3980" y="18"/>
                    <a:pt x="3973" y="18"/>
                  </a:cubicBezTo>
                  <a:cubicBezTo>
                    <a:pt x="3973" y="18"/>
                    <a:pt x="3973" y="18"/>
                    <a:pt x="3975" y="18"/>
                  </a:cubicBezTo>
                  <a:close/>
                  <a:moveTo>
                    <a:pt x="3916" y="17"/>
                  </a:moveTo>
                  <a:cubicBezTo>
                    <a:pt x="3919" y="17"/>
                    <a:pt x="3924" y="18"/>
                    <a:pt x="3928" y="18"/>
                  </a:cubicBezTo>
                  <a:cubicBezTo>
                    <a:pt x="3924" y="17"/>
                    <a:pt x="3917" y="17"/>
                    <a:pt x="3916" y="17"/>
                  </a:cubicBezTo>
                  <a:close/>
                  <a:moveTo>
                    <a:pt x="4000" y="16"/>
                  </a:moveTo>
                  <a:cubicBezTo>
                    <a:pt x="4000" y="16"/>
                    <a:pt x="4001" y="16"/>
                    <a:pt x="4001" y="16"/>
                  </a:cubicBezTo>
                  <a:cubicBezTo>
                    <a:pt x="3999" y="15"/>
                    <a:pt x="3999" y="15"/>
                    <a:pt x="4000" y="16"/>
                  </a:cubicBezTo>
                  <a:close/>
                  <a:moveTo>
                    <a:pt x="3991" y="17"/>
                  </a:moveTo>
                  <a:cubicBezTo>
                    <a:pt x="3995" y="17"/>
                    <a:pt x="3999" y="16"/>
                    <a:pt x="4002" y="16"/>
                  </a:cubicBezTo>
                  <a:cubicBezTo>
                    <a:pt x="4002" y="16"/>
                    <a:pt x="4001" y="16"/>
                    <a:pt x="4000" y="16"/>
                  </a:cubicBezTo>
                  <a:cubicBezTo>
                    <a:pt x="3996" y="16"/>
                    <a:pt x="3993" y="17"/>
                    <a:pt x="3991" y="17"/>
                  </a:cubicBezTo>
                  <a:close/>
                  <a:moveTo>
                    <a:pt x="3842" y="24"/>
                  </a:moveTo>
                  <a:cubicBezTo>
                    <a:pt x="3848" y="24"/>
                    <a:pt x="3878" y="25"/>
                    <a:pt x="3865" y="26"/>
                  </a:cubicBezTo>
                  <a:cubicBezTo>
                    <a:pt x="3843" y="28"/>
                    <a:pt x="3847" y="26"/>
                    <a:pt x="3836" y="26"/>
                  </a:cubicBezTo>
                  <a:cubicBezTo>
                    <a:pt x="3845" y="28"/>
                    <a:pt x="3808" y="30"/>
                    <a:pt x="3813" y="32"/>
                  </a:cubicBezTo>
                  <a:cubicBezTo>
                    <a:pt x="3832" y="31"/>
                    <a:pt x="3832" y="31"/>
                    <a:pt x="3832" y="31"/>
                  </a:cubicBezTo>
                  <a:cubicBezTo>
                    <a:pt x="3833" y="31"/>
                    <a:pt x="3826" y="32"/>
                    <a:pt x="3831" y="32"/>
                  </a:cubicBezTo>
                  <a:cubicBezTo>
                    <a:pt x="3832" y="31"/>
                    <a:pt x="3851" y="29"/>
                    <a:pt x="3867" y="30"/>
                  </a:cubicBezTo>
                  <a:cubicBezTo>
                    <a:pt x="3883" y="28"/>
                    <a:pt x="3873" y="23"/>
                    <a:pt x="3859" y="21"/>
                  </a:cubicBezTo>
                  <a:cubicBezTo>
                    <a:pt x="3858" y="22"/>
                    <a:pt x="3858" y="22"/>
                    <a:pt x="3842" y="24"/>
                  </a:cubicBezTo>
                  <a:close/>
                  <a:moveTo>
                    <a:pt x="3859" y="21"/>
                  </a:moveTo>
                  <a:cubicBezTo>
                    <a:pt x="3892" y="20"/>
                    <a:pt x="3892" y="20"/>
                    <a:pt x="3892" y="20"/>
                  </a:cubicBezTo>
                  <a:cubicBezTo>
                    <a:pt x="3890" y="20"/>
                    <a:pt x="3890" y="20"/>
                    <a:pt x="3890" y="20"/>
                  </a:cubicBezTo>
                  <a:cubicBezTo>
                    <a:pt x="3897" y="20"/>
                    <a:pt x="3897" y="20"/>
                    <a:pt x="3897" y="20"/>
                  </a:cubicBezTo>
                  <a:cubicBezTo>
                    <a:pt x="3889" y="20"/>
                    <a:pt x="3884" y="19"/>
                    <a:pt x="3873" y="18"/>
                  </a:cubicBezTo>
                  <a:cubicBezTo>
                    <a:pt x="3862" y="19"/>
                    <a:pt x="3860" y="20"/>
                    <a:pt x="3859" y="21"/>
                  </a:cubicBezTo>
                  <a:close/>
                  <a:moveTo>
                    <a:pt x="3929" y="18"/>
                  </a:moveTo>
                  <a:cubicBezTo>
                    <a:pt x="3929" y="18"/>
                    <a:pt x="3929" y="18"/>
                    <a:pt x="3929" y="18"/>
                  </a:cubicBezTo>
                  <a:cubicBezTo>
                    <a:pt x="3929" y="18"/>
                    <a:pt x="3929" y="18"/>
                    <a:pt x="3929" y="18"/>
                  </a:cubicBezTo>
                  <a:cubicBezTo>
                    <a:pt x="3930" y="18"/>
                    <a:pt x="3931" y="18"/>
                    <a:pt x="3929" y="18"/>
                  </a:cubicBezTo>
                  <a:cubicBezTo>
                    <a:pt x="3929" y="18"/>
                    <a:pt x="3929" y="18"/>
                    <a:pt x="3929" y="18"/>
                  </a:cubicBezTo>
                  <a:cubicBezTo>
                    <a:pt x="3928" y="18"/>
                    <a:pt x="3928" y="19"/>
                    <a:pt x="3927" y="19"/>
                  </a:cubicBezTo>
                  <a:cubicBezTo>
                    <a:pt x="3918" y="19"/>
                    <a:pt x="3926" y="18"/>
                    <a:pt x="3929" y="18"/>
                  </a:cubicBezTo>
                  <a:cubicBezTo>
                    <a:pt x="3929" y="18"/>
                    <a:pt x="3929" y="18"/>
                    <a:pt x="3929" y="18"/>
                  </a:cubicBezTo>
                  <a:cubicBezTo>
                    <a:pt x="3929" y="18"/>
                    <a:pt x="3929" y="18"/>
                    <a:pt x="3929" y="18"/>
                  </a:cubicBezTo>
                  <a:cubicBezTo>
                    <a:pt x="3897" y="20"/>
                    <a:pt x="3897" y="20"/>
                    <a:pt x="3897" y="20"/>
                  </a:cubicBezTo>
                  <a:cubicBezTo>
                    <a:pt x="3904" y="20"/>
                    <a:pt x="3912" y="19"/>
                    <a:pt x="3927" y="19"/>
                  </a:cubicBezTo>
                  <a:cubicBezTo>
                    <a:pt x="3922" y="21"/>
                    <a:pt x="3906" y="22"/>
                    <a:pt x="3916" y="24"/>
                  </a:cubicBezTo>
                  <a:cubicBezTo>
                    <a:pt x="3936" y="23"/>
                    <a:pt x="3930" y="22"/>
                    <a:pt x="3941" y="21"/>
                  </a:cubicBezTo>
                  <a:cubicBezTo>
                    <a:pt x="3909" y="22"/>
                    <a:pt x="3951" y="19"/>
                    <a:pt x="3927" y="19"/>
                  </a:cubicBezTo>
                  <a:cubicBezTo>
                    <a:pt x="3934" y="19"/>
                    <a:pt x="3939" y="18"/>
                    <a:pt x="3945" y="18"/>
                  </a:cubicBezTo>
                  <a:cubicBezTo>
                    <a:pt x="3939" y="18"/>
                    <a:pt x="3933" y="18"/>
                    <a:pt x="3928" y="18"/>
                  </a:cubicBezTo>
                  <a:cubicBezTo>
                    <a:pt x="3928" y="18"/>
                    <a:pt x="3929" y="18"/>
                    <a:pt x="3929" y="18"/>
                  </a:cubicBezTo>
                  <a:close/>
                  <a:moveTo>
                    <a:pt x="4088" y="23"/>
                  </a:moveTo>
                  <a:cubicBezTo>
                    <a:pt x="4087" y="23"/>
                    <a:pt x="4088" y="23"/>
                    <a:pt x="4087" y="22"/>
                  </a:cubicBezTo>
                  <a:cubicBezTo>
                    <a:pt x="4085" y="23"/>
                    <a:pt x="4085" y="23"/>
                    <a:pt x="4088" y="23"/>
                  </a:cubicBezTo>
                  <a:close/>
                  <a:moveTo>
                    <a:pt x="4089" y="20"/>
                  </a:moveTo>
                  <a:cubicBezTo>
                    <a:pt x="4087" y="21"/>
                    <a:pt x="4087" y="21"/>
                    <a:pt x="4087" y="21"/>
                  </a:cubicBezTo>
                  <a:cubicBezTo>
                    <a:pt x="4077" y="20"/>
                    <a:pt x="4064" y="19"/>
                    <a:pt x="4060" y="19"/>
                  </a:cubicBezTo>
                  <a:cubicBezTo>
                    <a:pt x="4064" y="20"/>
                    <a:pt x="4067" y="21"/>
                    <a:pt x="4075" y="22"/>
                  </a:cubicBezTo>
                  <a:cubicBezTo>
                    <a:pt x="4078" y="22"/>
                    <a:pt x="4079" y="21"/>
                    <a:pt x="4087" y="21"/>
                  </a:cubicBezTo>
                  <a:cubicBezTo>
                    <a:pt x="4094" y="21"/>
                    <a:pt x="4087" y="22"/>
                    <a:pt x="4087" y="22"/>
                  </a:cubicBezTo>
                  <a:cubicBezTo>
                    <a:pt x="4092" y="22"/>
                    <a:pt x="4103" y="21"/>
                    <a:pt x="4089" y="20"/>
                  </a:cubicBezTo>
                  <a:close/>
                  <a:moveTo>
                    <a:pt x="4060" y="19"/>
                  </a:moveTo>
                  <a:cubicBezTo>
                    <a:pt x="4060" y="19"/>
                    <a:pt x="4060" y="19"/>
                    <a:pt x="4059" y="18"/>
                  </a:cubicBezTo>
                  <a:cubicBezTo>
                    <a:pt x="4059" y="19"/>
                    <a:pt x="4059" y="19"/>
                    <a:pt x="4060" y="19"/>
                  </a:cubicBezTo>
                  <a:close/>
                  <a:moveTo>
                    <a:pt x="3987" y="24"/>
                  </a:moveTo>
                  <a:cubicBezTo>
                    <a:pt x="3987" y="23"/>
                    <a:pt x="3987" y="23"/>
                    <a:pt x="3987" y="23"/>
                  </a:cubicBezTo>
                  <a:cubicBezTo>
                    <a:pt x="4002" y="23"/>
                    <a:pt x="3998" y="22"/>
                    <a:pt x="4000" y="21"/>
                  </a:cubicBezTo>
                  <a:cubicBezTo>
                    <a:pt x="3974" y="23"/>
                    <a:pt x="3974" y="23"/>
                    <a:pt x="3974" y="23"/>
                  </a:cubicBezTo>
                  <a:lnTo>
                    <a:pt x="3987" y="24"/>
                  </a:lnTo>
                  <a:close/>
                  <a:moveTo>
                    <a:pt x="3858" y="18"/>
                  </a:moveTo>
                  <a:cubicBezTo>
                    <a:pt x="3842" y="21"/>
                    <a:pt x="3842" y="21"/>
                    <a:pt x="3842" y="21"/>
                  </a:cubicBezTo>
                  <a:cubicBezTo>
                    <a:pt x="3854" y="20"/>
                    <a:pt x="3854" y="20"/>
                    <a:pt x="3854" y="20"/>
                  </a:cubicBezTo>
                  <a:lnTo>
                    <a:pt x="3858" y="18"/>
                  </a:lnTo>
                  <a:close/>
                  <a:moveTo>
                    <a:pt x="3821" y="19"/>
                  </a:moveTo>
                  <a:cubicBezTo>
                    <a:pt x="3812" y="21"/>
                    <a:pt x="3812" y="21"/>
                    <a:pt x="3812" y="21"/>
                  </a:cubicBezTo>
                  <a:cubicBezTo>
                    <a:pt x="3820" y="21"/>
                    <a:pt x="3820" y="21"/>
                    <a:pt x="3820" y="21"/>
                  </a:cubicBezTo>
                  <a:lnTo>
                    <a:pt x="3821" y="19"/>
                  </a:lnTo>
                  <a:close/>
                  <a:moveTo>
                    <a:pt x="1860" y="97"/>
                  </a:moveTo>
                  <a:cubicBezTo>
                    <a:pt x="1853" y="98"/>
                    <a:pt x="1853" y="98"/>
                    <a:pt x="1853" y="98"/>
                  </a:cubicBezTo>
                  <a:cubicBezTo>
                    <a:pt x="1856" y="98"/>
                    <a:pt x="1859" y="98"/>
                    <a:pt x="1860" y="97"/>
                  </a:cubicBezTo>
                  <a:close/>
                  <a:moveTo>
                    <a:pt x="1917" y="96"/>
                  </a:moveTo>
                  <a:cubicBezTo>
                    <a:pt x="1919" y="95"/>
                    <a:pt x="1919" y="95"/>
                    <a:pt x="1919" y="95"/>
                  </a:cubicBezTo>
                  <a:cubicBezTo>
                    <a:pt x="1916" y="96"/>
                    <a:pt x="1915" y="96"/>
                    <a:pt x="1917" y="96"/>
                  </a:cubicBezTo>
                  <a:close/>
                  <a:moveTo>
                    <a:pt x="2967" y="46"/>
                  </a:moveTo>
                  <a:cubicBezTo>
                    <a:pt x="2955" y="45"/>
                    <a:pt x="2942" y="43"/>
                    <a:pt x="2944" y="45"/>
                  </a:cubicBezTo>
                  <a:cubicBezTo>
                    <a:pt x="2947" y="46"/>
                    <a:pt x="2947" y="46"/>
                    <a:pt x="2947" y="46"/>
                  </a:cubicBezTo>
                  <a:cubicBezTo>
                    <a:pt x="2955" y="46"/>
                    <a:pt x="2961" y="46"/>
                    <a:pt x="2967" y="46"/>
                  </a:cubicBezTo>
                  <a:close/>
                  <a:moveTo>
                    <a:pt x="2383" y="73"/>
                  </a:moveTo>
                  <a:cubicBezTo>
                    <a:pt x="2384" y="73"/>
                    <a:pt x="2385" y="73"/>
                    <a:pt x="2386" y="74"/>
                  </a:cubicBezTo>
                  <a:cubicBezTo>
                    <a:pt x="2389" y="73"/>
                    <a:pt x="2392" y="72"/>
                    <a:pt x="2394" y="72"/>
                  </a:cubicBezTo>
                  <a:cubicBezTo>
                    <a:pt x="2391" y="72"/>
                    <a:pt x="2387" y="73"/>
                    <a:pt x="2383" y="73"/>
                  </a:cubicBezTo>
                  <a:close/>
                  <a:moveTo>
                    <a:pt x="2360" y="80"/>
                  </a:moveTo>
                  <a:cubicBezTo>
                    <a:pt x="2363" y="80"/>
                    <a:pt x="2368" y="80"/>
                    <a:pt x="2375" y="81"/>
                  </a:cubicBezTo>
                  <a:lnTo>
                    <a:pt x="2360" y="80"/>
                  </a:lnTo>
                  <a:close/>
                  <a:moveTo>
                    <a:pt x="1550" y="108"/>
                  </a:moveTo>
                  <a:cubicBezTo>
                    <a:pt x="1541" y="110"/>
                    <a:pt x="1541" y="110"/>
                    <a:pt x="1541" y="110"/>
                  </a:cubicBezTo>
                  <a:cubicBezTo>
                    <a:pt x="1555" y="110"/>
                    <a:pt x="1549" y="109"/>
                    <a:pt x="1550" y="108"/>
                  </a:cubicBezTo>
                  <a:close/>
                  <a:moveTo>
                    <a:pt x="3464" y="32"/>
                  </a:moveTo>
                  <a:cubicBezTo>
                    <a:pt x="3454" y="32"/>
                    <a:pt x="3446" y="32"/>
                    <a:pt x="3439" y="32"/>
                  </a:cubicBezTo>
                  <a:cubicBezTo>
                    <a:pt x="3451" y="32"/>
                    <a:pt x="3461" y="34"/>
                    <a:pt x="3464" y="32"/>
                  </a:cubicBezTo>
                  <a:close/>
                  <a:moveTo>
                    <a:pt x="1882" y="78"/>
                  </a:moveTo>
                  <a:cubicBezTo>
                    <a:pt x="1877" y="79"/>
                    <a:pt x="1875" y="79"/>
                    <a:pt x="1876" y="80"/>
                  </a:cubicBezTo>
                  <a:cubicBezTo>
                    <a:pt x="1881" y="79"/>
                    <a:pt x="1883" y="79"/>
                    <a:pt x="1882" y="78"/>
                  </a:cubicBezTo>
                  <a:close/>
                  <a:moveTo>
                    <a:pt x="3411" y="32"/>
                  </a:moveTo>
                  <a:cubicBezTo>
                    <a:pt x="3412" y="33"/>
                    <a:pt x="3414" y="33"/>
                    <a:pt x="3416" y="33"/>
                  </a:cubicBezTo>
                  <a:cubicBezTo>
                    <a:pt x="3423" y="32"/>
                    <a:pt x="3430" y="32"/>
                    <a:pt x="3439" y="32"/>
                  </a:cubicBezTo>
                  <a:cubicBezTo>
                    <a:pt x="3430" y="31"/>
                    <a:pt x="3420" y="31"/>
                    <a:pt x="3411" y="32"/>
                  </a:cubicBezTo>
                  <a:close/>
                  <a:moveTo>
                    <a:pt x="424" y="139"/>
                  </a:moveTo>
                  <a:cubicBezTo>
                    <a:pt x="423" y="139"/>
                    <a:pt x="422" y="139"/>
                    <a:pt x="421" y="139"/>
                  </a:cubicBezTo>
                  <a:cubicBezTo>
                    <a:pt x="421" y="139"/>
                    <a:pt x="422" y="139"/>
                    <a:pt x="424" y="139"/>
                  </a:cubicBezTo>
                  <a:close/>
                  <a:moveTo>
                    <a:pt x="95" y="131"/>
                  </a:moveTo>
                  <a:cubicBezTo>
                    <a:pt x="99" y="131"/>
                    <a:pt x="104" y="131"/>
                    <a:pt x="109" y="131"/>
                  </a:cubicBezTo>
                  <a:cubicBezTo>
                    <a:pt x="107" y="131"/>
                    <a:pt x="102" y="131"/>
                    <a:pt x="95" y="131"/>
                  </a:cubicBezTo>
                  <a:close/>
                  <a:moveTo>
                    <a:pt x="3680" y="24"/>
                  </a:moveTo>
                  <a:cubicBezTo>
                    <a:pt x="3687" y="24"/>
                    <a:pt x="3681" y="24"/>
                    <a:pt x="3680" y="24"/>
                  </a:cubicBezTo>
                  <a:close/>
                  <a:moveTo>
                    <a:pt x="3713" y="31"/>
                  </a:moveTo>
                  <a:cubicBezTo>
                    <a:pt x="3713" y="31"/>
                    <a:pt x="3714" y="30"/>
                    <a:pt x="3716" y="30"/>
                  </a:cubicBezTo>
                  <a:cubicBezTo>
                    <a:pt x="3714" y="30"/>
                    <a:pt x="3713" y="31"/>
                    <a:pt x="3713" y="31"/>
                  </a:cubicBezTo>
                  <a:close/>
                  <a:moveTo>
                    <a:pt x="3338" y="45"/>
                  </a:moveTo>
                  <a:cubicBezTo>
                    <a:pt x="3337" y="45"/>
                    <a:pt x="3337" y="45"/>
                    <a:pt x="3337" y="45"/>
                  </a:cubicBezTo>
                  <a:cubicBezTo>
                    <a:pt x="3339" y="46"/>
                    <a:pt x="3339" y="46"/>
                    <a:pt x="3338" y="45"/>
                  </a:cubicBezTo>
                  <a:close/>
                  <a:moveTo>
                    <a:pt x="3691" y="25"/>
                  </a:moveTo>
                  <a:cubicBezTo>
                    <a:pt x="3688" y="25"/>
                    <a:pt x="3685" y="25"/>
                    <a:pt x="3681" y="25"/>
                  </a:cubicBezTo>
                  <a:cubicBezTo>
                    <a:pt x="3683" y="25"/>
                    <a:pt x="3686" y="25"/>
                    <a:pt x="3691" y="25"/>
                  </a:cubicBezTo>
                  <a:close/>
                  <a:moveTo>
                    <a:pt x="3689" y="24"/>
                  </a:moveTo>
                  <a:cubicBezTo>
                    <a:pt x="3692" y="24"/>
                    <a:pt x="3694" y="24"/>
                    <a:pt x="3696" y="24"/>
                  </a:cubicBezTo>
                  <a:cubicBezTo>
                    <a:pt x="3697" y="24"/>
                    <a:pt x="3696" y="24"/>
                    <a:pt x="3689" y="24"/>
                  </a:cubicBezTo>
                  <a:close/>
                  <a:moveTo>
                    <a:pt x="3680" y="24"/>
                  </a:moveTo>
                  <a:cubicBezTo>
                    <a:pt x="3678" y="24"/>
                    <a:pt x="3675" y="25"/>
                    <a:pt x="3670" y="25"/>
                  </a:cubicBezTo>
                  <a:cubicBezTo>
                    <a:pt x="3674" y="25"/>
                    <a:pt x="3678" y="25"/>
                    <a:pt x="3681" y="25"/>
                  </a:cubicBezTo>
                  <a:cubicBezTo>
                    <a:pt x="3680" y="24"/>
                    <a:pt x="3679" y="24"/>
                    <a:pt x="3680" y="24"/>
                  </a:cubicBezTo>
                  <a:close/>
                  <a:moveTo>
                    <a:pt x="1027" y="117"/>
                  </a:moveTo>
                  <a:cubicBezTo>
                    <a:pt x="1027" y="117"/>
                    <a:pt x="1026" y="117"/>
                    <a:pt x="1026" y="117"/>
                  </a:cubicBezTo>
                  <a:cubicBezTo>
                    <a:pt x="1018" y="118"/>
                    <a:pt x="1021" y="118"/>
                    <a:pt x="1027" y="117"/>
                  </a:cubicBezTo>
                  <a:close/>
                  <a:moveTo>
                    <a:pt x="2775" y="69"/>
                  </a:moveTo>
                  <a:cubicBezTo>
                    <a:pt x="2776" y="69"/>
                    <a:pt x="2776" y="69"/>
                    <a:pt x="2776" y="69"/>
                  </a:cubicBezTo>
                  <a:cubicBezTo>
                    <a:pt x="2776" y="69"/>
                    <a:pt x="2776" y="69"/>
                    <a:pt x="2775" y="69"/>
                  </a:cubicBezTo>
                  <a:close/>
                  <a:moveTo>
                    <a:pt x="2749" y="72"/>
                  </a:moveTo>
                  <a:cubicBezTo>
                    <a:pt x="2760" y="69"/>
                    <a:pt x="2767" y="69"/>
                    <a:pt x="2775" y="69"/>
                  </a:cubicBezTo>
                  <a:cubicBezTo>
                    <a:pt x="2766" y="65"/>
                    <a:pt x="2766" y="65"/>
                    <a:pt x="2766" y="65"/>
                  </a:cubicBezTo>
                  <a:lnTo>
                    <a:pt x="2749" y="72"/>
                  </a:lnTo>
                  <a:close/>
                  <a:moveTo>
                    <a:pt x="1886" y="96"/>
                  </a:moveTo>
                  <a:cubicBezTo>
                    <a:pt x="1883" y="96"/>
                    <a:pt x="1883" y="96"/>
                    <a:pt x="1883" y="96"/>
                  </a:cubicBezTo>
                  <a:cubicBezTo>
                    <a:pt x="1884" y="96"/>
                    <a:pt x="1885" y="96"/>
                    <a:pt x="1886" y="96"/>
                  </a:cubicBezTo>
                  <a:close/>
                  <a:moveTo>
                    <a:pt x="3803" y="23"/>
                  </a:moveTo>
                  <a:cubicBezTo>
                    <a:pt x="3794" y="21"/>
                    <a:pt x="3798" y="23"/>
                    <a:pt x="3784" y="21"/>
                  </a:cubicBezTo>
                  <a:cubicBezTo>
                    <a:pt x="3797" y="24"/>
                    <a:pt x="3731" y="22"/>
                    <a:pt x="3752" y="25"/>
                  </a:cubicBezTo>
                  <a:cubicBezTo>
                    <a:pt x="3737" y="23"/>
                    <a:pt x="3726" y="25"/>
                    <a:pt x="3706" y="23"/>
                  </a:cubicBezTo>
                  <a:cubicBezTo>
                    <a:pt x="3707" y="23"/>
                    <a:pt x="3713" y="24"/>
                    <a:pt x="3696" y="24"/>
                  </a:cubicBezTo>
                  <a:cubicBezTo>
                    <a:pt x="3695" y="24"/>
                    <a:pt x="3693" y="25"/>
                    <a:pt x="3692" y="25"/>
                  </a:cubicBezTo>
                  <a:cubicBezTo>
                    <a:pt x="3692" y="25"/>
                    <a:pt x="3691" y="25"/>
                    <a:pt x="3691" y="25"/>
                  </a:cubicBezTo>
                  <a:cubicBezTo>
                    <a:pt x="3691" y="25"/>
                    <a:pt x="3691" y="25"/>
                    <a:pt x="3692" y="25"/>
                  </a:cubicBezTo>
                  <a:cubicBezTo>
                    <a:pt x="3691" y="25"/>
                    <a:pt x="3691" y="25"/>
                    <a:pt x="3692" y="25"/>
                  </a:cubicBezTo>
                  <a:cubicBezTo>
                    <a:pt x="3696" y="25"/>
                    <a:pt x="3700" y="25"/>
                    <a:pt x="3701" y="26"/>
                  </a:cubicBezTo>
                  <a:cubicBezTo>
                    <a:pt x="3692" y="28"/>
                    <a:pt x="3665" y="29"/>
                    <a:pt x="3656" y="30"/>
                  </a:cubicBezTo>
                  <a:cubicBezTo>
                    <a:pt x="3646" y="30"/>
                    <a:pt x="3660" y="29"/>
                    <a:pt x="3654" y="28"/>
                  </a:cubicBezTo>
                  <a:cubicBezTo>
                    <a:pt x="3641" y="30"/>
                    <a:pt x="3641" y="30"/>
                    <a:pt x="3641" y="30"/>
                  </a:cubicBezTo>
                  <a:cubicBezTo>
                    <a:pt x="3639" y="28"/>
                    <a:pt x="3613" y="28"/>
                    <a:pt x="3637" y="26"/>
                  </a:cubicBezTo>
                  <a:cubicBezTo>
                    <a:pt x="3616" y="27"/>
                    <a:pt x="3616" y="27"/>
                    <a:pt x="3616" y="27"/>
                  </a:cubicBezTo>
                  <a:cubicBezTo>
                    <a:pt x="3603" y="26"/>
                    <a:pt x="3585" y="26"/>
                    <a:pt x="3575" y="27"/>
                  </a:cubicBezTo>
                  <a:cubicBezTo>
                    <a:pt x="3564" y="27"/>
                    <a:pt x="3549" y="30"/>
                    <a:pt x="3558" y="28"/>
                  </a:cubicBezTo>
                  <a:cubicBezTo>
                    <a:pt x="3524" y="30"/>
                    <a:pt x="3524" y="30"/>
                    <a:pt x="3524" y="30"/>
                  </a:cubicBezTo>
                  <a:cubicBezTo>
                    <a:pt x="3523" y="30"/>
                    <a:pt x="3523" y="30"/>
                    <a:pt x="3523" y="30"/>
                  </a:cubicBezTo>
                  <a:cubicBezTo>
                    <a:pt x="3490" y="31"/>
                    <a:pt x="3454" y="35"/>
                    <a:pt x="3416" y="33"/>
                  </a:cubicBezTo>
                  <a:cubicBezTo>
                    <a:pt x="3405" y="34"/>
                    <a:pt x="3393" y="34"/>
                    <a:pt x="3374" y="34"/>
                  </a:cubicBezTo>
                  <a:cubicBezTo>
                    <a:pt x="3370" y="33"/>
                    <a:pt x="3370" y="33"/>
                    <a:pt x="3370" y="33"/>
                  </a:cubicBezTo>
                  <a:cubicBezTo>
                    <a:pt x="3356" y="34"/>
                    <a:pt x="3327" y="33"/>
                    <a:pt x="3321" y="35"/>
                  </a:cubicBezTo>
                  <a:cubicBezTo>
                    <a:pt x="3305" y="31"/>
                    <a:pt x="3250" y="36"/>
                    <a:pt x="3225" y="36"/>
                  </a:cubicBezTo>
                  <a:cubicBezTo>
                    <a:pt x="3224" y="38"/>
                    <a:pt x="3224" y="38"/>
                    <a:pt x="3224" y="38"/>
                  </a:cubicBezTo>
                  <a:cubicBezTo>
                    <a:pt x="3206" y="38"/>
                    <a:pt x="3189" y="39"/>
                    <a:pt x="3168" y="41"/>
                  </a:cubicBezTo>
                  <a:cubicBezTo>
                    <a:pt x="3169" y="42"/>
                    <a:pt x="3169" y="42"/>
                    <a:pt x="3169" y="42"/>
                  </a:cubicBezTo>
                  <a:cubicBezTo>
                    <a:pt x="3150" y="44"/>
                    <a:pt x="3121" y="42"/>
                    <a:pt x="3091" y="44"/>
                  </a:cubicBezTo>
                  <a:cubicBezTo>
                    <a:pt x="3093" y="43"/>
                    <a:pt x="3100" y="43"/>
                    <a:pt x="3106" y="43"/>
                  </a:cubicBezTo>
                  <a:cubicBezTo>
                    <a:pt x="3070" y="40"/>
                    <a:pt x="3031" y="48"/>
                    <a:pt x="2999" y="46"/>
                  </a:cubicBezTo>
                  <a:cubicBezTo>
                    <a:pt x="2991" y="47"/>
                    <a:pt x="2985" y="47"/>
                    <a:pt x="2979" y="47"/>
                  </a:cubicBezTo>
                  <a:cubicBezTo>
                    <a:pt x="2980" y="47"/>
                    <a:pt x="2981" y="47"/>
                    <a:pt x="2981" y="46"/>
                  </a:cubicBezTo>
                  <a:cubicBezTo>
                    <a:pt x="2980" y="46"/>
                    <a:pt x="2979" y="47"/>
                    <a:pt x="2978" y="47"/>
                  </a:cubicBezTo>
                  <a:cubicBezTo>
                    <a:pt x="2974" y="46"/>
                    <a:pt x="2971" y="46"/>
                    <a:pt x="2967" y="46"/>
                  </a:cubicBezTo>
                  <a:cubicBezTo>
                    <a:pt x="2970" y="46"/>
                    <a:pt x="2973" y="47"/>
                    <a:pt x="2976" y="47"/>
                  </a:cubicBezTo>
                  <a:cubicBezTo>
                    <a:pt x="2970" y="47"/>
                    <a:pt x="2960" y="47"/>
                    <a:pt x="2951" y="48"/>
                  </a:cubicBezTo>
                  <a:cubicBezTo>
                    <a:pt x="2947" y="46"/>
                    <a:pt x="2947" y="46"/>
                    <a:pt x="2947" y="46"/>
                  </a:cubicBezTo>
                  <a:cubicBezTo>
                    <a:pt x="2947" y="46"/>
                    <a:pt x="2946" y="46"/>
                    <a:pt x="2945" y="46"/>
                  </a:cubicBezTo>
                  <a:cubicBezTo>
                    <a:pt x="2936" y="46"/>
                    <a:pt x="2938" y="47"/>
                    <a:pt x="2943" y="49"/>
                  </a:cubicBezTo>
                  <a:cubicBezTo>
                    <a:pt x="2938" y="49"/>
                    <a:pt x="2934" y="50"/>
                    <a:pt x="2931" y="50"/>
                  </a:cubicBezTo>
                  <a:cubicBezTo>
                    <a:pt x="2923" y="47"/>
                    <a:pt x="2907" y="52"/>
                    <a:pt x="2896" y="49"/>
                  </a:cubicBezTo>
                  <a:cubicBezTo>
                    <a:pt x="2891" y="51"/>
                    <a:pt x="2856" y="51"/>
                    <a:pt x="2847" y="54"/>
                  </a:cubicBezTo>
                  <a:cubicBezTo>
                    <a:pt x="2837" y="54"/>
                    <a:pt x="2827" y="54"/>
                    <a:pt x="2818" y="55"/>
                  </a:cubicBezTo>
                  <a:cubicBezTo>
                    <a:pt x="2813" y="53"/>
                    <a:pt x="2813" y="53"/>
                    <a:pt x="2813" y="53"/>
                  </a:cubicBezTo>
                  <a:cubicBezTo>
                    <a:pt x="2791" y="57"/>
                    <a:pt x="2791" y="57"/>
                    <a:pt x="2791" y="57"/>
                  </a:cubicBezTo>
                  <a:cubicBezTo>
                    <a:pt x="2777" y="56"/>
                    <a:pt x="2772" y="55"/>
                    <a:pt x="2785" y="53"/>
                  </a:cubicBezTo>
                  <a:cubicBezTo>
                    <a:pt x="2753" y="57"/>
                    <a:pt x="2759" y="55"/>
                    <a:pt x="2731" y="58"/>
                  </a:cubicBezTo>
                  <a:cubicBezTo>
                    <a:pt x="2732" y="57"/>
                    <a:pt x="2732" y="57"/>
                    <a:pt x="2732" y="57"/>
                  </a:cubicBezTo>
                  <a:cubicBezTo>
                    <a:pt x="2722" y="57"/>
                    <a:pt x="2707" y="60"/>
                    <a:pt x="2701" y="59"/>
                  </a:cubicBezTo>
                  <a:cubicBezTo>
                    <a:pt x="2678" y="56"/>
                    <a:pt x="2591" y="61"/>
                    <a:pt x="2534" y="60"/>
                  </a:cubicBezTo>
                  <a:cubicBezTo>
                    <a:pt x="2545" y="65"/>
                    <a:pt x="2507" y="59"/>
                    <a:pt x="2505" y="63"/>
                  </a:cubicBezTo>
                  <a:cubicBezTo>
                    <a:pt x="2502" y="62"/>
                    <a:pt x="2494" y="61"/>
                    <a:pt x="2503" y="60"/>
                  </a:cubicBezTo>
                  <a:cubicBezTo>
                    <a:pt x="2474" y="62"/>
                    <a:pt x="2459" y="60"/>
                    <a:pt x="2439" y="63"/>
                  </a:cubicBezTo>
                  <a:cubicBezTo>
                    <a:pt x="2436" y="62"/>
                    <a:pt x="2445" y="61"/>
                    <a:pt x="2442" y="61"/>
                  </a:cubicBezTo>
                  <a:cubicBezTo>
                    <a:pt x="2440" y="61"/>
                    <a:pt x="2433" y="62"/>
                    <a:pt x="2430" y="61"/>
                  </a:cubicBezTo>
                  <a:cubicBezTo>
                    <a:pt x="2427" y="61"/>
                    <a:pt x="2434" y="60"/>
                    <a:pt x="2439" y="60"/>
                  </a:cubicBezTo>
                  <a:cubicBezTo>
                    <a:pt x="2409" y="61"/>
                    <a:pt x="2406" y="64"/>
                    <a:pt x="2404" y="68"/>
                  </a:cubicBezTo>
                  <a:cubicBezTo>
                    <a:pt x="2389" y="66"/>
                    <a:pt x="2382" y="67"/>
                    <a:pt x="2371" y="69"/>
                  </a:cubicBezTo>
                  <a:cubicBezTo>
                    <a:pt x="2366" y="68"/>
                    <a:pt x="2357" y="68"/>
                    <a:pt x="2375" y="67"/>
                  </a:cubicBezTo>
                  <a:cubicBezTo>
                    <a:pt x="2365" y="67"/>
                    <a:pt x="2312" y="67"/>
                    <a:pt x="2311" y="70"/>
                  </a:cubicBezTo>
                  <a:cubicBezTo>
                    <a:pt x="2308" y="69"/>
                    <a:pt x="2296" y="70"/>
                    <a:pt x="2294" y="70"/>
                  </a:cubicBezTo>
                  <a:cubicBezTo>
                    <a:pt x="2270" y="71"/>
                    <a:pt x="2268" y="71"/>
                    <a:pt x="2245" y="71"/>
                  </a:cubicBezTo>
                  <a:cubicBezTo>
                    <a:pt x="2252" y="72"/>
                    <a:pt x="2252" y="72"/>
                    <a:pt x="2252" y="72"/>
                  </a:cubicBezTo>
                  <a:cubicBezTo>
                    <a:pt x="2243" y="75"/>
                    <a:pt x="2233" y="73"/>
                    <a:pt x="2214" y="74"/>
                  </a:cubicBezTo>
                  <a:cubicBezTo>
                    <a:pt x="2215" y="73"/>
                    <a:pt x="2215" y="73"/>
                    <a:pt x="2215" y="73"/>
                  </a:cubicBezTo>
                  <a:cubicBezTo>
                    <a:pt x="2173" y="72"/>
                    <a:pt x="2197" y="75"/>
                    <a:pt x="2155" y="74"/>
                  </a:cubicBezTo>
                  <a:cubicBezTo>
                    <a:pt x="2157" y="76"/>
                    <a:pt x="2157" y="76"/>
                    <a:pt x="2157" y="76"/>
                  </a:cubicBezTo>
                  <a:cubicBezTo>
                    <a:pt x="2153" y="80"/>
                    <a:pt x="2120" y="74"/>
                    <a:pt x="2096" y="76"/>
                  </a:cubicBezTo>
                  <a:cubicBezTo>
                    <a:pt x="2105" y="77"/>
                    <a:pt x="2105" y="77"/>
                    <a:pt x="2105" y="77"/>
                  </a:cubicBezTo>
                  <a:cubicBezTo>
                    <a:pt x="2092" y="79"/>
                    <a:pt x="2068" y="73"/>
                    <a:pt x="2054" y="73"/>
                  </a:cubicBezTo>
                  <a:cubicBezTo>
                    <a:pt x="2051" y="72"/>
                    <a:pt x="2059" y="72"/>
                    <a:pt x="2063" y="72"/>
                  </a:cubicBezTo>
                  <a:cubicBezTo>
                    <a:pt x="2028" y="70"/>
                    <a:pt x="2059" y="74"/>
                    <a:pt x="2033" y="76"/>
                  </a:cubicBezTo>
                  <a:cubicBezTo>
                    <a:pt x="2028" y="74"/>
                    <a:pt x="2039" y="72"/>
                    <a:pt x="2021" y="72"/>
                  </a:cubicBezTo>
                  <a:cubicBezTo>
                    <a:pt x="2013" y="71"/>
                    <a:pt x="1971" y="78"/>
                    <a:pt x="1947" y="76"/>
                  </a:cubicBezTo>
                  <a:cubicBezTo>
                    <a:pt x="1952" y="77"/>
                    <a:pt x="1957" y="78"/>
                    <a:pt x="1945" y="79"/>
                  </a:cubicBezTo>
                  <a:cubicBezTo>
                    <a:pt x="1927" y="80"/>
                    <a:pt x="1896" y="77"/>
                    <a:pt x="1879" y="80"/>
                  </a:cubicBezTo>
                  <a:cubicBezTo>
                    <a:pt x="1877" y="80"/>
                    <a:pt x="1876" y="80"/>
                    <a:pt x="1876" y="80"/>
                  </a:cubicBezTo>
                  <a:cubicBezTo>
                    <a:pt x="1862" y="81"/>
                    <a:pt x="1830" y="82"/>
                    <a:pt x="1821" y="84"/>
                  </a:cubicBezTo>
                  <a:cubicBezTo>
                    <a:pt x="1808" y="78"/>
                    <a:pt x="1734" y="90"/>
                    <a:pt x="1734" y="84"/>
                  </a:cubicBezTo>
                  <a:cubicBezTo>
                    <a:pt x="1691" y="86"/>
                    <a:pt x="1691" y="86"/>
                    <a:pt x="1691" y="86"/>
                  </a:cubicBezTo>
                  <a:cubicBezTo>
                    <a:pt x="1692" y="85"/>
                    <a:pt x="1692" y="85"/>
                    <a:pt x="1692" y="85"/>
                  </a:cubicBezTo>
                  <a:cubicBezTo>
                    <a:pt x="1664" y="85"/>
                    <a:pt x="1654" y="87"/>
                    <a:pt x="1645" y="89"/>
                  </a:cubicBezTo>
                  <a:cubicBezTo>
                    <a:pt x="1638" y="89"/>
                    <a:pt x="1643" y="88"/>
                    <a:pt x="1643" y="88"/>
                  </a:cubicBezTo>
                  <a:cubicBezTo>
                    <a:pt x="1603" y="87"/>
                    <a:pt x="1599" y="88"/>
                    <a:pt x="1565" y="92"/>
                  </a:cubicBezTo>
                  <a:cubicBezTo>
                    <a:pt x="1561" y="90"/>
                    <a:pt x="1561" y="90"/>
                    <a:pt x="1561" y="90"/>
                  </a:cubicBezTo>
                  <a:cubicBezTo>
                    <a:pt x="1552" y="91"/>
                    <a:pt x="1503" y="89"/>
                    <a:pt x="1463" y="92"/>
                  </a:cubicBezTo>
                  <a:cubicBezTo>
                    <a:pt x="1463" y="92"/>
                    <a:pt x="1464" y="91"/>
                    <a:pt x="1467" y="91"/>
                  </a:cubicBezTo>
                  <a:cubicBezTo>
                    <a:pt x="1423" y="95"/>
                    <a:pt x="1360" y="89"/>
                    <a:pt x="1344" y="96"/>
                  </a:cubicBezTo>
                  <a:cubicBezTo>
                    <a:pt x="1315" y="99"/>
                    <a:pt x="1315" y="99"/>
                    <a:pt x="1315" y="99"/>
                  </a:cubicBezTo>
                  <a:cubicBezTo>
                    <a:pt x="1353" y="98"/>
                    <a:pt x="1309" y="102"/>
                    <a:pt x="1325" y="103"/>
                  </a:cubicBezTo>
                  <a:cubicBezTo>
                    <a:pt x="1310" y="104"/>
                    <a:pt x="1286" y="102"/>
                    <a:pt x="1304" y="101"/>
                  </a:cubicBezTo>
                  <a:cubicBezTo>
                    <a:pt x="1307" y="101"/>
                    <a:pt x="1307" y="101"/>
                    <a:pt x="1307" y="101"/>
                  </a:cubicBezTo>
                  <a:cubicBezTo>
                    <a:pt x="1314" y="97"/>
                    <a:pt x="1260" y="101"/>
                    <a:pt x="1261" y="99"/>
                  </a:cubicBezTo>
                  <a:cubicBezTo>
                    <a:pt x="1186" y="101"/>
                    <a:pt x="1112" y="101"/>
                    <a:pt x="1042" y="103"/>
                  </a:cubicBezTo>
                  <a:cubicBezTo>
                    <a:pt x="1050" y="106"/>
                    <a:pt x="1050" y="106"/>
                    <a:pt x="1050" y="106"/>
                  </a:cubicBezTo>
                  <a:cubicBezTo>
                    <a:pt x="1026" y="106"/>
                    <a:pt x="1026" y="106"/>
                    <a:pt x="1026" y="106"/>
                  </a:cubicBezTo>
                  <a:cubicBezTo>
                    <a:pt x="1019" y="106"/>
                    <a:pt x="1017" y="104"/>
                    <a:pt x="1035" y="104"/>
                  </a:cubicBezTo>
                  <a:cubicBezTo>
                    <a:pt x="1025" y="102"/>
                    <a:pt x="1005" y="106"/>
                    <a:pt x="1005" y="107"/>
                  </a:cubicBezTo>
                  <a:cubicBezTo>
                    <a:pt x="971" y="107"/>
                    <a:pt x="1018" y="103"/>
                    <a:pt x="1008" y="103"/>
                  </a:cubicBezTo>
                  <a:cubicBezTo>
                    <a:pt x="993" y="104"/>
                    <a:pt x="993" y="104"/>
                    <a:pt x="993" y="104"/>
                  </a:cubicBezTo>
                  <a:cubicBezTo>
                    <a:pt x="997" y="104"/>
                    <a:pt x="997" y="104"/>
                    <a:pt x="997" y="104"/>
                  </a:cubicBezTo>
                  <a:cubicBezTo>
                    <a:pt x="985" y="106"/>
                    <a:pt x="984" y="107"/>
                    <a:pt x="963" y="107"/>
                  </a:cubicBezTo>
                  <a:cubicBezTo>
                    <a:pt x="950" y="107"/>
                    <a:pt x="956" y="106"/>
                    <a:pt x="951" y="106"/>
                  </a:cubicBezTo>
                  <a:cubicBezTo>
                    <a:pt x="951" y="106"/>
                    <a:pt x="949" y="106"/>
                    <a:pt x="943" y="106"/>
                  </a:cubicBezTo>
                  <a:cubicBezTo>
                    <a:pt x="912" y="107"/>
                    <a:pt x="912" y="107"/>
                    <a:pt x="912" y="107"/>
                  </a:cubicBezTo>
                  <a:cubicBezTo>
                    <a:pt x="924" y="109"/>
                    <a:pt x="924" y="109"/>
                    <a:pt x="924" y="109"/>
                  </a:cubicBezTo>
                  <a:cubicBezTo>
                    <a:pt x="911" y="110"/>
                    <a:pt x="895" y="109"/>
                    <a:pt x="910" y="111"/>
                  </a:cubicBezTo>
                  <a:cubicBezTo>
                    <a:pt x="889" y="108"/>
                    <a:pt x="794" y="113"/>
                    <a:pt x="781" y="112"/>
                  </a:cubicBezTo>
                  <a:cubicBezTo>
                    <a:pt x="762" y="115"/>
                    <a:pt x="743" y="115"/>
                    <a:pt x="720" y="116"/>
                  </a:cubicBezTo>
                  <a:cubicBezTo>
                    <a:pt x="726" y="116"/>
                    <a:pt x="729" y="118"/>
                    <a:pt x="709" y="119"/>
                  </a:cubicBezTo>
                  <a:cubicBezTo>
                    <a:pt x="716" y="113"/>
                    <a:pt x="674" y="117"/>
                    <a:pt x="657" y="114"/>
                  </a:cubicBezTo>
                  <a:cubicBezTo>
                    <a:pt x="665" y="116"/>
                    <a:pt x="599" y="117"/>
                    <a:pt x="621" y="119"/>
                  </a:cubicBezTo>
                  <a:cubicBezTo>
                    <a:pt x="604" y="119"/>
                    <a:pt x="620" y="117"/>
                    <a:pt x="607" y="117"/>
                  </a:cubicBezTo>
                  <a:cubicBezTo>
                    <a:pt x="567" y="120"/>
                    <a:pt x="519" y="118"/>
                    <a:pt x="469" y="120"/>
                  </a:cubicBezTo>
                  <a:cubicBezTo>
                    <a:pt x="468" y="121"/>
                    <a:pt x="476" y="121"/>
                    <a:pt x="466" y="123"/>
                  </a:cubicBezTo>
                  <a:cubicBezTo>
                    <a:pt x="440" y="120"/>
                    <a:pt x="440" y="120"/>
                    <a:pt x="440" y="120"/>
                  </a:cubicBezTo>
                  <a:cubicBezTo>
                    <a:pt x="430" y="121"/>
                    <a:pt x="431" y="124"/>
                    <a:pt x="413" y="122"/>
                  </a:cubicBezTo>
                  <a:cubicBezTo>
                    <a:pt x="415" y="123"/>
                    <a:pt x="419" y="124"/>
                    <a:pt x="412" y="124"/>
                  </a:cubicBezTo>
                  <a:cubicBezTo>
                    <a:pt x="315" y="124"/>
                    <a:pt x="214" y="133"/>
                    <a:pt x="115" y="129"/>
                  </a:cubicBezTo>
                  <a:cubicBezTo>
                    <a:pt x="128" y="130"/>
                    <a:pt x="119" y="130"/>
                    <a:pt x="109" y="131"/>
                  </a:cubicBezTo>
                  <a:cubicBezTo>
                    <a:pt x="116" y="131"/>
                    <a:pt x="109" y="133"/>
                    <a:pt x="110" y="133"/>
                  </a:cubicBezTo>
                  <a:cubicBezTo>
                    <a:pt x="69" y="132"/>
                    <a:pt x="69" y="132"/>
                    <a:pt x="69" y="132"/>
                  </a:cubicBezTo>
                  <a:cubicBezTo>
                    <a:pt x="61" y="135"/>
                    <a:pt x="24" y="133"/>
                    <a:pt x="20" y="136"/>
                  </a:cubicBezTo>
                  <a:cubicBezTo>
                    <a:pt x="33" y="135"/>
                    <a:pt x="33" y="135"/>
                    <a:pt x="33" y="135"/>
                  </a:cubicBezTo>
                  <a:cubicBezTo>
                    <a:pt x="16" y="139"/>
                    <a:pt x="58" y="141"/>
                    <a:pt x="55" y="145"/>
                  </a:cubicBezTo>
                  <a:cubicBezTo>
                    <a:pt x="75" y="141"/>
                    <a:pt x="107" y="149"/>
                    <a:pt x="139" y="143"/>
                  </a:cubicBezTo>
                  <a:cubicBezTo>
                    <a:pt x="146" y="143"/>
                    <a:pt x="133" y="144"/>
                    <a:pt x="137" y="145"/>
                  </a:cubicBezTo>
                  <a:cubicBezTo>
                    <a:pt x="145" y="143"/>
                    <a:pt x="154" y="143"/>
                    <a:pt x="173" y="143"/>
                  </a:cubicBezTo>
                  <a:cubicBezTo>
                    <a:pt x="171" y="143"/>
                    <a:pt x="171" y="143"/>
                    <a:pt x="171" y="143"/>
                  </a:cubicBezTo>
                  <a:cubicBezTo>
                    <a:pt x="222" y="141"/>
                    <a:pt x="244" y="142"/>
                    <a:pt x="301" y="142"/>
                  </a:cubicBezTo>
                  <a:cubicBezTo>
                    <a:pt x="297" y="140"/>
                    <a:pt x="297" y="140"/>
                    <a:pt x="297" y="140"/>
                  </a:cubicBezTo>
                  <a:cubicBezTo>
                    <a:pt x="309" y="140"/>
                    <a:pt x="311" y="140"/>
                    <a:pt x="317" y="141"/>
                  </a:cubicBezTo>
                  <a:cubicBezTo>
                    <a:pt x="331" y="137"/>
                    <a:pt x="283" y="142"/>
                    <a:pt x="295" y="138"/>
                  </a:cubicBezTo>
                  <a:cubicBezTo>
                    <a:pt x="312" y="141"/>
                    <a:pt x="382" y="136"/>
                    <a:pt x="393" y="140"/>
                  </a:cubicBezTo>
                  <a:cubicBezTo>
                    <a:pt x="412" y="139"/>
                    <a:pt x="388" y="138"/>
                    <a:pt x="407" y="137"/>
                  </a:cubicBezTo>
                  <a:cubicBezTo>
                    <a:pt x="412" y="138"/>
                    <a:pt x="412" y="138"/>
                    <a:pt x="412" y="138"/>
                  </a:cubicBezTo>
                  <a:cubicBezTo>
                    <a:pt x="417" y="136"/>
                    <a:pt x="417" y="136"/>
                    <a:pt x="417" y="136"/>
                  </a:cubicBezTo>
                  <a:cubicBezTo>
                    <a:pt x="429" y="136"/>
                    <a:pt x="435" y="138"/>
                    <a:pt x="436" y="139"/>
                  </a:cubicBezTo>
                  <a:cubicBezTo>
                    <a:pt x="433" y="139"/>
                    <a:pt x="427" y="139"/>
                    <a:pt x="424" y="139"/>
                  </a:cubicBezTo>
                  <a:cubicBezTo>
                    <a:pt x="439" y="140"/>
                    <a:pt x="465" y="138"/>
                    <a:pt x="473" y="138"/>
                  </a:cubicBezTo>
                  <a:cubicBezTo>
                    <a:pt x="457" y="138"/>
                    <a:pt x="457" y="138"/>
                    <a:pt x="457" y="138"/>
                  </a:cubicBezTo>
                  <a:cubicBezTo>
                    <a:pt x="508" y="135"/>
                    <a:pt x="572" y="135"/>
                    <a:pt x="621" y="131"/>
                  </a:cubicBezTo>
                  <a:cubicBezTo>
                    <a:pt x="618" y="130"/>
                    <a:pt x="618" y="130"/>
                    <a:pt x="618" y="130"/>
                  </a:cubicBezTo>
                  <a:cubicBezTo>
                    <a:pt x="656" y="127"/>
                    <a:pt x="648" y="130"/>
                    <a:pt x="690" y="128"/>
                  </a:cubicBezTo>
                  <a:cubicBezTo>
                    <a:pt x="689" y="129"/>
                    <a:pt x="689" y="129"/>
                    <a:pt x="689" y="129"/>
                  </a:cubicBezTo>
                  <a:cubicBezTo>
                    <a:pt x="697" y="127"/>
                    <a:pt x="708" y="127"/>
                    <a:pt x="720" y="126"/>
                  </a:cubicBezTo>
                  <a:cubicBezTo>
                    <a:pt x="709" y="128"/>
                    <a:pt x="739" y="128"/>
                    <a:pt x="726" y="129"/>
                  </a:cubicBezTo>
                  <a:cubicBezTo>
                    <a:pt x="767" y="126"/>
                    <a:pt x="746" y="127"/>
                    <a:pt x="773" y="123"/>
                  </a:cubicBezTo>
                  <a:cubicBezTo>
                    <a:pt x="780" y="125"/>
                    <a:pt x="780" y="125"/>
                    <a:pt x="780" y="125"/>
                  </a:cubicBezTo>
                  <a:cubicBezTo>
                    <a:pt x="789" y="123"/>
                    <a:pt x="790" y="122"/>
                    <a:pt x="811" y="121"/>
                  </a:cubicBezTo>
                  <a:cubicBezTo>
                    <a:pt x="793" y="123"/>
                    <a:pt x="824" y="123"/>
                    <a:pt x="805" y="125"/>
                  </a:cubicBezTo>
                  <a:cubicBezTo>
                    <a:pt x="849" y="127"/>
                    <a:pt x="870" y="120"/>
                    <a:pt x="890" y="124"/>
                  </a:cubicBezTo>
                  <a:cubicBezTo>
                    <a:pt x="910" y="120"/>
                    <a:pt x="852" y="123"/>
                    <a:pt x="863" y="122"/>
                  </a:cubicBezTo>
                  <a:cubicBezTo>
                    <a:pt x="854" y="121"/>
                    <a:pt x="880" y="118"/>
                    <a:pt x="894" y="118"/>
                  </a:cubicBezTo>
                  <a:cubicBezTo>
                    <a:pt x="908" y="118"/>
                    <a:pt x="918" y="123"/>
                    <a:pt x="953" y="122"/>
                  </a:cubicBezTo>
                  <a:cubicBezTo>
                    <a:pt x="949" y="122"/>
                    <a:pt x="949" y="122"/>
                    <a:pt x="946" y="122"/>
                  </a:cubicBezTo>
                  <a:cubicBezTo>
                    <a:pt x="959" y="123"/>
                    <a:pt x="972" y="120"/>
                    <a:pt x="988" y="121"/>
                  </a:cubicBezTo>
                  <a:cubicBezTo>
                    <a:pt x="997" y="119"/>
                    <a:pt x="1009" y="121"/>
                    <a:pt x="1011" y="118"/>
                  </a:cubicBezTo>
                  <a:cubicBezTo>
                    <a:pt x="979" y="119"/>
                    <a:pt x="979" y="119"/>
                    <a:pt x="979" y="119"/>
                  </a:cubicBezTo>
                  <a:cubicBezTo>
                    <a:pt x="997" y="118"/>
                    <a:pt x="1014" y="114"/>
                    <a:pt x="1045" y="115"/>
                  </a:cubicBezTo>
                  <a:cubicBezTo>
                    <a:pt x="1042" y="116"/>
                    <a:pt x="1033" y="117"/>
                    <a:pt x="1027" y="117"/>
                  </a:cubicBezTo>
                  <a:cubicBezTo>
                    <a:pt x="1036" y="118"/>
                    <a:pt x="1044" y="116"/>
                    <a:pt x="1053" y="117"/>
                  </a:cubicBezTo>
                  <a:cubicBezTo>
                    <a:pt x="1051" y="120"/>
                    <a:pt x="1014" y="119"/>
                    <a:pt x="994" y="122"/>
                  </a:cubicBezTo>
                  <a:cubicBezTo>
                    <a:pt x="1004" y="123"/>
                    <a:pt x="1032" y="118"/>
                    <a:pt x="1022" y="122"/>
                  </a:cubicBezTo>
                  <a:cubicBezTo>
                    <a:pt x="1036" y="117"/>
                    <a:pt x="1057" y="122"/>
                    <a:pt x="1080" y="118"/>
                  </a:cubicBezTo>
                  <a:cubicBezTo>
                    <a:pt x="1079" y="119"/>
                    <a:pt x="1079" y="119"/>
                    <a:pt x="1079" y="119"/>
                  </a:cubicBezTo>
                  <a:cubicBezTo>
                    <a:pt x="1083" y="119"/>
                    <a:pt x="1090" y="118"/>
                    <a:pt x="1097" y="118"/>
                  </a:cubicBezTo>
                  <a:cubicBezTo>
                    <a:pt x="1085" y="121"/>
                    <a:pt x="1085" y="121"/>
                    <a:pt x="1085" y="121"/>
                  </a:cubicBezTo>
                  <a:cubicBezTo>
                    <a:pt x="1104" y="118"/>
                    <a:pt x="1122" y="121"/>
                    <a:pt x="1141" y="120"/>
                  </a:cubicBezTo>
                  <a:cubicBezTo>
                    <a:pt x="1102" y="121"/>
                    <a:pt x="1132" y="118"/>
                    <a:pt x="1115" y="117"/>
                  </a:cubicBezTo>
                  <a:cubicBezTo>
                    <a:pt x="1163" y="113"/>
                    <a:pt x="1144" y="121"/>
                    <a:pt x="1194" y="119"/>
                  </a:cubicBezTo>
                  <a:cubicBezTo>
                    <a:pt x="1186" y="119"/>
                    <a:pt x="1170" y="118"/>
                    <a:pt x="1181" y="117"/>
                  </a:cubicBezTo>
                  <a:cubicBezTo>
                    <a:pt x="1191" y="117"/>
                    <a:pt x="1204" y="117"/>
                    <a:pt x="1211" y="118"/>
                  </a:cubicBezTo>
                  <a:cubicBezTo>
                    <a:pt x="1246" y="117"/>
                    <a:pt x="1205" y="116"/>
                    <a:pt x="1220" y="115"/>
                  </a:cubicBezTo>
                  <a:cubicBezTo>
                    <a:pt x="1233" y="117"/>
                    <a:pt x="1238" y="113"/>
                    <a:pt x="1253" y="112"/>
                  </a:cubicBezTo>
                  <a:cubicBezTo>
                    <a:pt x="1254" y="114"/>
                    <a:pt x="1254" y="114"/>
                    <a:pt x="1254" y="114"/>
                  </a:cubicBezTo>
                  <a:cubicBezTo>
                    <a:pt x="1294" y="114"/>
                    <a:pt x="1264" y="110"/>
                    <a:pt x="1301" y="110"/>
                  </a:cubicBezTo>
                  <a:cubicBezTo>
                    <a:pt x="1285" y="113"/>
                    <a:pt x="1285" y="113"/>
                    <a:pt x="1285" y="113"/>
                  </a:cubicBezTo>
                  <a:cubicBezTo>
                    <a:pt x="1304" y="112"/>
                    <a:pt x="1304" y="112"/>
                    <a:pt x="1304" y="112"/>
                  </a:cubicBezTo>
                  <a:cubicBezTo>
                    <a:pt x="1300" y="114"/>
                    <a:pt x="1300" y="114"/>
                    <a:pt x="1300" y="114"/>
                  </a:cubicBezTo>
                  <a:cubicBezTo>
                    <a:pt x="1321" y="112"/>
                    <a:pt x="1327" y="112"/>
                    <a:pt x="1348" y="112"/>
                  </a:cubicBezTo>
                  <a:cubicBezTo>
                    <a:pt x="1343" y="111"/>
                    <a:pt x="1350" y="109"/>
                    <a:pt x="1368" y="108"/>
                  </a:cubicBezTo>
                  <a:cubicBezTo>
                    <a:pt x="1380" y="109"/>
                    <a:pt x="1361" y="110"/>
                    <a:pt x="1387" y="109"/>
                  </a:cubicBezTo>
                  <a:cubicBezTo>
                    <a:pt x="1381" y="111"/>
                    <a:pt x="1375" y="112"/>
                    <a:pt x="1364" y="111"/>
                  </a:cubicBezTo>
                  <a:cubicBezTo>
                    <a:pt x="1363" y="112"/>
                    <a:pt x="1358" y="112"/>
                    <a:pt x="1357" y="113"/>
                  </a:cubicBezTo>
                  <a:cubicBezTo>
                    <a:pt x="1370" y="114"/>
                    <a:pt x="1390" y="112"/>
                    <a:pt x="1399" y="112"/>
                  </a:cubicBezTo>
                  <a:cubicBezTo>
                    <a:pt x="1396" y="112"/>
                    <a:pt x="1392" y="112"/>
                    <a:pt x="1389" y="112"/>
                  </a:cubicBezTo>
                  <a:cubicBezTo>
                    <a:pt x="1426" y="108"/>
                    <a:pt x="1426" y="108"/>
                    <a:pt x="1426" y="108"/>
                  </a:cubicBezTo>
                  <a:cubicBezTo>
                    <a:pt x="1432" y="109"/>
                    <a:pt x="1427" y="109"/>
                    <a:pt x="1423" y="110"/>
                  </a:cubicBezTo>
                  <a:cubicBezTo>
                    <a:pt x="1430" y="110"/>
                    <a:pt x="1435" y="109"/>
                    <a:pt x="1446" y="108"/>
                  </a:cubicBezTo>
                  <a:cubicBezTo>
                    <a:pt x="1444" y="110"/>
                    <a:pt x="1444" y="111"/>
                    <a:pt x="1429" y="112"/>
                  </a:cubicBezTo>
                  <a:cubicBezTo>
                    <a:pt x="1464" y="110"/>
                    <a:pt x="1464" y="110"/>
                    <a:pt x="1464" y="110"/>
                  </a:cubicBezTo>
                  <a:cubicBezTo>
                    <a:pt x="1466" y="110"/>
                    <a:pt x="1482" y="111"/>
                    <a:pt x="1477" y="112"/>
                  </a:cubicBezTo>
                  <a:cubicBezTo>
                    <a:pt x="1497" y="112"/>
                    <a:pt x="1525" y="107"/>
                    <a:pt x="1551" y="108"/>
                  </a:cubicBezTo>
                  <a:cubicBezTo>
                    <a:pt x="1552" y="108"/>
                    <a:pt x="1555" y="107"/>
                    <a:pt x="1560" y="107"/>
                  </a:cubicBezTo>
                  <a:cubicBezTo>
                    <a:pt x="1585" y="106"/>
                    <a:pt x="1606" y="108"/>
                    <a:pt x="1635" y="105"/>
                  </a:cubicBezTo>
                  <a:cubicBezTo>
                    <a:pt x="1651" y="107"/>
                    <a:pt x="1651" y="107"/>
                    <a:pt x="1651" y="107"/>
                  </a:cubicBezTo>
                  <a:cubicBezTo>
                    <a:pt x="1674" y="106"/>
                    <a:pt x="1629" y="104"/>
                    <a:pt x="1667" y="102"/>
                  </a:cubicBezTo>
                  <a:cubicBezTo>
                    <a:pt x="1693" y="100"/>
                    <a:pt x="1676" y="104"/>
                    <a:pt x="1686" y="105"/>
                  </a:cubicBezTo>
                  <a:cubicBezTo>
                    <a:pt x="1699" y="103"/>
                    <a:pt x="1722" y="99"/>
                    <a:pt x="1746" y="101"/>
                  </a:cubicBezTo>
                  <a:cubicBezTo>
                    <a:pt x="1738" y="102"/>
                    <a:pt x="1732" y="101"/>
                    <a:pt x="1724" y="102"/>
                  </a:cubicBezTo>
                  <a:cubicBezTo>
                    <a:pt x="1743" y="103"/>
                    <a:pt x="1743" y="103"/>
                    <a:pt x="1743" y="103"/>
                  </a:cubicBezTo>
                  <a:cubicBezTo>
                    <a:pt x="1721" y="106"/>
                    <a:pt x="1704" y="106"/>
                    <a:pt x="1722" y="107"/>
                  </a:cubicBezTo>
                  <a:cubicBezTo>
                    <a:pt x="1724" y="102"/>
                    <a:pt x="1794" y="105"/>
                    <a:pt x="1796" y="99"/>
                  </a:cubicBezTo>
                  <a:cubicBezTo>
                    <a:pt x="1809" y="100"/>
                    <a:pt x="1809" y="100"/>
                    <a:pt x="1809" y="100"/>
                  </a:cubicBezTo>
                  <a:cubicBezTo>
                    <a:pt x="1805" y="100"/>
                    <a:pt x="1805" y="100"/>
                    <a:pt x="1801" y="100"/>
                  </a:cubicBezTo>
                  <a:cubicBezTo>
                    <a:pt x="1825" y="102"/>
                    <a:pt x="1819" y="96"/>
                    <a:pt x="1850" y="96"/>
                  </a:cubicBezTo>
                  <a:cubicBezTo>
                    <a:pt x="1860" y="96"/>
                    <a:pt x="1868" y="97"/>
                    <a:pt x="1860" y="97"/>
                  </a:cubicBezTo>
                  <a:cubicBezTo>
                    <a:pt x="1884" y="95"/>
                    <a:pt x="1884" y="95"/>
                    <a:pt x="1884" y="95"/>
                  </a:cubicBezTo>
                  <a:cubicBezTo>
                    <a:pt x="1890" y="95"/>
                    <a:pt x="1890" y="96"/>
                    <a:pt x="1886" y="96"/>
                  </a:cubicBezTo>
                  <a:cubicBezTo>
                    <a:pt x="1919" y="95"/>
                    <a:pt x="1919" y="95"/>
                    <a:pt x="1919" y="95"/>
                  </a:cubicBezTo>
                  <a:cubicBezTo>
                    <a:pt x="1919" y="95"/>
                    <a:pt x="1919" y="95"/>
                    <a:pt x="1919" y="95"/>
                  </a:cubicBezTo>
                  <a:cubicBezTo>
                    <a:pt x="1924" y="94"/>
                    <a:pt x="1936" y="92"/>
                    <a:pt x="1941" y="92"/>
                  </a:cubicBezTo>
                  <a:cubicBezTo>
                    <a:pt x="1951" y="92"/>
                    <a:pt x="1937" y="92"/>
                    <a:pt x="1939" y="93"/>
                  </a:cubicBezTo>
                  <a:cubicBezTo>
                    <a:pt x="1959" y="91"/>
                    <a:pt x="1959" y="91"/>
                    <a:pt x="1959" y="91"/>
                  </a:cubicBezTo>
                  <a:cubicBezTo>
                    <a:pt x="1967" y="92"/>
                    <a:pt x="1951" y="94"/>
                    <a:pt x="1937" y="94"/>
                  </a:cubicBezTo>
                  <a:cubicBezTo>
                    <a:pt x="1956" y="99"/>
                    <a:pt x="1953" y="92"/>
                    <a:pt x="1994" y="94"/>
                  </a:cubicBezTo>
                  <a:cubicBezTo>
                    <a:pt x="1975" y="96"/>
                    <a:pt x="1975" y="96"/>
                    <a:pt x="1975" y="96"/>
                  </a:cubicBezTo>
                  <a:cubicBezTo>
                    <a:pt x="1987" y="98"/>
                    <a:pt x="2002" y="97"/>
                    <a:pt x="2024" y="98"/>
                  </a:cubicBezTo>
                  <a:cubicBezTo>
                    <a:pt x="2019" y="97"/>
                    <a:pt x="1981" y="95"/>
                    <a:pt x="2002" y="93"/>
                  </a:cubicBezTo>
                  <a:cubicBezTo>
                    <a:pt x="2009" y="93"/>
                    <a:pt x="2017" y="93"/>
                    <a:pt x="2029" y="91"/>
                  </a:cubicBezTo>
                  <a:cubicBezTo>
                    <a:pt x="2029" y="93"/>
                    <a:pt x="2040" y="92"/>
                    <a:pt x="2055" y="92"/>
                  </a:cubicBezTo>
                  <a:cubicBezTo>
                    <a:pt x="2054" y="95"/>
                    <a:pt x="2054" y="95"/>
                    <a:pt x="2054" y="95"/>
                  </a:cubicBezTo>
                  <a:cubicBezTo>
                    <a:pt x="2069" y="93"/>
                    <a:pt x="2068" y="92"/>
                    <a:pt x="2077" y="91"/>
                  </a:cubicBezTo>
                  <a:cubicBezTo>
                    <a:pt x="2094" y="90"/>
                    <a:pt x="2098" y="92"/>
                    <a:pt x="2102" y="94"/>
                  </a:cubicBezTo>
                  <a:cubicBezTo>
                    <a:pt x="2130" y="93"/>
                    <a:pt x="2083" y="91"/>
                    <a:pt x="2116" y="90"/>
                  </a:cubicBezTo>
                  <a:cubicBezTo>
                    <a:pt x="2139" y="90"/>
                    <a:pt x="2155" y="89"/>
                    <a:pt x="2183" y="86"/>
                  </a:cubicBezTo>
                  <a:cubicBezTo>
                    <a:pt x="2199" y="87"/>
                    <a:pt x="2180" y="88"/>
                    <a:pt x="2186" y="88"/>
                  </a:cubicBezTo>
                  <a:cubicBezTo>
                    <a:pt x="2200" y="86"/>
                    <a:pt x="2200" y="86"/>
                    <a:pt x="2200" y="86"/>
                  </a:cubicBezTo>
                  <a:cubicBezTo>
                    <a:pt x="2204" y="86"/>
                    <a:pt x="2202" y="87"/>
                    <a:pt x="2202" y="87"/>
                  </a:cubicBezTo>
                  <a:cubicBezTo>
                    <a:pt x="2214" y="86"/>
                    <a:pt x="2203" y="84"/>
                    <a:pt x="2222" y="83"/>
                  </a:cubicBezTo>
                  <a:cubicBezTo>
                    <a:pt x="2227" y="80"/>
                    <a:pt x="2261" y="86"/>
                    <a:pt x="2284" y="82"/>
                  </a:cubicBezTo>
                  <a:cubicBezTo>
                    <a:pt x="2290" y="83"/>
                    <a:pt x="2281" y="84"/>
                    <a:pt x="2283" y="85"/>
                  </a:cubicBezTo>
                  <a:cubicBezTo>
                    <a:pt x="2315" y="82"/>
                    <a:pt x="2311" y="82"/>
                    <a:pt x="2337" y="79"/>
                  </a:cubicBezTo>
                  <a:cubicBezTo>
                    <a:pt x="2360" y="80"/>
                    <a:pt x="2360" y="80"/>
                    <a:pt x="2360" y="80"/>
                  </a:cubicBezTo>
                  <a:cubicBezTo>
                    <a:pt x="2343" y="78"/>
                    <a:pt x="2364" y="76"/>
                    <a:pt x="2383" y="73"/>
                  </a:cubicBezTo>
                  <a:cubicBezTo>
                    <a:pt x="2377" y="72"/>
                    <a:pt x="2372" y="72"/>
                    <a:pt x="2369" y="71"/>
                  </a:cubicBezTo>
                  <a:cubicBezTo>
                    <a:pt x="2398" y="69"/>
                    <a:pt x="2398" y="69"/>
                    <a:pt x="2398" y="69"/>
                  </a:cubicBezTo>
                  <a:cubicBezTo>
                    <a:pt x="2402" y="70"/>
                    <a:pt x="2399" y="71"/>
                    <a:pt x="2394" y="72"/>
                  </a:cubicBezTo>
                  <a:cubicBezTo>
                    <a:pt x="2396" y="71"/>
                    <a:pt x="2398" y="71"/>
                    <a:pt x="2399" y="71"/>
                  </a:cubicBezTo>
                  <a:cubicBezTo>
                    <a:pt x="2410" y="72"/>
                    <a:pt x="2404" y="73"/>
                    <a:pt x="2397" y="75"/>
                  </a:cubicBezTo>
                  <a:cubicBezTo>
                    <a:pt x="2393" y="74"/>
                    <a:pt x="2390" y="74"/>
                    <a:pt x="2386" y="74"/>
                  </a:cubicBezTo>
                  <a:cubicBezTo>
                    <a:pt x="2379" y="75"/>
                    <a:pt x="2372" y="77"/>
                    <a:pt x="2374" y="79"/>
                  </a:cubicBezTo>
                  <a:cubicBezTo>
                    <a:pt x="2376" y="78"/>
                    <a:pt x="2379" y="78"/>
                    <a:pt x="2383" y="78"/>
                  </a:cubicBezTo>
                  <a:cubicBezTo>
                    <a:pt x="2382" y="78"/>
                    <a:pt x="2380" y="79"/>
                    <a:pt x="2381" y="79"/>
                  </a:cubicBezTo>
                  <a:cubicBezTo>
                    <a:pt x="2382" y="79"/>
                    <a:pt x="2385" y="78"/>
                    <a:pt x="2390" y="78"/>
                  </a:cubicBezTo>
                  <a:cubicBezTo>
                    <a:pt x="2397" y="80"/>
                    <a:pt x="2397" y="80"/>
                    <a:pt x="2397" y="80"/>
                  </a:cubicBezTo>
                  <a:cubicBezTo>
                    <a:pt x="2399" y="79"/>
                    <a:pt x="2399" y="79"/>
                    <a:pt x="2399" y="79"/>
                  </a:cubicBezTo>
                  <a:cubicBezTo>
                    <a:pt x="2437" y="80"/>
                    <a:pt x="2437" y="80"/>
                    <a:pt x="2437" y="80"/>
                  </a:cubicBezTo>
                  <a:cubicBezTo>
                    <a:pt x="2465" y="76"/>
                    <a:pt x="2489" y="71"/>
                    <a:pt x="2533" y="69"/>
                  </a:cubicBezTo>
                  <a:cubicBezTo>
                    <a:pt x="2522" y="71"/>
                    <a:pt x="2531" y="72"/>
                    <a:pt x="2530" y="75"/>
                  </a:cubicBezTo>
                  <a:cubicBezTo>
                    <a:pt x="2518" y="72"/>
                    <a:pt x="2496" y="77"/>
                    <a:pt x="2473" y="77"/>
                  </a:cubicBezTo>
                  <a:cubicBezTo>
                    <a:pt x="2485" y="77"/>
                    <a:pt x="2483" y="78"/>
                    <a:pt x="2480" y="79"/>
                  </a:cubicBezTo>
                  <a:cubicBezTo>
                    <a:pt x="2520" y="75"/>
                    <a:pt x="2520" y="75"/>
                    <a:pt x="2520" y="75"/>
                  </a:cubicBezTo>
                  <a:cubicBezTo>
                    <a:pt x="2519" y="77"/>
                    <a:pt x="2529" y="76"/>
                    <a:pt x="2539" y="77"/>
                  </a:cubicBezTo>
                  <a:cubicBezTo>
                    <a:pt x="2531" y="73"/>
                    <a:pt x="2570" y="73"/>
                    <a:pt x="2586" y="72"/>
                  </a:cubicBezTo>
                  <a:cubicBezTo>
                    <a:pt x="2587" y="73"/>
                    <a:pt x="2583" y="74"/>
                    <a:pt x="2563" y="75"/>
                  </a:cubicBezTo>
                  <a:cubicBezTo>
                    <a:pt x="2585" y="77"/>
                    <a:pt x="2592" y="69"/>
                    <a:pt x="2614" y="71"/>
                  </a:cubicBezTo>
                  <a:cubicBezTo>
                    <a:pt x="2609" y="71"/>
                    <a:pt x="2606" y="71"/>
                    <a:pt x="2604" y="72"/>
                  </a:cubicBezTo>
                  <a:cubicBezTo>
                    <a:pt x="2616" y="70"/>
                    <a:pt x="2644" y="71"/>
                    <a:pt x="2637" y="72"/>
                  </a:cubicBezTo>
                  <a:cubicBezTo>
                    <a:pt x="2632" y="72"/>
                    <a:pt x="2632" y="72"/>
                    <a:pt x="2632" y="72"/>
                  </a:cubicBezTo>
                  <a:cubicBezTo>
                    <a:pt x="2665" y="72"/>
                    <a:pt x="2732" y="69"/>
                    <a:pt x="2737" y="66"/>
                  </a:cubicBezTo>
                  <a:cubicBezTo>
                    <a:pt x="2737" y="66"/>
                    <a:pt x="2732" y="70"/>
                    <a:pt x="2730" y="71"/>
                  </a:cubicBezTo>
                  <a:cubicBezTo>
                    <a:pt x="2789" y="57"/>
                    <a:pt x="2789" y="57"/>
                    <a:pt x="2789" y="57"/>
                  </a:cubicBezTo>
                  <a:cubicBezTo>
                    <a:pt x="2783" y="61"/>
                    <a:pt x="2803" y="67"/>
                    <a:pt x="2776" y="69"/>
                  </a:cubicBezTo>
                  <a:cubicBezTo>
                    <a:pt x="2784" y="70"/>
                    <a:pt x="2794" y="70"/>
                    <a:pt x="2810" y="68"/>
                  </a:cubicBezTo>
                  <a:cubicBezTo>
                    <a:pt x="2805" y="68"/>
                    <a:pt x="2797" y="64"/>
                    <a:pt x="2804" y="64"/>
                  </a:cubicBezTo>
                  <a:cubicBezTo>
                    <a:pt x="2824" y="67"/>
                    <a:pt x="2818" y="65"/>
                    <a:pt x="2843" y="67"/>
                  </a:cubicBezTo>
                  <a:cubicBezTo>
                    <a:pt x="2835" y="67"/>
                    <a:pt x="2843" y="62"/>
                    <a:pt x="2856" y="62"/>
                  </a:cubicBezTo>
                  <a:cubicBezTo>
                    <a:pt x="2854" y="63"/>
                    <a:pt x="2857" y="66"/>
                    <a:pt x="2852" y="67"/>
                  </a:cubicBezTo>
                  <a:cubicBezTo>
                    <a:pt x="2882" y="62"/>
                    <a:pt x="2882" y="62"/>
                    <a:pt x="2882" y="62"/>
                  </a:cubicBezTo>
                  <a:cubicBezTo>
                    <a:pt x="2877" y="63"/>
                    <a:pt x="2883" y="66"/>
                    <a:pt x="2889" y="67"/>
                  </a:cubicBezTo>
                  <a:cubicBezTo>
                    <a:pt x="2886" y="66"/>
                    <a:pt x="2917" y="66"/>
                    <a:pt x="2925" y="65"/>
                  </a:cubicBezTo>
                  <a:cubicBezTo>
                    <a:pt x="2912" y="64"/>
                    <a:pt x="2912" y="64"/>
                    <a:pt x="2912" y="64"/>
                  </a:cubicBezTo>
                  <a:cubicBezTo>
                    <a:pt x="2947" y="64"/>
                    <a:pt x="2946" y="57"/>
                    <a:pt x="2981" y="56"/>
                  </a:cubicBezTo>
                  <a:cubicBezTo>
                    <a:pt x="2977" y="57"/>
                    <a:pt x="2971" y="62"/>
                    <a:pt x="2989" y="62"/>
                  </a:cubicBezTo>
                  <a:cubicBezTo>
                    <a:pt x="2997" y="60"/>
                    <a:pt x="3025" y="50"/>
                    <a:pt x="3056" y="48"/>
                  </a:cubicBezTo>
                  <a:cubicBezTo>
                    <a:pt x="3062" y="49"/>
                    <a:pt x="3062" y="49"/>
                    <a:pt x="3062" y="49"/>
                  </a:cubicBezTo>
                  <a:cubicBezTo>
                    <a:pt x="3086" y="47"/>
                    <a:pt x="3086" y="47"/>
                    <a:pt x="3086" y="47"/>
                  </a:cubicBezTo>
                  <a:cubicBezTo>
                    <a:pt x="3071" y="50"/>
                    <a:pt x="3029" y="59"/>
                    <a:pt x="3007" y="62"/>
                  </a:cubicBezTo>
                  <a:cubicBezTo>
                    <a:pt x="3020" y="63"/>
                    <a:pt x="3011" y="64"/>
                    <a:pt x="3030" y="63"/>
                  </a:cubicBezTo>
                  <a:cubicBezTo>
                    <a:pt x="3037" y="64"/>
                    <a:pt x="3020" y="65"/>
                    <a:pt x="3014" y="66"/>
                  </a:cubicBezTo>
                  <a:cubicBezTo>
                    <a:pt x="3060" y="65"/>
                    <a:pt x="3060" y="65"/>
                    <a:pt x="3060" y="65"/>
                  </a:cubicBezTo>
                  <a:cubicBezTo>
                    <a:pt x="3058" y="62"/>
                    <a:pt x="3095" y="61"/>
                    <a:pt x="3093" y="59"/>
                  </a:cubicBezTo>
                  <a:cubicBezTo>
                    <a:pt x="3043" y="63"/>
                    <a:pt x="3043" y="63"/>
                    <a:pt x="3043" y="63"/>
                  </a:cubicBezTo>
                  <a:cubicBezTo>
                    <a:pt x="3041" y="61"/>
                    <a:pt x="3072" y="55"/>
                    <a:pt x="3105" y="54"/>
                  </a:cubicBezTo>
                  <a:cubicBezTo>
                    <a:pt x="3113" y="55"/>
                    <a:pt x="3099" y="59"/>
                    <a:pt x="3099" y="60"/>
                  </a:cubicBezTo>
                  <a:cubicBezTo>
                    <a:pt x="3104" y="59"/>
                    <a:pt x="3130" y="58"/>
                    <a:pt x="3133" y="58"/>
                  </a:cubicBezTo>
                  <a:cubicBezTo>
                    <a:pt x="3120" y="60"/>
                    <a:pt x="3120" y="60"/>
                    <a:pt x="3120" y="60"/>
                  </a:cubicBezTo>
                  <a:cubicBezTo>
                    <a:pt x="3138" y="61"/>
                    <a:pt x="3149" y="56"/>
                    <a:pt x="3171" y="58"/>
                  </a:cubicBezTo>
                  <a:cubicBezTo>
                    <a:pt x="3179" y="58"/>
                    <a:pt x="3194" y="60"/>
                    <a:pt x="3195" y="59"/>
                  </a:cubicBezTo>
                  <a:cubicBezTo>
                    <a:pt x="3183" y="56"/>
                    <a:pt x="3180" y="47"/>
                    <a:pt x="3188" y="44"/>
                  </a:cubicBezTo>
                  <a:cubicBezTo>
                    <a:pt x="3191" y="44"/>
                    <a:pt x="3228" y="46"/>
                    <a:pt x="3236" y="47"/>
                  </a:cubicBezTo>
                  <a:cubicBezTo>
                    <a:pt x="3249" y="49"/>
                    <a:pt x="3218" y="53"/>
                    <a:pt x="3229" y="55"/>
                  </a:cubicBezTo>
                  <a:cubicBezTo>
                    <a:pt x="3229" y="54"/>
                    <a:pt x="3236" y="53"/>
                    <a:pt x="3239" y="53"/>
                  </a:cubicBezTo>
                  <a:cubicBezTo>
                    <a:pt x="3247" y="53"/>
                    <a:pt x="3235" y="55"/>
                    <a:pt x="3253" y="54"/>
                  </a:cubicBezTo>
                  <a:cubicBezTo>
                    <a:pt x="3256" y="52"/>
                    <a:pt x="3288" y="54"/>
                    <a:pt x="3261" y="52"/>
                  </a:cubicBezTo>
                  <a:cubicBezTo>
                    <a:pt x="3278" y="51"/>
                    <a:pt x="3279" y="52"/>
                    <a:pt x="3299" y="51"/>
                  </a:cubicBezTo>
                  <a:cubicBezTo>
                    <a:pt x="3292" y="50"/>
                    <a:pt x="3316" y="45"/>
                    <a:pt x="3333" y="44"/>
                  </a:cubicBezTo>
                  <a:cubicBezTo>
                    <a:pt x="3332" y="44"/>
                    <a:pt x="3336" y="45"/>
                    <a:pt x="3338" y="45"/>
                  </a:cubicBezTo>
                  <a:cubicBezTo>
                    <a:pt x="3372" y="45"/>
                    <a:pt x="3391" y="45"/>
                    <a:pt x="3423" y="44"/>
                  </a:cubicBezTo>
                  <a:cubicBezTo>
                    <a:pt x="3426" y="45"/>
                    <a:pt x="3442" y="45"/>
                    <a:pt x="3435" y="47"/>
                  </a:cubicBezTo>
                  <a:cubicBezTo>
                    <a:pt x="3440" y="46"/>
                    <a:pt x="3444" y="45"/>
                    <a:pt x="3454" y="45"/>
                  </a:cubicBezTo>
                  <a:cubicBezTo>
                    <a:pt x="3473" y="47"/>
                    <a:pt x="3432" y="46"/>
                    <a:pt x="3446" y="48"/>
                  </a:cubicBezTo>
                  <a:cubicBezTo>
                    <a:pt x="3448" y="47"/>
                    <a:pt x="3472" y="45"/>
                    <a:pt x="3486" y="44"/>
                  </a:cubicBezTo>
                  <a:cubicBezTo>
                    <a:pt x="3482" y="41"/>
                    <a:pt x="3453" y="44"/>
                    <a:pt x="3439" y="46"/>
                  </a:cubicBezTo>
                  <a:cubicBezTo>
                    <a:pt x="3439" y="42"/>
                    <a:pt x="3464" y="38"/>
                    <a:pt x="3497" y="36"/>
                  </a:cubicBezTo>
                  <a:cubicBezTo>
                    <a:pt x="3524" y="34"/>
                    <a:pt x="3509" y="37"/>
                    <a:pt x="3514" y="37"/>
                  </a:cubicBezTo>
                  <a:cubicBezTo>
                    <a:pt x="3564" y="36"/>
                    <a:pt x="3556" y="30"/>
                    <a:pt x="3598" y="31"/>
                  </a:cubicBezTo>
                  <a:cubicBezTo>
                    <a:pt x="3615" y="33"/>
                    <a:pt x="3599" y="35"/>
                    <a:pt x="3603" y="37"/>
                  </a:cubicBezTo>
                  <a:cubicBezTo>
                    <a:pt x="3581" y="38"/>
                    <a:pt x="3569" y="36"/>
                    <a:pt x="3554" y="37"/>
                  </a:cubicBezTo>
                  <a:cubicBezTo>
                    <a:pt x="3573" y="37"/>
                    <a:pt x="3573" y="37"/>
                    <a:pt x="3573" y="37"/>
                  </a:cubicBezTo>
                  <a:cubicBezTo>
                    <a:pt x="3566" y="38"/>
                    <a:pt x="3551" y="39"/>
                    <a:pt x="3543" y="39"/>
                  </a:cubicBezTo>
                  <a:cubicBezTo>
                    <a:pt x="3557" y="40"/>
                    <a:pt x="3628" y="37"/>
                    <a:pt x="3667" y="37"/>
                  </a:cubicBezTo>
                  <a:cubicBezTo>
                    <a:pt x="3674" y="36"/>
                    <a:pt x="3686" y="35"/>
                    <a:pt x="3680" y="35"/>
                  </a:cubicBezTo>
                  <a:cubicBezTo>
                    <a:pt x="3668" y="35"/>
                    <a:pt x="3668" y="35"/>
                    <a:pt x="3668" y="35"/>
                  </a:cubicBezTo>
                  <a:cubicBezTo>
                    <a:pt x="3656" y="34"/>
                    <a:pt x="3691" y="32"/>
                    <a:pt x="3675" y="32"/>
                  </a:cubicBezTo>
                  <a:cubicBezTo>
                    <a:pt x="3692" y="30"/>
                    <a:pt x="3710" y="28"/>
                    <a:pt x="3733" y="28"/>
                  </a:cubicBezTo>
                  <a:cubicBezTo>
                    <a:pt x="3738" y="30"/>
                    <a:pt x="3738" y="30"/>
                    <a:pt x="3738" y="30"/>
                  </a:cubicBezTo>
                  <a:cubicBezTo>
                    <a:pt x="3737" y="30"/>
                    <a:pt x="3722" y="29"/>
                    <a:pt x="3716" y="30"/>
                  </a:cubicBezTo>
                  <a:cubicBezTo>
                    <a:pt x="3726" y="29"/>
                    <a:pt x="3752" y="32"/>
                    <a:pt x="3762" y="29"/>
                  </a:cubicBezTo>
                  <a:cubicBezTo>
                    <a:pt x="3746" y="28"/>
                    <a:pt x="3746" y="28"/>
                    <a:pt x="3746" y="28"/>
                  </a:cubicBezTo>
                  <a:cubicBezTo>
                    <a:pt x="3762" y="26"/>
                    <a:pt x="3783" y="23"/>
                    <a:pt x="3803" y="23"/>
                  </a:cubicBezTo>
                  <a:close/>
                  <a:moveTo>
                    <a:pt x="948" y="107"/>
                  </a:moveTo>
                  <a:cubicBezTo>
                    <a:pt x="953" y="107"/>
                    <a:pt x="953" y="107"/>
                    <a:pt x="953" y="107"/>
                  </a:cubicBezTo>
                  <a:cubicBezTo>
                    <a:pt x="942" y="108"/>
                    <a:pt x="945" y="107"/>
                    <a:pt x="948" y="107"/>
                  </a:cubicBezTo>
                  <a:close/>
                  <a:moveTo>
                    <a:pt x="1982" y="94"/>
                  </a:moveTo>
                  <a:cubicBezTo>
                    <a:pt x="1988" y="91"/>
                    <a:pt x="1993" y="92"/>
                    <a:pt x="2002" y="93"/>
                  </a:cubicBezTo>
                  <a:cubicBezTo>
                    <a:pt x="1997" y="93"/>
                    <a:pt x="1986" y="95"/>
                    <a:pt x="1982" y="94"/>
                  </a:cubicBezTo>
                  <a:close/>
                  <a:moveTo>
                    <a:pt x="2407" y="76"/>
                  </a:moveTo>
                  <a:cubicBezTo>
                    <a:pt x="2412" y="75"/>
                    <a:pt x="2417" y="75"/>
                    <a:pt x="2424" y="76"/>
                  </a:cubicBezTo>
                  <a:cubicBezTo>
                    <a:pt x="2420" y="76"/>
                    <a:pt x="2414" y="76"/>
                    <a:pt x="2407" y="76"/>
                  </a:cubicBezTo>
                  <a:close/>
                  <a:moveTo>
                    <a:pt x="2845" y="55"/>
                  </a:moveTo>
                  <a:cubicBezTo>
                    <a:pt x="2845" y="55"/>
                    <a:pt x="2843" y="55"/>
                    <a:pt x="2847" y="54"/>
                  </a:cubicBezTo>
                  <a:cubicBezTo>
                    <a:pt x="2846" y="55"/>
                    <a:pt x="2846" y="55"/>
                    <a:pt x="2845" y="55"/>
                  </a:cubicBezTo>
                  <a:close/>
                  <a:moveTo>
                    <a:pt x="3599" y="28"/>
                  </a:moveTo>
                  <a:cubicBezTo>
                    <a:pt x="3586" y="28"/>
                    <a:pt x="3591" y="28"/>
                    <a:pt x="3599" y="28"/>
                  </a:cubicBezTo>
                  <a:cubicBezTo>
                    <a:pt x="3599" y="28"/>
                    <a:pt x="3599" y="28"/>
                    <a:pt x="3599" y="28"/>
                  </a:cubicBezTo>
                  <a:close/>
                  <a:moveTo>
                    <a:pt x="2376" y="80"/>
                  </a:moveTo>
                  <a:cubicBezTo>
                    <a:pt x="2375" y="79"/>
                    <a:pt x="2374" y="79"/>
                    <a:pt x="2374" y="79"/>
                  </a:cubicBezTo>
                  <a:cubicBezTo>
                    <a:pt x="2372" y="79"/>
                    <a:pt x="2372" y="80"/>
                    <a:pt x="2376" y="80"/>
                  </a:cubicBezTo>
                  <a:close/>
                  <a:moveTo>
                    <a:pt x="1552" y="108"/>
                  </a:moveTo>
                  <a:cubicBezTo>
                    <a:pt x="1551" y="108"/>
                    <a:pt x="1551" y="108"/>
                    <a:pt x="1551" y="108"/>
                  </a:cubicBezTo>
                  <a:cubicBezTo>
                    <a:pt x="1550" y="108"/>
                    <a:pt x="1550" y="108"/>
                    <a:pt x="1550" y="108"/>
                  </a:cubicBezTo>
                  <a:lnTo>
                    <a:pt x="1552" y="108"/>
                  </a:lnTo>
                  <a:close/>
                  <a:moveTo>
                    <a:pt x="3239" y="56"/>
                  </a:moveTo>
                  <a:cubicBezTo>
                    <a:pt x="3233" y="56"/>
                    <a:pt x="3231" y="55"/>
                    <a:pt x="3229" y="55"/>
                  </a:cubicBezTo>
                  <a:cubicBezTo>
                    <a:pt x="3228" y="56"/>
                    <a:pt x="3231" y="56"/>
                    <a:pt x="3239" y="56"/>
                  </a:cubicBezTo>
                  <a:close/>
                  <a:moveTo>
                    <a:pt x="3754" y="22"/>
                  </a:moveTo>
                  <a:cubicBezTo>
                    <a:pt x="3754" y="22"/>
                    <a:pt x="3752" y="22"/>
                    <a:pt x="3754" y="21"/>
                  </a:cubicBezTo>
                  <a:cubicBezTo>
                    <a:pt x="3740" y="22"/>
                    <a:pt x="3740" y="22"/>
                    <a:pt x="3740" y="22"/>
                  </a:cubicBezTo>
                  <a:cubicBezTo>
                    <a:pt x="3748" y="22"/>
                    <a:pt x="3751" y="22"/>
                    <a:pt x="3754" y="22"/>
                  </a:cubicBezTo>
                  <a:close/>
                  <a:moveTo>
                    <a:pt x="3754" y="21"/>
                  </a:moveTo>
                  <a:cubicBezTo>
                    <a:pt x="3756" y="21"/>
                    <a:pt x="3756" y="21"/>
                    <a:pt x="3756" y="21"/>
                  </a:cubicBezTo>
                  <a:cubicBezTo>
                    <a:pt x="3755" y="21"/>
                    <a:pt x="3755" y="21"/>
                    <a:pt x="3754" y="21"/>
                  </a:cubicBezTo>
                  <a:close/>
                  <a:moveTo>
                    <a:pt x="3895" y="29"/>
                  </a:moveTo>
                  <a:cubicBezTo>
                    <a:pt x="3897" y="29"/>
                    <a:pt x="3900" y="29"/>
                    <a:pt x="3902" y="29"/>
                  </a:cubicBezTo>
                  <a:cubicBezTo>
                    <a:pt x="3901" y="28"/>
                    <a:pt x="3901" y="28"/>
                    <a:pt x="3901" y="28"/>
                  </a:cubicBezTo>
                  <a:cubicBezTo>
                    <a:pt x="3891" y="28"/>
                    <a:pt x="3885" y="29"/>
                    <a:pt x="3895" y="29"/>
                  </a:cubicBezTo>
                  <a:close/>
                  <a:moveTo>
                    <a:pt x="3771" y="27"/>
                  </a:moveTo>
                  <a:cubicBezTo>
                    <a:pt x="3772" y="29"/>
                    <a:pt x="3782" y="28"/>
                    <a:pt x="3793" y="27"/>
                  </a:cubicBezTo>
                  <a:cubicBezTo>
                    <a:pt x="3793" y="27"/>
                    <a:pt x="3792" y="27"/>
                    <a:pt x="3791" y="27"/>
                  </a:cubicBezTo>
                  <a:cubicBezTo>
                    <a:pt x="3795" y="25"/>
                    <a:pt x="3783" y="26"/>
                    <a:pt x="3771" y="27"/>
                  </a:cubicBezTo>
                  <a:close/>
                  <a:moveTo>
                    <a:pt x="3796" y="27"/>
                  </a:moveTo>
                  <a:cubicBezTo>
                    <a:pt x="3799" y="27"/>
                    <a:pt x="3803" y="27"/>
                    <a:pt x="3806" y="27"/>
                  </a:cubicBezTo>
                  <a:cubicBezTo>
                    <a:pt x="3808" y="26"/>
                    <a:pt x="3802" y="27"/>
                    <a:pt x="3796" y="27"/>
                  </a:cubicBezTo>
                  <a:close/>
                  <a:moveTo>
                    <a:pt x="3656" y="26"/>
                  </a:moveTo>
                  <a:cubicBezTo>
                    <a:pt x="3661" y="27"/>
                    <a:pt x="3659" y="24"/>
                    <a:pt x="3662" y="25"/>
                  </a:cubicBezTo>
                  <a:cubicBezTo>
                    <a:pt x="3668" y="23"/>
                    <a:pt x="3627" y="28"/>
                    <a:pt x="3656" y="26"/>
                  </a:cubicBezTo>
                  <a:close/>
                  <a:moveTo>
                    <a:pt x="3770" y="32"/>
                  </a:moveTo>
                  <a:cubicBezTo>
                    <a:pt x="3780" y="32"/>
                    <a:pt x="3780" y="32"/>
                    <a:pt x="3780" y="32"/>
                  </a:cubicBezTo>
                  <a:cubicBezTo>
                    <a:pt x="3776" y="30"/>
                    <a:pt x="3776" y="30"/>
                    <a:pt x="3776" y="30"/>
                  </a:cubicBezTo>
                  <a:lnTo>
                    <a:pt x="3770" y="32"/>
                  </a:lnTo>
                  <a:close/>
                  <a:moveTo>
                    <a:pt x="3692" y="33"/>
                  </a:moveTo>
                  <a:cubicBezTo>
                    <a:pt x="3710" y="33"/>
                    <a:pt x="3710" y="33"/>
                    <a:pt x="3710" y="33"/>
                  </a:cubicBezTo>
                  <a:cubicBezTo>
                    <a:pt x="3709" y="33"/>
                    <a:pt x="3712" y="33"/>
                    <a:pt x="3714" y="33"/>
                  </a:cubicBezTo>
                  <a:cubicBezTo>
                    <a:pt x="3703" y="33"/>
                    <a:pt x="3691" y="33"/>
                    <a:pt x="3692" y="33"/>
                  </a:cubicBezTo>
                  <a:close/>
                  <a:moveTo>
                    <a:pt x="3729" y="32"/>
                  </a:moveTo>
                  <a:cubicBezTo>
                    <a:pt x="3726" y="32"/>
                    <a:pt x="3719" y="32"/>
                    <a:pt x="3714" y="33"/>
                  </a:cubicBezTo>
                  <a:cubicBezTo>
                    <a:pt x="3720" y="33"/>
                    <a:pt x="3726" y="32"/>
                    <a:pt x="3729" y="32"/>
                  </a:cubicBezTo>
                  <a:close/>
                  <a:moveTo>
                    <a:pt x="3738" y="34"/>
                  </a:moveTo>
                  <a:cubicBezTo>
                    <a:pt x="3756" y="34"/>
                    <a:pt x="3756" y="34"/>
                    <a:pt x="3756" y="34"/>
                  </a:cubicBezTo>
                  <a:cubicBezTo>
                    <a:pt x="3750" y="33"/>
                    <a:pt x="3750" y="33"/>
                    <a:pt x="3750" y="33"/>
                  </a:cubicBezTo>
                  <a:lnTo>
                    <a:pt x="3738" y="34"/>
                  </a:lnTo>
                  <a:close/>
                  <a:moveTo>
                    <a:pt x="3500" y="39"/>
                  </a:moveTo>
                  <a:cubicBezTo>
                    <a:pt x="3480" y="40"/>
                    <a:pt x="3480" y="40"/>
                    <a:pt x="3480" y="40"/>
                  </a:cubicBezTo>
                  <a:cubicBezTo>
                    <a:pt x="3478" y="40"/>
                    <a:pt x="3484" y="41"/>
                    <a:pt x="3491" y="40"/>
                  </a:cubicBezTo>
                  <a:cubicBezTo>
                    <a:pt x="3496" y="40"/>
                    <a:pt x="3503" y="39"/>
                    <a:pt x="3500" y="39"/>
                  </a:cubicBezTo>
                  <a:close/>
                  <a:moveTo>
                    <a:pt x="3550" y="44"/>
                  </a:moveTo>
                  <a:cubicBezTo>
                    <a:pt x="3559" y="42"/>
                    <a:pt x="3559" y="42"/>
                    <a:pt x="3559" y="42"/>
                  </a:cubicBezTo>
                  <a:cubicBezTo>
                    <a:pt x="3554" y="42"/>
                    <a:pt x="3553" y="42"/>
                    <a:pt x="3550" y="41"/>
                  </a:cubicBezTo>
                  <a:lnTo>
                    <a:pt x="3550" y="44"/>
                  </a:lnTo>
                  <a:close/>
                  <a:moveTo>
                    <a:pt x="3499" y="47"/>
                  </a:moveTo>
                  <a:cubicBezTo>
                    <a:pt x="3500" y="46"/>
                    <a:pt x="3520" y="45"/>
                    <a:pt x="3502" y="45"/>
                  </a:cubicBezTo>
                  <a:cubicBezTo>
                    <a:pt x="3500" y="45"/>
                    <a:pt x="3474" y="47"/>
                    <a:pt x="3499" y="47"/>
                  </a:cubicBezTo>
                  <a:close/>
                  <a:moveTo>
                    <a:pt x="3208" y="50"/>
                  </a:moveTo>
                  <a:cubicBezTo>
                    <a:pt x="3213" y="50"/>
                    <a:pt x="3213" y="50"/>
                    <a:pt x="3213" y="50"/>
                  </a:cubicBezTo>
                  <a:cubicBezTo>
                    <a:pt x="3212" y="46"/>
                    <a:pt x="3212" y="46"/>
                    <a:pt x="3212" y="46"/>
                  </a:cubicBezTo>
                  <a:lnTo>
                    <a:pt x="3208" y="50"/>
                  </a:lnTo>
                  <a:close/>
                  <a:moveTo>
                    <a:pt x="2964" y="64"/>
                  </a:moveTo>
                  <a:cubicBezTo>
                    <a:pt x="2950" y="65"/>
                    <a:pt x="2943" y="65"/>
                    <a:pt x="2950" y="67"/>
                  </a:cubicBezTo>
                  <a:cubicBezTo>
                    <a:pt x="2973" y="67"/>
                    <a:pt x="2955" y="65"/>
                    <a:pt x="2976" y="65"/>
                  </a:cubicBezTo>
                  <a:cubicBezTo>
                    <a:pt x="2981" y="64"/>
                    <a:pt x="2959" y="65"/>
                    <a:pt x="2964" y="64"/>
                  </a:cubicBezTo>
                  <a:close/>
                  <a:moveTo>
                    <a:pt x="2964" y="64"/>
                  </a:moveTo>
                  <a:cubicBezTo>
                    <a:pt x="2967" y="63"/>
                    <a:pt x="2969" y="63"/>
                    <a:pt x="2971" y="63"/>
                  </a:cubicBezTo>
                  <a:cubicBezTo>
                    <a:pt x="2967" y="63"/>
                    <a:pt x="2965" y="63"/>
                    <a:pt x="2964" y="64"/>
                  </a:cubicBezTo>
                  <a:close/>
                  <a:moveTo>
                    <a:pt x="41" y="131"/>
                  </a:moveTo>
                  <a:cubicBezTo>
                    <a:pt x="26" y="130"/>
                    <a:pt x="26" y="130"/>
                    <a:pt x="26" y="130"/>
                  </a:cubicBezTo>
                  <a:cubicBezTo>
                    <a:pt x="36" y="131"/>
                    <a:pt x="36" y="131"/>
                    <a:pt x="36" y="131"/>
                  </a:cubicBezTo>
                  <a:lnTo>
                    <a:pt x="41" y="131"/>
                  </a:lnTo>
                  <a:close/>
                  <a:moveTo>
                    <a:pt x="0" y="135"/>
                  </a:moveTo>
                  <a:cubicBezTo>
                    <a:pt x="3" y="134"/>
                    <a:pt x="10" y="134"/>
                    <a:pt x="13" y="135"/>
                  </a:cubicBezTo>
                  <a:cubicBezTo>
                    <a:pt x="9" y="132"/>
                    <a:pt x="9" y="132"/>
                    <a:pt x="9" y="132"/>
                  </a:cubicBezTo>
                  <a:lnTo>
                    <a:pt x="0" y="135"/>
                  </a:lnTo>
                  <a:close/>
                  <a:moveTo>
                    <a:pt x="2032" y="95"/>
                  </a:moveTo>
                  <a:cubicBezTo>
                    <a:pt x="2043" y="97"/>
                    <a:pt x="2043" y="97"/>
                    <a:pt x="2043" y="97"/>
                  </a:cubicBezTo>
                  <a:cubicBezTo>
                    <a:pt x="2044" y="96"/>
                    <a:pt x="2044" y="96"/>
                    <a:pt x="2044" y="96"/>
                  </a:cubicBezTo>
                  <a:cubicBezTo>
                    <a:pt x="2042" y="95"/>
                    <a:pt x="2039" y="95"/>
                    <a:pt x="2032" y="95"/>
                  </a:cubicBezTo>
                  <a:close/>
                  <a:moveTo>
                    <a:pt x="1842" y="100"/>
                  </a:moveTo>
                  <a:cubicBezTo>
                    <a:pt x="1845" y="100"/>
                    <a:pt x="1845" y="100"/>
                    <a:pt x="1845" y="100"/>
                  </a:cubicBezTo>
                  <a:cubicBezTo>
                    <a:pt x="1839" y="98"/>
                    <a:pt x="1839" y="98"/>
                    <a:pt x="1839" y="98"/>
                  </a:cubicBezTo>
                  <a:lnTo>
                    <a:pt x="1842" y="100"/>
                  </a:lnTo>
                  <a:close/>
                  <a:moveTo>
                    <a:pt x="1673" y="108"/>
                  </a:moveTo>
                  <a:cubicBezTo>
                    <a:pt x="1678" y="108"/>
                    <a:pt x="1684" y="108"/>
                    <a:pt x="1690" y="108"/>
                  </a:cubicBezTo>
                  <a:cubicBezTo>
                    <a:pt x="1678" y="108"/>
                    <a:pt x="1671" y="106"/>
                    <a:pt x="1673" y="108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2AC8BC69-2D93-4118-AE75-14B8A68DBB7A}"/>
              </a:ext>
            </a:extLst>
          </p:cNvPr>
          <p:cNvGrpSpPr/>
          <p:nvPr userDrawn="1"/>
        </p:nvGrpSpPr>
        <p:grpSpPr>
          <a:xfrm flipH="1" flipV="1">
            <a:off x="-3175" y="6476999"/>
            <a:ext cx="12198350" cy="381000"/>
            <a:chOff x="-3175" y="0"/>
            <a:chExt cx="12198350" cy="434977"/>
          </a:xfrm>
        </p:grpSpPr>
        <p:sp>
          <p:nvSpPr>
            <p:cNvPr id="23" name="Right Triangle 22">
              <a:extLst>
                <a:ext uri="{FF2B5EF4-FFF2-40B4-BE49-F238E27FC236}">
                  <a16:creationId xmlns:a16="http://schemas.microsoft.com/office/drawing/2014/main" id="{39AECB2F-6744-4392-BB99-5307343EFF34}"/>
                </a:ext>
              </a:extLst>
            </p:cNvPr>
            <p:cNvSpPr/>
            <p:nvPr userDrawn="1"/>
          </p:nvSpPr>
          <p:spPr>
            <a:xfrm flipV="1">
              <a:off x="0" y="0"/>
              <a:ext cx="12192000" cy="352424"/>
            </a:xfrm>
            <a:prstGeom prst="rt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Freeform 10">
              <a:extLst>
                <a:ext uri="{FF2B5EF4-FFF2-40B4-BE49-F238E27FC236}">
                  <a16:creationId xmlns:a16="http://schemas.microsoft.com/office/drawing/2014/main" id="{C9598311-CC85-4564-95CD-3EA3C6D9D39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-3175" y="20639"/>
              <a:ext cx="12198350" cy="414338"/>
            </a:xfrm>
            <a:custGeom>
              <a:avLst/>
              <a:gdLst>
                <a:gd name="T0" fmla="*/ 4332 w 4484"/>
                <a:gd name="T1" fmla="*/ 9 h 149"/>
                <a:gd name="T2" fmla="*/ 4175 w 4484"/>
                <a:gd name="T3" fmla="*/ 7 h 149"/>
                <a:gd name="T4" fmla="*/ 4261 w 4484"/>
                <a:gd name="T5" fmla="*/ 15 h 149"/>
                <a:gd name="T6" fmla="*/ 4156 w 4484"/>
                <a:gd name="T7" fmla="*/ 15 h 149"/>
                <a:gd name="T8" fmla="*/ 3984 w 4484"/>
                <a:gd name="T9" fmla="*/ 14 h 149"/>
                <a:gd name="T10" fmla="*/ 4041 w 4484"/>
                <a:gd name="T11" fmla="*/ 15 h 149"/>
                <a:gd name="T12" fmla="*/ 4048 w 4484"/>
                <a:gd name="T13" fmla="*/ 17 h 149"/>
                <a:gd name="T14" fmla="*/ 3859 w 4484"/>
                <a:gd name="T15" fmla="*/ 21 h 149"/>
                <a:gd name="T16" fmla="*/ 4000 w 4484"/>
                <a:gd name="T17" fmla="*/ 16 h 149"/>
                <a:gd name="T18" fmla="*/ 3832 w 4484"/>
                <a:gd name="T19" fmla="*/ 31 h 149"/>
                <a:gd name="T20" fmla="*/ 3929 w 4484"/>
                <a:gd name="T21" fmla="*/ 18 h 149"/>
                <a:gd name="T22" fmla="*/ 3916 w 4484"/>
                <a:gd name="T23" fmla="*/ 24 h 149"/>
                <a:gd name="T24" fmla="*/ 4060 w 4484"/>
                <a:gd name="T25" fmla="*/ 19 h 149"/>
                <a:gd name="T26" fmla="*/ 3974 w 4484"/>
                <a:gd name="T27" fmla="*/ 23 h 149"/>
                <a:gd name="T28" fmla="*/ 1853 w 4484"/>
                <a:gd name="T29" fmla="*/ 98 h 149"/>
                <a:gd name="T30" fmla="*/ 2394 w 4484"/>
                <a:gd name="T31" fmla="*/ 72 h 149"/>
                <a:gd name="T32" fmla="*/ 1882 w 4484"/>
                <a:gd name="T33" fmla="*/ 78 h 149"/>
                <a:gd name="T34" fmla="*/ 109 w 4484"/>
                <a:gd name="T35" fmla="*/ 131 h 149"/>
                <a:gd name="T36" fmla="*/ 3681 w 4484"/>
                <a:gd name="T37" fmla="*/ 25 h 149"/>
                <a:gd name="T38" fmla="*/ 1027 w 4484"/>
                <a:gd name="T39" fmla="*/ 117 h 149"/>
                <a:gd name="T40" fmla="*/ 3803 w 4484"/>
                <a:gd name="T41" fmla="*/ 23 h 149"/>
                <a:gd name="T42" fmla="*/ 3654 w 4484"/>
                <a:gd name="T43" fmla="*/ 28 h 149"/>
                <a:gd name="T44" fmla="*/ 3321 w 4484"/>
                <a:gd name="T45" fmla="*/ 35 h 149"/>
                <a:gd name="T46" fmla="*/ 2967 w 4484"/>
                <a:gd name="T47" fmla="*/ 46 h 149"/>
                <a:gd name="T48" fmla="*/ 2791 w 4484"/>
                <a:gd name="T49" fmla="*/ 57 h 149"/>
                <a:gd name="T50" fmla="*/ 2439 w 4484"/>
                <a:gd name="T51" fmla="*/ 60 h 149"/>
                <a:gd name="T52" fmla="*/ 2157 w 4484"/>
                <a:gd name="T53" fmla="*/ 76 h 149"/>
                <a:gd name="T54" fmla="*/ 1821 w 4484"/>
                <a:gd name="T55" fmla="*/ 84 h 149"/>
                <a:gd name="T56" fmla="*/ 1315 w 4484"/>
                <a:gd name="T57" fmla="*/ 99 h 149"/>
                <a:gd name="T58" fmla="*/ 993 w 4484"/>
                <a:gd name="T59" fmla="*/ 104 h 149"/>
                <a:gd name="T60" fmla="*/ 657 w 4484"/>
                <a:gd name="T61" fmla="*/ 114 h 149"/>
                <a:gd name="T62" fmla="*/ 69 w 4484"/>
                <a:gd name="T63" fmla="*/ 132 h 149"/>
                <a:gd name="T64" fmla="*/ 295 w 4484"/>
                <a:gd name="T65" fmla="*/ 138 h 149"/>
                <a:gd name="T66" fmla="*/ 690 w 4484"/>
                <a:gd name="T67" fmla="*/ 128 h 149"/>
                <a:gd name="T68" fmla="*/ 953 w 4484"/>
                <a:gd name="T69" fmla="*/ 122 h 149"/>
                <a:gd name="T70" fmla="*/ 1079 w 4484"/>
                <a:gd name="T71" fmla="*/ 119 h 149"/>
                <a:gd name="T72" fmla="*/ 1301 w 4484"/>
                <a:gd name="T73" fmla="*/ 110 h 149"/>
                <a:gd name="T74" fmla="*/ 1426 w 4484"/>
                <a:gd name="T75" fmla="*/ 108 h 149"/>
                <a:gd name="T76" fmla="*/ 1686 w 4484"/>
                <a:gd name="T77" fmla="*/ 105 h 149"/>
                <a:gd name="T78" fmla="*/ 1886 w 4484"/>
                <a:gd name="T79" fmla="*/ 96 h 149"/>
                <a:gd name="T80" fmla="*/ 2029 w 4484"/>
                <a:gd name="T81" fmla="*/ 91 h 149"/>
                <a:gd name="T82" fmla="*/ 2284 w 4484"/>
                <a:gd name="T83" fmla="*/ 82 h 149"/>
                <a:gd name="T84" fmla="*/ 2374 w 4484"/>
                <a:gd name="T85" fmla="*/ 79 h 149"/>
                <a:gd name="T86" fmla="*/ 2520 w 4484"/>
                <a:gd name="T87" fmla="*/ 75 h 149"/>
                <a:gd name="T88" fmla="*/ 2776 w 4484"/>
                <a:gd name="T89" fmla="*/ 69 h 149"/>
                <a:gd name="T90" fmla="*/ 2989 w 4484"/>
                <a:gd name="T91" fmla="*/ 62 h 149"/>
                <a:gd name="T92" fmla="*/ 3099 w 4484"/>
                <a:gd name="T93" fmla="*/ 60 h 149"/>
                <a:gd name="T94" fmla="*/ 3299 w 4484"/>
                <a:gd name="T95" fmla="*/ 51 h 149"/>
                <a:gd name="T96" fmla="*/ 3598 w 4484"/>
                <a:gd name="T97" fmla="*/ 31 h 149"/>
                <a:gd name="T98" fmla="*/ 3716 w 4484"/>
                <a:gd name="T99" fmla="*/ 30 h 149"/>
                <a:gd name="T100" fmla="*/ 2424 w 4484"/>
                <a:gd name="T101" fmla="*/ 76 h 149"/>
                <a:gd name="T102" fmla="*/ 1552 w 4484"/>
                <a:gd name="T103" fmla="*/ 108 h 149"/>
                <a:gd name="T104" fmla="*/ 3754 w 4484"/>
                <a:gd name="T105" fmla="*/ 21 h 149"/>
                <a:gd name="T106" fmla="*/ 3796 w 4484"/>
                <a:gd name="T107" fmla="*/ 27 h 149"/>
                <a:gd name="T108" fmla="*/ 3710 w 4484"/>
                <a:gd name="T109" fmla="*/ 33 h 149"/>
                <a:gd name="T110" fmla="*/ 3480 w 4484"/>
                <a:gd name="T111" fmla="*/ 40 h 149"/>
                <a:gd name="T112" fmla="*/ 3213 w 4484"/>
                <a:gd name="T113" fmla="*/ 50 h 149"/>
                <a:gd name="T114" fmla="*/ 26 w 4484"/>
                <a:gd name="T115" fmla="*/ 130 h 149"/>
                <a:gd name="T116" fmla="*/ 1842 w 4484"/>
                <a:gd name="T117" fmla="*/ 10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484" h="149">
                  <a:moveTo>
                    <a:pt x="4477" y="2"/>
                  </a:moveTo>
                  <a:cubicBezTo>
                    <a:pt x="4484" y="2"/>
                    <a:pt x="4482" y="1"/>
                    <a:pt x="4483" y="0"/>
                  </a:cubicBezTo>
                  <a:cubicBezTo>
                    <a:pt x="4471" y="1"/>
                    <a:pt x="4478" y="3"/>
                    <a:pt x="4477" y="2"/>
                  </a:cubicBezTo>
                  <a:close/>
                  <a:moveTo>
                    <a:pt x="4368" y="9"/>
                  </a:moveTo>
                  <a:cubicBezTo>
                    <a:pt x="4370" y="9"/>
                    <a:pt x="4370" y="9"/>
                    <a:pt x="4370" y="9"/>
                  </a:cubicBezTo>
                  <a:cubicBezTo>
                    <a:pt x="4354" y="11"/>
                    <a:pt x="4354" y="11"/>
                    <a:pt x="4354" y="11"/>
                  </a:cubicBezTo>
                  <a:lnTo>
                    <a:pt x="4368" y="9"/>
                  </a:lnTo>
                  <a:close/>
                  <a:moveTo>
                    <a:pt x="4266" y="12"/>
                  </a:moveTo>
                  <a:cubicBezTo>
                    <a:pt x="4276" y="15"/>
                    <a:pt x="4303" y="11"/>
                    <a:pt x="4321" y="11"/>
                  </a:cubicBezTo>
                  <a:cubicBezTo>
                    <a:pt x="4324" y="12"/>
                    <a:pt x="4324" y="12"/>
                    <a:pt x="4324" y="12"/>
                  </a:cubicBezTo>
                  <a:cubicBezTo>
                    <a:pt x="4332" y="9"/>
                    <a:pt x="4332" y="9"/>
                    <a:pt x="4332" y="9"/>
                  </a:cubicBezTo>
                  <a:cubicBezTo>
                    <a:pt x="4310" y="10"/>
                    <a:pt x="4282" y="13"/>
                    <a:pt x="4266" y="12"/>
                  </a:cubicBezTo>
                  <a:close/>
                  <a:moveTo>
                    <a:pt x="4224" y="8"/>
                  </a:moveTo>
                  <a:cubicBezTo>
                    <a:pt x="4223" y="8"/>
                    <a:pt x="4222" y="8"/>
                    <a:pt x="4222" y="7"/>
                  </a:cubicBezTo>
                  <a:cubicBezTo>
                    <a:pt x="4220" y="8"/>
                    <a:pt x="4217" y="8"/>
                    <a:pt x="4211" y="8"/>
                  </a:cubicBezTo>
                  <a:cubicBezTo>
                    <a:pt x="4215" y="9"/>
                    <a:pt x="4200" y="9"/>
                    <a:pt x="4224" y="8"/>
                  </a:cubicBezTo>
                  <a:close/>
                  <a:moveTo>
                    <a:pt x="4222" y="7"/>
                  </a:moveTo>
                  <a:cubicBezTo>
                    <a:pt x="4233" y="7"/>
                    <a:pt x="4215" y="7"/>
                    <a:pt x="4222" y="7"/>
                  </a:cubicBezTo>
                  <a:close/>
                  <a:moveTo>
                    <a:pt x="4175" y="7"/>
                  </a:moveTo>
                  <a:cubicBezTo>
                    <a:pt x="4161" y="8"/>
                    <a:pt x="4164" y="9"/>
                    <a:pt x="4172" y="10"/>
                  </a:cubicBezTo>
                  <a:cubicBezTo>
                    <a:pt x="4186" y="8"/>
                    <a:pt x="4186" y="8"/>
                    <a:pt x="4186" y="8"/>
                  </a:cubicBezTo>
                  <a:cubicBezTo>
                    <a:pt x="4183" y="8"/>
                    <a:pt x="4171" y="8"/>
                    <a:pt x="4175" y="7"/>
                  </a:cubicBezTo>
                  <a:close/>
                  <a:moveTo>
                    <a:pt x="4159" y="12"/>
                  </a:moveTo>
                  <a:cubicBezTo>
                    <a:pt x="4166" y="11"/>
                    <a:pt x="4166" y="11"/>
                    <a:pt x="4166" y="11"/>
                  </a:cubicBezTo>
                  <a:cubicBezTo>
                    <a:pt x="4165" y="11"/>
                    <a:pt x="4163" y="11"/>
                    <a:pt x="4159" y="12"/>
                  </a:cubicBezTo>
                  <a:close/>
                  <a:moveTo>
                    <a:pt x="4173" y="11"/>
                  </a:moveTo>
                  <a:cubicBezTo>
                    <a:pt x="4172" y="12"/>
                    <a:pt x="4175" y="11"/>
                    <a:pt x="4182" y="10"/>
                  </a:cubicBezTo>
                  <a:cubicBezTo>
                    <a:pt x="4166" y="11"/>
                    <a:pt x="4166" y="11"/>
                    <a:pt x="4166" y="11"/>
                  </a:cubicBezTo>
                  <a:cubicBezTo>
                    <a:pt x="4168" y="12"/>
                    <a:pt x="4168" y="13"/>
                    <a:pt x="4173" y="11"/>
                  </a:cubicBezTo>
                  <a:close/>
                  <a:moveTo>
                    <a:pt x="4190" y="10"/>
                  </a:moveTo>
                  <a:cubicBezTo>
                    <a:pt x="4198" y="11"/>
                    <a:pt x="4209" y="11"/>
                    <a:pt x="4194" y="12"/>
                  </a:cubicBezTo>
                  <a:cubicBezTo>
                    <a:pt x="4222" y="11"/>
                    <a:pt x="4218" y="9"/>
                    <a:pt x="4190" y="10"/>
                  </a:cubicBezTo>
                  <a:close/>
                  <a:moveTo>
                    <a:pt x="4261" y="15"/>
                  </a:moveTo>
                  <a:cubicBezTo>
                    <a:pt x="4272" y="16"/>
                    <a:pt x="4272" y="16"/>
                    <a:pt x="4272" y="16"/>
                  </a:cubicBezTo>
                  <a:cubicBezTo>
                    <a:pt x="4281" y="15"/>
                    <a:pt x="4281" y="15"/>
                    <a:pt x="4281" y="15"/>
                  </a:cubicBezTo>
                  <a:cubicBezTo>
                    <a:pt x="4276" y="15"/>
                    <a:pt x="4260" y="15"/>
                    <a:pt x="4261" y="15"/>
                  </a:cubicBezTo>
                  <a:close/>
                  <a:moveTo>
                    <a:pt x="4084" y="11"/>
                  </a:moveTo>
                  <a:cubicBezTo>
                    <a:pt x="4083" y="11"/>
                    <a:pt x="4089" y="12"/>
                    <a:pt x="4090" y="13"/>
                  </a:cubicBezTo>
                  <a:cubicBezTo>
                    <a:pt x="4100" y="12"/>
                    <a:pt x="4100" y="12"/>
                    <a:pt x="4100" y="12"/>
                  </a:cubicBezTo>
                  <a:cubicBezTo>
                    <a:pt x="4095" y="12"/>
                    <a:pt x="4085" y="12"/>
                    <a:pt x="4084" y="11"/>
                  </a:cubicBezTo>
                  <a:close/>
                  <a:moveTo>
                    <a:pt x="4090" y="13"/>
                  </a:moveTo>
                  <a:cubicBezTo>
                    <a:pt x="4074" y="14"/>
                    <a:pt x="4074" y="14"/>
                    <a:pt x="4074" y="14"/>
                  </a:cubicBezTo>
                  <a:cubicBezTo>
                    <a:pt x="4088" y="14"/>
                    <a:pt x="4091" y="14"/>
                    <a:pt x="4090" y="13"/>
                  </a:cubicBezTo>
                  <a:close/>
                  <a:moveTo>
                    <a:pt x="4156" y="15"/>
                  </a:moveTo>
                  <a:cubicBezTo>
                    <a:pt x="4182" y="12"/>
                    <a:pt x="4182" y="12"/>
                    <a:pt x="4182" y="12"/>
                  </a:cubicBezTo>
                  <a:cubicBezTo>
                    <a:pt x="4151" y="15"/>
                    <a:pt x="4151" y="15"/>
                    <a:pt x="4151" y="15"/>
                  </a:cubicBezTo>
                  <a:lnTo>
                    <a:pt x="4156" y="15"/>
                  </a:lnTo>
                  <a:close/>
                  <a:moveTo>
                    <a:pt x="4017" y="13"/>
                  </a:moveTo>
                  <a:cubicBezTo>
                    <a:pt x="4024" y="12"/>
                    <a:pt x="4024" y="12"/>
                    <a:pt x="4024" y="12"/>
                  </a:cubicBezTo>
                  <a:cubicBezTo>
                    <a:pt x="4033" y="11"/>
                    <a:pt x="4033" y="11"/>
                    <a:pt x="4033" y="11"/>
                  </a:cubicBezTo>
                  <a:lnTo>
                    <a:pt x="4017" y="13"/>
                  </a:lnTo>
                  <a:close/>
                  <a:moveTo>
                    <a:pt x="3984" y="14"/>
                  </a:moveTo>
                  <a:cubicBezTo>
                    <a:pt x="3991" y="12"/>
                    <a:pt x="3975" y="12"/>
                    <a:pt x="3982" y="11"/>
                  </a:cubicBezTo>
                  <a:cubicBezTo>
                    <a:pt x="3971" y="12"/>
                    <a:pt x="3962" y="13"/>
                    <a:pt x="3954" y="14"/>
                  </a:cubicBezTo>
                  <a:cubicBezTo>
                    <a:pt x="3963" y="13"/>
                    <a:pt x="3972" y="13"/>
                    <a:pt x="3984" y="14"/>
                  </a:cubicBezTo>
                  <a:close/>
                  <a:moveTo>
                    <a:pt x="3940" y="16"/>
                  </a:moveTo>
                  <a:cubicBezTo>
                    <a:pt x="3944" y="15"/>
                    <a:pt x="3949" y="15"/>
                    <a:pt x="3954" y="14"/>
                  </a:cubicBezTo>
                  <a:cubicBezTo>
                    <a:pt x="3949" y="14"/>
                    <a:pt x="3945" y="15"/>
                    <a:pt x="3940" y="16"/>
                  </a:cubicBezTo>
                  <a:close/>
                  <a:moveTo>
                    <a:pt x="4041" y="15"/>
                  </a:moveTo>
                  <a:cubicBezTo>
                    <a:pt x="4043" y="15"/>
                    <a:pt x="4045" y="15"/>
                    <a:pt x="4047" y="15"/>
                  </a:cubicBezTo>
                  <a:cubicBezTo>
                    <a:pt x="4046" y="14"/>
                    <a:pt x="4044" y="14"/>
                    <a:pt x="4035" y="13"/>
                  </a:cubicBezTo>
                  <a:lnTo>
                    <a:pt x="4041" y="15"/>
                  </a:lnTo>
                  <a:close/>
                  <a:moveTo>
                    <a:pt x="4041" y="15"/>
                  </a:moveTo>
                  <a:cubicBezTo>
                    <a:pt x="4041" y="15"/>
                    <a:pt x="4041" y="15"/>
                    <a:pt x="4041" y="15"/>
                  </a:cubicBezTo>
                  <a:cubicBezTo>
                    <a:pt x="4035" y="15"/>
                    <a:pt x="4031" y="15"/>
                    <a:pt x="4029" y="15"/>
                  </a:cubicBezTo>
                  <a:cubicBezTo>
                    <a:pt x="4031" y="15"/>
                    <a:pt x="4035" y="15"/>
                    <a:pt x="4041" y="15"/>
                  </a:cubicBezTo>
                  <a:close/>
                  <a:moveTo>
                    <a:pt x="4047" y="15"/>
                  </a:moveTo>
                  <a:cubicBezTo>
                    <a:pt x="4048" y="15"/>
                    <a:pt x="4048" y="15"/>
                    <a:pt x="4049" y="15"/>
                  </a:cubicBezTo>
                  <a:cubicBezTo>
                    <a:pt x="4048" y="15"/>
                    <a:pt x="4048" y="15"/>
                    <a:pt x="4047" y="15"/>
                  </a:cubicBezTo>
                  <a:close/>
                  <a:moveTo>
                    <a:pt x="4115" y="15"/>
                  </a:moveTo>
                  <a:cubicBezTo>
                    <a:pt x="4106" y="16"/>
                    <a:pt x="4087" y="18"/>
                    <a:pt x="4105" y="19"/>
                  </a:cubicBezTo>
                  <a:cubicBezTo>
                    <a:pt x="4112" y="17"/>
                    <a:pt x="4101" y="17"/>
                    <a:pt x="4115" y="15"/>
                  </a:cubicBezTo>
                  <a:close/>
                  <a:moveTo>
                    <a:pt x="4074" y="15"/>
                  </a:moveTo>
                  <a:cubicBezTo>
                    <a:pt x="4057" y="17"/>
                    <a:pt x="4057" y="17"/>
                    <a:pt x="4057" y="17"/>
                  </a:cubicBezTo>
                  <a:cubicBezTo>
                    <a:pt x="4073" y="17"/>
                    <a:pt x="4073" y="17"/>
                    <a:pt x="4073" y="17"/>
                  </a:cubicBezTo>
                  <a:cubicBezTo>
                    <a:pt x="4073" y="16"/>
                    <a:pt x="4070" y="16"/>
                    <a:pt x="4074" y="15"/>
                  </a:cubicBezTo>
                  <a:close/>
                  <a:moveTo>
                    <a:pt x="4048" y="17"/>
                  </a:moveTo>
                  <a:cubicBezTo>
                    <a:pt x="4057" y="17"/>
                    <a:pt x="4057" y="17"/>
                    <a:pt x="4057" y="17"/>
                  </a:cubicBezTo>
                  <a:cubicBezTo>
                    <a:pt x="4050" y="17"/>
                    <a:pt x="4050" y="17"/>
                    <a:pt x="4050" y="17"/>
                  </a:cubicBezTo>
                  <a:lnTo>
                    <a:pt x="4048" y="17"/>
                  </a:lnTo>
                  <a:close/>
                  <a:moveTo>
                    <a:pt x="3969" y="16"/>
                  </a:moveTo>
                  <a:cubicBezTo>
                    <a:pt x="3961" y="17"/>
                    <a:pt x="3954" y="18"/>
                    <a:pt x="3945" y="18"/>
                  </a:cubicBezTo>
                  <a:cubicBezTo>
                    <a:pt x="3954" y="18"/>
                    <a:pt x="3964" y="18"/>
                    <a:pt x="3973" y="18"/>
                  </a:cubicBezTo>
                  <a:cubicBezTo>
                    <a:pt x="3975" y="17"/>
                    <a:pt x="3979" y="16"/>
                    <a:pt x="3969" y="16"/>
                  </a:cubicBezTo>
                  <a:close/>
                  <a:moveTo>
                    <a:pt x="4004" y="16"/>
                  </a:moveTo>
                  <a:cubicBezTo>
                    <a:pt x="4004" y="16"/>
                    <a:pt x="4003" y="16"/>
                    <a:pt x="4002" y="16"/>
                  </a:cubicBezTo>
                  <a:cubicBezTo>
                    <a:pt x="4003" y="16"/>
                    <a:pt x="4004" y="16"/>
                    <a:pt x="4004" y="16"/>
                  </a:cubicBezTo>
                  <a:close/>
                  <a:moveTo>
                    <a:pt x="3859" y="21"/>
                  </a:moveTo>
                  <a:cubicBezTo>
                    <a:pt x="3859" y="21"/>
                    <a:pt x="3859" y="21"/>
                    <a:pt x="3859" y="21"/>
                  </a:cubicBezTo>
                  <a:cubicBezTo>
                    <a:pt x="3857" y="21"/>
                    <a:pt x="3857" y="21"/>
                    <a:pt x="3857" y="21"/>
                  </a:cubicBezTo>
                  <a:cubicBezTo>
                    <a:pt x="3858" y="21"/>
                    <a:pt x="3858" y="21"/>
                    <a:pt x="3859" y="21"/>
                  </a:cubicBezTo>
                  <a:close/>
                  <a:moveTo>
                    <a:pt x="3975" y="18"/>
                  </a:moveTo>
                  <a:cubicBezTo>
                    <a:pt x="3982" y="18"/>
                    <a:pt x="3986" y="18"/>
                    <a:pt x="3991" y="17"/>
                  </a:cubicBezTo>
                  <a:cubicBezTo>
                    <a:pt x="3985" y="17"/>
                    <a:pt x="3980" y="18"/>
                    <a:pt x="3973" y="18"/>
                  </a:cubicBezTo>
                  <a:cubicBezTo>
                    <a:pt x="3973" y="18"/>
                    <a:pt x="3973" y="18"/>
                    <a:pt x="3975" y="18"/>
                  </a:cubicBezTo>
                  <a:close/>
                  <a:moveTo>
                    <a:pt x="3916" y="17"/>
                  </a:moveTo>
                  <a:cubicBezTo>
                    <a:pt x="3919" y="17"/>
                    <a:pt x="3924" y="18"/>
                    <a:pt x="3928" y="18"/>
                  </a:cubicBezTo>
                  <a:cubicBezTo>
                    <a:pt x="3924" y="17"/>
                    <a:pt x="3917" y="17"/>
                    <a:pt x="3916" y="17"/>
                  </a:cubicBezTo>
                  <a:close/>
                  <a:moveTo>
                    <a:pt x="4000" y="16"/>
                  </a:moveTo>
                  <a:cubicBezTo>
                    <a:pt x="4000" y="16"/>
                    <a:pt x="4001" y="16"/>
                    <a:pt x="4001" y="16"/>
                  </a:cubicBezTo>
                  <a:cubicBezTo>
                    <a:pt x="3999" y="15"/>
                    <a:pt x="3999" y="15"/>
                    <a:pt x="4000" y="16"/>
                  </a:cubicBezTo>
                  <a:close/>
                  <a:moveTo>
                    <a:pt x="3991" y="17"/>
                  </a:moveTo>
                  <a:cubicBezTo>
                    <a:pt x="3995" y="17"/>
                    <a:pt x="3999" y="16"/>
                    <a:pt x="4002" y="16"/>
                  </a:cubicBezTo>
                  <a:cubicBezTo>
                    <a:pt x="4002" y="16"/>
                    <a:pt x="4001" y="16"/>
                    <a:pt x="4000" y="16"/>
                  </a:cubicBezTo>
                  <a:cubicBezTo>
                    <a:pt x="3996" y="16"/>
                    <a:pt x="3993" y="17"/>
                    <a:pt x="3991" y="17"/>
                  </a:cubicBezTo>
                  <a:close/>
                  <a:moveTo>
                    <a:pt x="3842" y="24"/>
                  </a:moveTo>
                  <a:cubicBezTo>
                    <a:pt x="3848" y="24"/>
                    <a:pt x="3878" y="25"/>
                    <a:pt x="3865" y="26"/>
                  </a:cubicBezTo>
                  <a:cubicBezTo>
                    <a:pt x="3843" y="28"/>
                    <a:pt x="3847" y="26"/>
                    <a:pt x="3836" y="26"/>
                  </a:cubicBezTo>
                  <a:cubicBezTo>
                    <a:pt x="3845" y="28"/>
                    <a:pt x="3808" y="30"/>
                    <a:pt x="3813" y="32"/>
                  </a:cubicBezTo>
                  <a:cubicBezTo>
                    <a:pt x="3832" y="31"/>
                    <a:pt x="3832" y="31"/>
                    <a:pt x="3832" y="31"/>
                  </a:cubicBezTo>
                  <a:cubicBezTo>
                    <a:pt x="3833" y="31"/>
                    <a:pt x="3826" y="32"/>
                    <a:pt x="3831" y="32"/>
                  </a:cubicBezTo>
                  <a:cubicBezTo>
                    <a:pt x="3832" y="31"/>
                    <a:pt x="3851" y="29"/>
                    <a:pt x="3867" y="30"/>
                  </a:cubicBezTo>
                  <a:cubicBezTo>
                    <a:pt x="3883" y="28"/>
                    <a:pt x="3873" y="23"/>
                    <a:pt x="3859" y="21"/>
                  </a:cubicBezTo>
                  <a:cubicBezTo>
                    <a:pt x="3858" y="22"/>
                    <a:pt x="3858" y="22"/>
                    <a:pt x="3842" y="24"/>
                  </a:cubicBezTo>
                  <a:close/>
                  <a:moveTo>
                    <a:pt x="3859" y="21"/>
                  </a:moveTo>
                  <a:cubicBezTo>
                    <a:pt x="3892" y="20"/>
                    <a:pt x="3892" y="20"/>
                    <a:pt x="3892" y="20"/>
                  </a:cubicBezTo>
                  <a:cubicBezTo>
                    <a:pt x="3890" y="20"/>
                    <a:pt x="3890" y="20"/>
                    <a:pt x="3890" y="20"/>
                  </a:cubicBezTo>
                  <a:cubicBezTo>
                    <a:pt x="3897" y="20"/>
                    <a:pt x="3897" y="20"/>
                    <a:pt x="3897" y="20"/>
                  </a:cubicBezTo>
                  <a:cubicBezTo>
                    <a:pt x="3889" y="20"/>
                    <a:pt x="3884" y="19"/>
                    <a:pt x="3873" y="18"/>
                  </a:cubicBezTo>
                  <a:cubicBezTo>
                    <a:pt x="3862" y="19"/>
                    <a:pt x="3860" y="20"/>
                    <a:pt x="3859" y="21"/>
                  </a:cubicBezTo>
                  <a:close/>
                  <a:moveTo>
                    <a:pt x="3929" y="18"/>
                  </a:moveTo>
                  <a:cubicBezTo>
                    <a:pt x="3929" y="18"/>
                    <a:pt x="3929" y="18"/>
                    <a:pt x="3929" y="18"/>
                  </a:cubicBezTo>
                  <a:cubicBezTo>
                    <a:pt x="3929" y="18"/>
                    <a:pt x="3929" y="18"/>
                    <a:pt x="3929" y="18"/>
                  </a:cubicBezTo>
                  <a:cubicBezTo>
                    <a:pt x="3930" y="18"/>
                    <a:pt x="3931" y="18"/>
                    <a:pt x="3929" y="18"/>
                  </a:cubicBezTo>
                  <a:cubicBezTo>
                    <a:pt x="3929" y="18"/>
                    <a:pt x="3929" y="18"/>
                    <a:pt x="3929" y="18"/>
                  </a:cubicBezTo>
                  <a:cubicBezTo>
                    <a:pt x="3928" y="18"/>
                    <a:pt x="3928" y="19"/>
                    <a:pt x="3927" y="19"/>
                  </a:cubicBezTo>
                  <a:cubicBezTo>
                    <a:pt x="3918" y="19"/>
                    <a:pt x="3926" y="18"/>
                    <a:pt x="3929" y="18"/>
                  </a:cubicBezTo>
                  <a:cubicBezTo>
                    <a:pt x="3929" y="18"/>
                    <a:pt x="3929" y="18"/>
                    <a:pt x="3929" y="18"/>
                  </a:cubicBezTo>
                  <a:cubicBezTo>
                    <a:pt x="3929" y="18"/>
                    <a:pt x="3929" y="18"/>
                    <a:pt x="3929" y="18"/>
                  </a:cubicBezTo>
                  <a:cubicBezTo>
                    <a:pt x="3897" y="20"/>
                    <a:pt x="3897" y="20"/>
                    <a:pt x="3897" y="20"/>
                  </a:cubicBezTo>
                  <a:cubicBezTo>
                    <a:pt x="3904" y="20"/>
                    <a:pt x="3912" y="19"/>
                    <a:pt x="3927" y="19"/>
                  </a:cubicBezTo>
                  <a:cubicBezTo>
                    <a:pt x="3922" y="21"/>
                    <a:pt x="3906" y="22"/>
                    <a:pt x="3916" y="24"/>
                  </a:cubicBezTo>
                  <a:cubicBezTo>
                    <a:pt x="3936" y="23"/>
                    <a:pt x="3930" y="22"/>
                    <a:pt x="3941" y="21"/>
                  </a:cubicBezTo>
                  <a:cubicBezTo>
                    <a:pt x="3909" y="22"/>
                    <a:pt x="3951" y="19"/>
                    <a:pt x="3927" y="19"/>
                  </a:cubicBezTo>
                  <a:cubicBezTo>
                    <a:pt x="3934" y="19"/>
                    <a:pt x="3939" y="18"/>
                    <a:pt x="3945" y="18"/>
                  </a:cubicBezTo>
                  <a:cubicBezTo>
                    <a:pt x="3939" y="18"/>
                    <a:pt x="3933" y="18"/>
                    <a:pt x="3928" y="18"/>
                  </a:cubicBezTo>
                  <a:cubicBezTo>
                    <a:pt x="3928" y="18"/>
                    <a:pt x="3929" y="18"/>
                    <a:pt x="3929" y="18"/>
                  </a:cubicBezTo>
                  <a:close/>
                  <a:moveTo>
                    <a:pt x="4088" y="23"/>
                  </a:moveTo>
                  <a:cubicBezTo>
                    <a:pt x="4087" y="23"/>
                    <a:pt x="4088" y="23"/>
                    <a:pt x="4087" y="22"/>
                  </a:cubicBezTo>
                  <a:cubicBezTo>
                    <a:pt x="4085" y="23"/>
                    <a:pt x="4085" y="23"/>
                    <a:pt x="4088" y="23"/>
                  </a:cubicBezTo>
                  <a:close/>
                  <a:moveTo>
                    <a:pt x="4089" y="20"/>
                  </a:moveTo>
                  <a:cubicBezTo>
                    <a:pt x="4087" y="21"/>
                    <a:pt x="4087" y="21"/>
                    <a:pt x="4087" y="21"/>
                  </a:cubicBezTo>
                  <a:cubicBezTo>
                    <a:pt x="4077" y="20"/>
                    <a:pt x="4064" y="19"/>
                    <a:pt x="4060" y="19"/>
                  </a:cubicBezTo>
                  <a:cubicBezTo>
                    <a:pt x="4064" y="20"/>
                    <a:pt x="4067" y="21"/>
                    <a:pt x="4075" y="22"/>
                  </a:cubicBezTo>
                  <a:cubicBezTo>
                    <a:pt x="4078" y="22"/>
                    <a:pt x="4079" y="21"/>
                    <a:pt x="4087" y="21"/>
                  </a:cubicBezTo>
                  <a:cubicBezTo>
                    <a:pt x="4094" y="21"/>
                    <a:pt x="4087" y="22"/>
                    <a:pt x="4087" y="22"/>
                  </a:cubicBezTo>
                  <a:cubicBezTo>
                    <a:pt x="4092" y="22"/>
                    <a:pt x="4103" y="21"/>
                    <a:pt x="4089" y="20"/>
                  </a:cubicBezTo>
                  <a:close/>
                  <a:moveTo>
                    <a:pt x="4060" y="19"/>
                  </a:moveTo>
                  <a:cubicBezTo>
                    <a:pt x="4060" y="19"/>
                    <a:pt x="4060" y="19"/>
                    <a:pt x="4059" y="18"/>
                  </a:cubicBezTo>
                  <a:cubicBezTo>
                    <a:pt x="4059" y="19"/>
                    <a:pt x="4059" y="19"/>
                    <a:pt x="4060" y="19"/>
                  </a:cubicBezTo>
                  <a:close/>
                  <a:moveTo>
                    <a:pt x="3987" y="24"/>
                  </a:moveTo>
                  <a:cubicBezTo>
                    <a:pt x="3987" y="23"/>
                    <a:pt x="3987" y="23"/>
                    <a:pt x="3987" y="23"/>
                  </a:cubicBezTo>
                  <a:cubicBezTo>
                    <a:pt x="4002" y="23"/>
                    <a:pt x="3998" y="22"/>
                    <a:pt x="4000" y="21"/>
                  </a:cubicBezTo>
                  <a:cubicBezTo>
                    <a:pt x="3974" y="23"/>
                    <a:pt x="3974" y="23"/>
                    <a:pt x="3974" y="23"/>
                  </a:cubicBezTo>
                  <a:lnTo>
                    <a:pt x="3987" y="24"/>
                  </a:lnTo>
                  <a:close/>
                  <a:moveTo>
                    <a:pt x="3858" y="18"/>
                  </a:moveTo>
                  <a:cubicBezTo>
                    <a:pt x="3842" y="21"/>
                    <a:pt x="3842" y="21"/>
                    <a:pt x="3842" y="21"/>
                  </a:cubicBezTo>
                  <a:cubicBezTo>
                    <a:pt x="3854" y="20"/>
                    <a:pt x="3854" y="20"/>
                    <a:pt x="3854" y="20"/>
                  </a:cubicBezTo>
                  <a:lnTo>
                    <a:pt x="3858" y="18"/>
                  </a:lnTo>
                  <a:close/>
                  <a:moveTo>
                    <a:pt x="3821" y="19"/>
                  </a:moveTo>
                  <a:cubicBezTo>
                    <a:pt x="3812" y="21"/>
                    <a:pt x="3812" y="21"/>
                    <a:pt x="3812" y="21"/>
                  </a:cubicBezTo>
                  <a:cubicBezTo>
                    <a:pt x="3820" y="21"/>
                    <a:pt x="3820" y="21"/>
                    <a:pt x="3820" y="21"/>
                  </a:cubicBezTo>
                  <a:lnTo>
                    <a:pt x="3821" y="19"/>
                  </a:lnTo>
                  <a:close/>
                  <a:moveTo>
                    <a:pt x="1860" y="97"/>
                  </a:moveTo>
                  <a:cubicBezTo>
                    <a:pt x="1853" y="98"/>
                    <a:pt x="1853" y="98"/>
                    <a:pt x="1853" y="98"/>
                  </a:cubicBezTo>
                  <a:cubicBezTo>
                    <a:pt x="1856" y="98"/>
                    <a:pt x="1859" y="98"/>
                    <a:pt x="1860" y="97"/>
                  </a:cubicBezTo>
                  <a:close/>
                  <a:moveTo>
                    <a:pt x="1917" y="96"/>
                  </a:moveTo>
                  <a:cubicBezTo>
                    <a:pt x="1919" y="95"/>
                    <a:pt x="1919" y="95"/>
                    <a:pt x="1919" y="95"/>
                  </a:cubicBezTo>
                  <a:cubicBezTo>
                    <a:pt x="1916" y="96"/>
                    <a:pt x="1915" y="96"/>
                    <a:pt x="1917" y="96"/>
                  </a:cubicBezTo>
                  <a:close/>
                  <a:moveTo>
                    <a:pt x="2967" y="46"/>
                  </a:moveTo>
                  <a:cubicBezTo>
                    <a:pt x="2955" y="45"/>
                    <a:pt x="2942" y="43"/>
                    <a:pt x="2944" y="45"/>
                  </a:cubicBezTo>
                  <a:cubicBezTo>
                    <a:pt x="2947" y="46"/>
                    <a:pt x="2947" y="46"/>
                    <a:pt x="2947" y="46"/>
                  </a:cubicBezTo>
                  <a:cubicBezTo>
                    <a:pt x="2955" y="46"/>
                    <a:pt x="2961" y="46"/>
                    <a:pt x="2967" y="46"/>
                  </a:cubicBezTo>
                  <a:close/>
                  <a:moveTo>
                    <a:pt x="2383" y="73"/>
                  </a:moveTo>
                  <a:cubicBezTo>
                    <a:pt x="2384" y="73"/>
                    <a:pt x="2385" y="73"/>
                    <a:pt x="2386" y="74"/>
                  </a:cubicBezTo>
                  <a:cubicBezTo>
                    <a:pt x="2389" y="73"/>
                    <a:pt x="2392" y="72"/>
                    <a:pt x="2394" y="72"/>
                  </a:cubicBezTo>
                  <a:cubicBezTo>
                    <a:pt x="2391" y="72"/>
                    <a:pt x="2387" y="73"/>
                    <a:pt x="2383" y="73"/>
                  </a:cubicBezTo>
                  <a:close/>
                  <a:moveTo>
                    <a:pt x="2360" y="80"/>
                  </a:moveTo>
                  <a:cubicBezTo>
                    <a:pt x="2363" y="80"/>
                    <a:pt x="2368" y="80"/>
                    <a:pt x="2375" y="81"/>
                  </a:cubicBezTo>
                  <a:lnTo>
                    <a:pt x="2360" y="80"/>
                  </a:lnTo>
                  <a:close/>
                  <a:moveTo>
                    <a:pt x="1550" y="108"/>
                  </a:moveTo>
                  <a:cubicBezTo>
                    <a:pt x="1541" y="110"/>
                    <a:pt x="1541" y="110"/>
                    <a:pt x="1541" y="110"/>
                  </a:cubicBezTo>
                  <a:cubicBezTo>
                    <a:pt x="1555" y="110"/>
                    <a:pt x="1549" y="109"/>
                    <a:pt x="1550" y="108"/>
                  </a:cubicBezTo>
                  <a:close/>
                  <a:moveTo>
                    <a:pt x="3464" y="32"/>
                  </a:moveTo>
                  <a:cubicBezTo>
                    <a:pt x="3454" y="32"/>
                    <a:pt x="3446" y="32"/>
                    <a:pt x="3439" y="32"/>
                  </a:cubicBezTo>
                  <a:cubicBezTo>
                    <a:pt x="3451" y="32"/>
                    <a:pt x="3461" y="34"/>
                    <a:pt x="3464" y="32"/>
                  </a:cubicBezTo>
                  <a:close/>
                  <a:moveTo>
                    <a:pt x="1882" y="78"/>
                  </a:moveTo>
                  <a:cubicBezTo>
                    <a:pt x="1877" y="79"/>
                    <a:pt x="1875" y="79"/>
                    <a:pt x="1876" y="80"/>
                  </a:cubicBezTo>
                  <a:cubicBezTo>
                    <a:pt x="1881" y="79"/>
                    <a:pt x="1883" y="79"/>
                    <a:pt x="1882" y="78"/>
                  </a:cubicBezTo>
                  <a:close/>
                  <a:moveTo>
                    <a:pt x="3411" y="32"/>
                  </a:moveTo>
                  <a:cubicBezTo>
                    <a:pt x="3412" y="33"/>
                    <a:pt x="3414" y="33"/>
                    <a:pt x="3416" y="33"/>
                  </a:cubicBezTo>
                  <a:cubicBezTo>
                    <a:pt x="3423" y="32"/>
                    <a:pt x="3430" y="32"/>
                    <a:pt x="3439" y="32"/>
                  </a:cubicBezTo>
                  <a:cubicBezTo>
                    <a:pt x="3430" y="31"/>
                    <a:pt x="3420" y="31"/>
                    <a:pt x="3411" y="32"/>
                  </a:cubicBezTo>
                  <a:close/>
                  <a:moveTo>
                    <a:pt x="424" y="139"/>
                  </a:moveTo>
                  <a:cubicBezTo>
                    <a:pt x="423" y="139"/>
                    <a:pt x="422" y="139"/>
                    <a:pt x="421" y="139"/>
                  </a:cubicBezTo>
                  <a:cubicBezTo>
                    <a:pt x="421" y="139"/>
                    <a:pt x="422" y="139"/>
                    <a:pt x="424" y="139"/>
                  </a:cubicBezTo>
                  <a:close/>
                  <a:moveTo>
                    <a:pt x="95" y="131"/>
                  </a:moveTo>
                  <a:cubicBezTo>
                    <a:pt x="99" y="131"/>
                    <a:pt x="104" y="131"/>
                    <a:pt x="109" y="131"/>
                  </a:cubicBezTo>
                  <a:cubicBezTo>
                    <a:pt x="107" y="131"/>
                    <a:pt x="102" y="131"/>
                    <a:pt x="95" y="131"/>
                  </a:cubicBezTo>
                  <a:close/>
                  <a:moveTo>
                    <a:pt x="3680" y="24"/>
                  </a:moveTo>
                  <a:cubicBezTo>
                    <a:pt x="3687" y="24"/>
                    <a:pt x="3681" y="24"/>
                    <a:pt x="3680" y="24"/>
                  </a:cubicBezTo>
                  <a:close/>
                  <a:moveTo>
                    <a:pt x="3713" y="31"/>
                  </a:moveTo>
                  <a:cubicBezTo>
                    <a:pt x="3713" y="31"/>
                    <a:pt x="3714" y="30"/>
                    <a:pt x="3716" y="30"/>
                  </a:cubicBezTo>
                  <a:cubicBezTo>
                    <a:pt x="3714" y="30"/>
                    <a:pt x="3713" y="31"/>
                    <a:pt x="3713" y="31"/>
                  </a:cubicBezTo>
                  <a:close/>
                  <a:moveTo>
                    <a:pt x="3338" y="45"/>
                  </a:moveTo>
                  <a:cubicBezTo>
                    <a:pt x="3337" y="45"/>
                    <a:pt x="3337" y="45"/>
                    <a:pt x="3337" y="45"/>
                  </a:cubicBezTo>
                  <a:cubicBezTo>
                    <a:pt x="3339" y="46"/>
                    <a:pt x="3339" y="46"/>
                    <a:pt x="3338" y="45"/>
                  </a:cubicBezTo>
                  <a:close/>
                  <a:moveTo>
                    <a:pt x="3691" y="25"/>
                  </a:moveTo>
                  <a:cubicBezTo>
                    <a:pt x="3688" y="25"/>
                    <a:pt x="3685" y="25"/>
                    <a:pt x="3681" y="25"/>
                  </a:cubicBezTo>
                  <a:cubicBezTo>
                    <a:pt x="3683" y="25"/>
                    <a:pt x="3686" y="25"/>
                    <a:pt x="3691" y="25"/>
                  </a:cubicBezTo>
                  <a:close/>
                  <a:moveTo>
                    <a:pt x="3689" y="24"/>
                  </a:moveTo>
                  <a:cubicBezTo>
                    <a:pt x="3692" y="24"/>
                    <a:pt x="3694" y="24"/>
                    <a:pt x="3696" y="24"/>
                  </a:cubicBezTo>
                  <a:cubicBezTo>
                    <a:pt x="3697" y="24"/>
                    <a:pt x="3696" y="24"/>
                    <a:pt x="3689" y="24"/>
                  </a:cubicBezTo>
                  <a:close/>
                  <a:moveTo>
                    <a:pt x="3680" y="24"/>
                  </a:moveTo>
                  <a:cubicBezTo>
                    <a:pt x="3678" y="24"/>
                    <a:pt x="3675" y="25"/>
                    <a:pt x="3670" y="25"/>
                  </a:cubicBezTo>
                  <a:cubicBezTo>
                    <a:pt x="3674" y="25"/>
                    <a:pt x="3678" y="25"/>
                    <a:pt x="3681" y="25"/>
                  </a:cubicBezTo>
                  <a:cubicBezTo>
                    <a:pt x="3680" y="24"/>
                    <a:pt x="3679" y="24"/>
                    <a:pt x="3680" y="24"/>
                  </a:cubicBezTo>
                  <a:close/>
                  <a:moveTo>
                    <a:pt x="1027" y="117"/>
                  </a:moveTo>
                  <a:cubicBezTo>
                    <a:pt x="1027" y="117"/>
                    <a:pt x="1026" y="117"/>
                    <a:pt x="1026" y="117"/>
                  </a:cubicBezTo>
                  <a:cubicBezTo>
                    <a:pt x="1018" y="118"/>
                    <a:pt x="1021" y="118"/>
                    <a:pt x="1027" y="117"/>
                  </a:cubicBezTo>
                  <a:close/>
                  <a:moveTo>
                    <a:pt x="2775" y="69"/>
                  </a:moveTo>
                  <a:cubicBezTo>
                    <a:pt x="2776" y="69"/>
                    <a:pt x="2776" y="69"/>
                    <a:pt x="2776" y="69"/>
                  </a:cubicBezTo>
                  <a:cubicBezTo>
                    <a:pt x="2776" y="69"/>
                    <a:pt x="2776" y="69"/>
                    <a:pt x="2775" y="69"/>
                  </a:cubicBezTo>
                  <a:close/>
                  <a:moveTo>
                    <a:pt x="2749" y="72"/>
                  </a:moveTo>
                  <a:cubicBezTo>
                    <a:pt x="2760" y="69"/>
                    <a:pt x="2767" y="69"/>
                    <a:pt x="2775" y="69"/>
                  </a:cubicBezTo>
                  <a:cubicBezTo>
                    <a:pt x="2766" y="65"/>
                    <a:pt x="2766" y="65"/>
                    <a:pt x="2766" y="65"/>
                  </a:cubicBezTo>
                  <a:lnTo>
                    <a:pt x="2749" y="72"/>
                  </a:lnTo>
                  <a:close/>
                  <a:moveTo>
                    <a:pt x="1886" y="96"/>
                  </a:moveTo>
                  <a:cubicBezTo>
                    <a:pt x="1883" y="96"/>
                    <a:pt x="1883" y="96"/>
                    <a:pt x="1883" y="96"/>
                  </a:cubicBezTo>
                  <a:cubicBezTo>
                    <a:pt x="1884" y="96"/>
                    <a:pt x="1885" y="96"/>
                    <a:pt x="1886" y="96"/>
                  </a:cubicBezTo>
                  <a:close/>
                  <a:moveTo>
                    <a:pt x="3803" y="23"/>
                  </a:moveTo>
                  <a:cubicBezTo>
                    <a:pt x="3794" y="21"/>
                    <a:pt x="3798" y="23"/>
                    <a:pt x="3784" y="21"/>
                  </a:cubicBezTo>
                  <a:cubicBezTo>
                    <a:pt x="3797" y="24"/>
                    <a:pt x="3731" y="22"/>
                    <a:pt x="3752" y="25"/>
                  </a:cubicBezTo>
                  <a:cubicBezTo>
                    <a:pt x="3737" y="23"/>
                    <a:pt x="3726" y="25"/>
                    <a:pt x="3706" y="23"/>
                  </a:cubicBezTo>
                  <a:cubicBezTo>
                    <a:pt x="3707" y="23"/>
                    <a:pt x="3713" y="24"/>
                    <a:pt x="3696" y="24"/>
                  </a:cubicBezTo>
                  <a:cubicBezTo>
                    <a:pt x="3695" y="24"/>
                    <a:pt x="3693" y="25"/>
                    <a:pt x="3692" y="25"/>
                  </a:cubicBezTo>
                  <a:cubicBezTo>
                    <a:pt x="3692" y="25"/>
                    <a:pt x="3691" y="25"/>
                    <a:pt x="3691" y="25"/>
                  </a:cubicBezTo>
                  <a:cubicBezTo>
                    <a:pt x="3691" y="25"/>
                    <a:pt x="3691" y="25"/>
                    <a:pt x="3692" y="25"/>
                  </a:cubicBezTo>
                  <a:cubicBezTo>
                    <a:pt x="3691" y="25"/>
                    <a:pt x="3691" y="25"/>
                    <a:pt x="3692" y="25"/>
                  </a:cubicBezTo>
                  <a:cubicBezTo>
                    <a:pt x="3696" y="25"/>
                    <a:pt x="3700" y="25"/>
                    <a:pt x="3701" y="26"/>
                  </a:cubicBezTo>
                  <a:cubicBezTo>
                    <a:pt x="3692" y="28"/>
                    <a:pt x="3665" y="29"/>
                    <a:pt x="3656" y="30"/>
                  </a:cubicBezTo>
                  <a:cubicBezTo>
                    <a:pt x="3646" y="30"/>
                    <a:pt x="3660" y="29"/>
                    <a:pt x="3654" y="28"/>
                  </a:cubicBezTo>
                  <a:cubicBezTo>
                    <a:pt x="3641" y="30"/>
                    <a:pt x="3641" y="30"/>
                    <a:pt x="3641" y="30"/>
                  </a:cubicBezTo>
                  <a:cubicBezTo>
                    <a:pt x="3639" y="28"/>
                    <a:pt x="3613" y="28"/>
                    <a:pt x="3637" y="26"/>
                  </a:cubicBezTo>
                  <a:cubicBezTo>
                    <a:pt x="3616" y="27"/>
                    <a:pt x="3616" y="27"/>
                    <a:pt x="3616" y="27"/>
                  </a:cubicBezTo>
                  <a:cubicBezTo>
                    <a:pt x="3603" y="26"/>
                    <a:pt x="3585" y="26"/>
                    <a:pt x="3575" y="27"/>
                  </a:cubicBezTo>
                  <a:cubicBezTo>
                    <a:pt x="3564" y="27"/>
                    <a:pt x="3549" y="30"/>
                    <a:pt x="3558" y="28"/>
                  </a:cubicBezTo>
                  <a:cubicBezTo>
                    <a:pt x="3524" y="30"/>
                    <a:pt x="3524" y="30"/>
                    <a:pt x="3524" y="30"/>
                  </a:cubicBezTo>
                  <a:cubicBezTo>
                    <a:pt x="3523" y="30"/>
                    <a:pt x="3523" y="30"/>
                    <a:pt x="3523" y="30"/>
                  </a:cubicBezTo>
                  <a:cubicBezTo>
                    <a:pt x="3490" y="31"/>
                    <a:pt x="3454" y="35"/>
                    <a:pt x="3416" y="33"/>
                  </a:cubicBezTo>
                  <a:cubicBezTo>
                    <a:pt x="3405" y="34"/>
                    <a:pt x="3393" y="34"/>
                    <a:pt x="3374" y="34"/>
                  </a:cubicBezTo>
                  <a:cubicBezTo>
                    <a:pt x="3370" y="33"/>
                    <a:pt x="3370" y="33"/>
                    <a:pt x="3370" y="33"/>
                  </a:cubicBezTo>
                  <a:cubicBezTo>
                    <a:pt x="3356" y="34"/>
                    <a:pt x="3327" y="33"/>
                    <a:pt x="3321" y="35"/>
                  </a:cubicBezTo>
                  <a:cubicBezTo>
                    <a:pt x="3305" y="31"/>
                    <a:pt x="3250" y="36"/>
                    <a:pt x="3225" y="36"/>
                  </a:cubicBezTo>
                  <a:cubicBezTo>
                    <a:pt x="3224" y="38"/>
                    <a:pt x="3224" y="38"/>
                    <a:pt x="3224" y="38"/>
                  </a:cubicBezTo>
                  <a:cubicBezTo>
                    <a:pt x="3206" y="38"/>
                    <a:pt x="3189" y="39"/>
                    <a:pt x="3168" y="41"/>
                  </a:cubicBezTo>
                  <a:cubicBezTo>
                    <a:pt x="3169" y="42"/>
                    <a:pt x="3169" y="42"/>
                    <a:pt x="3169" y="42"/>
                  </a:cubicBezTo>
                  <a:cubicBezTo>
                    <a:pt x="3150" y="44"/>
                    <a:pt x="3121" y="42"/>
                    <a:pt x="3091" y="44"/>
                  </a:cubicBezTo>
                  <a:cubicBezTo>
                    <a:pt x="3093" y="43"/>
                    <a:pt x="3100" y="43"/>
                    <a:pt x="3106" y="43"/>
                  </a:cubicBezTo>
                  <a:cubicBezTo>
                    <a:pt x="3070" y="40"/>
                    <a:pt x="3031" y="48"/>
                    <a:pt x="2999" y="46"/>
                  </a:cubicBezTo>
                  <a:cubicBezTo>
                    <a:pt x="2991" y="47"/>
                    <a:pt x="2985" y="47"/>
                    <a:pt x="2979" y="47"/>
                  </a:cubicBezTo>
                  <a:cubicBezTo>
                    <a:pt x="2980" y="47"/>
                    <a:pt x="2981" y="47"/>
                    <a:pt x="2981" y="46"/>
                  </a:cubicBezTo>
                  <a:cubicBezTo>
                    <a:pt x="2980" y="46"/>
                    <a:pt x="2979" y="47"/>
                    <a:pt x="2978" y="47"/>
                  </a:cubicBezTo>
                  <a:cubicBezTo>
                    <a:pt x="2974" y="46"/>
                    <a:pt x="2971" y="46"/>
                    <a:pt x="2967" y="46"/>
                  </a:cubicBezTo>
                  <a:cubicBezTo>
                    <a:pt x="2970" y="46"/>
                    <a:pt x="2973" y="47"/>
                    <a:pt x="2976" y="47"/>
                  </a:cubicBezTo>
                  <a:cubicBezTo>
                    <a:pt x="2970" y="47"/>
                    <a:pt x="2960" y="47"/>
                    <a:pt x="2951" y="48"/>
                  </a:cubicBezTo>
                  <a:cubicBezTo>
                    <a:pt x="2947" y="46"/>
                    <a:pt x="2947" y="46"/>
                    <a:pt x="2947" y="46"/>
                  </a:cubicBezTo>
                  <a:cubicBezTo>
                    <a:pt x="2947" y="46"/>
                    <a:pt x="2946" y="46"/>
                    <a:pt x="2945" y="46"/>
                  </a:cubicBezTo>
                  <a:cubicBezTo>
                    <a:pt x="2936" y="46"/>
                    <a:pt x="2938" y="47"/>
                    <a:pt x="2943" y="49"/>
                  </a:cubicBezTo>
                  <a:cubicBezTo>
                    <a:pt x="2938" y="49"/>
                    <a:pt x="2934" y="50"/>
                    <a:pt x="2931" y="50"/>
                  </a:cubicBezTo>
                  <a:cubicBezTo>
                    <a:pt x="2923" y="47"/>
                    <a:pt x="2907" y="52"/>
                    <a:pt x="2896" y="49"/>
                  </a:cubicBezTo>
                  <a:cubicBezTo>
                    <a:pt x="2891" y="51"/>
                    <a:pt x="2856" y="51"/>
                    <a:pt x="2847" y="54"/>
                  </a:cubicBezTo>
                  <a:cubicBezTo>
                    <a:pt x="2837" y="54"/>
                    <a:pt x="2827" y="54"/>
                    <a:pt x="2818" y="55"/>
                  </a:cubicBezTo>
                  <a:cubicBezTo>
                    <a:pt x="2813" y="53"/>
                    <a:pt x="2813" y="53"/>
                    <a:pt x="2813" y="53"/>
                  </a:cubicBezTo>
                  <a:cubicBezTo>
                    <a:pt x="2791" y="57"/>
                    <a:pt x="2791" y="57"/>
                    <a:pt x="2791" y="57"/>
                  </a:cubicBezTo>
                  <a:cubicBezTo>
                    <a:pt x="2777" y="56"/>
                    <a:pt x="2772" y="55"/>
                    <a:pt x="2785" y="53"/>
                  </a:cubicBezTo>
                  <a:cubicBezTo>
                    <a:pt x="2753" y="57"/>
                    <a:pt x="2759" y="55"/>
                    <a:pt x="2731" y="58"/>
                  </a:cubicBezTo>
                  <a:cubicBezTo>
                    <a:pt x="2732" y="57"/>
                    <a:pt x="2732" y="57"/>
                    <a:pt x="2732" y="57"/>
                  </a:cubicBezTo>
                  <a:cubicBezTo>
                    <a:pt x="2722" y="57"/>
                    <a:pt x="2707" y="60"/>
                    <a:pt x="2701" y="59"/>
                  </a:cubicBezTo>
                  <a:cubicBezTo>
                    <a:pt x="2678" y="56"/>
                    <a:pt x="2591" y="61"/>
                    <a:pt x="2534" y="60"/>
                  </a:cubicBezTo>
                  <a:cubicBezTo>
                    <a:pt x="2545" y="65"/>
                    <a:pt x="2507" y="59"/>
                    <a:pt x="2505" y="63"/>
                  </a:cubicBezTo>
                  <a:cubicBezTo>
                    <a:pt x="2502" y="62"/>
                    <a:pt x="2494" y="61"/>
                    <a:pt x="2503" y="60"/>
                  </a:cubicBezTo>
                  <a:cubicBezTo>
                    <a:pt x="2474" y="62"/>
                    <a:pt x="2459" y="60"/>
                    <a:pt x="2439" y="63"/>
                  </a:cubicBezTo>
                  <a:cubicBezTo>
                    <a:pt x="2436" y="62"/>
                    <a:pt x="2445" y="61"/>
                    <a:pt x="2442" y="61"/>
                  </a:cubicBezTo>
                  <a:cubicBezTo>
                    <a:pt x="2440" y="61"/>
                    <a:pt x="2433" y="62"/>
                    <a:pt x="2430" y="61"/>
                  </a:cubicBezTo>
                  <a:cubicBezTo>
                    <a:pt x="2427" y="61"/>
                    <a:pt x="2434" y="60"/>
                    <a:pt x="2439" y="60"/>
                  </a:cubicBezTo>
                  <a:cubicBezTo>
                    <a:pt x="2409" y="61"/>
                    <a:pt x="2406" y="64"/>
                    <a:pt x="2404" y="68"/>
                  </a:cubicBezTo>
                  <a:cubicBezTo>
                    <a:pt x="2389" y="66"/>
                    <a:pt x="2382" y="67"/>
                    <a:pt x="2371" y="69"/>
                  </a:cubicBezTo>
                  <a:cubicBezTo>
                    <a:pt x="2366" y="68"/>
                    <a:pt x="2357" y="68"/>
                    <a:pt x="2375" y="67"/>
                  </a:cubicBezTo>
                  <a:cubicBezTo>
                    <a:pt x="2365" y="67"/>
                    <a:pt x="2312" y="67"/>
                    <a:pt x="2311" y="70"/>
                  </a:cubicBezTo>
                  <a:cubicBezTo>
                    <a:pt x="2308" y="69"/>
                    <a:pt x="2296" y="70"/>
                    <a:pt x="2294" y="70"/>
                  </a:cubicBezTo>
                  <a:cubicBezTo>
                    <a:pt x="2270" y="71"/>
                    <a:pt x="2268" y="71"/>
                    <a:pt x="2245" y="71"/>
                  </a:cubicBezTo>
                  <a:cubicBezTo>
                    <a:pt x="2252" y="72"/>
                    <a:pt x="2252" y="72"/>
                    <a:pt x="2252" y="72"/>
                  </a:cubicBezTo>
                  <a:cubicBezTo>
                    <a:pt x="2243" y="75"/>
                    <a:pt x="2233" y="73"/>
                    <a:pt x="2214" y="74"/>
                  </a:cubicBezTo>
                  <a:cubicBezTo>
                    <a:pt x="2215" y="73"/>
                    <a:pt x="2215" y="73"/>
                    <a:pt x="2215" y="73"/>
                  </a:cubicBezTo>
                  <a:cubicBezTo>
                    <a:pt x="2173" y="72"/>
                    <a:pt x="2197" y="75"/>
                    <a:pt x="2155" y="74"/>
                  </a:cubicBezTo>
                  <a:cubicBezTo>
                    <a:pt x="2157" y="76"/>
                    <a:pt x="2157" y="76"/>
                    <a:pt x="2157" y="76"/>
                  </a:cubicBezTo>
                  <a:cubicBezTo>
                    <a:pt x="2153" y="80"/>
                    <a:pt x="2120" y="74"/>
                    <a:pt x="2096" y="76"/>
                  </a:cubicBezTo>
                  <a:cubicBezTo>
                    <a:pt x="2105" y="77"/>
                    <a:pt x="2105" y="77"/>
                    <a:pt x="2105" y="77"/>
                  </a:cubicBezTo>
                  <a:cubicBezTo>
                    <a:pt x="2092" y="79"/>
                    <a:pt x="2068" y="73"/>
                    <a:pt x="2054" y="73"/>
                  </a:cubicBezTo>
                  <a:cubicBezTo>
                    <a:pt x="2051" y="72"/>
                    <a:pt x="2059" y="72"/>
                    <a:pt x="2063" y="72"/>
                  </a:cubicBezTo>
                  <a:cubicBezTo>
                    <a:pt x="2028" y="70"/>
                    <a:pt x="2059" y="74"/>
                    <a:pt x="2033" y="76"/>
                  </a:cubicBezTo>
                  <a:cubicBezTo>
                    <a:pt x="2028" y="74"/>
                    <a:pt x="2039" y="72"/>
                    <a:pt x="2021" y="72"/>
                  </a:cubicBezTo>
                  <a:cubicBezTo>
                    <a:pt x="2013" y="71"/>
                    <a:pt x="1971" y="78"/>
                    <a:pt x="1947" y="76"/>
                  </a:cubicBezTo>
                  <a:cubicBezTo>
                    <a:pt x="1952" y="77"/>
                    <a:pt x="1957" y="78"/>
                    <a:pt x="1945" y="79"/>
                  </a:cubicBezTo>
                  <a:cubicBezTo>
                    <a:pt x="1927" y="80"/>
                    <a:pt x="1896" y="77"/>
                    <a:pt x="1879" y="80"/>
                  </a:cubicBezTo>
                  <a:cubicBezTo>
                    <a:pt x="1877" y="80"/>
                    <a:pt x="1876" y="80"/>
                    <a:pt x="1876" y="80"/>
                  </a:cubicBezTo>
                  <a:cubicBezTo>
                    <a:pt x="1862" y="81"/>
                    <a:pt x="1830" y="82"/>
                    <a:pt x="1821" y="84"/>
                  </a:cubicBezTo>
                  <a:cubicBezTo>
                    <a:pt x="1808" y="78"/>
                    <a:pt x="1734" y="90"/>
                    <a:pt x="1734" y="84"/>
                  </a:cubicBezTo>
                  <a:cubicBezTo>
                    <a:pt x="1691" y="86"/>
                    <a:pt x="1691" y="86"/>
                    <a:pt x="1691" y="86"/>
                  </a:cubicBezTo>
                  <a:cubicBezTo>
                    <a:pt x="1692" y="85"/>
                    <a:pt x="1692" y="85"/>
                    <a:pt x="1692" y="85"/>
                  </a:cubicBezTo>
                  <a:cubicBezTo>
                    <a:pt x="1664" y="85"/>
                    <a:pt x="1654" y="87"/>
                    <a:pt x="1645" y="89"/>
                  </a:cubicBezTo>
                  <a:cubicBezTo>
                    <a:pt x="1638" y="89"/>
                    <a:pt x="1643" y="88"/>
                    <a:pt x="1643" y="88"/>
                  </a:cubicBezTo>
                  <a:cubicBezTo>
                    <a:pt x="1603" y="87"/>
                    <a:pt x="1599" y="88"/>
                    <a:pt x="1565" y="92"/>
                  </a:cubicBezTo>
                  <a:cubicBezTo>
                    <a:pt x="1561" y="90"/>
                    <a:pt x="1561" y="90"/>
                    <a:pt x="1561" y="90"/>
                  </a:cubicBezTo>
                  <a:cubicBezTo>
                    <a:pt x="1552" y="91"/>
                    <a:pt x="1503" y="89"/>
                    <a:pt x="1463" y="92"/>
                  </a:cubicBezTo>
                  <a:cubicBezTo>
                    <a:pt x="1463" y="92"/>
                    <a:pt x="1464" y="91"/>
                    <a:pt x="1467" y="91"/>
                  </a:cubicBezTo>
                  <a:cubicBezTo>
                    <a:pt x="1423" y="95"/>
                    <a:pt x="1360" y="89"/>
                    <a:pt x="1344" y="96"/>
                  </a:cubicBezTo>
                  <a:cubicBezTo>
                    <a:pt x="1315" y="99"/>
                    <a:pt x="1315" y="99"/>
                    <a:pt x="1315" y="99"/>
                  </a:cubicBezTo>
                  <a:cubicBezTo>
                    <a:pt x="1353" y="98"/>
                    <a:pt x="1309" y="102"/>
                    <a:pt x="1325" y="103"/>
                  </a:cubicBezTo>
                  <a:cubicBezTo>
                    <a:pt x="1310" y="104"/>
                    <a:pt x="1286" y="102"/>
                    <a:pt x="1304" y="101"/>
                  </a:cubicBezTo>
                  <a:cubicBezTo>
                    <a:pt x="1307" y="101"/>
                    <a:pt x="1307" y="101"/>
                    <a:pt x="1307" y="101"/>
                  </a:cubicBezTo>
                  <a:cubicBezTo>
                    <a:pt x="1314" y="97"/>
                    <a:pt x="1260" y="101"/>
                    <a:pt x="1261" y="99"/>
                  </a:cubicBezTo>
                  <a:cubicBezTo>
                    <a:pt x="1186" y="101"/>
                    <a:pt x="1112" y="101"/>
                    <a:pt x="1042" y="103"/>
                  </a:cubicBezTo>
                  <a:cubicBezTo>
                    <a:pt x="1050" y="106"/>
                    <a:pt x="1050" y="106"/>
                    <a:pt x="1050" y="106"/>
                  </a:cubicBezTo>
                  <a:cubicBezTo>
                    <a:pt x="1026" y="106"/>
                    <a:pt x="1026" y="106"/>
                    <a:pt x="1026" y="106"/>
                  </a:cubicBezTo>
                  <a:cubicBezTo>
                    <a:pt x="1019" y="106"/>
                    <a:pt x="1017" y="104"/>
                    <a:pt x="1035" y="104"/>
                  </a:cubicBezTo>
                  <a:cubicBezTo>
                    <a:pt x="1025" y="102"/>
                    <a:pt x="1005" y="106"/>
                    <a:pt x="1005" y="107"/>
                  </a:cubicBezTo>
                  <a:cubicBezTo>
                    <a:pt x="971" y="107"/>
                    <a:pt x="1018" y="103"/>
                    <a:pt x="1008" y="103"/>
                  </a:cubicBezTo>
                  <a:cubicBezTo>
                    <a:pt x="993" y="104"/>
                    <a:pt x="993" y="104"/>
                    <a:pt x="993" y="104"/>
                  </a:cubicBezTo>
                  <a:cubicBezTo>
                    <a:pt x="997" y="104"/>
                    <a:pt x="997" y="104"/>
                    <a:pt x="997" y="104"/>
                  </a:cubicBezTo>
                  <a:cubicBezTo>
                    <a:pt x="985" y="106"/>
                    <a:pt x="984" y="107"/>
                    <a:pt x="963" y="107"/>
                  </a:cubicBezTo>
                  <a:cubicBezTo>
                    <a:pt x="950" y="107"/>
                    <a:pt x="956" y="106"/>
                    <a:pt x="951" y="106"/>
                  </a:cubicBezTo>
                  <a:cubicBezTo>
                    <a:pt x="951" y="106"/>
                    <a:pt x="949" y="106"/>
                    <a:pt x="943" y="106"/>
                  </a:cubicBezTo>
                  <a:cubicBezTo>
                    <a:pt x="912" y="107"/>
                    <a:pt x="912" y="107"/>
                    <a:pt x="912" y="107"/>
                  </a:cubicBezTo>
                  <a:cubicBezTo>
                    <a:pt x="924" y="109"/>
                    <a:pt x="924" y="109"/>
                    <a:pt x="924" y="109"/>
                  </a:cubicBezTo>
                  <a:cubicBezTo>
                    <a:pt x="911" y="110"/>
                    <a:pt x="895" y="109"/>
                    <a:pt x="910" y="111"/>
                  </a:cubicBezTo>
                  <a:cubicBezTo>
                    <a:pt x="889" y="108"/>
                    <a:pt x="794" y="113"/>
                    <a:pt x="781" y="112"/>
                  </a:cubicBezTo>
                  <a:cubicBezTo>
                    <a:pt x="762" y="115"/>
                    <a:pt x="743" y="115"/>
                    <a:pt x="720" y="116"/>
                  </a:cubicBezTo>
                  <a:cubicBezTo>
                    <a:pt x="726" y="116"/>
                    <a:pt x="729" y="118"/>
                    <a:pt x="709" y="119"/>
                  </a:cubicBezTo>
                  <a:cubicBezTo>
                    <a:pt x="716" y="113"/>
                    <a:pt x="674" y="117"/>
                    <a:pt x="657" y="114"/>
                  </a:cubicBezTo>
                  <a:cubicBezTo>
                    <a:pt x="665" y="116"/>
                    <a:pt x="599" y="117"/>
                    <a:pt x="621" y="119"/>
                  </a:cubicBezTo>
                  <a:cubicBezTo>
                    <a:pt x="604" y="119"/>
                    <a:pt x="620" y="117"/>
                    <a:pt x="607" y="117"/>
                  </a:cubicBezTo>
                  <a:cubicBezTo>
                    <a:pt x="567" y="120"/>
                    <a:pt x="519" y="118"/>
                    <a:pt x="469" y="120"/>
                  </a:cubicBezTo>
                  <a:cubicBezTo>
                    <a:pt x="468" y="121"/>
                    <a:pt x="476" y="121"/>
                    <a:pt x="466" y="123"/>
                  </a:cubicBezTo>
                  <a:cubicBezTo>
                    <a:pt x="440" y="120"/>
                    <a:pt x="440" y="120"/>
                    <a:pt x="440" y="120"/>
                  </a:cubicBezTo>
                  <a:cubicBezTo>
                    <a:pt x="430" y="121"/>
                    <a:pt x="431" y="124"/>
                    <a:pt x="413" y="122"/>
                  </a:cubicBezTo>
                  <a:cubicBezTo>
                    <a:pt x="415" y="123"/>
                    <a:pt x="419" y="124"/>
                    <a:pt x="412" y="124"/>
                  </a:cubicBezTo>
                  <a:cubicBezTo>
                    <a:pt x="315" y="124"/>
                    <a:pt x="214" y="133"/>
                    <a:pt x="115" y="129"/>
                  </a:cubicBezTo>
                  <a:cubicBezTo>
                    <a:pt x="128" y="130"/>
                    <a:pt x="119" y="130"/>
                    <a:pt x="109" y="131"/>
                  </a:cubicBezTo>
                  <a:cubicBezTo>
                    <a:pt x="116" y="131"/>
                    <a:pt x="109" y="133"/>
                    <a:pt x="110" y="133"/>
                  </a:cubicBezTo>
                  <a:cubicBezTo>
                    <a:pt x="69" y="132"/>
                    <a:pt x="69" y="132"/>
                    <a:pt x="69" y="132"/>
                  </a:cubicBezTo>
                  <a:cubicBezTo>
                    <a:pt x="61" y="135"/>
                    <a:pt x="24" y="133"/>
                    <a:pt x="20" y="136"/>
                  </a:cubicBezTo>
                  <a:cubicBezTo>
                    <a:pt x="33" y="135"/>
                    <a:pt x="33" y="135"/>
                    <a:pt x="33" y="135"/>
                  </a:cubicBezTo>
                  <a:cubicBezTo>
                    <a:pt x="16" y="139"/>
                    <a:pt x="58" y="141"/>
                    <a:pt x="55" y="145"/>
                  </a:cubicBezTo>
                  <a:cubicBezTo>
                    <a:pt x="75" y="141"/>
                    <a:pt x="107" y="149"/>
                    <a:pt x="139" y="143"/>
                  </a:cubicBezTo>
                  <a:cubicBezTo>
                    <a:pt x="146" y="143"/>
                    <a:pt x="133" y="144"/>
                    <a:pt x="137" y="145"/>
                  </a:cubicBezTo>
                  <a:cubicBezTo>
                    <a:pt x="145" y="143"/>
                    <a:pt x="154" y="143"/>
                    <a:pt x="173" y="143"/>
                  </a:cubicBezTo>
                  <a:cubicBezTo>
                    <a:pt x="171" y="143"/>
                    <a:pt x="171" y="143"/>
                    <a:pt x="171" y="143"/>
                  </a:cubicBezTo>
                  <a:cubicBezTo>
                    <a:pt x="222" y="141"/>
                    <a:pt x="244" y="142"/>
                    <a:pt x="301" y="142"/>
                  </a:cubicBezTo>
                  <a:cubicBezTo>
                    <a:pt x="297" y="140"/>
                    <a:pt x="297" y="140"/>
                    <a:pt x="297" y="140"/>
                  </a:cubicBezTo>
                  <a:cubicBezTo>
                    <a:pt x="309" y="140"/>
                    <a:pt x="311" y="140"/>
                    <a:pt x="317" y="141"/>
                  </a:cubicBezTo>
                  <a:cubicBezTo>
                    <a:pt x="331" y="137"/>
                    <a:pt x="283" y="142"/>
                    <a:pt x="295" y="138"/>
                  </a:cubicBezTo>
                  <a:cubicBezTo>
                    <a:pt x="312" y="141"/>
                    <a:pt x="382" y="136"/>
                    <a:pt x="393" y="140"/>
                  </a:cubicBezTo>
                  <a:cubicBezTo>
                    <a:pt x="412" y="139"/>
                    <a:pt x="388" y="138"/>
                    <a:pt x="407" y="137"/>
                  </a:cubicBezTo>
                  <a:cubicBezTo>
                    <a:pt x="412" y="138"/>
                    <a:pt x="412" y="138"/>
                    <a:pt x="412" y="138"/>
                  </a:cubicBezTo>
                  <a:cubicBezTo>
                    <a:pt x="417" y="136"/>
                    <a:pt x="417" y="136"/>
                    <a:pt x="417" y="136"/>
                  </a:cubicBezTo>
                  <a:cubicBezTo>
                    <a:pt x="429" y="136"/>
                    <a:pt x="435" y="138"/>
                    <a:pt x="436" y="139"/>
                  </a:cubicBezTo>
                  <a:cubicBezTo>
                    <a:pt x="433" y="139"/>
                    <a:pt x="427" y="139"/>
                    <a:pt x="424" y="139"/>
                  </a:cubicBezTo>
                  <a:cubicBezTo>
                    <a:pt x="439" y="140"/>
                    <a:pt x="465" y="138"/>
                    <a:pt x="473" y="138"/>
                  </a:cubicBezTo>
                  <a:cubicBezTo>
                    <a:pt x="457" y="138"/>
                    <a:pt x="457" y="138"/>
                    <a:pt x="457" y="138"/>
                  </a:cubicBezTo>
                  <a:cubicBezTo>
                    <a:pt x="508" y="135"/>
                    <a:pt x="572" y="135"/>
                    <a:pt x="621" y="131"/>
                  </a:cubicBezTo>
                  <a:cubicBezTo>
                    <a:pt x="618" y="130"/>
                    <a:pt x="618" y="130"/>
                    <a:pt x="618" y="130"/>
                  </a:cubicBezTo>
                  <a:cubicBezTo>
                    <a:pt x="656" y="127"/>
                    <a:pt x="648" y="130"/>
                    <a:pt x="690" y="128"/>
                  </a:cubicBezTo>
                  <a:cubicBezTo>
                    <a:pt x="689" y="129"/>
                    <a:pt x="689" y="129"/>
                    <a:pt x="689" y="129"/>
                  </a:cubicBezTo>
                  <a:cubicBezTo>
                    <a:pt x="697" y="127"/>
                    <a:pt x="708" y="127"/>
                    <a:pt x="720" y="126"/>
                  </a:cubicBezTo>
                  <a:cubicBezTo>
                    <a:pt x="709" y="128"/>
                    <a:pt x="739" y="128"/>
                    <a:pt x="726" y="129"/>
                  </a:cubicBezTo>
                  <a:cubicBezTo>
                    <a:pt x="767" y="126"/>
                    <a:pt x="746" y="127"/>
                    <a:pt x="773" y="123"/>
                  </a:cubicBezTo>
                  <a:cubicBezTo>
                    <a:pt x="780" y="125"/>
                    <a:pt x="780" y="125"/>
                    <a:pt x="780" y="125"/>
                  </a:cubicBezTo>
                  <a:cubicBezTo>
                    <a:pt x="789" y="123"/>
                    <a:pt x="790" y="122"/>
                    <a:pt x="811" y="121"/>
                  </a:cubicBezTo>
                  <a:cubicBezTo>
                    <a:pt x="793" y="123"/>
                    <a:pt x="824" y="123"/>
                    <a:pt x="805" y="125"/>
                  </a:cubicBezTo>
                  <a:cubicBezTo>
                    <a:pt x="849" y="127"/>
                    <a:pt x="870" y="120"/>
                    <a:pt x="890" y="124"/>
                  </a:cubicBezTo>
                  <a:cubicBezTo>
                    <a:pt x="910" y="120"/>
                    <a:pt x="852" y="123"/>
                    <a:pt x="863" y="122"/>
                  </a:cubicBezTo>
                  <a:cubicBezTo>
                    <a:pt x="854" y="121"/>
                    <a:pt x="880" y="118"/>
                    <a:pt x="894" y="118"/>
                  </a:cubicBezTo>
                  <a:cubicBezTo>
                    <a:pt x="908" y="118"/>
                    <a:pt x="918" y="123"/>
                    <a:pt x="953" y="122"/>
                  </a:cubicBezTo>
                  <a:cubicBezTo>
                    <a:pt x="949" y="122"/>
                    <a:pt x="949" y="122"/>
                    <a:pt x="946" y="122"/>
                  </a:cubicBezTo>
                  <a:cubicBezTo>
                    <a:pt x="959" y="123"/>
                    <a:pt x="972" y="120"/>
                    <a:pt x="988" y="121"/>
                  </a:cubicBezTo>
                  <a:cubicBezTo>
                    <a:pt x="997" y="119"/>
                    <a:pt x="1009" y="121"/>
                    <a:pt x="1011" y="118"/>
                  </a:cubicBezTo>
                  <a:cubicBezTo>
                    <a:pt x="979" y="119"/>
                    <a:pt x="979" y="119"/>
                    <a:pt x="979" y="119"/>
                  </a:cubicBezTo>
                  <a:cubicBezTo>
                    <a:pt x="997" y="118"/>
                    <a:pt x="1014" y="114"/>
                    <a:pt x="1045" y="115"/>
                  </a:cubicBezTo>
                  <a:cubicBezTo>
                    <a:pt x="1042" y="116"/>
                    <a:pt x="1033" y="117"/>
                    <a:pt x="1027" y="117"/>
                  </a:cubicBezTo>
                  <a:cubicBezTo>
                    <a:pt x="1036" y="118"/>
                    <a:pt x="1044" y="116"/>
                    <a:pt x="1053" y="117"/>
                  </a:cubicBezTo>
                  <a:cubicBezTo>
                    <a:pt x="1051" y="120"/>
                    <a:pt x="1014" y="119"/>
                    <a:pt x="994" y="122"/>
                  </a:cubicBezTo>
                  <a:cubicBezTo>
                    <a:pt x="1004" y="123"/>
                    <a:pt x="1032" y="118"/>
                    <a:pt x="1022" y="122"/>
                  </a:cubicBezTo>
                  <a:cubicBezTo>
                    <a:pt x="1036" y="117"/>
                    <a:pt x="1057" y="122"/>
                    <a:pt x="1080" y="118"/>
                  </a:cubicBezTo>
                  <a:cubicBezTo>
                    <a:pt x="1079" y="119"/>
                    <a:pt x="1079" y="119"/>
                    <a:pt x="1079" y="119"/>
                  </a:cubicBezTo>
                  <a:cubicBezTo>
                    <a:pt x="1083" y="119"/>
                    <a:pt x="1090" y="118"/>
                    <a:pt x="1097" y="118"/>
                  </a:cubicBezTo>
                  <a:cubicBezTo>
                    <a:pt x="1085" y="121"/>
                    <a:pt x="1085" y="121"/>
                    <a:pt x="1085" y="121"/>
                  </a:cubicBezTo>
                  <a:cubicBezTo>
                    <a:pt x="1104" y="118"/>
                    <a:pt x="1122" y="121"/>
                    <a:pt x="1141" y="120"/>
                  </a:cubicBezTo>
                  <a:cubicBezTo>
                    <a:pt x="1102" y="121"/>
                    <a:pt x="1132" y="118"/>
                    <a:pt x="1115" y="117"/>
                  </a:cubicBezTo>
                  <a:cubicBezTo>
                    <a:pt x="1163" y="113"/>
                    <a:pt x="1144" y="121"/>
                    <a:pt x="1194" y="119"/>
                  </a:cubicBezTo>
                  <a:cubicBezTo>
                    <a:pt x="1186" y="119"/>
                    <a:pt x="1170" y="118"/>
                    <a:pt x="1181" y="117"/>
                  </a:cubicBezTo>
                  <a:cubicBezTo>
                    <a:pt x="1191" y="117"/>
                    <a:pt x="1204" y="117"/>
                    <a:pt x="1211" y="118"/>
                  </a:cubicBezTo>
                  <a:cubicBezTo>
                    <a:pt x="1246" y="117"/>
                    <a:pt x="1205" y="116"/>
                    <a:pt x="1220" y="115"/>
                  </a:cubicBezTo>
                  <a:cubicBezTo>
                    <a:pt x="1233" y="117"/>
                    <a:pt x="1238" y="113"/>
                    <a:pt x="1253" y="112"/>
                  </a:cubicBezTo>
                  <a:cubicBezTo>
                    <a:pt x="1254" y="114"/>
                    <a:pt x="1254" y="114"/>
                    <a:pt x="1254" y="114"/>
                  </a:cubicBezTo>
                  <a:cubicBezTo>
                    <a:pt x="1294" y="114"/>
                    <a:pt x="1264" y="110"/>
                    <a:pt x="1301" y="110"/>
                  </a:cubicBezTo>
                  <a:cubicBezTo>
                    <a:pt x="1285" y="113"/>
                    <a:pt x="1285" y="113"/>
                    <a:pt x="1285" y="113"/>
                  </a:cubicBezTo>
                  <a:cubicBezTo>
                    <a:pt x="1304" y="112"/>
                    <a:pt x="1304" y="112"/>
                    <a:pt x="1304" y="112"/>
                  </a:cubicBezTo>
                  <a:cubicBezTo>
                    <a:pt x="1300" y="114"/>
                    <a:pt x="1300" y="114"/>
                    <a:pt x="1300" y="114"/>
                  </a:cubicBezTo>
                  <a:cubicBezTo>
                    <a:pt x="1321" y="112"/>
                    <a:pt x="1327" y="112"/>
                    <a:pt x="1348" y="112"/>
                  </a:cubicBezTo>
                  <a:cubicBezTo>
                    <a:pt x="1343" y="111"/>
                    <a:pt x="1350" y="109"/>
                    <a:pt x="1368" y="108"/>
                  </a:cubicBezTo>
                  <a:cubicBezTo>
                    <a:pt x="1380" y="109"/>
                    <a:pt x="1361" y="110"/>
                    <a:pt x="1387" y="109"/>
                  </a:cubicBezTo>
                  <a:cubicBezTo>
                    <a:pt x="1381" y="111"/>
                    <a:pt x="1375" y="112"/>
                    <a:pt x="1364" y="111"/>
                  </a:cubicBezTo>
                  <a:cubicBezTo>
                    <a:pt x="1363" y="112"/>
                    <a:pt x="1358" y="112"/>
                    <a:pt x="1357" y="113"/>
                  </a:cubicBezTo>
                  <a:cubicBezTo>
                    <a:pt x="1370" y="114"/>
                    <a:pt x="1390" y="112"/>
                    <a:pt x="1399" y="112"/>
                  </a:cubicBezTo>
                  <a:cubicBezTo>
                    <a:pt x="1396" y="112"/>
                    <a:pt x="1392" y="112"/>
                    <a:pt x="1389" y="112"/>
                  </a:cubicBezTo>
                  <a:cubicBezTo>
                    <a:pt x="1426" y="108"/>
                    <a:pt x="1426" y="108"/>
                    <a:pt x="1426" y="108"/>
                  </a:cubicBezTo>
                  <a:cubicBezTo>
                    <a:pt x="1432" y="109"/>
                    <a:pt x="1427" y="109"/>
                    <a:pt x="1423" y="110"/>
                  </a:cubicBezTo>
                  <a:cubicBezTo>
                    <a:pt x="1430" y="110"/>
                    <a:pt x="1435" y="109"/>
                    <a:pt x="1446" y="108"/>
                  </a:cubicBezTo>
                  <a:cubicBezTo>
                    <a:pt x="1444" y="110"/>
                    <a:pt x="1444" y="111"/>
                    <a:pt x="1429" y="112"/>
                  </a:cubicBezTo>
                  <a:cubicBezTo>
                    <a:pt x="1464" y="110"/>
                    <a:pt x="1464" y="110"/>
                    <a:pt x="1464" y="110"/>
                  </a:cubicBezTo>
                  <a:cubicBezTo>
                    <a:pt x="1466" y="110"/>
                    <a:pt x="1482" y="111"/>
                    <a:pt x="1477" y="112"/>
                  </a:cubicBezTo>
                  <a:cubicBezTo>
                    <a:pt x="1497" y="112"/>
                    <a:pt x="1525" y="107"/>
                    <a:pt x="1551" y="108"/>
                  </a:cubicBezTo>
                  <a:cubicBezTo>
                    <a:pt x="1552" y="108"/>
                    <a:pt x="1555" y="107"/>
                    <a:pt x="1560" y="107"/>
                  </a:cubicBezTo>
                  <a:cubicBezTo>
                    <a:pt x="1585" y="106"/>
                    <a:pt x="1606" y="108"/>
                    <a:pt x="1635" y="105"/>
                  </a:cubicBezTo>
                  <a:cubicBezTo>
                    <a:pt x="1651" y="107"/>
                    <a:pt x="1651" y="107"/>
                    <a:pt x="1651" y="107"/>
                  </a:cubicBezTo>
                  <a:cubicBezTo>
                    <a:pt x="1674" y="106"/>
                    <a:pt x="1629" y="104"/>
                    <a:pt x="1667" y="102"/>
                  </a:cubicBezTo>
                  <a:cubicBezTo>
                    <a:pt x="1693" y="100"/>
                    <a:pt x="1676" y="104"/>
                    <a:pt x="1686" y="105"/>
                  </a:cubicBezTo>
                  <a:cubicBezTo>
                    <a:pt x="1699" y="103"/>
                    <a:pt x="1722" y="99"/>
                    <a:pt x="1746" y="101"/>
                  </a:cubicBezTo>
                  <a:cubicBezTo>
                    <a:pt x="1738" y="102"/>
                    <a:pt x="1732" y="101"/>
                    <a:pt x="1724" y="102"/>
                  </a:cubicBezTo>
                  <a:cubicBezTo>
                    <a:pt x="1743" y="103"/>
                    <a:pt x="1743" y="103"/>
                    <a:pt x="1743" y="103"/>
                  </a:cubicBezTo>
                  <a:cubicBezTo>
                    <a:pt x="1721" y="106"/>
                    <a:pt x="1704" y="106"/>
                    <a:pt x="1722" y="107"/>
                  </a:cubicBezTo>
                  <a:cubicBezTo>
                    <a:pt x="1724" y="102"/>
                    <a:pt x="1794" y="105"/>
                    <a:pt x="1796" y="99"/>
                  </a:cubicBezTo>
                  <a:cubicBezTo>
                    <a:pt x="1809" y="100"/>
                    <a:pt x="1809" y="100"/>
                    <a:pt x="1809" y="100"/>
                  </a:cubicBezTo>
                  <a:cubicBezTo>
                    <a:pt x="1805" y="100"/>
                    <a:pt x="1805" y="100"/>
                    <a:pt x="1801" y="100"/>
                  </a:cubicBezTo>
                  <a:cubicBezTo>
                    <a:pt x="1825" y="102"/>
                    <a:pt x="1819" y="96"/>
                    <a:pt x="1850" y="96"/>
                  </a:cubicBezTo>
                  <a:cubicBezTo>
                    <a:pt x="1860" y="96"/>
                    <a:pt x="1868" y="97"/>
                    <a:pt x="1860" y="97"/>
                  </a:cubicBezTo>
                  <a:cubicBezTo>
                    <a:pt x="1884" y="95"/>
                    <a:pt x="1884" y="95"/>
                    <a:pt x="1884" y="95"/>
                  </a:cubicBezTo>
                  <a:cubicBezTo>
                    <a:pt x="1890" y="95"/>
                    <a:pt x="1890" y="96"/>
                    <a:pt x="1886" y="96"/>
                  </a:cubicBezTo>
                  <a:cubicBezTo>
                    <a:pt x="1919" y="95"/>
                    <a:pt x="1919" y="95"/>
                    <a:pt x="1919" y="95"/>
                  </a:cubicBezTo>
                  <a:cubicBezTo>
                    <a:pt x="1919" y="95"/>
                    <a:pt x="1919" y="95"/>
                    <a:pt x="1919" y="95"/>
                  </a:cubicBezTo>
                  <a:cubicBezTo>
                    <a:pt x="1924" y="94"/>
                    <a:pt x="1936" y="92"/>
                    <a:pt x="1941" y="92"/>
                  </a:cubicBezTo>
                  <a:cubicBezTo>
                    <a:pt x="1951" y="92"/>
                    <a:pt x="1937" y="92"/>
                    <a:pt x="1939" y="93"/>
                  </a:cubicBezTo>
                  <a:cubicBezTo>
                    <a:pt x="1959" y="91"/>
                    <a:pt x="1959" y="91"/>
                    <a:pt x="1959" y="91"/>
                  </a:cubicBezTo>
                  <a:cubicBezTo>
                    <a:pt x="1967" y="92"/>
                    <a:pt x="1951" y="94"/>
                    <a:pt x="1937" y="94"/>
                  </a:cubicBezTo>
                  <a:cubicBezTo>
                    <a:pt x="1956" y="99"/>
                    <a:pt x="1953" y="92"/>
                    <a:pt x="1994" y="94"/>
                  </a:cubicBezTo>
                  <a:cubicBezTo>
                    <a:pt x="1975" y="96"/>
                    <a:pt x="1975" y="96"/>
                    <a:pt x="1975" y="96"/>
                  </a:cubicBezTo>
                  <a:cubicBezTo>
                    <a:pt x="1987" y="98"/>
                    <a:pt x="2002" y="97"/>
                    <a:pt x="2024" y="98"/>
                  </a:cubicBezTo>
                  <a:cubicBezTo>
                    <a:pt x="2019" y="97"/>
                    <a:pt x="1981" y="95"/>
                    <a:pt x="2002" y="93"/>
                  </a:cubicBezTo>
                  <a:cubicBezTo>
                    <a:pt x="2009" y="93"/>
                    <a:pt x="2017" y="93"/>
                    <a:pt x="2029" y="91"/>
                  </a:cubicBezTo>
                  <a:cubicBezTo>
                    <a:pt x="2029" y="93"/>
                    <a:pt x="2040" y="92"/>
                    <a:pt x="2055" y="92"/>
                  </a:cubicBezTo>
                  <a:cubicBezTo>
                    <a:pt x="2054" y="95"/>
                    <a:pt x="2054" y="95"/>
                    <a:pt x="2054" y="95"/>
                  </a:cubicBezTo>
                  <a:cubicBezTo>
                    <a:pt x="2069" y="93"/>
                    <a:pt x="2068" y="92"/>
                    <a:pt x="2077" y="91"/>
                  </a:cubicBezTo>
                  <a:cubicBezTo>
                    <a:pt x="2094" y="90"/>
                    <a:pt x="2098" y="92"/>
                    <a:pt x="2102" y="94"/>
                  </a:cubicBezTo>
                  <a:cubicBezTo>
                    <a:pt x="2130" y="93"/>
                    <a:pt x="2083" y="91"/>
                    <a:pt x="2116" y="90"/>
                  </a:cubicBezTo>
                  <a:cubicBezTo>
                    <a:pt x="2139" y="90"/>
                    <a:pt x="2155" y="89"/>
                    <a:pt x="2183" y="86"/>
                  </a:cubicBezTo>
                  <a:cubicBezTo>
                    <a:pt x="2199" y="87"/>
                    <a:pt x="2180" y="88"/>
                    <a:pt x="2186" y="88"/>
                  </a:cubicBezTo>
                  <a:cubicBezTo>
                    <a:pt x="2200" y="86"/>
                    <a:pt x="2200" y="86"/>
                    <a:pt x="2200" y="86"/>
                  </a:cubicBezTo>
                  <a:cubicBezTo>
                    <a:pt x="2204" y="86"/>
                    <a:pt x="2202" y="87"/>
                    <a:pt x="2202" y="87"/>
                  </a:cubicBezTo>
                  <a:cubicBezTo>
                    <a:pt x="2214" y="86"/>
                    <a:pt x="2203" y="84"/>
                    <a:pt x="2222" y="83"/>
                  </a:cubicBezTo>
                  <a:cubicBezTo>
                    <a:pt x="2227" y="80"/>
                    <a:pt x="2261" y="86"/>
                    <a:pt x="2284" y="82"/>
                  </a:cubicBezTo>
                  <a:cubicBezTo>
                    <a:pt x="2290" y="83"/>
                    <a:pt x="2281" y="84"/>
                    <a:pt x="2283" y="85"/>
                  </a:cubicBezTo>
                  <a:cubicBezTo>
                    <a:pt x="2315" y="82"/>
                    <a:pt x="2311" y="82"/>
                    <a:pt x="2337" y="79"/>
                  </a:cubicBezTo>
                  <a:cubicBezTo>
                    <a:pt x="2360" y="80"/>
                    <a:pt x="2360" y="80"/>
                    <a:pt x="2360" y="80"/>
                  </a:cubicBezTo>
                  <a:cubicBezTo>
                    <a:pt x="2343" y="78"/>
                    <a:pt x="2364" y="76"/>
                    <a:pt x="2383" y="73"/>
                  </a:cubicBezTo>
                  <a:cubicBezTo>
                    <a:pt x="2377" y="72"/>
                    <a:pt x="2372" y="72"/>
                    <a:pt x="2369" y="71"/>
                  </a:cubicBezTo>
                  <a:cubicBezTo>
                    <a:pt x="2398" y="69"/>
                    <a:pt x="2398" y="69"/>
                    <a:pt x="2398" y="69"/>
                  </a:cubicBezTo>
                  <a:cubicBezTo>
                    <a:pt x="2402" y="70"/>
                    <a:pt x="2399" y="71"/>
                    <a:pt x="2394" y="72"/>
                  </a:cubicBezTo>
                  <a:cubicBezTo>
                    <a:pt x="2396" y="71"/>
                    <a:pt x="2398" y="71"/>
                    <a:pt x="2399" y="71"/>
                  </a:cubicBezTo>
                  <a:cubicBezTo>
                    <a:pt x="2410" y="72"/>
                    <a:pt x="2404" y="73"/>
                    <a:pt x="2397" y="75"/>
                  </a:cubicBezTo>
                  <a:cubicBezTo>
                    <a:pt x="2393" y="74"/>
                    <a:pt x="2390" y="74"/>
                    <a:pt x="2386" y="74"/>
                  </a:cubicBezTo>
                  <a:cubicBezTo>
                    <a:pt x="2379" y="75"/>
                    <a:pt x="2372" y="77"/>
                    <a:pt x="2374" y="79"/>
                  </a:cubicBezTo>
                  <a:cubicBezTo>
                    <a:pt x="2376" y="78"/>
                    <a:pt x="2379" y="78"/>
                    <a:pt x="2383" y="78"/>
                  </a:cubicBezTo>
                  <a:cubicBezTo>
                    <a:pt x="2382" y="78"/>
                    <a:pt x="2380" y="79"/>
                    <a:pt x="2381" y="79"/>
                  </a:cubicBezTo>
                  <a:cubicBezTo>
                    <a:pt x="2382" y="79"/>
                    <a:pt x="2385" y="78"/>
                    <a:pt x="2390" y="78"/>
                  </a:cubicBezTo>
                  <a:cubicBezTo>
                    <a:pt x="2397" y="80"/>
                    <a:pt x="2397" y="80"/>
                    <a:pt x="2397" y="80"/>
                  </a:cubicBezTo>
                  <a:cubicBezTo>
                    <a:pt x="2399" y="79"/>
                    <a:pt x="2399" y="79"/>
                    <a:pt x="2399" y="79"/>
                  </a:cubicBezTo>
                  <a:cubicBezTo>
                    <a:pt x="2437" y="80"/>
                    <a:pt x="2437" y="80"/>
                    <a:pt x="2437" y="80"/>
                  </a:cubicBezTo>
                  <a:cubicBezTo>
                    <a:pt x="2465" y="76"/>
                    <a:pt x="2489" y="71"/>
                    <a:pt x="2533" y="69"/>
                  </a:cubicBezTo>
                  <a:cubicBezTo>
                    <a:pt x="2522" y="71"/>
                    <a:pt x="2531" y="72"/>
                    <a:pt x="2530" y="75"/>
                  </a:cubicBezTo>
                  <a:cubicBezTo>
                    <a:pt x="2518" y="72"/>
                    <a:pt x="2496" y="77"/>
                    <a:pt x="2473" y="77"/>
                  </a:cubicBezTo>
                  <a:cubicBezTo>
                    <a:pt x="2485" y="77"/>
                    <a:pt x="2483" y="78"/>
                    <a:pt x="2480" y="79"/>
                  </a:cubicBezTo>
                  <a:cubicBezTo>
                    <a:pt x="2520" y="75"/>
                    <a:pt x="2520" y="75"/>
                    <a:pt x="2520" y="75"/>
                  </a:cubicBezTo>
                  <a:cubicBezTo>
                    <a:pt x="2519" y="77"/>
                    <a:pt x="2529" y="76"/>
                    <a:pt x="2539" y="77"/>
                  </a:cubicBezTo>
                  <a:cubicBezTo>
                    <a:pt x="2531" y="73"/>
                    <a:pt x="2570" y="73"/>
                    <a:pt x="2586" y="72"/>
                  </a:cubicBezTo>
                  <a:cubicBezTo>
                    <a:pt x="2587" y="73"/>
                    <a:pt x="2583" y="74"/>
                    <a:pt x="2563" y="75"/>
                  </a:cubicBezTo>
                  <a:cubicBezTo>
                    <a:pt x="2585" y="77"/>
                    <a:pt x="2592" y="69"/>
                    <a:pt x="2614" y="71"/>
                  </a:cubicBezTo>
                  <a:cubicBezTo>
                    <a:pt x="2609" y="71"/>
                    <a:pt x="2606" y="71"/>
                    <a:pt x="2604" y="72"/>
                  </a:cubicBezTo>
                  <a:cubicBezTo>
                    <a:pt x="2616" y="70"/>
                    <a:pt x="2644" y="71"/>
                    <a:pt x="2637" y="72"/>
                  </a:cubicBezTo>
                  <a:cubicBezTo>
                    <a:pt x="2632" y="72"/>
                    <a:pt x="2632" y="72"/>
                    <a:pt x="2632" y="72"/>
                  </a:cubicBezTo>
                  <a:cubicBezTo>
                    <a:pt x="2665" y="72"/>
                    <a:pt x="2732" y="69"/>
                    <a:pt x="2737" y="66"/>
                  </a:cubicBezTo>
                  <a:cubicBezTo>
                    <a:pt x="2737" y="66"/>
                    <a:pt x="2732" y="70"/>
                    <a:pt x="2730" y="71"/>
                  </a:cubicBezTo>
                  <a:cubicBezTo>
                    <a:pt x="2789" y="57"/>
                    <a:pt x="2789" y="57"/>
                    <a:pt x="2789" y="57"/>
                  </a:cubicBezTo>
                  <a:cubicBezTo>
                    <a:pt x="2783" y="61"/>
                    <a:pt x="2803" y="67"/>
                    <a:pt x="2776" y="69"/>
                  </a:cubicBezTo>
                  <a:cubicBezTo>
                    <a:pt x="2784" y="70"/>
                    <a:pt x="2794" y="70"/>
                    <a:pt x="2810" y="68"/>
                  </a:cubicBezTo>
                  <a:cubicBezTo>
                    <a:pt x="2805" y="68"/>
                    <a:pt x="2797" y="64"/>
                    <a:pt x="2804" y="64"/>
                  </a:cubicBezTo>
                  <a:cubicBezTo>
                    <a:pt x="2824" y="67"/>
                    <a:pt x="2818" y="65"/>
                    <a:pt x="2843" y="67"/>
                  </a:cubicBezTo>
                  <a:cubicBezTo>
                    <a:pt x="2835" y="67"/>
                    <a:pt x="2843" y="62"/>
                    <a:pt x="2856" y="62"/>
                  </a:cubicBezTo>
                  <a:cubicBezTo>
                    <a:pt x="2854" y="63"/>
                    <a:pt x="2857" y="66"/>
                    <a:pt x="2852" y="67"/>
                  </a:cubicBezTo>
                  <a:cubicBezTo>
                    <a:pt x="2882" y="62"/>
                    <a:pt x="2882" y="62"/>
                    <a:pt x="2882" y="62"/>
                  </a:cubicBezTo>
                  <a:cubicBezTo>
                    <a:pt x="2877" y="63"/>
                    <a:pt x="2883" y="66"/>
                    <a:pt x="2889" y="67"/>
                  </a:cubicBezTo>
                  <a:cubicBezTo>
                    <a:pt x="2886" y="66"/>
                    <a:pt x="2917" y="66"/>
                    <a:pt x="2925" y="65"/>
                  </a:cubicBezTo>
                  <a:cubicBezTo>
                    <a:pt x="2912" y="64"/>
                    <a:pt x="2912" y="64"/>
                    <a:pt x="2912" y="64"/>
                  </a:cubicBezTo>
                  <a:cubicBezTo>
                    <a:pt x="2947" y="64"/>
                    <a:pt x="2946" y="57"/>
                    <a:pt x="2981" y="56"/>
                  </a:cubicBezTo>
                  <a:cubicBezTo>
                    <a:pt x="2977" y="57"/>
                    <a:pt x="2971" y="62"/>
                    <a:pt x="2989" y="62"/>
                  </a:cubicBezTo>
                  <a:cubicBezTo>
                    <a:pt x="2997" y="60"/>
                    <a:pt x="3025" y="50"/>
                    <a:pt x="3056" y="48"/>
                  </a:cubicBezTo>
                  <a:cubicBezTo>
                    <a:pt x="3062" y="49"/>
                    <a:pt x="3062" y="49"/>
                    <a:pt x="3062" y="49"/>
                  </a:cubicBezTo>
                  <a:cubicBezTo>
                    <a:pt x="3086" y="47"/>
                    <a:pt x="3086" y="47"/>
                    <a:pt x="3086" y="47"/>
                  </a:cubicBezTo>
                  <a:cubicBezTo>
                    <a:pt x="3071" y="50"/>
                    <a:pt x="3029" y="59"/>
                    <a:pt x="3007" y="62"/>
                  </a:cubicBezTo>
                  <a:cubicBezTo>
                    <a:pt x="3020" y="63"/>
                    <a:pt x="3011" y="64"/>
                    <a:pt x="3030" y="63"/>
                  </a:cubicBezTo>
                  <a:cubicBezTo>
                    <a:pt x="3037" y="64"/>
                    <a:pt x="3020" y="65"/>
                    <a:pt x="3014" y="66"/>
                  </a:cubicBezTo>
                  <a:cubicBezTo>
                    <a:pt x="3060" y="65"/>
                    <a:pt x="3060" y="65"/>
                    <a:pt x="3060" y="65"/>
                  </a:cubicBezTo>
                  <a:cubicBezTo>
                    <a:pt x="3058" y="62"/>
                    <a:pt x="3095" y="61"/>
                    <a:pt x="3093" y="59"/>
                  </a:cubicBezTo>
                  <a:cubicBezTo>
                    <a:pt x="3043" y="63"/>
                    <a:pt x="3043" y="63"/>
                    <a:pt x="3043" y="63"/>
                  </a:cubicBezTo>
                  <a:cubicBezTo>
                    <a:pt x="3041" y="61"/>
                    <a:pt x="3072" y="55"/>
                    <a:pt x="3105" y="54"/>
                  </a:cubicBezTo>
                  <a:cubicBezTo>
                    <a:pt x="3113" y="55"/>
                    <a:pt x="3099" y="59"/>
                    <a:pt x="3099" y="60"/>
                  </a:cubicBezTo>
                  <a:cubicBezTo>
                    <a:pt x="3104" y="59"/>
                    <a:pt x="3130" y="58"/>
                    <a:pt x="3133" y="58"/>
                  </a:cubicBezTo>
                  <a:cubicBezTo>
                    <a:pt x="3120" y="60"/>
                    <a:pt x="3120" y="60"/>
                    <a:pt x="3120" y="60"/>
                  </a:cubicBezTo>
                  <a:cubicBezTo>
                    <a:pt x="3138" y="61"/>
                    <a:pt x="3149" y="56"/>
                    <a:pt x="3171" y="58"/>
                  </a:cubicBezTo>
                  <a:cubicBezTo>
                    <a:pt x="3179" y="58"/>
                    <a:pt x="3194" y="60"/>
                    <a:pt x="3195" y="59"/>
                  </a:cubicBezTo>
                  <a:cubicBezTo>
                    <a:pt x="3183" y="56"/>
                    <a:pt x="3180" y="47"/>
                    <a:pt x="3188" y="44"/>
                  </a:cubicBezTo>
                  <a:cubicBezTo>
                    <a:pt x="3191" y="44"/>
                    <a:pt x="3228" y="46"/>
                    <a:pt x="3236" y="47"/>
                  </a:cubicBezTo>
                  <a:cubicBezTo>
                    <a:pt x="3249" y="49"/>
                    <a:pt x="3218" y="53"/>
                    <a:pt x="3229" y="55"/>
                  </a:cubicBezTo>
                  <a:cubicBezTo>
                    <a:pt x="3229" y="54"/>
                    <a:pt x="3236" y="53"/>
                    <a:pt x="3239" y="53"/>
                  </a:cubicBezTo>
                  <a:cubicBezTo>
                    <a:pt x="3247" y="53"/>
                    <a:pt x="3235" y="55"/>
                    <a:pt x="3253" y="54"/>
                  </a:cubicBezTo>
                  <a:cubicBezTo>
                    <a:pt x="3256" y="52"/>
                    <a:pt x="3288" y="54"/>
                    <a:pt x="3261" y="52"/>
                  </a:cubicBezTo>
                  <a:cubicBezTo>
                    <a:pt x="3278" y="51"/>
                    <a:pt x="3279" y="52"/>
                    <a:pt x="3299" y="51"/>
                  </a:cubicBezTo>
                  <a:cubicBezTo>
                    <a:pt x="3292" y="50"/>
                    <a:pt x="3316" y="45"/>
                    <a:pt x="3333" y="44"/>
                  </a:cubicBezTo>
                  <a:cubicBezTo>
                    <a:pt x="3332" y="44"/>
                    <a:pt x="3336" y="45"/>
                    <a:pt x="3338" y="45"/>
                  </a:cubicBezTo>
                  <a:cubicBezTo>
                    <a:pt x="3372" y="45"/>
                    <a:pt x="3391" y="45"/>
                    <a:pt x="3423" y="44"/>
                  </a:cubicBezTo>
                  <a:cubicBezTo>
                    <a:pt x="3426" y="45"/>
                    <a:pt x="3442" y="45"/>
                    <a:pt x="3435" y="47"/>
                  </a:cubicBezTo>
                  <a:cubicBezTo>
                    <a:pt x="3440" y="46"/>
                    <a:pt x="3444" y="45"/>
                    <a:pt x="3454" y="45"/>
                  </a:cubicBezTo>
                  <a:cubicBezTo>
                    <a:pt x="3473" y="47"/>
                    <a:pt x="3432" y="46"/>
                    <a:pt x="3446" y="48"/>
                  </a:cubicBezTo>
                  <a:cubicBezTo>
                    <a:pt x="3448" y="47"/>
                    <a:pt x="3472" y="45"/>
                    <a:pt x="3486" y="44"/>
                  </a:cubicBezTo>
                  <a:cubicBezTo>
                    <a:pt x="3482" y="41"/>
                    <a:pt x="3453" y="44"/>
                    <a:pt x="3439" y="46"/>
                  </a:cubicBezTo>
                  <a:cubicBezTo>
                    <a:pt x="3439" y="42"/>
                    <a:pt x="3464" y="38"/>
                    <a:pt x="3497" y="36"/>
                  </a:cubicBezTo>
                  <a:cubicBezTo>
                    <a:pt x="3524" y="34"/>
                    <a:pt x="3509" y="37"/>
                    <a:pt x="3514" y="37"/>
                  </a:cubicBezTo>
                  <a:cubicBezTo>
                    <a:pt x="3564" y="36"/>
                    <a:pt x="3556" y="30"/>
                    <a:pt x="3598" y="31"/>
                  </a:cubicBezTo>
                  <a:cubicBezTo>
                    <a:pt x="3615" y="33"/>
                    <a:pt x="3599" y="35"/>
                    <a:pt x="3603" y="37"/>
                  </a:cubicBezTo>
                  <a:cubicBezTo>
                    <a:pt x="3581" y="38"/>
                    <a:pt x="3569" y="36"/>
                    <a:pt x="3554" y="37"/>
                  </a:cubicBezTo>
                  <a:cubicBezTo>
                    <a:pt x="3573" y="37"/>
                    <a:pt x="3573" y="37"/>
                    <a:pt x="3573" y="37"/>
                  </a:cubicBezTo>
                  <a:cubicBezTo>
                    <a:pt x="3566" y="38"/>
                    <a:pt x="3551" y="39"/>
                    <a:pt x="3543" y="39"/>
                  </a:cubicBezTo>
                  <a:cubicBezTo>
                    <a:pt x="3557" y="40"/>
                    <a:pt x="3628" y="37"/>
                    <a:pt x="3667" y="37"/>
                  </a:cubicBezTo>
                  <a:cubicBezTo>
                    <a:pt x="3674" y="36"/>
                    <a:pt x="3686" y="35"/>
                    <a:pt x="3680" y="35"/>
                  </a:cubicBezTo>
                  <a:cubicBezTo>
                    <a:pt x="3668" y="35"/>
                    <a:pt x="3668" y="35"/>
                    <a:pt x="3668" y="35"/>
                  </a:cubicBezTo>
                  <a:cubicBezTo>
                    <a:pt x="3656" y="34"/>
                    <a:pt x="3691" y="32"/>
                    <a:pt x="3675" y="32"/>
                  </a:cubicBezTo>
                  <a:cubicBezTo>
                    <a:pt x="3692" y="30"/>
                    <a:pt x="3710" y="28"/>
                    <a:pt x="3733" y="28"/>
                  </a:cubicBezTo>
                  <a:cubicBezTo>
                    <a:pt x="3738" y="30"/>
                    <a:pt x="3738" y="30"/>
                    <a:pt x="3738" y="30"/>
                  </a:cubicBezTo>
                  <a:cubicBezTo>
                    <a:pt x="3737" y="30"/>
                    <a:pt x="3722" y="29"/>
                    <a:pt x="3716" y="30"/>
                  </a:cubicBezTo>
                  <a:cubicBezTo>
                    <a:pt x="3726" y="29"/>
                    <a:pt x="3752" y="32"/>
                    <a:pt x="3762" y="29"/>
                  </a:cubicBezTo>
                  <a:cubicBezTo>
                    <a:pt x="3746" y="28"/>
                    <a:pt x="3746" y="28"/>
                    <a:pt x="3746" y="28"/>
                  </a:cubicBezTo>
                  <a:cubicBezTo>
                    <a:pt x="3762" y="26"/>
                    <a:pt x="3783" y="23"/>
                    <a:pt x="3803" y="23"/>
                  </a:cubicBezTo>
                  <a:close/>
                  <a:moveTo>
                    <a:pt x="948" y="107"/>
                  </a:moveTo>
                  <a:cubicBezTo>
                    <a:pt x="953" y="107"/>
                    <a:pt x="953" y="107"/>
                    <a:pt x="953" y="107"/>
                  </a:cubicBezTo>
                  <a:cubicBezTo>
                    <a:pt x="942" y="108"/>
                    <a:pt x="945" y="107"/>
                    <a:pt x="948" y="107"/>
                  </a:cubicBezTo>
                  <a:close/>
                  <a:moveTo>
                    <a:pt x="1982" y="94"/>
                  </a:moveTo>
                  <a:cubicBezTo>
                    <a:pt x="1988" y="91"/>
                    <a:pt x="1993" y="92"/>
                    <a:pt x="2002" y="93"/>
                  </a:cubicBezTo>
                  <a:cubicBezTo>
                    <a:pt x="1997" y="93"/>
                    <a:pt x="1986" y="95"/>
                    <a:pt x="1982" y="94"/>
                  </a:cubicBezTo>
                  <a:close/>
                  <a:moveTo>
                    <a:pt x="2407" y="76"/>
                  </a:moveTo>
                  <a:cubicBezTo>
                    <a:pt x="2412" y="75"/>
                    <a:pt x="2417" y="75"/>
                    <a:pt x="2424" y="76"/>
                  </a:cubicBezTo>
                  <a:cubicBezTo>
                    <a:pt x="2420" y="76"/>
                    <a:pt x="2414" y="76"/>
                    <a:pt x="2407" y="76"/>
                  </a:cubicBezTo>
                  <a:close/>
                  <a:moveTo>
                    <a:pt x="2845" y="55"/>
                  </a:moveTo>
                  <a:cubicBezTo>
                    <a:pt x="2845" y="55"/>
                    <a:pt x="2843" y="55"/>
                    <a:pt x="2847" y="54"/>
                  </a:cubicBezTo>
                  <a:cubicBezTo>
                    <a:pt x="2846" y="55"/>
                    <a:pt x="2846" y="55"/>
                    <a:pt x="2845" y="55"/>
                  </a:cubicBezTo>
                  <a:close/>
                  <a:moveTo>
                    <a:pt x="3599" y="28"/>
                  </a:moveTo>
                  <a:cubicBezTo>
                    <a:pt x="3586" y="28"/>
                    <a:pt x="3591" y="28"/>
                    <a:pt x="3599" y="28"/>
                  </a:cubicBezTo>
                  <a:cubicBezTo>
                    <a:pt x="3599" y="28"/>
                    <a:pt x="3599" y="28"/>
                    <a:pt x="3599" y="28"/>
                  </a:cubicBezTo>
                  <a:close/>
                  <a:moveTo>
                    <a:pt x="2376" y="80"/>
                  </a:moveTo>
                  <a:cubicBezTo>
                    <a:pt x="2375" y="79"/>
                    <a:pt x="2374" y="79"/>
                    <a:pt x="2374" y="79"/>
                  </a:cubicBezTo>
                  <a:cubicBezTo>
                    <a:pt x="2372" y="79"/>
                    <a:pt x="2372" y="80"/>
                    <a:pt x="2376" y="80"/>
                  </a:cubicBezTo>
                  <a:close/>
                  <a:moveTo>
                    <a:pt x="1552" y="108"/>
                  </a:moveTo>
                  <a:cubicBezTo>
                    <a:pt x="1551" y="108"/>
                    <a:pt x="1551" y="108"/>
                    <a:pt x="1551" y="108"/>
                  </a:cubicBezTo>
                  <a:cubicBezTo>
                    <a:pt x="1550" y="108"/>
                    <a:pt x="1550" y="108"/>
                    <a:pt x="1550" y="108"/>
                  </a:cubicBezTo>
                  <a:lnTo>
                    <a:pt x="1552" y="108"/>
                  </a:lnTo>
                  <a:close/>
                  <a:moveTo>
                    <a:pt x="3239" y="56"/>
                  </a:moveTo>
                  <a:cubicBezTo>
                    <a:pt x="3233" y="56"/>
                    <a:pt x="3231" y="55"/>
                    <a:pt x="3229" y="55"/>
                  </a:cubicBezTo>
                  <a:cubicBezTo>
                    <a:pt x="3228" y="56"/>
                    <a:pt x="3231" y="56"/>
                    <a:pt x="3239" y="56"/>
                  </a:cubicBezTo>
                  <a:close/>
                  <a:moveTo>
                    <a:pt x="3754" y="22"/>
                  </a:moveTo>
                  <a:cubicBezTo>
                    <a:pt x="3754" y="22"/>
                    <a:pt x="3752" y="22"/>
                    <a:pt x="3754" y="21"/>
                  </a:cubicBezTo>
                  <a:cubicBezTo>
                    <a:pt x="3740" y="22"/>
                    <a:pt x="3740" y="22"/>
                    <a:pt x="3740" y="22"/>
                  </a:cubicBezTo>
                  <a:cubicBezTo>
                    <a:pt x="3748" y="22"/>
                    <a:pt x="3751" y="22"/>
                    <a:pt x="3754" y="22"/>
                  </a:cubicBezTo>
                  <a:close/>
                  <a:moveTo>
                    <a:pt x="3754" y="21"/>
                  </a:moveTo>
                  <a:cubicBezTo>
                    <a:pt x="3756" y="21"/>
                    <a:pt x="3756" y="21"/>
                    <a:pt x="3756" y="21"/>
                  </a:cubicBezTo>
                  <a:cubicBezTo>
                    <a:pt x="3755" y="21"/>
                    <a:pt x="3755" y="21"/>
                    <a:pt x="3754" y="21"/>
                  </a:cubicBezTo>
                  <a:close/>
                  <a:moveTo>
                    <a:pt x="3895" y="29"/>
                  </a:moveTo>
                  <a:cubicBezTo>
                    <a:pt x="3897" y="29"/>
                    <a:pt x="3900" y="29"/>
                    <a:pt x="3902" y="29"/>
                  </a:cubicBezTo>
                  <a:cubicBezTo>
                    <a:pt x="3901" y="28"/>
                    <a:pt x="3901" y="28"/>
                    <a:pt x="3901" y="28"/>
                  </a:cubicBezTo>
                  <a:cubicBezTo>
                    <a:pt x="3891" y="28"/>
                    <a:pt x="3885" y="29"/>
                    <a:pt x="3895" y="29"/>
                  </a:cubicBezTo>
                  <a:close/>
                  <a:moveTo>
                    <a:pt x="3771" y="27"/>
                  </a:moveTo>
                  <a:cubicBezTo>
                    <a:pt x="3772" y="29"/>
                    <a:pt x="3782" y="28"/>
                    <a:pt x="3793" y="27"/>
                  </a:cubicBezTo>
                  <a:cubicBezTo>
                    <a:pt x="3793" y="27"/>
                    <a:pt x="3792" y="27"/>
                    <a:pt x="3791" y="27"/>
                  </a:cubicBezTo>
                  <a:cubicBezTo>
                    <a:pt x="3795" y="25"/>
                    <a:pt x="3783" y="26"/>
                    <a:pt x="3771" y="27"/>
                  </a:cubicBezTo>
                  <a:close/>
                  <a:moveTo>
                    <a:pt x="3796" y="27"/>
                  </a:moveTo>
                  <a:cubicBezTo>
                    <a:pt x="3799" y="27"/>
                    <a:pt x="3803" y="27"/>
                    <a:pt x="3806" y="27"/>
                  </a:cubicBezTo>
                  <a:cubicBezTo>
                    <a:pt x="3808" y="26"/>
                    <a:pt x="3802" y="27"/>
                    <a:pt x="3796" y="27"/>
                  </a:cubicBezTo>
                  <a:close/>
                  <a:moveTo>
                    <a:pt x="3656" y="26"/>
                  </a:moveTo>
                  <a:cubicBezTo>
                    <a:pt x="3661" y="27"/>
                    <a:pt x="3659" y="24"/>
                    <a:pt x="3662" y="25"/>
                  </a:cubicBezTo>
                  <a:cubicBezTo>
                    <a:pt x="3668" y="23"/>
                    <a:pt x="3627" y="28"/>
                    <a:pt x="3656" y="26"/>
                  </a:cubicBezTo>
                  <a:close/>
                  <a:moveTo>
                    <a:pt x="3770" y="32"/>
                  </a:moveTo>
                  <a:cubicBezTo>
                    <a:pt x="3780" y="32"/>
                    <a:pt x="3780" y="32"/>
                    <a:pt x="3780" y="32"/>
                  </a:cubicBezTo>
                  <a:cubicBezTo>
                    <a:pt x="3776" y="30"/>
                    <a:pt x="3776" y="30"/>
                    <a:pt x="3776" y="30"/>
                  </a:cubicBezTo>
                  <a:lnTo>
                    <a:pt x="3770" y="32"/>
                  </a:lnTo>
                  <a:close/>
                  <a:moveTo>
                    <a:pt x="3692" y="33"/>
                  </a:moveTo>
                  <a:cubicBezTo>
                    <a:pt x="3710" y="33"/>
                    <a:pt x="3710" y="33"/>
                    <a:pt x="3710" y="33"/>
                  </a:cubicBezTo>
                  <a:cubicBezTo>
                    <a:pt x="3709" y="33"/>
                    <a:pt x="3712" y="33"/>
                    <a:pt x="3714" y="33"/>
                  </a:cubicBezTo>
                  <a:cubicBezTo>
                    <a:pt x="3703" y="33"/>
                    <a:pt x="3691" y="33"/>
                    <a:pt x="3692" y="33"/>
                  </a:cubicBezTo>
                  <a:close/>
                  <a:moveTo>
                    <a:pt x="3729" y="32"/>
                  </a:moveTo>
                  <a:cubicBezTo>
                    <a:pt x="3726" y="32"/>
                    <a:pt x="3719" y="32"/>
                    <a:pt x="3714" y="33"/>
                  </a:cubicBezTo>
                  <a:cubicBezTo>
                    <a:pt x="3720" y="33"/>
                    <a:pt x="3726" y="32"/>
                    <a:pt x="3729" y="32"/>
                  </a:cubicBezTo>
                  <a:close/>
                  <a:moveTo>
                    <a:pt x="3738" y="34"/>
                  </a:moveTo>
                  <a:cubicBezTo>
                    <a:pt x="3756" y="34"/>
                    <a:pt x="3756" y="34"/>
                    <a:pt x="3756" y="34"/>
                  </a:cubicBezTo>
                  <a:cubicBezTo>
                    <a:pt x="3750" y="33"/>
                    <a:pt x="3750" y="33"/>
                    <a:pt x="3750" y="33"/>
                  </a:cubicBezTo>
                  <a:lnTo>
                    <a:pt x="3738" y="34"/>
                  </a:lnTo>
                  <a:close/>
                  <a:moveTo>
                    <a:pt x="3500" y="39"/>
                  </a:moveTo>
                  <a:cubicBezTo>
                    <a:pt x="3480" y="40"/>
                    <a:pt x="3480" y="40"/>
                    <a:pt x="3480" y="40"/>
                  </a:cubicBezTo>
                  <a:cubicBezTo>
                    <a:pt x="3478" y="40"/>
                    <a:pt x="3484" y="41"/>
                    <a:pt x="3491" y="40"/>
                  </a:cubicBezTo>
                  <a:cubicBezTo>
                    <a:pt x="3496" y="40"/>
                    <a:pt x="3503" y="39"/>
                    <a:pt x="3500" y="39"/>
                  </a:cubicBezTo>
                  <a:close/>
                  <a:moveTo>
                    <a:pt x="3550" y="44"/>
                  </a:moveTo>
                  <a:cubicBezTo>
                    <a:pt x="3559" y="42"/>
                    <a:pt x="3559" y="42"/>
                    <a:pt x="3559" y="42"/>
                  </a:cubicBezTo>
                  <a:cubicBezTo>
                    <a:pt x="3554" y="42"/>
                    <a:pt x="3553" y="42"/>
                    <a:pt x="3550" y="41"/>
                  </a:cubicBezTo>
                  <a:lnTo>
                    <a:pt x="3550" y="44"/>
                  </a:lnTo>
                  <a:close/>
                  <a:moveTo>
                    <a:pt x="3499" y="47"/>
                  </a:moveTo>
                  <a:cubicBezTo>
                    <a:pt x="3500" y="46"/>
                    <a:pt x="3520" y="45"/>
                    <a:pt x="3502" y="45"/>
                  </a:cubicBezTo>
                  <a:cubicBezTo>
                    <a:pt x="3500" y="45"/>
                    <a:pt x="3474" y="47"/>
                    <a:pt x="3499" y="47"/>
                  </a:cubicBezTo>
                  <a:close/>
                  <a:moveTo>
                    <a:pt x="3208" y="50"/>
                  </a:moveTo>
                  <a:cubicBezTo>
                    <a:pt x="3213" y="50"/>
                    <a:pt x="3213" y="50"/>
                    <a:pt x="3213" y="50"/>
                  </a:cubicBezTo>
                  <a:cubicBezTo>
                    <a:pt x="3212" y="46"/>
                    <a:pt x="3212" y="46"/>
                    <a:pt x="3212" y="46"/>
                  </a:cubicBezTo>
                  <a:lnTo>
                    <a:pt x="3208" y="50"/>
                  </a:lnTo>
                  <a:close/>
                  <a:moveTo>
                    <a:pt x="2964" y="64"/>
                  </a:moveTo>
                  <a:cubicBezTo>
                    <a:pt x="2950" y="65"/>
                    <a:pt x="2943" y="65"/>
                    <a:pt x="2950" y="67"/>
                  </a:cubicBezTo>
                  <a:cubicBezTo>
                    <a:pt x="2973" y="67"/>
                    <a:pt x="2955" y="65"/>
                    <a:pt x="2976" y="65"/>
                  </a:cubicBezTo>
                  <a:cubicBezTo>
                    <a:pt x="2981" y="64"/>
                    <a:pt x="2959" y="65"/>
                    <a:pt x="2964" y="64"/>
                  </a:cubicBezTo>
                  <a:close/>
                  <a:moveTo>
                    <a:pt x="2964" y="64"/>
                  </a:moveTo>
                  <a:cubicBezTo>
                    <a:pt x="2967" y="63"/>
                    <a:pt x="2969" y="63"/>
                    <a:pt x="2971" y="63"/>
                  </a:cubicBezTo>
                  <a:cubicBezTo>
                    <a:pt x="2967" y="63"/>
                    <a:pt x="2965" y="63"/>
                    <a:pt x="2964" y="64"/>
                  </a:cubicBezTo>
                  <a:close/>
                  <a:moveTo>
                    <a:pt x="41" y="131"/>
                  </a:moveTo>
                  <a:cubicBezTo>
                    <a:pt x="26" y="130"/>
                    <a:pt x="26" y="130"/>
                    <a:pt x="26" y="130"/>
                  </a:cubicBezTo>
                  <a:cubicBezTo>
                    <a:pt x="36" y="131"/>
                    <a:pt x="36" y="131"/>
                    <a:pt x="36" y="131"/>
                  </a:cubicBezTo>
                  <a:lnTo>
                    <a:pt x="41" y="131"/>
                  </a:lnTo>
                  <a:close/>
                  <a:moveTo>
                    <a:pt x="0" y="135"/>
                  </a:moveTo>
                  <a:cubicBezTo>
                    <a:pt x="3" y="134"/>
                    <a:pt x="10" y="134"/>
                    <a:pt x="13" y="135"/>
                  </a:cubicBezTo>
                  <a:cubicBezTo>
                    <a:pt x="9" y="132"/>
                    <a:pt x="9" y="132"/>
                    <a:pt x="9" y="132"/>
                  </a:cubicBezTo>
                  <a:lnTo>
                    <a:pt x="0" y="135"/>
                  </a:lnTo>
                  <a:close/>
                  <a:moveTo>
                    <a:pt x="2032" y="95"/>
                  </a:moveTo>
                  <a:cubicBezTo>
                    <a:pt x="2043" y="97"/>
                    <a:pt x="2043" y="97"/>
                    <a:pt x="2043" y="97"/>
                  </a:cubicBezTo>
                  <a:cubicBezTo>
                    <a:pt x="2044" y="96"/>
                    <a:pt x="2044" y="96"/>
                    <a:pt x="2044" y="96"/>
                  </a:cubicBezTo>
                  <a:cubicBezTo>
                    <a:pt x="2042" y="95"/>
                    <a:pt x="2039" y="95"/>
                    <a:pt x="2032" y="95"/>
                  </a:cubicBezTo>
                  <a:close/>
                  <a:moveTo>
                    <a:pt x="1842" y="100"/>
                  </a:moveTo>
                  <a:cubicBezTo>
                    <a:pt x="1845" y="100"/>
                    <a:pt x="1845" y="100"/>
                    <a:pt x="1845" y="100"/>
                  </a:cubicBezTo>
                  <a:cubicBezTo>
                    <a:pt x="1839" y="98"/>
                    <a:pt x="1839" y="98"/>
                    <a:pt x="1839" y="98"/>
                  </a:cubicBezTo>
                  <a:lnTo>
                    <a:pt x="1842" y="100"/>
                  </a:lnTo>
                  <a:close/>
                  <a:moveTo>
                    <a:pt x="1673" y="108"/>
                  </a:moveTo>
                  <a:cubicBezTo>
                    <a:pt x="1678" y="108"/>
                    <a:pt x="1684" y="108"/>
                    <a:pt x="1690" y="108"/>
                  </a:cubicBezTo>
                  <a:cubicBezTo>
                    <a:pt x="1678" y="108"/>
                    <a:pt x="1671" y="106"/>
                    <a:pt x="1673" y="108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03033C-A066-499E-B3E9-219340D710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44275" y="6234111"/>
            <a:ext cx="854073" cy="425762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50800" dist="25400" dir="9000000" algn="r" rotWithShape="0">
              <a:prstClr val="black">
                <a:alpha val="40000"/>
              </a:prstClr>
            </a:outerShdw>
          </a:effectLst>
        </p:spPr>
        <p:txBody>
          <a:bodyPr vert="horz" lIns="144000" tIns="45720" rIns="144000" bIns="45720" rtlCol="0" anchor="ctr"/>
          <a:lstStyle>
            <a:lvl1pPr algn="l">
              <a:defRPr sz="1200" b="1" i="1">
                <a:solidFill>
                  <a:schemeClr val="bg1"/>
                </a:solidFill>
              </a:defRPr>
            </a:lvl1pPr>
          </a:lstStyle>
          <a:p>
            <a:fld id="{A467CFB7-EA22-4749-943B-EC61D099541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8432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63" r:id="rId3"/>
    <p:sldLayoutId id="2147483666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64" r:id="rId10"/>
    <p:sldLayoutId id="2147483665" r:id="rId11"/>
    <p:sldLayoutId id="2147483660" r:id="rId12"/>
    <p:sldLayoutId id="2147483655" r:id="rId13"/>
    <p:sldLayoutId id="2147483656" r:id="rId14"/>
    <p:sldLayoutId id="2147483657" r:id="rId15"/>
    <p:sldLayoutId id="2147483658" r:id="rId16"/>
    <p:sldLayoutId id="2147483659" r:id="rId17"/>
    <p:sldLayoutId id="2147483661" r:id="rId18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52" userDrawn="1">
          <p15:clr>
            <a:srgbClr val="F26B43"/>
          </p15:clr>
        </p15:guide>
        <p15:guide id="2" pos="7428" userDrawn="1">
          <p15:clr>
            <a:srgbClr val="F26B43"/>
          </p15:clr>
        </p15:guide>
        <p15:guide id="3" orient="horz" pos="252" userDrawn="1">
          <p15:clr>
            <a:srgbClr val="F26B43"/>
          </p15:clr>
        </p15:guide>
        <p15:guide id="4" orient="horz" pos="40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00049" y="4540230"/>
            <a:ext cx="9304783" cy="823913"/>
          </a:xfrm>
        </p:spPr>
        <p:txBody>
          <a:bodyPr/>
          <a:lstStyle/>
          <a:p>
            <a:r>
              <a:rPr lang="en-GB" sz="4000" b="1" dirty="0" smtClean="0"/>
              <a:t>Azole </a:t>
            </a:r>
            <a:r>
              <a:rPr lang="en-GB" sz="4000" b="1" dirty="0"/>
              <a:t>Therapeutic Drug Monitoring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00050" y="5481945"/>
            <a:ext cx="7505700" cy="1088188"/>
          </a:xfrm>
        </p:spPr>
        <p:txBody>
          <a:bodyPr>
            <a:normAutofit/>
          </a:bodyPr>
          <a:lstStyle/>
          <a:p>
            <a:r>
              <a:rPr lang="en-GB" sz="2400" dirty="0"/>
              <a:t>Chris Kosmidis</a:t>
            </a:r>
          </a:p>
          <a:p>
            <a:r>
              <a:rPr lang="en-GB" sz="2400" dirty="0"/>
              <a:t>National Aspergillosis Centre, Manchester, UK</a:t>
            </a:r>
          </a:p>
        </p:txBody>
      </p:sp>
    </p:spTree>
    <p:extLst>
      <p:ext uri="{BB962C8B-B14F-4D97-AF65-F5344CB8AC3E}">
        <p14:creationId xmlns:p14="http://schemas.microsoft.com/office/powerpoint/2010/main" val="12449661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7200" dirty="0" err="1"/>
              <a:t>Voriconazole</a:t>
            </a:r>
            <a:endParaRPr lang="en-GB" sz="7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81664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Voriconazole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sz="2400" dirty="0">
                <a:solidFill>
                  <a:srgbClr val="000000"/>
                </a:solidFill>
              </a:rPr>
              <a:t>Non-linear PK, dose changes may have unpredictable effects and result in very high levels</a:t>
            </a:r>
          </a:p>
          <a:p>
            <a:r>
              <a:rPr lang="en-GB" sz="2400" dirty="0">
                <a:solidFill>
                  <a:srgbClr val="000000"/>
                </a:solidFill>
              </a:rPr>
              <a:t>Oral bioavailability &gt;80% (lower in children)</a:t>
            </a:r>
          </a:p>
          <a:p>
            <a:r>
              <a:rPr lang="en-GB" sz="2400" dirty="0">
                <a:solidFill>
                  <a:srgbClr val="000000"/>
                </a:solidFill>
              </a:rPr>
              <a:t>Take on empty stomach</a:t>
            </a:r>
          </a:p>
          <a:p>
            <a:r>
              <a:rPr lang="en-GB" sz="2400" dirty="0">
                <a:solidFill>
                  <a:srgbClr val="000000"/>
                </a:solidFill>
              </a:rPr>
              <a:t>Omeprazole may increase levels to a small extent</a:t>
            </a:r>
          </a:p>
          <a:p>
            <a:r>
              <a:rPr lang="en-GB" sz="2400" dirty="0">
                <a:solidFill>
                  <a:srgbClr val="000000"/>
                </a:solidFill>
              </a:rPr>
              <a:t>Polymorphisms in CYP2C19 result in wide variability in clearance </a:t>
            </a:r>
          </a:p>
          <a:p>
            <a:pPr lvl="1"/>
            <a:r>
              <a:rPr lang="en-GB" sz="2400" dirty="0">
                <a:solidFill>
                  <a:srgbClr val="000000"/>
                </a:solidFill>
              </a:rPr>
              <a:t>Up to 30% of Asians may have significantly low 2C19 activity, so more likely to have toxic levels</a:t>
            </a:r>
          </a:p>
          <a:p>
            <a:pPr lvl="1"/>
            <a:r>
              <a:rPr lang="en-GB" sz="2400" dirty="0">
                <a:solidFill>
                  <a:srgbClr val="000000"/>
                </a:solidFill>
              </a:rPr>
              <a:t>Children will metabolise faster through 2C19: higher doses needed in children</a:t>
            </a:r>
          </a:p>
          <a:p>
            <a:r>
              <a:rPr lang="en-GB" sz="2400" dirty="0">
                <a:solidFill>
                  <a:srgbClr val="000000"/>
                </a:solidFill>
              </a:rPr>
              <a:t>Better outcomes when levels measured</a:t>
            </a:r>
          </a:p>
          <a:p>
            <a:r>
              <a:rPr lang="en-GB" sz="2400" dirty="0">
                <a:solidFill>
                  <a:srgbClr val="000000"/>
                </a:solidFill>
              </a:rPr>
              <a:t>Toxicity is dose-related</a:t>
            </a:r>
          </a:p>
          <a:p>
            <a:pPr marL="0" indent="0">
              <a:buNone/>
            </a:pPr>
            <a:endParaRPr lang="en-GB" baseline="30000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39508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81A607-3C62-4299-95CF-C7E20E9DB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Voriconazole TDM and 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71C9A6-D0A9-46B5-9196-9DCB1D4CC7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>
                <a:solidFill>
                  <a:srgbClr val="000000"/>
                </a:solidFill>
              </a:rPr>
              <a:t>Several studies show correlation between levels and outcome</a:t>
            </a:r>
          </a:p>
          <a:p>
            <a:r>
              <a:rPr lang="en-GB" sz="2400" dirty="0">
                <a:solidFill>
                  <a:srgbClr val="000000"/>
                </a:solidFill>
              </a:rPr>
              <a:t>Prospective randomised study of TDM vs non-TDM for </a:t>
            </a:r>
            <a:r>
              <a:rPr lang="en-GB" sz="2400" dirty="0" err="1" smtClean="0">
                <a:solidFill>
                  <a:srgbClr val="000000"/>
                </a:solidFill>
              </a:rPr>
              <a:t>voriconazole</a:t>
            </a:r>
            <a:r>
              <a:rPr lang="en-GB" sz="2400" dirty="0" smtClean="0">
                <a:solidFill>
                  <a:srgbClr val="000000"/>
                </a:solidFill>
              </a:rPr>
              <a:t> (Park </a:t>
            </a:r>
            <a:r>
              <a:rPr lang="en-GB" sz="2400" i="1" dirty="0">
                <a:solidFill>
                  <a:srgbClr val="000000"/>
                </a:solidFill>
              </a:rPr>
              <a:t>et al </a:t>
            </a:r>
            <a:r>
              <a:rPr lang="en-GB" sz="2400" dirty="0">
                <a:solidFill>
                  <a:srgbClr val="000000"/>
                </a:solidFill>
              </a:rPr>
              <a:t>Clin Infect Dis </a:t>
            </a:r>
            <a:r>
              <a:rPr lang="en-GB" sz="2400" dirty="0" smtClean="0">
                <a:solidFill>
                  <a:srgbClr val="000000"/>
                </a:solidFill>
              </a:rPr>
              <a:t>2012:55:1080):</a:t>
            </a:r>
            <a:endParaRPr lang="en-GB" sz="2400" dirty="0">
              <a:solidFill>
                <a:srgbClr val="000000"/>
              </a:solidFill>
            </a:endParaRPr>
          </a:p>
          <a:p>
            <a:pPr lvl="1"/>
            <a:r>
              <a:rPr lang="en-GB" sz="2000" dirty="0">
                <a:solidFill>
                  <a:srgbClr val="000000"/>
                </a:solidFill>
              </a:rPr>
              <a:t>In TDM group, levels were kept between 1-5.5 mg/L</a:t>
            </a:r>
          </a:p>
          <a:p>
            <a:pPr lvl="1"/>
            <a:r>
              <a:rPr lang="en-GB" sz="2000" dirty="0">
                <a:solidFill>
                  <a:srgbClr val="000000"/>
                </a:solidFill>
              </a:rPr>
              <a:t>Fewer discontinuations in the TDM group (4% vs 17%)</a:t>
            </a:r>
          </a:p>
          <a:p>
            <a:pPr lvl="1"/>
            <a:r>
              <a:rPr lang="en-GB" sz="2000" dirty="0" smtClean="0">
                <a:solidFill>
                  <a:srgbClr val="000000"/>
                </a:solidFill>
              </a:rPr>
              <a:t>Better response </a:t>
            </a:r>
            <a:r>
              <a:rPr lang="en-GB" sz="2000" dirty="0">
                <a:solidFill>
                  <a:srgbClr val="000000"/>
                </a:solidFill>
              </a:rPr>
              <a:t>in </a:t>
            </a:r>
            <a:r>
              <a:rPr lang="en-GB" sz="2000" dirty="0" smtClean="0">
                <a:solidFill>
                  <a:srgbClr val="000000"/>
                </a:solidFill>
              </a:rPr>
              <a:t>the </a:t>
            </a:r>
            <a:r>
              <a:rPr lang="en-GB" sz="2000" dirty="0">
                <a:solidFill>
                  <a:srgbClr val="000000"/>
                </a:solidFill>
              </a:rPr>
              <a:t>TDM group (81% vs 57%)</a:t>
            </a:r>
          </a:p>
          <a:p>
            <a:pPr marL="457200" lvl="1" indent="0">
              <a:buNone/>
            </a:pPr>
            <a:endParaRPr lang="en-GB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2075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72C1D-C7BA-4F21-A89F-33355752B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Voriconazole: Relation of exposure to neurotoxicity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52F50C-C968-4525-A592-6D0764A43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rgbClr val="000000"/>
                </a:solidFill>
              </a:rPr>
              <a:t>Levels &gt;5.5 mg/L, 5/16 had neurotoxicity vs none when level &lt;5.5 mg/L</a:t>
            </a:r>
          </a:p>
        </p:txBody>
      </p:sp>
      <p:pic>
        <p:nvPicPr>
          <p:cNvPr id="4" name="Picture 1">
            <a:extLst>
              <a:ext uri="{FF2B5EF4-FFF2-40B4-BE49-F238E27FC236}">
                <a16:creationId xmlns:a16="http://schemas.microsoft.com/office/drawing/2014/main" id="{3C838FBD-3550-4CD6-B23C-6614E58E3C9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49"/>
          <a:stretch/>
        </p:blipFill>
        <p:spPr bwMode="auto">
          <a:xfrm>
            <a:off x="2097443" y="1856420"/>
            <a:ext cx="8208069" cy="4477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71A033A-7BAD-4F8B-A9FC-B40B5A8FB790}"/>
              </a:ext>
            </a:extLst>
          </p:cNvPr>
          <p:cNvSpPr txBox="1"/>
          <p:nvPr/>
        </p:nvSpPr>
        <p:spPr>
          <a:xfrm>
            <a:off x="239401" y="6333436"/>
            <a:ext cx="4223207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GB" dirty="0"/>
              <a:t>Pascual </a:t>
            </a:r>
            <a:r>
              <a:rPr lang="en-GB" i="1" dirty="0"/>
              <a:t>et al</a:t>
            </a:r>
            <a:r>
              <a:rPr lang="en-GB" dirty="0"/>
              <a:t>, Clin Infect Dis 2008;46:201</a:t>
            </a:r>
          </a:p>
        </p:txBody>
      </p:sp>
    </p:spTree>
    <p:extLst>
      <p:ext uri="{BB962C8B-B14F-4D97-AF65-F5344CB8AC3E}">
        <p14:creationId xmlns:p14="http://schemas.microsoft.com/office/powerpoint/2010/main" val="34970726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9F75E-BA49-481F-B708-2D0DB382A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275" y="585984"/>
            <a:ext cx="8334669" cy="568325"/>
          </a:xfrm>
        </p:spPr>
        <p:txBody>
          <a:bodyPr/>
          <a:lstStyle/>
          <a:p>
            <a:r>
              <a:rPr lang="en-GB" dirty="0"/>
              <a:t>Voriconazole: Relationship of exposure to liver abnormalities</a:t>
            </a:r>
          </a:p>
        </p:txBody>
      </p:sp>
      <p:pic>
        <p:nvPicPr>
          <p:cNvPr id="4" name="Picture 26">
            <a:extLst>
              <a:ext uri="{FF2B5EF4-FFF2-40B4-BE49-F238E27FC236}">
                <a16:creationId xmlns:a16="http://schemas.microsoft.com/office/drawing/2014/main" id="{638BB842-C3B6-4D3F-A7E3-E2A2B71AE2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2224" y="1438656"/>
            <a:ext cx="8268889" cy="4812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DF5CBF89-0C4C-40F7-AD26-1D96984E3296}"/>
              </a:ext>
            </a:extLst>
          </p:cNvPr>
          <p:cNvSpPr/>
          <p:nvPr/>
        </p:nvSpPr>
        <p:spPr>
          <a:xfrm>
            <a:off x="295275" y="6333175"/>
            <a:ext cx="50862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ea typeface="ＭＳ Ｐゴシック" charset="0"/>
              </a:rPr>
              <a:t>Matsumoto </a:t>
            </a:r>
            <a:r>
              <a:rPr lang="en-GB" i="1" dirty="0">
                <a:solidFill>
                  <a:srgbClr val="000000"/>
                </a:solidFill>
                <a:ea typeface="ＭＳ Ｐゴシック" charset="0"/>
              </a:rPr>
              <a:t>et al</a:t>
            </a:r>
            <a:r>
              <a:rPr lang="en-GB" dirty="0">
                <a:solidFill>
                  <a:srgbClr val="000000"/>
                </a:solidFill>
                <a:ea typeface="ＭＳ Ｐゴシック" charset="0"/>
              </a:rPr>
              <a:t>, </a:t>
            </a:r>
            <a:r>
              <a:rPr lang="en-GB" dirty="0" err="1">
                <a:solidFill>
                  <a:srgbClr val="000000"/>
                </a:solidFill>
                <a:ea typeface="ＭＳ Ｐゴシック" charset="0"/>
              </a:rPr>
              <a:t>Int</a:t>
            </a:r>
            <a:r>
              <a:rPr lang="en-GB" dirty="0">
                <a:solidFill>
                  <a:srgbClr val="000000"/>
                </a:solidFill>
                <a:ea typeface="ＭＳ Ｐゴシック" charset="0"/>
              </a:rPr>
              <a:t> J </a:t>
            </a:r>
            <a:r>
              <a:rPr lang="en-GB" dirty="0" err="1">
                <a:solidFill>
                  <a:srgbClr val="000000"/>
                </a:solidFill>
                <a:ea typeface="ＭＳ Ｐゴシック" charset="0"/>
              </a:rPr>
              <a:t>Antimicrob</a:t>
            </a:r>
            <a:r>
              <a:rPr lang="en-GB" dirty="0">
                <a:solidFill>
                  <a:srgbClr val="000000"/>
                </a:solidFill>
                <a:ea typeface="ＭＳ Ｐゴシック" charset="0"/>
              </a:rPr>
              <a:t> Ag 2009;34:91</a:t>
            </a: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0848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Voriconazole 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90575" lvl="1" indent="-342900"/>
            <a:r>
              <a:rPr lang="en-GB" sz="2400" dirty="0">
                <a:solidFill>
                  <a:srgbClr val="000000"/>
                </a:solidFill>
              </a:rPr>
              <a:t>Target trough level &gt;1 mg/L to improve efficacy</a:t>
            </a:r>
          </a:p>
          <a:p>
            <a:pPr marL="790575" lvl="1" indent="-342900"/>
            <a:r>
              <a:rPr lang="en-GB" sz="2400" dirty="0">
                <a:solidFill>
                  <a:srgbClr val="000000"/>
                </a:solidFill>
              </a:rPr>
              <a:t>Aim for level &gt;2 mg/L for severe infections</a:t>
            </a:r>
          </a:p>
          <a:p>
            <a:pPr marL="790575" lvl="1" indent="-342900"/>
            <a:r>
              <a:rPr lang="en-GB" sz="2400" dirty="0">
                <a:solidFill>
                  <a:srgbClr val="000000"/>
                </a:solidFill>
              </a:rPr>
              <a:t>Target trough level &lt;5.5 mg/L to minimise toxicity</a:t>
            </a:r>
          </a:p>
          <a:p>
            <a:pPr marL="790575" lvl="1" indent="-342900"/>
            <a:r>
              <a:rPr lang="en-GB" sz="2400" dirty="0">
                <a:solidFill>
                  <a:srgbClr val="000000"/>
                </a:solidFill>
              </a:rPr>
              <a:t>Measure within 5 days of starting, after change from IV to oral, or with change in dose</a:t>
            </a:r>
          </a:p>
          <a:p>
            <a:pPr marL="790575" lvl="1" indent="-342900"/>
            <a:endParaRPr lang="en-GB" sz="2000" dirty="0"/>
          </a:p>
          <a:p>
            <a:pPr marL="790575" lvl="1" indent="-342900"/>
            <a:endParaRPr lang="en-GB" sz="2000" dirty="0" smtClean="0"/>
          </a:p>
          <a:p>
            <a:pPr marL="790575" lvl="1" indent="-342900"/>
            <a:endParaRPr lang="en-GB" sz="2000" dirty="0"/>
          </a:p>
          <a:p>
            <a:pPr marL="790575" lvl="1" indent="-342900"/>
            <a:endParaRPr lang="en-GB" sz="2000" dirty="0"/>
          </a:p>
          <a:p>
            <a:pPr marL="790575" lvl="1" indent="-342900"/>
            <a:endParaRPr lang="en-GB" sz="2000" dirty="0"/>
          </a:p>
          <a:p>
            <a:pPr marL="447675" lvl="1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39666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Voriconazole</a:t>
            </a:r>
            <a:r>
              <a:rPr lang="en-GB" dirty="0" smtClean="0"/>
              <a:t> recommendations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90575" lvl="1" indent="-342900"/>
            <a:r>
              <a:rPr lang="en-GB" sz="2400" dirty="0">
                <a:solidFill>
                  <a:srgbClr val="000000"/>
                </a:solidFill>
              </a:rPr>
              <a:t>If level above range:</a:t>
            </a:r>
          </a:p>
          <a:p>
            <a:pPr marL="1247775" lvl="2" indent="-342900"/>
            <a:r>
              <a:rPr lang="en-GB" sz="2000" dirty="0">
                <a:solidFill>
                  <a:srgbClr val="000000"/>
                </a:solidFill>
              </a:rPr>
              <a:t>Reduce by 50%. </a:t>
            </a:r>
          </a:p>
          <a:p>
            <a:pPr marL="790575" lvl="1" indent="-342900"/>
            <a:r>
              <a:rPr lang="en-GB" sz="2400" dirty="0">
                <a:solidFill>
                  <a:srgbClr val="000000"/>
                </a:solidFill>
              </a:rPr>
              <a:t>If </a:t>
            </a:r>
            <a:r>
              <a:rPr lang="en-GB" sz="2400" dirty="0" smtClean="0">
                <a:solidFill>
                  <a:srgbClr val="000000"/>
                </a:solidFill>
              </a:rPr>
              <a:t>levels very high (&gt;10 mg/L): </a:t>
            </a:r>
            <a:endParaRPr lang="en-GB" sz="2400" dirty="0">
              <a:solidFill>
                <a:srgbClr val="000000"/>
              </a:solidFill>
            </a:endParaRPr>
          </a:p>
          <a:p>
            <a:pPr marL="1247775" lvl="2" indent="-342900"/>
            <a:r>
              <a:rPr lang="en-GB" sz="2000" dirty="0">
                <a:solidFill>
                  <a:srgbClr val="000000"/>
                </a:solidFill>
              </a:rPr>
              <a:t>C</a:t>
            </a:r>
            <a:r>
              <a:rPr lang="en-GB" sz="2000" dirty="0" smtClean="0">
                <a:solidFill>
                  <a:srgbClr val="000000"/>
                </a:solidFill>
              </a:rPr>
              <a:t>onsider </a:t>
            </a:r>
            <a:r>
              <a:rPr lang="en-GB" sz="2000" dirty="0">
                <a:solidFill>
                  <a:srgbClr val="000000"/>
                </a:solidFill>
              </a:rPr>
              <a:t>alternative </a:t>
            </a:r>
            <a:r>
              <a:rPr lang="en-GB" sz="2000" dirty="0" smtClean="0">
                <a:solidFill>
                  <a:srgbClr val="000000"/>
                </a:solidFill>
              </a:rPr>
              <a:t>antifungal</a:t>
            </a:r>
          </a:p>
          <a:p>
            <a:pPr marL="1247775" lvl="2" indent="-342900"/>
            <a:r>
              <a:rPr lang="en-GB" sz="2000" dirty="0" smtClean="0">
                <a:solidFill>
                  <a:srgbClr val="000000"/>
                </a:solidFill>
              </a:rPr>
              <a:t>Or skip one dose and reduce by 50%</a:t>
            </a:r>
            <a:endParaRPr lang="en-GB" sz="2000" dirty="0">
              <a:solidFill>
                <a:srgbClr val="000000"/>
              </a:solidFill>
            </a:endParaRPr>
          </a:p>
          <a:p>
            <a:pPr marL="790575" lvl="1" indent="-342900"/>
            <a:r>
              <a:rPr lang="en-GB" sz="2400" dirty="0" smtClean="0">
                <a:solidFill>
                  <a:srgbClr val="000000"/>
                </a:solidFill>
              </a:rPr>
              <a:t>If </a:t>
            </a:r>
            <a:r>
              <a:rPr lang="en-GB" sz="2400" dirty="0">
                <a:solidFill>
                  <a:srgbClr val="000000"/>
                </a:solidFill>
              </a:rPr>
              <a:t>level below range:</a:t>
            </a:r>
          </a:p>
          <a:p>
            <a:pPr marL="1247775" lvl="2" indent="-342900"/>
            <a:r>
              <a:rPr lang="en-GB" sz="2000" dirty="0" smtClean="0">
                <a:solidFill>
                  <a:srgbClr val="000000"/>
                </a:solidFill>
              </a:rPr>
              <a:t>Check compliance and interactions</a:t>
            </a:r>
          </a:p>
          <a:p>
            <a:pPr marL="1247775" lvl="2" indent="-342900"/>
            <a:r>
              <a:rPr lang="en-GB" sz="2000" dirty="0" smtClean="0">
                <a:solidFill>
                  <a:srgbClr val="000000"/>
                </a:solidFill>
              </a:rPr>
              <a:t>Increase </a:t>
            </a:r>
            <a:r>
              <a:rPr lang="en-GB" sz="2000" dirty="0">
                <a:solidFill>
                  <a:srgbClr val="000000"/>
                </a:solidFill>
              </a:rPr>
              <a:t>by </a:t>
            </a:r>
            <a:r>
              <a:rPr lang="en-GB" sz="2000" dirty="0" smtClean="0">
                <a:solidFill>
                  <a:srgbClr val="000000"/>
                </a:solidFill>
              </a:rPr>
              <a:t>up to 50% (</a:t>
            </a:r>
            <a:r>
              <a:rPr lang="en-GB" sz="2000" dirty="0" smtClean="0">
                <a:solidFill>
                  <a:srgbClr val="000000"/>
                </a:solidFill>
              </a:rPr>
              <a:t>e.g. 50-100 mg </a:t>
            </a:r>
            <a:r>
              <a:rPr lang="en-GB" sz="2000" dirty="0" smtClean="0">
                <a:solidFill>
                  <a:srgbClr val="000000"/>
                </a:solidFill>
              </a:rPr>
              <a:t>twice daily if oral)</a:t>
            </a:r>
          </a:p>
          <a:p>
            <a:pPr marL="1247775" lvl="2" indent="-342900"/>
            <a:r>
              <a:rPr lang="en-GB" sz="2000" dirty="0" smtClean="0">
                <a:solidFill>
                  <a:srgbClr val="000000"/>
                </a:solidFill>
              </a:rPr>
              <a:t>Consider alternative antifungal if already on &gt;</a:t>
            </a:r>
            <a:r>
              <a:rPr lang="en-GB" sz="2000" dirty="0" smtClean="0">
                <a:solidFill>
                  <a:srgbClr val="000000"/>
                </a:solidFill>
              </a:rPr>
              <a:t>350 mg </a:t>
            </a:r>
            <a:r>
              <a:rPr lang="en-GB" sz="2000" dirty="0" smtClean="0">
                <a:solidFill>
                  <a:srgbClr val="000000"/>
                </a:solidFill>
              </a:rPr>
              <a:t>twice daily</a:t>
            </a:r>
          </a:p>
          <a:p>
            <a:pPr marL="1247775" lvl="2" indent="-342900"/>
            <a:r>
              <a:rPr lang="en-GB" sz="2000" dirty="0" smtClean="0">
                <a:solidFill>
                  <a:srgbClr val="000000"/>
                </a:solidFill>
              </a:rPr>
              <a:t>Recheck within 5 days as response may be unpredictable</a:t>
            </a:r>
            <a:endParaRPr lang="en-GB" sz="2000" dirty="0">
              <a:solidFill>
                <a:srgbClr val="00000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98967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025FF-3122-4379-AC3B-EF410BD14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Other antifungals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2FCA98-93B3-43AE-BADD-8E55FCEC6F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err="1">
                <a:solidFill>
                  <a:srgbClr val="000000"/>
                </a:solidFill>
              </a:rPr>
              <a:t>Posaconazole</a:t>
            </a:r>
            <a:r>
              <a:rPr lang="en-GB" sz="2400" dirty="0">
                <a:solidFill>
                  <a:srgbClr val="000000"/>
                </a:solidFill>
              </a:rPr>
              <a:t> </a:t>
            </a:r>
            <a:r>
              <a:rPr lang="en-GB" sz="2400" dirty="0" smtClean="0">
                <a:solidFill>
                  <a:srgbClr val="000000"/>
                </a:solidFill>
              </a:rPr>
              <a:t>suspension</a:t>
            </a:r>
          </a:p>
          <a:p>
            <a:pPr lvl="1"/>
            <a:r>
              <a:rPr lang="en-GB" sz="2000" dirty="0" smtClean="0">
                <a:solidFill>
                  <a:srgbClr val="000000"/>
                </a:solidFill>
              </a:rPr>
              <a:t>Better absorbed with fatty meal</a:t>
            </a:r>
          </a:p>
          <a:p>
            <a:pPr lvl="1"/>
            <a:r>
              <a:rPr lang="en-GB" sz="2000" dirty="0" smtClean="0">
                <a:solidFill>
                  <a:srgbClr val="000000"/>
                </a:solidFill>
              </a:rPr>
              <a:t>Aim level </a:t>
            </a:r>
            <a:r>
              <a:rPr lang="en-GB" sz="2000" smtClean="0">
                <a:solidFill>
                  <a:srgbClr val="000000"/>
                </a:solidFill>
              </a:rPr>
              <a:t>&gt;0.7 </a:t>
            </a:r>
            <a:r>
              <a:rPr lang="en-GB" sz="2000" dirty="0" smtClean="0">
                <a:solidFill>
                  <a:srgbClr val="000000"/>
                </a:solidFill>
              </a:rPr>
              <a:t>mg/L for prophylaxis or &gt;1 mg/L for treatment</a:t>
            </a:r>
          </a:p>
          <a:p>
            <a:pPr lvl="1"/>
            <a:r>
              <a:rPr lang="en-GB" sz="2000" dirty="0" smtClean="0">
                <a:solidFill>
                  <a:srgbClr val="000000"/>
                </a:solidFill>
              </a:rPr>
              <a:t>Aim &lt;3.75 mg/L</a:t>
            </a:r>
            <a:endParaRPr lang="en-GB" sz="2000" dirty="0">
              <a:solidFill>
                <a:srgbClr val="000000"/>
              </a:solidFill>
            </a:endParaRPr>
          </a:p>
          <a:p>
            <a:r>
              <a:rPr lang="en-GB" sz="2400" dirty="0" err="1">
                <a:solidFill>
                  <a:srgbClr val="000000"/>
                </a:solidFill>
              </a:rPr>
              <a:t>Posaconazole</a:t>
            </a:r>
            <a:r>
              <a:rPr lang="en-GB" sz="2400" dirty="0">
                <a:solidFill>
                  <a:srgbClr val="000000"/>
                </a:solidFill>
              </a:rPr>
              <a:t> </a:t>
            </a:r>
            <a:r>
              <a:rPr lang="en-GB" sz="2400" dirty="0" smtClean="0">
                <a:solidFill>
                  <a:srgbClr val="000000"/>
                </a:solidFill>
              </a:rPr>
              <a:t>tablets</a:t>
            </a:r>
          </a:p>
          <a:p>
            <a:pPr lvl="1"/>
            <a:r>
              <a:rPr lang="en-GB" sz="2000" dirty="0" smtClean="0">
                <a:solidFill>
                  <a:srgbClr val="000000"/>
                </a:solidFill>
              </a:rPr>
              <a:t>Much better absorption, no food requirements</a:t>
            </a:r>
          </a:p>
          <a:p>
            <a:pPr lvl="1"/>
            <a:r>
              <a:rPr lang="en-GB" sz="2000" dirty="0" smtClean="0">
                <a:solidFill>
                  <a:srgbClr val="000000"/>
                </a:solidFill>
              </a:rPr>
              <a:t>Usually result in higher levels</a:t>
            </a:r>
            <a:endParaRPr lang="en-GB" sz="2000" dirty="0">
              <a:solidFill>
                <a:srgbClr val="000000"/>
              </a:solidFill>
            </a:endParaRPr>
          </a:p>
          <a:p>
            <a:r>
              <a:rPr lang="en-GB" sz="2400" dirty="0" err="1">
                <a:solidFill>
                  <a:srgbClr val="000000"/>
                </a:solidFill>
              </a:rPr>
              <a:t>Isavuconazole</a:t>
            </a:r>
            <a:r>
              <a:rPr lang="en-GB" sz="2400" dirty="0">
                <a:solidFill>
                  <a:srgbClr val="000000"/>
                </a:solidFill>
              </a:rPr>
              <a:t> </a:t>
            </a:r>
            <a:r>
              <a:rPr lang="en-GB" sz="2400" dirty="0" smtClean="0">
                <a:solidFill>
                  <a:srgbClr val="000000"/>
                </a:solidFill>
              </a:rPr>
              <a:t>tablets</a:t>
            </a:r>
          </a:p>
          <a:p>
            <a:pPr lvl="1"/>
            <a:r>
              <a:rPr lang="en-GB" sz="2000" dirty="0" smtClean="0">
                <a:solidFill>
                  <a:srgbClr val="000000"/>
                </a:solidFill>
              </a:rPr>
              <a:t>No current guidance for TDM</a:t>
            </a:r>
            <a:endParaRPr lang="en-GB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4111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7079D2-75DA-47A8-9545-FD5B110687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400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862649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3334A-47A1-4218-8568-6097E8C88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Intended learning outcomes 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F10F2B0A-6C12-4A1E-8BEA-FF63700057AA}"/>
              </a:ext>
            </a:extLst>
          </p:cNvPr>
          <p:cNvSpPr/>
          <p:nvPr/>
        </p:nvSpPr>
        <p:spPr>
          <a:xfrm>
            <a:off x="469539" y="-1378318"/>
            <a:ext cx="9982200" cy="1017710"/>
          </a:xfrm>
          <a:prstGeom prst="roundRect">
            <a:avLst>
              <a:gd name="adj" fmla="val 11229"/>
            </a:avLst>
          </a:prstGeom>
          <a:noFill/>
          <a:ln w="15875">
            <a:solidFill>
              <a:srgbClr val="FFFF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65"/>
            <a:endParaRPr lang="en-GB" sz="1000" ker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94" name="Group 93">
            <a:extLst>
              <a:ext uri="{FF2B5EF4-FFF2-40B4-BE49-F238E27FC236}">
                <a16:creationId xmlns:a16="http://schemas.microsoft.com/office/drawing/2014/main" id="{39F4BB63-028C-4519-A345-154D25D622E5}"/>
              </a:ext>
            </a:extLst>
          </p:cNvPr>
          <p:cNvGrpSpPr/>
          <p:nvPr/>
        </p:nvGrpSpPr>
        <p:grpSpPr>
          <a:xfrm>
            <a:off x="469539" y="1585913"/>
            <a:ext cx="11319690" cy="1528763"/>
            <a:chOff x="993775" y="1585913"/>
            <a:chExt cx="10204450" cy="1528763"/>
          </a:xfrm>
          <a:solidFill>
            <a:schemeClr val="accent3"/>
          </a:solidFill>
        </p:grpSpPr>
        <p:grpSp>
          <p:nvGrpSpPr>
            <p:cNvPr id="67" name="Group 66">
              <a:extLst>
                <a:ext uri="{FF2B5EF4-FFF2-40B4-BE49-F238E27FC236}">
                  <a16:creationId xmlns:a16="http://schemas.microsoft.com/office/drawing/2014/main" id="{F7779B80-6E55-47F7-A4A6-604527A2B34E}"/>
                </a:ext>
              </a:extLst>
            </p:cNvPr>
            <p:cNvGrpSpPr/>
            <p:nvPr/>
          </p:nvGrpSpPr>
          <p:grpSpPr>
            <a:xfrm>
              <a:off x="993775" y="1585913"/>
              <a:ext cx="10204450" cy="1528763"/>
              <a:chOff x="993775" y="1382713"/>
              <a:chExt cx="10204450" cy="1528763"/>
            </a:xfrm>
            <a:grpFill/>
          </p:grpSpPr>
          <p:sp>
            <p:nvSpPr>
              <p:cNvPr id="13" name="Freeform 5">
                <a:extLst>
                  <a:ext uri="{FF2B5EF4-FFF2-40B4-BE49-F238E27FC236}">
                    <a16:creationId xmlns:a16="http://schemas.microsoft.com/office/drawing/2014/main" id="{BE3E1DEF-CA55-4E83-9682-034159957E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93775" y="1382713"/>
                <a:ext cx="10204450" cy="1528763"/>
              </a:xfrm>
              <a:custGeom>
                <a:avLst/>
                <a:gdLst>
                  <a:gd name="T0" fmla="*/ 64 w 3205"/>
                  <a:gd name="T1" fmla="*/ 0 h 480"/>
                  <a:gd name="T2" fmla="*/ 3141 w 3205"/>
                  <a:gd name="T3" fmla="*/ 0 h 480"/>
                  <a:gd name="T4" fmla="*/ 3205 w 3205"/>
                  <a:gd name="T5" fmla="*/ 63 h 480"/>
                  <a:gd name="T6" fmla="*/ 3205 w 3205"/>
                  <a:gd name="T7" fmla="*/ 318 h 480"/>
                  <a:gd name="T8" fmla="*/ 3141 w 3205"/>
                  <a:gd name="T9" fmla="*/ 381 h 480"/>
                  <a:gd name="T10" fmla="*/ 2351 w 3205"/>
                  <a:gd name="T11" fmla="*/ 381 h 480"/>
                  <a:gd name="T12" fmla="*/ 1602 w 3205"/>
                  <a:gd name="T13" fmla="*/ 480 h 480"/>
                  <a:gd name="T14" fmla="*/ 854 w 3205"/>
                  <a:gd name="T15" fmla="*/ 381 h 480"/>
                  <a:gd name="T16" fmla="*/ 64 w 3205"/>
                  <a:gd name="T17" fmla="*/ 381 h 480"/>
                  <a:gd name="T18" fmla="*/ 0 w 3205"/>
                  <a:gd name="T19" fmla="*/ 318 h 480"/>
                  <a:gd name="T20" fmla="*/ 0 w 3205"/>
                  <a:gd name="T21" fmla="*/ 63 h 480"/>
                  <a:gd name="T22" fmla="*/ 64 w 3205"/>
                  <a:gd name="T23" fmla="*/ 0 h 4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205" h="480">
                    <a:moveTo>
                      <a:pt x="64" y="0"/>
                    </a:moveTo>
                    <a:cubicBezTo>
                      <a:pt x="3141" y="0"/>
                      <a:pt x="3141" y="0"/>
                      <a:pt x="3141" y="0"/>
                    </a:cubicBezTo>
                    <a:cubicBezTo>
                      <a:pt x="3176" y="0"/>
                      <a:pt x="3205" y="28"/>
                      <a:pt x="3205" y="63"/>
                    </a:cubicBezTo>
                    <a:cubicBezTo>
                      <a:pt x="3205" y="318"/>
                      <a:pt x="3205" y="318"/>
                      <a:pt x="3205" y="318"/>
                    </a:cubicBezTo>
                    <a:cubicBezTo>
                      <a:pt x="3205" y="353"/>
                      <a:pt x="3176" y="381"/>
                      <a:pt x="3141" y="381"/>
                    </a:cubicBezTo>
                    <a:cubicBezTo>
                      <a:pt x="2351" y="381"/>
                      <a:pt x="2351" y="381"/>
                      <a:pt x="2351" y="381"/>
                    </a:cubicBezTo>
                    <a:cubicBezTo>
                      <a:pt x="1602" y="480"/>
                      <a:pt x="1602" y="480"/>
                      <a:pt x="1602" y="480"/>
                    </a:cubicBezTo>
                    <a:cubicBezTo>
                      <a:pt x="854" y="381"/>
                      <a:pt x="854" y="381"/>
                      <a:pt x="854" y="381"/>
                    </a:cubicBezTo>
                    <a:cubicBezTo>
                      <a:pt x="64" y="381"/>
                      <a:pt x="64" y="381"/>
                      <a:pt x="64" y="381"/>
                    </a:cubicBezTo>
                    <a:cubicBezTo>
                      <a:pt x="29" y="381"/>
                      <a:pt x="0" y="353"/>
                      <a:pt x="0" y="318"/>
                    </a:cubicBezTo>
                    <a:cubicBezTo>
                      <a:pt x="0" y="63"/>
                      <a:pt x="0" y="63"/>
                      <a:pt x="0" y="63"/>
                    </a:cubicBezTo>
                    <a:cubicBezTo>
                      <a:pt x="0" y="28"/>
                      <a:pt x="29" y="0"/>
                      <a:pt x="6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6" name="Freeform 6">
                <a:extLst>
                  <a:ext uri="{FF2B5EF4-FFF2-40B4-BE49-F238E27FC236}">
                    <a16:creationId xmlns:a16="http://schemas.microsoft.com/office/drawing/2014/main" id="{EF8A8F2E-54F8-4945-BBD5-1166EB0ACE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1725" y="1490663"/>
                <a:ext cx="9988550" cy="1312863"/>
              </a:xfrm>
              <a:custGeom>
                <a:avLst/>
                <a:gdLst>
                  <a:gd name="T0" fmla="*/ 823 w 3137"/>
                  <a:gd name="T1" fmla="*/ 313 h 412"/>
                  <a:gd name="T2" fmla="*/ 30 w 3137"/>
                  <a:gd name="T3" fmla="*/ 313 h 412"/>
                  <a:gd name="T4" fmla="*/ 0 w 3137"/>
                  <a:gd name="T5" fmla="*/ 284 h 412"/>
                  <a:gd name="T6" fmla="*/ 0 w 3137"/>
                  <a:gd name="T7" fmla="*/ 29 h 412"/>
                  <a:gd name="T8" fmla="*/ 30 w 3137"/>
                  <a:gd name="T9" fmla="*/ 0 h 412"/>
                  <a:gd name="T10" fmla="*/ 3107 w 3137"/>
                  <a:gd name="T11" fmla="*/ 0 h 412"/>
                  <a:gd name="T12" fmla="*/ 3137 w 3137"/>
                  <a:gd name="T13" fmla="*/ 29 h 412"/>
                  <a:gd name="T14" fmla="*/ 3137 w 3137"/>
                  <a:gd name="T15" fmla="*/ 284 h 412"/>
                  <a:gd name="T16" fmla="*/ 3107 w 3137"/>
                  <a:gd name="T17" fmla="*/ 313 h 412"/>
                  <a:gd name="T18" fmla="*/ 2314 w 3137"/>
                  <a:gd name="T19" fmla="*/ 313 h 412"/>
                  <a:gd name="T20" fmla="*/ 1568 w 3137"/>
                  <a:gd name="T21" fmla="*/ 412 h 412"/>
                  <a:gd name="T22" fmla="*/ 823 w 3137"/>
                  <a:gd name="T23" fmla="*/ 313 h 4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137" h="412">
                    <a:moveTo>
                      <a:pt x="823" y="313"/>
                    </a:moveTo>
                    <a:cubicBezTo>
                      <a:pt x="30" y="313"/>
                      <a:pt x="30" y="313"/>
                      <a:pt x="30" y="313"/>
                    </a:cubicBezTo>
                    <a:cubicBezTo>
                      <a:pt x="14" y="313"/>
                      <a:pt x="0" y="300"/>
                      <a:pt x="0" y="284"/>
                    </a:cubicBezTo>
                    <a:cubicBezTo>
                      <a:pt x="0" y="29"/>
                      <a:pt x="0" y="29"/>
                      <a:pt x="0" y="29"/>
                    </a:cubicBezTo>
                    <a:cubicBezTo>
                      <a:pt x="0" y="13"/>
                      <a:pt x="14" y="0"/>
                      <a:pt x="30" y="0"/>
                    </a:cubicBezTo>
                    <a:cubicBezTo>
                      <a:pt x="3107" y="0"/>
                      <a:pt x="3107" y="0"/>
                      <a:pt x="3107" y="0"/>
                    </a:cubicBezTo>
                    <a:cubicBezTo>
                      <a:pt x="3123" y="0"/>
                      <a:pt x="3137" y="13"/>
                      <a:pt x="3137" y="29"/>
                    </a:cubicBezTo>
                    <a:cubicBezTo>
                      <a:pt x="3137" y="284"/>
                      <a:pt x="3137" y="284"/>
                      <a:pt x="3137" y="284"/>
                    </a:cubicBezTo>
                    <a:cubicBezTo>
                      <a:pt x="3137" y="300"/>
                      <a:pt x="3123" y="313"/>
                      <a:pt x="3107" y="313"/>
                    </a:cubicBezTo>
                    <a:cubicBezTo>
                      <a:pt x="2314" y="313"/>
                      <a:pt x="2314" y="313"/>
                      <a:pt x="2314" y="313"/>
                    </a:cubicBezTo>
                    <a:cubicBezTo>
                      <a:pt x="1568" y="412"/>
                      <a:pt x="1568" y="412"/>
                      <a:pt x="1568" y="412"/>
                    </a:cubicBezTo>
                    <a:lnTo>
                      <a:pt x="823" y="313"/>
                    </a:lnTo>
                    <a:close/>
                  </a:path>
                </a:pathLst>
              </a:custGeom>
              <a:grpFill/>
              <a:ln w="15875">
                <a:solidFill>
                  <a:srgbClr val="FFFFFF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14465"/>
                <a:endParaRPr lang="en-GB" sz="1000" kern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578D0206-DF1F-4F49-A5FB-2AC75E5372B1}"/>
                </a:ext>
              </a:extLst>
            </p:cNvPr>
            <p:cNvSpPr txBox="1"/>
            <p:nvPr/>
          </p:nvSpPr>
          <p:spPr>
            <a:xfrm>
              <a:off x="2470150" y="1938338"/>
              <a:ext cx="7251700" cy="523220"/>
            </a:xfrm>
            <a:prstGeom prst="rect">
              <a:avLst/>
            </a:prstGeom>
            <a:grpFill/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n-GB" sz="2800" dirty="0">
                  <a:solidFill>
                    <a:schemeClr val="bg1"/>
                  </a:solidFill>
                </a:rPr>
                <a:t>To understand the </a:t>
              </a:r>
              <a:r>
                <a:rPr lang="en-GB" sz="2800" dirty="0" smtClean="0">
                  <a:solidFill>
                    <a:schemeClr val="bg1"/>
                  </a:solidFill>
                </a:rPr>
                <a:t>reasons for antifungal </a:t>
              </a:r>
              <a:r>
                <a:rPr lang="en-GB" sz="2800" dirty="0">
                  <a:solidFill>
                    <a:schemeClr val="bg1"/>
                  </a:solidFill>
                </a:rPr>
                <a:t>TDM</a:t>
              </a: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A4671AC8-F229-4C29-B695-8EB15E2767FB}"/>
              </a:ext>
            </a:extLst>
          </p:cNvPr>
          <p:cNvGrpSpPr/>
          <p:nvPr/>
        </p:nvGrpSpPr>
        <p:grpSpPr>
          <a:xfrm>
            <a:off x="469539" y="3006726"/>
            <a:ext cx="11319690" cy="1541463"/>
            <a:chOff x="993775" y="3006726"/>
            <a:chExt cx="10204450" cy="1541463"/>
          </a:xfrm>
          <a:solidFill>
            <a:schemeClr val="accent4"/>
          </a:solidFill>
        </p:grpSpPr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8B439C16-7C38-43FD-A602-53E7E856296E}"/>
                </a:ext>
              </a:extLst>
            </p:cNvPr>
            <p:cNvGrpSpPr/>
            <p:nvPr/>
          </p:nvGrpSpPr>
          <p:grpSpPr>
            <a:xfrm>
              <a:off x="993775" y="3006726"/>
              <a:ext cx="10204450" cy="1541463"/>
              <a:chOff x="993775" y="2816226"/>
              <a:chExt cx="10204450" cy="1541463"/>
            </a:xfrm>
            <a:grpFill/>
          </p:grpSpPr>
          <p:sp>
            <p:nvSpPr>
              <p:cNvPr id="76" name="Freeform 7">
                <a:extLst>
                  <a:ext uri="{FF2B5EF4-FFF2-40B4-BE49-F238E27FC236}">
                    <a16:creationId xmlns:a16="http://schemas.microsoft.com/office/drawing/2014/main" id="{CE672160-CC3D-491B-AC6A-BC2059E3792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993775" y="2816226"/>
                <a:ext cx="10204450" cy="1541463"/>
              </a:xfrm>
              <a:custGeom>
                <a:avLst/>
                <a:gdLst>
                  <a:gd name="T0" fmla="*/ 854 w 3205"/>
                  <a:gd name="T1" fmla="*/ 384 h 484"/>
                  <a:gd name="T2" fmla="*/ 2351 w 3205"/>
                  <a:gd name="T3" fmla="*/ 384 h 484"/>
                  <a:gd name="T4" fmla="*/ 1602 w 3205"/>
                  <a:gd name="T5" fmla="*/ 484 h 484"/>
                  <a:gd name="T6" fmla="*/ 854 w 3205"/>
                  <a:gd name="T7" fmla="*/ 384 h 484"/>
                  <a:gd name="T8" fmla="*/ 64 w 3205"/>
                  <a:gd name="T9" fmla="*/ 0 h 484"/>
                  <a:gd name="T10" fmla="*/ 1172 w 3205"/>
                  <a:gd name="T11" fmla="*/ 0 h 484"/>
                  <a:gd name="T12" fmla="*/ 1602 w 3205"/>
                  <a:gd name="T13" fmla="*/ 58 h 484"/>
                  <a:gd name="T14" fmla="*/ 2033 w 3205"/>
                  <a:gd name="T15" fmla="*/ 0 h 484"/>
                  <a:gd name="T16" fmla="*/ 3141 w 3205"/>
                  <a:gd name="T17" fmla="*/ 0 h 484"/>
                  <a:gd name="T18" fmla="*/ 3205 w 3205"/>
                  <a:gd name="T19" fmla="*/ 64 h 484"/>
                  <a:gd name="T20" fmla="*/ 3205 w 3205"/>
                  <a:gd name="T21" fmla="*/ 320 h 484"/>
                  <a:gd name="T22" fmla="*/ 3141 w 3205"/>
                  <a:gd name="T23" fmla="*/ 384 h 484"/>
                  <a:gd name="T24" fmla="*/ 64 w 3205"/>
                  <a:gd name="T25" fmla="*/ 384 h 484"/>
                  <a:gd name="T26" fmla="*/ 0 w 3205"/>
                  <a:gd name="T27" fmla="*/ 320 h 484"/>
                  <a:gd name="T28" fmla="*/ 0 w 3205"/>
                  <a:gd name="T29" fmla="*/ 64 h 484"/>
                  <a:gd name="T30" fmla="*/ 64 w 3205"/>
                  <a:gd name="T31" fmla="*/ 0 h 4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205" h="484">
                    <a:moveTo>
                      <a:pt x="854" y="384"/>
                    </a:moveTo>
                    <a:cubicBezTo>
                      <a:pt x="2351" y="384"/>
                      <a:pt x="2351" y="384"/>
                      <a:pt x="2351" y="384"/>
                    </a:cubicBezTo>
                    <a:cubicBezTo>
                      <a:pt x="1602" y="484"/>
                      <a:pt x="1602" y="484"/>
                      <a:pt x="1602" y="484"/>
                    </a:cubicBezTo>
                    <a:cubicBezTo>
                      <a:pt x="854" y="384"/>
                      <a:pt x="854" y="384"/>
                      <a:pt x="854" y="384"/>
                    </a:cubicBezTo>
                    <a:close/>
                    <a:moveTo>
                      <a:pt x="64" y="0"/>
                    </a:moveTo>
                    <a:cubicBezTo>
                      <a:pt x="1172" y="0"/>
                      <a:pt x="1172" y="0"/>
                      <a:pt x="1172" y="0"/>
                    </a:cubicBezTo>
                    <a:cubicBezTo>
                      <a:pt x="1602" y="58"/>
                      <a:pt x="1602" y="58"/>
                      <a:pt x="1602" y="58"/>
                    </a:cubicBezTo>
                    <a:cubicBezTo>
                      <a:pt x="2033" y="0"/>
                      <a:pt x="2033" y="0"/>
                      <a:pt x="2033" y="0"/>
                    </a:cubicBezTo>
                    <a:cubicBezTo>
                      <a:pt x="3141" y="0"/>
                      <a:pt x="3141" y="0"/>
                      <a:pt x="3141" y="0"/>
                    </a:cubicBezTo>
                    <a:cubicBezTo>
                      <a:pt x="3176" y="0"/>
                      <a:pt x="3205" y="29"/>
                      <a:pt x="3205" y="64"/>
                    </a:cubicBezTo>
                    <a:cubicBezTo>
                      <a:pt x="3205" y="320"/>
                      <a:pt x="3205" y="320"/>
                      <a:pt x="3205" y="320"/>
                    </a:cubicBezTo>
                    <a:cubicBezTo>
                      <a:pt x="3205" y="355"/>
                      <a:pt x="3176" y="384"/>
                      <a:pt x="3141" y="384"/>
                    </a:cubicBezTo>
                    <a:cubicBezTo>
                      <a:pt x="64" y="384"/>
                      <a:pt x="64" y="384"/>
                      <a:pt x="64" y="384"/>
                    </a:cubicBezTo>
                    <a:cubicBezTo>
                      <a:pt x="29" y="384"/>
                      <a:pt x="0" y="355"/>
                      <a:pt x="0" y="320"/>
                    </a:cubicBezTo>
                    <a:cubicBezTo>
                      <a:pt x="0" y="64"/>
                      <a:pt x="0" y="64"/>
                      <a:pt x="0" y="64"/>
                    </a:cubicBezTo>
                    <a:cubicBezTo>
                      <a:pt x="0" y="29"/>
                      <a:pt x="29" y="0"/>
                      <a:pt x="6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7" name="Freeform 14">
                <a:extLst>
                  <a:ext uri="{FF2B5EF4-FFF2-40B4-BE49-F238E27FC236}">
                    <a16:creationId xmlns:a16="http://schemas.microsoft.com/office/drawing/2014/main" id="{2C529BBA-C942-43CF-A314-67DB552416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1725" y="2919414"/>
                <a:ext cx="9988550" cy="1327150"/>
              </a:xfrm>
              <a:custGeom>
                <a:avLst/>
                <a:gdLst>
                  <a:gd name="T0" fmla="*/ 3137 w 3137"/>
                  <a:gd name="T1" fmla="*/ 30 h 415"/>
                  <a:gd name="T2" fmla="*/ 3107 w 3137"/>
                  <a:gd name="T3" fmla="*/ 0 h 415"/>
                  <a:gd name="T4" fmla="*/ 2002 w 3137"/>
                  <a:gd name="T5" fmla="*/ 0 h 415"/>
                  <a:gd name="T6" fmla="*/ 1568 w 3137"/>
                  <a:gd name="T7" fmla="*/ 58 h 415"/>
                  <a:gd name="T8" fmla="*/ 1135 w 3137"/>
                  <a:gd name="T9" fmla="*/ 0 h 415"/>
                  <a:gd name="T10" fmla="*/ 30 w 3137"/>
                  <a:gd name="T11" fmla="*/ 0 h 415"/>
                  <a:gd name="T12" fmla="*/ 0 w 3137"/>
                  <a:gd name="T13" fmla="*/ 30 h 415"/>
                  <a:gd name="T14" fmla="*/ 0 w 3137"/>
                  <a:gd name="T15" fmla="*/ 286 h 415"/>
                  <a:gd name="T16" fmla="*/ 0 w 3137"/>
                  <a:gd name="T17" fmla="*/ 287 h 415"/>
                  <a:gd name="T18" fmla="*/ 0 w 3137"/>
                  <a:gd name="T19" fmla="*/ 287 h 415"/>
                  <a:gd name="T20" fmla="*/ 30 w 3137"/>
                  <a:gd name="T21" fmla="*/ 316 h 415"/>
                  <a:gd name="T22" fmla="*/ 823 w 3137"/>
                  <a:gd name="T23" fmla="*/ 316 h 415"/>
                  <a:gd name="T24" fmla="*/ 1568 w 3137"/>
                  <a:gd name="T25" fmla="*/ 415 h 415"/>
                  <a:gd name="T26" fmla="*/ 2314 w 3137"/>
                  <a:gd name="T27" fmla="*/ 316 h 415"/>
                  <a:gd name="T28" fmla="*/ 3107 w 3137"/>
                  <a:gd name="T29" fmla="*/ 316 h 415"/>
                  <a:gd name="T30" fmla="*/ 3137 w 3137"/>
                  <a:gd name="T31" fmla="*/ 287 h 415"/>
                  <a:gd name="T32" fmla="*/ 3137 w 3137"/>
                  <a:gd name="T33" fmla="*/ 287 h 415"/>
                  <a:gd name="T34" fmla="*/ 3137 w 3137"/>
                  <a:gd name="T35" fmla="*/ 286 h 415"/>
                  <a:gd name="T36" fmla="*/ 3137 w 3137"/>
                  <a:gd name="T37" fmla="*/ 30 h 4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137" h="415">
                    <a:moveTo>
                      <a:pt x="3137" y="30"/>
                    </a:moveTo>
                    <a:cubicBezTo>
                      <a:pt x="3137" y="13"/>
                      <a:pt x="3123" y="0"/>
                      <a:pt x="3107" y="0"/>
                    </a:cubicBezTo>
                    <a:cubicBezTo>
                      <a:pt x="2002" y="0"/>
                      <a:pt x="2002" y="0"/>
                      <a:pt x="2002" y="0"/>
                    </a:cubicBezTo>
                    <a:cubicBezTo>
                      <a:pt x="1568" y="58"/>
                      <a:pt x="1568" y="58"/>
                      <a:pt x="1568" y="58"/>
                    </a:cubicBezTo>
                    <a:cubicBezTo>
                      <a:pt x="1135" y="0"/>
                      <a:pt x="1135" y="0"/>
                      <a:pt x="1135" y="0"/>
                    </a:cubicBezTo>
                    <a:cubicBezTo>
                      <a:pt x="30" y="0"/>
                      <a:pt x="30" y="0"/>
                      <a:pt x="30" y="0"/>
                    </a:cubicBezTo>
                    <a:cubicBezTo>
                      <a:pt x="14" y="0"/>
                      <a:pt x="0" y="13"/>
                      <a:pt x="0" y="30"/>
                    </a:cubicBezTo>
                    <a:cubicBezTo>
                      <a:pt x="0" y="286"/>
                      <a:pt x="0" y="286"/>
                      <a:pt x="0" y="286"/>
                    </a:cubicBezTo>
                    <a:cubicBezTo>
                      <a:pt x="0" y="286"/>
                      <a:pt x="0" y="286"/>
                      <a:pt x="0" y="287"/>
                    </a:cubicBezTo>
                    <a:cubicBezTo>
                      <a:pt x="0" y="287"/>
                      <a:pt x="0" y="287"/>
                      <a:pt x="0" y="287"/>
                    </a:cubicBezTo>
                    <a:cubicBezTo>
                      <a:pt x="0" y="303"/>
                      <a:pt x="14" y="316"/>
                      <a:pt x="30" y="316"/>
                    </a:cubicBezTo>
                    <a:cubicBezTo>
                      <a:pt x="823" y="316"/>
                      <a:pt x="823" y="316"/>
                      <a:pt x="823" y="316"/>
                    </a:cubicBezTo>
                    <a:cubicBezTo>
                      <a:pt x="1568" y="415"/>
                      <a:pt x="1568" y="415"/>
                      <a:pt x="1568" y="415"/>
                    </a:cubicBezTo>
                    <a:cubicBezTo>
                      <a:pt x="2314" y="316"/>
                      <a:pt x="2314" y="316"/>
                      <a:pt x="2314" y="316"/>
                    </a:cubicBezTo>
                    <a:cubicBezTo>
                      <a:pt x="3107" y="316"/>
                      <a:pt x="3107" y="316"/>
                      <a:pt x="3107" y="316"/>
                    </a:cubicBezTo>
                    <a:cubicBezTo>
                      <a:pt x="3123" y="316"/>
                      <a:pt x="3137" y="303"/>
                      <a:pt x="3137" y="287"/>
                    </a:cubicBezTo>
                    <a:cubicBezTo>
                      <a:pt x="3137" y="287"/>
                      <a:pt x="3137" y="287"/>
                      <a:pt x="3137" y="287"/>
                    </a:cubicBezTo>
                    <a:cubicBezTo>
                      <a:pt x="3137" y="286"/>
                      <a:pt x="3137" y="286"/>
                      <a:pt x="3137" y="286"/>
                    </a:cubicBezTo>
                    <a:lnTo>
                      <a:pt x="3137" y="30"/>
                    </a:lnTo>
                    <a:close/>
                  </a:path>
                </a:pathLst>
              </a:custGeom>
              <a:grpFill/>
              <a:ln w="15875">
                <a:solidFill>
                  <a:srgbClr val="FFFFFF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14465"/>
                <a:endParaRPr lang="en-GB" sz="1000" kern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D8F210D9-23D2-4927-90F4-D8488766CA75}"/>
                </a:ext>
              </a:extLst>
            </p:cNvPr>
            <p:cNvSpPr txBox="1"/>
            <p:nvPr/>
          </p:nvSpPr>
          <p:spPr>
            <a:xfrm>
              <a:off x="1542006" y="3409952"/>
              <a:ext cx="8179843" cy="523220"/>
            </a:xfrm>
            <a:prstGeom prst="rect">
              <a:avLst/>
            </a:prstGeom>
            <a:grpFill/>
          </p:spPr>
          <p:txBody>
            <a:bodyPr wrap="square" rtlCol="0" anchor="ctr" anchorCtr="0">
              <a:spAutoFit/>
            </a:bodyPr>
            <a:lstStyle/>
            <a:p>
              <a:pPr lvl="0" algn="ctr"/>
              <a:r>
                <a:rPr lang="en-GB" sz="2800" dirty="0">
                  <a:solidFill>
                    <a:schemeClr val="bg1"/>
                  </a:solidFill>
                </a:rPr>
                <a:t>To know the different TDM methods</a:t>
              </a: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FDC1B858-C821-4603-A5DD-AE28085826BC}"/>
              </a:ext>
            </a:extLst>
          </p:cNvPr>
          <p:cNvGrpSpPr/>
          <p:nvPr/>
        </p:nvGrpSpPr>
        <p:grpSpPr>
          <a:xfrm>
            <a:off x="469539" y="4443413"/>
            <a:ext cx="11319690" cy="1222375"/>
            <a:chOff x="993775" y="4443413"/>
            <a:chExt cx="10204450" cy="1222375"/>
          </a:xfrm>
          <a:solidFill>
            <a:schemeClr val="accent6"/>
          </a:solidFill>
        </p:grpSpPr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064684D3-61F5-4BDC-BCDD-4AABDAD69E50}"/>
                </a:ext>
              </a:extLst>
            </p:cNvPr>
            <p:cNvGrpSpPr/>
            <p:nvPr/>
          </p:nvGrpSpPr>
          <p:grpSpPr>
            <a:xfrm>
              <a:off x="993775" y="4443413"/>
              <a:ext cx="10204450" cy="1222375"/>
              <a:chOff x="993775" y="4252913"/>
              <a:chExt cx="10204450" cy="1222375"/>
            </a:xfrm>
            <a:grpFill/>
          </p:grpSpPr>
          <p:sp>
            <p:nvSpPr>
              <p:cNvPr id="59" name="Freeform 9">
                <a:extLst>
                  <a:ext uri="{FF2B5EF4-FFF2-40B4-BE49-F238E27FC236}">
                    <a16:creationId xmlns:a16="http://schemas.microsoft.com/office/drawing/2014/main" id="{3B28F8AC-C862-4C2F-B446-A86DC08FC7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93775" y="4252913"/>
                <a:ext cx="10204450" cy="1222375"/>
              </a:xfrm>
              <a:custGeom>
                <a:avLst/>
                <a:gdLst>
                  <a:gd name="T0" fmla="*/ 64 w 3205"/>
                  <a:gd name="T1" fmla="*/ 0 h 384"/>
                  <a:gd name="T2" fmla="*/ 1172 w 3205"/>
                  <a:gd name="T3" fmla="*/ 0 h 384"/>
                  <a:gd name="T4" fmla="*/ 1602 w 3205"/>
                  <a:gd name="T5" fmla="*/ 57 h 384"/>
                  <a:gd name="T6" fmla="*/ 2033 w 3205"/>
                  <a:gd name="T7" fmla="*/ 0 h 384"/>
                  <a:gd name="T8" fmla="*/ 3141 w 3205"/>
                  <a:gd name="T9" fmla="*/ 0 h 384"/>
                  <a:gd name="T10" fmla="*/ 3205 w 3205"/>
                  <a:gd name="T11" fmla="*/ 64 h 384"/>
                  <a:gd name="T12" fmla="*/ 3205 w 3205"/>
                  <a:gd name="T13" fmla="*/ 320 h 384"/>
                  <a:gd name="T14" fmla="*/ 3141 w 3205"/>
                  <a:gd name="T15" fmla="*/ 384 h 384"/>
                  <a:gd name="T16" fmla="*/ 64 w 3205"/>
                  <a:gd name="T17" fmla="*/ 384 h 384"/>
                  <a:gd name="T18" fmla="*/ 0 w 3205"/>
                  <a:gd name="T19" fmla="*/ 320 h 384"/>
                  <a:gd name="T20" fmla="*/ 0 w 3205"/>
                  <a:gd name="T21" fmla="*/ 64 h 384"/>
                  <a:gd name="T22" fmla="*/ 64 w 3205"/>
                  <a:gd name="T23" fmla="*/ 0 h 3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205" h="384">
                    <a:moveTo>
                      <a:pt x="64" y="0"/>
                    </a:moveTo>
                    <a:cubicBezTo>
                      <a:pt x="1172" y="0"/>
                      <a:pt x="1172" y="0"/>
                      <a:pt x="1172" y="0"/>
                    </a:cubicBezTo>
                    <a:cubicBezTo>
                      <a:pt x="1602" y="57"/>
                      <a:pt x="1602" y="57"/>
                      <a:pt x="1602" y="57"/>
                    </a:cubicBezTo>
                    <a:cubicBezTo>
                      <a:pt x="2033" y="0"/>
                      <a:pt x="2033" y="0"/>
                      <a:pt x="2033" y="0"/>
                    </a:cubicBezTo>
                    <a:cubicBezTo>
                      <a:pt x="3141" y="0"/>
                      <a:pt x="3141" y="0"/>
                      <a:pt x="3141" y="0"/>
                    </a:cubicBezTo>
                    <a:cubicBezTo>
                      <a:pt x="3176" y="0"/>
                      <a:pt x="3205" y="28"/>
                      <a:pt x="3205" y="64"/>
                    </a:cubicBezTo>
                    <a:cubicBezTo>
                      <a:pt x="3205" y="320"/>
                      <a:pt x="3205" y="320"/>
                      <a:pt x="3205" y="320"/>
                    </a:cubicBezTo>
                    <a:cubicBezTo>
                      <a:pt x="3205" y="355"/>
                      <a:pt x="3176" y="384"/>
                      <a:pt x="3141" y="384"/>
                    </a:cubicBezTo>
                    <a:cubicBezTo>
                      <a:pt x="64" y="384"/>
                      <a:pt x="64" y="384"/>
                      <a:pt x="64" y="384"/>
                    </a:cubicBezTo>
                    <a:cubicBezTo>
                      <a:pt x="29" y="384"/>
                      <a:pt x="0" y="355"/>
                      <a:pt x="0" y="320"/>
                    </a:cubicBezTo>
                    <a:cubicBezTo>
                      <a:pt x="0" y="64"/>
                      <a:pt x="0" y="64"/>
                      <a:pt x="0" y="64"/>
                    </a:cubicBezTo>
                    <a:cubicBezTo>
                      <a:pt x="0" y="28"/>
                      <a:pt x="29" y="0"/>
                      <a:pt x="6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0" name="Freeform 10">
                <a:extLst>
                  <a:ext uri="{FF2B5EF4-FFF2-40B4-BE49-F238E27FC236}">
                    <a16:creationId xmlns:a16="http://schemas.microsoft.com/office/drawing/2014/main" id="{8C3EDC94-6859-43BF-8D3A-753D85F086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1725" y="4360863"/>
                <a:ext cx="9988550" cy="1006475"/>
              </a:xfrm>
              <a:custGeom>
                <a:avLst/>
                <a:gdLst>
                  <a:gd name="T0" fmla="*/ 30 w 3137"/>
                  <a:gd name="T1" fmla="*/ 316 h 316"/>
                  <a:gd name="T2" fmla="*/ 0 w 3137"/>
                  <a:gd name="T3" fmla="*/ 286 h 316"/>
                  <a:gd name="T4" fmla="*/ 0 w 3137"/>
                  <a:gd name="T5" fmla="*/ 30 h 316"/>
                  <a:gd name="T6" fmla="*/ 30 w 3137"/>
                  <a:gd name="T7" fmla="*/ 0 h 316"/>
                  <a:gd name="T8" fmla="*/ 1135 w 3137"/>
                  <a:gd name="T9" fmla="*/ 0 h 316"/>
                  <a:gd name="T10" fmla="*/ 1568 w 3137"/>
                  <a:gd name="T11" fmla="*/ 58 h 316"/>
                  <a:gd name="T12" fmla="*/ 2002 w 3137"/>
                  <a:gd name="T13" fmla="*/ 0 h 316"/>
                  <a:gd name="T14" fmla="*/ 3107 w 3137"/>
                  <a:gd name="T15" fmla="*/ 0 h 316"/>
                  <a:gd name="T16" fmla="*/ 3137 w 3137"/>
                  <a:gd name="T17" fmla="*/ 30 h 316"/>
                  <a:gd name="T18" fmla="*/ 3137 w 3137"/>
                  <a:gd name="T19" fmla="*/ 286 h 316"/>
                  <a:gd name="T20" fmla="*/ 3107 w 3137"/>
                  <a:gd name="T21" fmla="*/ 316 h 316"/>
                  <a:gd name="T22" fmla="*/ 30 w 3137"/>
                  <a:gd name="T23" fmla="*/ 316 h 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137" h="316">
                    <a:moveTo>
                      <a:pt x="30" y="316"/>
                    </a:moveTo>
                    <a:cubicBezTo>
                      <a:pt x="14" y="316"/>
                      <a:pt x="0" y="303"/>
                      <a:pt x="0" y="286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0" y="13"/>
                      <a:pt x="14" y="0"/>
                      <a:pt x="30" y="0"/>
                    </a:cubicBezTo>
                    <a:cubicBezTo>
                      <a:pt x="1135" y="0"/>
                      <a:pt x="1135" y="0"/>
                      <a:pt x="1135" y="0"/>
                    </a:cubicBezTo>
                    <a:cubicBezTo>
                      <a:pt x="1568" y="58"/>
                      <a:pt x="1568" y="58"/>
                      <a:pt x="1568" y="58"/>
                    </a:cubicBezTo>
                    <a:cubicBezTo>
                      <a:pt x="2002" y="0"/>
                      <a:pt x="2002" y="0"/>
                      <a:pt x="2002" y="0"/>
                    </a:cubicBezTo>
                    <a:cubicBezTo>
                      <a:pt x="3107" y="0"/>
                      <a:pt x="3107" y="0"/>
                      <a:pt x="3107" y="0"/>
                    </a:cubicBezTo>
                    <a:cubicBezTo>
                      <a:pt x="3123" y="0"/>
                      <a:pt x="3137" y="13"/>
                      <a:pt x="3137" y="30"/>
                    </a:cubicBezTo>
                    <a:cubicBezTo>
                      <a:pt x="3137" y="286"/>
                      <a:pt x="3137" y="286"/>
                      <a:pt x="3137" y="286"/>
                    </a:cubicBezTo>
                    <a:cubicBezTo>
                      <a:pt x="3137" y="303"/>
                      <a:pt x="3123" y="316"/>
                      <a:pt x="3107" y="316"/>
                    </a:cubicBezTo>
                    <a:lnTo>
                      <a:pt x="30" y="316"/>
                    </a:lnTo>
                    <a:close/>
                  </a:path>
                </a:pathLst>
              </a:custGeom>
              <a:grpFill/>
              <a:ln w="15875">
                <a:solidFill>
                  <a:srgbClr val="FFFFFF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14465"/>
                <a:endParaRPr lang="en-GB" sz="1000" kern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C7E496D1-9444-4432-929E-C1991E96FB6D}"/>
                </a:ext>
              </a:extLst>
            </p:cNvPr>
            <p:cNvSpPr txBox="1"/>
            <p:nvPr/>
          </p:nvSpPr>
          <p:spPr>
            <a:xfrm>
              <a:off x="1542006" y="4872038"/>
              <a:ext cx="8179843" cy="523220"/>
            </a:xfrm>
            <a:prstGeom prst="rect">
              <a:avLst/>
            </a:prstGeom>
            <a:grpFill/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n-GB" sz="2800" dirty="0">
                  <a:solidFill>
                    <a:schemeClr val="bg1"/>
                  </a:solidFill>
                </a:rPr>
                <a:t>To review </a:t>
              </a:r>
              <a:r>
                <a:rPr lang="en-GB" sz="2800" dirty="0" err="1" smtClean="0">
                  <a:solidFill>
                    <a:schemeClr val="bg1"/>
                  </a:solidFill>
                </a:rPr>
                <a:t>itraconazole</a:t>
              </a:r>
              <a:r>
                <a:rPr lang="en-GB" sz="2800" dirty="0" smtClean="0">
                  <a:solidFill>
                    <a:schemeClr val="bg1"/>
                  </a:solidFill>
                </a:rPr>
                <a:t> </a:t>
              </a:r>
              <a:r>
                <a:rPr lang="en-GB" sz="2800" dirty="0">
                  <a:solidFill>
                    <a:schemeClr val="bg1"/>
                  </a:solidFill>
                </a:rPr>
                <a:t>and voriconazole TDM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13455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do we need </a:t>
            </a:r>
            <a:r>
              <a:rPr lang="en-GB" dirty="0" smtClean="0"/>
              <a:t>TDM for azoles?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735028" y="1559656"/>
            <a:ext cx="10741306" cy="4493537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accent1"/>
                </a:solidFill>
              </a:rPr>
              <a:t>Interacting drugs</a:t>
            </a:r>
          </a:p>
          <a:p>
            <a:r>
              <a:rPr lang="en-GB" sz="2200" dirty="0"/>
              <a:t>	</a:t>
            </a:r>
            <a:r>
              <a:rPr lang="en-GB" sz="2200" dirty="0" smtClean="0"/>
              <a:t>- proton </a:t>
            </a:r>
            <a:r>
              <a:rPr lang="en-GB" sz="2200" dirty="0"/>
              <a:t>pump inhibitors: inhibit itraconazole capsule absorption </a:t>
            </a:r>
          </a:p>
          <a:p>
            <a:r>
              <a:rPr lang="en-GB" sz="2200" dirty="0"/>
              <a:t>	</a:t>
            </a:r>
            <a:r>
              <a:rPr lang="en-GB" sz="2200" dirty="0" smtClean="0"/>
              <a:t>- rifampicin</a:t>
            </a:r>
            <a:r>
              <a:rPr lang="en-GB" sz="2200" dirty="0"/>
              <a:t>: increases azole metabolism, resulting in undetectable azole levels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accent1"/>
                </a:solidFill>
              </a:rPr>
              <a:t>Compliance</a:t>
            </a:r>
          </a:p>
          <a:p>
            <a:r>
              <a:rPr lang="en-GB" sz="2200" dirty="0"/>
              <a:t>	</a:t>
            </a:r>
            <a:r>
              <a:rPr lang="en-GB" sz="2200" dirty="0" smtClean="0"/>
              <a:t>- to </a:t>
            </a:r>
            <a:r>
              <a:rPr lang="en-GB" sz="2200" dirty="0"/>
              <a:t>confirm therapeutic levels. Important for long-term therapy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accent1"/>
                </a:solidFill>
              </a:rPr>
              <a:t>Severe disease</a:t>
            </a:r>
          </a:p>
          <a:p>
            <a:r>
              <a:rPr lang="en-GB" sz="2200" dirty="0"/>
              <a:t>	</a:t>
            </a:r>
            <a:r>
              <a:rPr lang="en-GB" sz="2200" dirty="0" smtClean="0"/>
              <a:t>- e.g. </a:t>
            </a:r>
            <a:r>
              <a:rPr lang="en-GB" sz="2200" dirty="0"/>
              <a:t>central nervous system aspergillosis: to make sure adequate levels are </a:t>
            </a:r>
            <a:r>
              <a:rPr lang="en-GB" sz="2200" dirty="0" smtClean="0"/>
              <a:t>	reached</a:t>
            </a:r>
            <a:endParaRPr lang="en-GB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accent1"/>
                </a:solidFill>
              </a:rPr>
              <a:t>Pharmacokinetic variability</a:t>
            </a:r>
          </a:p>
          <a:p>
            <a:r>
              <a:rPr lang="en-GB" sz="2200" dirty="0"/>
              <a:t>	</a:t>
            </a:r>
            <a:r>
              <a:rPr lang="en-GB" sz="2200" dirty="0" smtClean="0"/>
              <a:t>- children</a:t>
            </a:r>
            <a:r>
              <a:rPr lang="en-GB" sz="2200" dirty="0"/>
              <a:t>, elderly, obese </a:t>
            </a:r>
          </a:p>
          <a:p>
            <a:r>
              <a:rPr lang="en-GB" sz="2200" dirty="0"/>
              <a:t>	</a:t>
            </a:r>
            <a:r>
              <a:rPr lang="en-GB" sz="2200" dirty="0" smtClean="0"/>
              <a:t>- critical </a:t>
            </a:r>
            <a:r>
              <a:rPr lang="en-GB" sz="2200" dirty="0" smtClean="0"/>
              <a:t>illness, organ failure</a:t>
            </a:r>
            <a:endParaRPr lang="en-GB" sz="2200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accent1"/>
                </a:solidFill>
              </a:rPr>
              <a:t>Itraconazole and voriconazole have unpredictable PK and need TDM. </a:t>
            </a:r>
            <a:r>
              <a:rPr lang="en-GB" sz="2200" dirty="0" smtClean="0">
                <a:solidFill>
                  <a:schemeClr val="accent1"/>
                </a:solidFill>
              </a:rPr>
              <a:t>No need for fluconazole TDM</a:t>
            </a:r>
            <a:endParaRPr lang="en-GB" sz="2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915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Which TDM method to use?</a:t>
            </a:r>
          </a:p>
        </p:txBody>
      </p:sp>
      <p:sp>
        <p:nvSpPr>
          <p:cNvPr id="5" name="Rectangle: Rounded Corners 9">
            <a:extLst>
              <a:ext uri="{FF2B5EF4-FFF2-40B4-BE49-F238E27FC236}">
                <a16:creationId xmlns:a16="http://schemas.microsoft.com/office/drawing/2014/main" id="{41B2DB89-4E99-4A6A-97B4-53CAE5687874}"/>
              </a:ext>
            </a:extLst>
          </p:cNvPr>
          <p:cNvSpPr/>
          <p:nvPr/>
        </p:nvSpPr>
        <p:spPr>
          <a:xfrm>
            <a:off x="439838" y="1526378"/>
            <a:ext cx="3213758" cy="3952922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GB" sz="2000" b="1" u="sng" dirty="0"/>
              <a:t>Bioassay</a:t>
            </a:r>
          </a:p>
          <a:p>
            <a:pPr>
              <a:lnSpc>
                <a:spcPct val="150000"/>
              </a:lnSpc>
            </a:pPr>
            <a:r>
              <a:rPr lang="en-GB" sz="2000" dirty="0"/>
              <a:t>Cheap, </a:t>
            </a:r>
            <a:r>
              <a:rPr lang="en-GB" sz="2000" dirty="0" smtClean="0"/>
              <a:t>simple</a:t>
            </a:r>
            <a:endParaRPr lang="en-GB" sz="2000" dirty="0"/>
          </a:p>
          <a:p>
            <a:pPr>
              <a:lnSpc>
                <a:spcPct val="150000"/>
              </a:lnSpc>
            </a:pPr>
            <a:r>
              <a:rPr lang="en-GB" sz="2000" dirty="0"/>
              <a:t>Other antifungals may interfere with </a:t>
            </a:r>
            <a:r>
              <a:rPr lang="en-GB" sz="2000" dirty="0" smtClean="0"/>
              <a:t>results </a:t>
            </a:r>
            <a:r>
              <a:rPr lang="en-GB" sz="2000" dirty="0"/>
              <a:t>Measures combined itraconazole and its </a:t>
            </a:r>
            <a:r>
              <a:rPr lang="en-GB" sz="2000" dirty="0" smtClean="0"/>
              <a:t>metabolite</a:t>
            </a:r>
            <a:endParaRPr lang="en-GB" sz="2000" dirty="0"/>
          </a:p>
        </p:txBody>
      </p:sp>
      <p:sp>
        <p:nvSpPr>
          <p:cNvPr id="6" name="Rectangle: Rounded Corners 15">
            <a:extLst>
              <a:ext uri="{FF2B5EF4-FFF2-40B4-BE49-F238E27FC236}">
                <a16:creationId xmlns:a16="http://schemas.microsoft.com/office/drawing/2014/main" id="{0E01D2CC-75BC-4CD8-874E-1D05A74228BD}"/>
              </a:ext>
            </a:extLst>
          </p:cNvPr>
          <p:cNvSpPr/>
          <p:nvPr/>
        </p:nvSpPr>
        <p:spPr>
          <a:xfrm>
            <a:off x="3808520" y="1526378"/>
            <a:ext cx="3586580" cy="3952922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GB" sz="2000" b="1" u="sng" dirty="0"/>
              <a:t>HPLC</a:t>
            </a:r>
          </a:p>
          <a:p>
            <a:pPr>
              <a:lnSpc>
                <a:spcPct val="150000"/>
              </a:lnSpc>
            </a:pPr>
            <a:r>
              <a:rPr lang="en-GB" sz="2000" dirty="0"/>
              <a:t>Widely </a:t>
            </a:r>
            <a:r>
              <a:rPr lang="en-GB" sz="2000" dirty="0" smtClean="0"/>
              <a:t>available</a:t>
            </a:r>
            <a:endParaRPr lang="en-GB" sz="2000" dirty="0"/>
          </a:p>
          <a:p>
            <a:pPr>
              <a:lnSpc>
                <a:spcPct val="150000"/>
              </a:lnSpc>
            </a:pPr>
            <a:r>
              <a:rPr lang="en-GB" sz="2000" dirty="0"/>
              <a:t>Can detect multiple drugs in one </a:t>
            </a:r>
            <a:r>
              <a:rPr lang="en-GB" sz="2000" dirty="0" smtClean="0"/>
              <a:t>sample</a:t>
            </a:r>
            <a:endParaRPr lang="en-GB" sz="2000" dirty="0"/>
          </a:p>
          <a:p>
            <a:pPr>
              <a:lnSpc>
                <a:spcPct val="150000"/>
              </a:lnSpc>
            </a:pPr>
            <a:r>
              <a:rPr lang="en-GB" sz="2000" dirty="0"/>
              <a:t>Can measure itraconazole separate from its </a:t>
            </a:r>
            <a:r>
              <a:rPr lang="en-GB" sz="2000" dirty="0" smtClean="0"/>
              <a:t>metabolite</a:t>
            </a:r>
            <a:endParaRPr lang="en-GB" sz="2000" dirty="0"/>
          </a:p>
          <a:p>
            <a:pPr>
              <a:lnSpc>
                <a:spcPct val="150000"/>
              </a:lnSpc>
            </a:pPr>
            <a:endParaRPr lang="en-GB" sz="2000" dirty="0"/>
          </a:p>
        </p:txBody>
      </p:sp>
      <p:sp>
        <p:nvSpPr>
          <p:cNvPr id="7" name="Rectangle: Rounded Corners 18">
            <a:extLst>
              <a:ext uri="{FF2B5EF4-FFF2-40B4-BE49-F238E27FC236}">
                <a16:creationId xmlns:a16="http://schemas.microsoft.com/office/drawing/2014/main" id="{5EFE58D6-E1AD-4BCD-A45C-F6181F92E2C4}"/>
              </a:ext>
            </a:extLst>
          </p:cNvPr>
          <p:cNvSpPr/>
          <p:nvPr/>
        </p:nvSpPr>
        <p:spPr>
          <a:xfrm>
            <a:off x="7550024" y="1602367"/>
            <a:ext cx="3926060" cy="3952922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GB" sz="2000" b="1" u="sng" dirty="0"/>
              <a:t>Mass spectrometry</a:t>
            </a:r>
          </a:p>
          <a:p>
            <a:pPr>
              <a:lnSpc>
                <a:spcPct val="150000"/>
              </a:lnSpc>
            </a:pPr>
            <a:r>
              <a:rPr lang="en-GB" sz="2000" dirty="0" smtClean="0"/>
              <a:t>Expensive</a:t>
            </a:r>
            <a:endParaRPr lang="en-GB" sz="2000" dirty="0"/>
          </a:p>
          <a:p>
            <a:pPr>
              <a:lnSpc>
                <a:spcPct val="150000"/>
              </a:lnSpc>
            </a:pPr>
            <a:r>
              <a:rPr lang="en-GB" sz="2000" dirty="0"/>
              <a:t>Can detect multiple drugs in one </a:t>
            </a:r>
            <a:r>
              <a:rPr lang="en-GB" sz="2000" dirty="0" smtClean="0"/>
              <a:t>sample</a:t>
            </a:r>
            <a:endParaRPr lang="en-GB" sz="2000" dirty="0"/>
          </a:p>
          <a:p>
            <a:pPr>
              <a:lnSpc>
                <a:spcPct val="150000"/>
              </a:lnSpc>
            </a:pPr>
            <a:r>
              <a:rPr lang="en-GB" sz="2000" dirty="0"/>
              <a:t>Very sensitive and </a:t>
            </a:r>
            <a:r>
              <a:rPr lang="en-GB" sz="2000" dirty="0" smtClean="0"/>
              <a:t>specific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478668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7200" dirty="0" err="1"/>
              <a:t>Itraconazole</a:t>
            </a:r>
            <a:endParaRPr lang="en-GB" sz="7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0950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Itraconazole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>
                <a:solidFill>
                  <a:srgbClr val="000000"/>
                </a:solidFill>
              </a:rPr>
              <a:t>Oral solution 30% more bioavailable than capsules</a:t>
            </a:r>
          </a:p>
          <a:p>
            <a:r>
              <a:rPr lang="en-GB" sz="2400" dirty="0">
                <a:solidFill>
                  <a:srgbClr val="000000"/>
                </a:solidFill>
              </a:rPr>
              <a:t>Capsules need to be taken with food and </a:t>
            </a:r>
            <a:r>
              <a:rPr lang="en-GB" sz="2400" dirty="0" smtClean="0">
                <a:solidFill>
                  <a:srgbClr val="000000"/>
                </a:solidFill>
              </a:rPr>
              <a:t>acidic </a:t>
            </a:r>
            <a:r>
              <a:rPr lang="en-GB" sz="2400" dirty="0">
                <a:solidFill>
                  <a:srgbClr val="000000"/>
                </a:solidFill>
              </a:rPr>
              <a:t>beverage to improve absorption. Proton pump inhibitors will reduce absorption of capsules</a:t>
            </a:r>
          </a:p>
          <a:p>
            <a:r>
              <a:rPr lang="en-GB" sz="2400" dirty="0">
                <a:solidFill>
                  <a:srgbClr val="000000"/>
                </a:solidFill>
              </a:rPr>
              <a:t>Oral solution preferably on empty stomach</a:t>
            </a:r>
          </a:p>
          <a:p>
            <a:r>
              <a:rPr lang="en-GB" sz="2400" dirty="0">
                <a:solidFill>
                  <a:srgbClr val="000000"/>
                </a:solidFill>
              </a:rPr>
              <a:t>Steady state reached after 1-2 weeks of therapy</a:t>
            </a:r>
          </a:p>
          <a:p>
            <a:r>
              <a:rPr lang="en-US" sz="2400" dirty="0" err="1">
                <a:solidFill>
                  <a:srgbClr val="000000"/>
                </a:solidFill>
              </a:rPr>
              <a:t>Hydroxy-itraconazole</a:t>
            </a:r>
            <a:r>
              <a:rPr lang="en-US" sz="2400" dirty="0">
                <a:solidFill>
                  <a:srgbClr val="000000"/>
                </a:solidFill>
              </a:rPr>
              <a:t> metabolite has comparable activity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</a:rPr>
              <a:t>Bioassay will detect both </a:t>
            </a:r>
            <a:r>
              <a:rPr lang="en-US" sz="2400" dirty="0" err="1">
                <a:solidFill>
                  <a:srgbClr val="000000"/>
                </a:solidFill>
              </a:rPr>
              <a:t>hydroxy-itraconazole</a:t>
            </a:r>
            <a:r>
              <a:rPr lang="en-US" sz="2400" dirty="0">
                <a:solidFill>
                  <a:srgbClr val="000000"/>
                </a:solidFill>
              </a:rPr>
              <a:t> and </a:t>
            </a:r>
            <a:r>
              <a:rPr lang="en-US" sz="2400" dirty="0" err="1">
                <a:solidFill>
                  <a:srgbClr val="000000"/>
                </a:solidFill>
              </a:rPr>
              <a:t>itraconazole</a:t>
            </a:r>
            <a:endParaRPr lang="en-US" sz="2400" dirty="0">
              <a:solidFill>
                <a:srgbClr val="000000"/>
              </a:solidFill>
            </a:endParaRPr>
          </a:p>
          <a:p>
            <a:pPr lvl="1"/>
            <a:r>
              <a:rPr lang="en-US" sz="2400" dirty="0">
                <a:solidFill>
                  <a:srgbClr val="000000"/>
                </a:solidFill>
              </a:rPr>
              <a:t>HPLC will detect </a:t>
            </a:r>
            <a:r>
              <a:rPr lang="en-US" sz="2400" dirty="0" err="1">
                <a:solidFill>
                  <a:srgbClr val="000000"/>
                </a:solidFill>
              </a:rPr>
              <a:t>itraconazole</a:t>
            </a:r>
            <a:r>
              <a:rPr lang="en-US" sz="2400" dirty="0">
                <a:solidFill>
                  <a:srgbClr val="000000"/>
                </a:solidFill>
              </a:rPr>
              <a:t> only</a:t>
            </a:r>
          </a:p>
          <a:p>
            <a:pPr lvl="1"/>
            <a:endParaRPr lang="en-US" baseline="30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9657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Itraconazole</a:t>
            </a:r>
            <a:r>
              <a:rPr lang="en-GB" dirty="0"/>
              <a:t> levels and risk of fungal infection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67B4E98-8AF4-41A0-8147-F8295349DD5D}"/>
              </a:ext>
            </a:extLst>
          </p:cNvPr>
          <p:cNvGrpSpPr/>
          <p:nvPr/>
        </p:nvGrpSpPr>
        <p:grpSpPr>
          <a:xfrm>
            <a:off x="400050" y="1750544"/>
            <a:ext cx="4906932" cy="5107456"/>
            <a:chOff x="1543050" y="1314450"/>
            <a:chExt cx="3200400" cy="3455819"/>
          </a:xfrm>
        </p:grpSpPr>
        <p:sp>
          <p:nvSpPr>
            <p:cNvPr id="5" name="Text Box 3">
              <a:extLst>
                <a:ext uri="{FF2B5EF4-FFF2-40B4-BE49-F238E27FC236}">
                  <a16:creationId xmlns:a16="http://schemas.microsoft.com/office/drawing/2014/main" id="{5E7C16A3-CBB2-47A0-988B-0A6F5B9030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43050" y="1543050"/>
              <a:ext cx="1028700" cy="3000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en-US" sz="1350" dirty="0"/>
                <a:t>Capsules</a:t>
              </a:r>
            </a:p>
          </p:txBody>
        </p:sp>
        <p:sp>
          <p:nvSpPr>
            <p:cNvPr id="6" name="Text Box 4">
              <a:extLst>
                <a:ext uri="{FF2B5EF4-FFF2-40B4-BE49-F238E27FC236}">
                  <a16:creationId xmlns:a16="http://schemas.microsoft.com/office/drawing/2014/main" id="{885C1947-703A-47C7-8AF2-41D5C7CE16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00200" y="2468166"/>
              <a:ext cx="1143000" cy="3000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en-US" sz="1350" dirty="0"/>
                <a:t>Solution</a:t>
              </a:r>
            </a:p>
          </p:txBody>
        </p:sp>
        <p:sp>
          <p:nvSpPr>
            <p:cNvPr id="7" name="AutoShape 5">
              <a:extLst>
                <a:ext uri="{FF2B5EF4-FFF2-40B4-BE49-F238E27FC236}">
                  <a16:creationId xmlns:a16="http://schemas.microsoft.com/office/drawing/2014/main" id="{56E1BC39-8438-4F63-9282-B80D37B4FA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9000" y="4057650"/>
              <a:ext cx="857250" cy="114300"/>
            </a:xfrm>
            <a:prstGeom prst="rightArrow">
              <a:avLst>
                <a:gd name="adj1" fmla="val 50000"/>
                <a:gd name="adj2" fmla="val 1875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350" dirty="0"/>
            </a:p>
          </p:txBody>
        </p:sp>
        <p:sp>
          <p:nvSpPr>
            <p:cNvPr id="8" name="AutoShape 6">
              <a:extLst>
                <a:ext uri="{FF2B5EF4-FFF2-40B4-BE49-F238E27FC236}">
                  <a16:creationId xmlns:a16="http://schemas.microsoft.com/office/drawing/2014/main" id="{7DE867B7-083C-4D67-9999-FCBFCC3E6ED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457450" y="4057650"/>
              <a:ext cx="857250" cy="114300"/>
            </a:xfrm>
            <a:prstGeom prst="rightArrow">
              <a:avLst>
                <a:gd name="adj1" fmla="val 50000"/>
                <a:gd name="adj2" fmla="val 1875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350" dirty="0"/>
            </a:p>
          </p:txBody>
        </p:sp>
        <p:pic>
          <p:nvPicPr>
            <p:cNvPr id="9" name="Picture 9">
              <a:extLst>
                <a:ext uri="{FF2B5EF4-FFF2-40B4-BE49-F238E27FC236}">
                  <a16:creationId xmlns:a16="http://schemas.microsoft.com/office/drawing/2014/main" id="{956BE064-E22C-4AAC-92E6-5F9DAD755BD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686050" y="1485900"/>
              <a:ext cx="1835944" cy="6250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" name="Picture 10">
              <a:extLst>
                <a:ext uri="{FF2B5EF4-FFF2-40B4-BE49-F238E27FC236}">
                  <a16:creationId xmlns:a16="http://schemas.microsoft.com/office/drawing/2014/main" id="{4C6033D5-B0F4-495F-A3A6-FDF84FC6078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743201" y="2457450"/>
              <a:ext cx="1926431" cy="5119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1" name="Picture 11">
              <a:extLst>
                <a:ext uri="{FF2B5EF4-FFF2-40B4-BE49-F238E27FC236}">
                  <a16:creationId xmlns:a16="http://schemas.microsoft.com/office/drawing/2014/main" id="{4BD75F16-C204-4D64-AA6F-F586079F78E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743200" y="3429000"/>
              <a:ext cx="1895475" cy="361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2" name="Text Box 12">
              <a:extLst>
                <a:ext uri="{FF2B5EF4-FFF2-40B4-BE49-F238E27FC236}">
                  <a16:creationId xmlns:a16="http://schemas.microsoft.com/office/drawing/2014/main" id="{E65C54EB-712B-49F7-9193-6F1771A647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57350" y="3429000"/>
              <a:ext cx="1143000" cy="3000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en-US" sz="1350" dirty="0"/>
                <a:t>Total</a:t>
              </a:r>
            </a:p>
          </p:txBody>
        </p:sp>
        <p:sp>
          <p:nvSpPr>
            <p:cNvPr id="13" name="Line 13">
              <a:extLst>
                <a:ext uri="{FF2B5EF4-FFF2-40B4-BE49-F238E27FC236}">
                  <a16:creationId xmlns:a16="http://schemas.microsoft.com/office/drawing/2014/main" id="{2C3C3F79-958D-4704-A8CA-5D2B5768CE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71850" y="1371600"/>
              <a:ext cx="0" cy="262890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350" dirty="0"/>
            </a:p>
          </p:txBody>
        </p:sp>
        <p:sp>
          <p:nvSpPr>
            <p:cNvPr id="14" name="Text Box 14">
              <a:extLst>
                <a:ext uri="{FF2B5EF4-FFF2-40B4-BE49-F238E27FC236}">
                  <a16:creationId xmlns:a16="http://schemas.microsoft.com/office/drawing/2014/main" id="{33C7E5D9-0C9E-484B-9955-6E2390AA21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0300" y="4262438"/>
              <a:ext cx="1143000" cy="5078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en-US" sz="1350" dirty="0"/>
                <a:t>Favours itraconazole</a:t>
              </a:r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55381E02-E48B-417B-9837-9DE5370077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43300" y="4262437"/>
              <a:ext cx="1200150" cy="5078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en-US" sz="1350" dirty="0"/>
                <a:t>Favours control</a:t>
              </a:r>
            </a:p>
          </p:txBody>
        </p:sp>
        <p:sp>
          <p:nvSpPr>
            <p:cNvPr id="16" name="Rectangle 16">
              <a:extLst>
                <a:ext uri="{FF2B5EF4-FFF2-40B4-BE49-F238E27FC236}">
                  <a16:creationId xmlns:a16="http://schemas.microsoft.com/office/drawing/2014/main" id="{689078FC-0442-4058-9F3A-146F4B3C2F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0300" y="1314450"/>
              <a:ext cx="2000250" cy="29146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350" dirty="0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5405559" y="1611148"/>
            <a:ext cx="6523203" cy="258532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GB" dirty="0">
                <a:solidFill>
                  <a:srgbClr val="000000"/>
                </a:solidFill>
              </a:rPr>
              <a:t>Meta-analysis of 3500 cases of neutropenic patients </a:t>
            </a:r>
          </a:p>
          <a:p>
            <a:r>
              <a:rPr lang="en-GB" dirty="0">
                <a:solidFill>
                  <a:srgbClr val="000000"/>
                </a:solidFill>
              </a:rPr>
              <a:t>on itraconazole prophylaxis:</a:t>
            </a:r>
          </a:p>
          <a:p>
            <a:endParaRPr lang="en-GB" dirty="0">
              <a:solidFill>
                <a:srgbClr val="000000"/>
              </a:solidFill>
            </a:endParaRPr>
          </a:p>
          <a:p>
            <a:r>
              <a:rPr lang="en-GB" b="1" dirty="0">
                <a:solidFill>
                  <a:srgbClr val="000000"/>
                </a:solidFill>
              </a:rPr>
              <a:t>Trough levels of &lt;</a:t>
            </a:r>
            <a:r>
              <a:rPr lang="en-GB" b="1" dirty="0" smtClean="0">
                <a:solidFill>
                  <a:srgbClr val="000000"/>
                </a:solidFill>
              </a:rPr>
              <a:t>0.5 mg/L </a:t>
            </a:r>
            <a:r>
              <a:rPr lang="en-GB" b="1" dirty="0" smtClean="0">
                <a:solidFill>
                  <a:srgbClr val="000000"/>
                </a:solidFill>
              </a:rPr>
              <a:t>(</a:t>
            </a:r>
            <a:r>
              <a:rPr lang="en-GB" b="1" dirty="0" smtClean="0">
                <a:solidFill>
                  <a:srgbClr val="000000"/>
                </a:solidFill>
              </a:rPr>
              <a:t>HPLC)</a:t>
            </a:r>
          </a:p>
          <a:p>
            <a:r>
              <a:rPr lang="en-GB" b="1" dirty="0" smtClean="0">
                <a:solidFill>
                  <a:srgbClr val="000000"/>
                </a:solidFill>
              </a:rPr>
              <a:t>associated with higher mortality</a:t>
            </a:r>
          </a:p>
          <a:p>
            <a:endParaRPr lang="en-GB" dirty="0">
              <a:solidFill>
                <a:srgbClr val="000000"/>
              </a:solidFill>
            </a:endParaRPr>
          </a:p>
          <a:p>
            <a:r>
              <a:rPr lang="en-GB" dirty="0">
                <a:solidFill>
                  <a:srgbClr val="000000"/>
                </a:solidFill>
              </a:rPr>
              <a:t>Only itraconazole suspension prevented invasive aspergillosis</a:t>
            </a:r>
          </a:p>
          <a:p>
            <a:endParaRPr lang="en-GB" dirty="0">
              <a:solidFill>
                <a:srgbClr val="000000"/>
              </a:solidFill>
            </a:endParaRPr>
          </a:p>
          <a:p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059459" y="6128867"/>
            <a:ext cx="4584909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GB" dirty="0" err="1"/>
              <a:t>Glasmacher</a:t>
            </a:r>
            <a:r>
              <a:rPr lang="en-GB" dirty="0"/>
              <a:t> </a:t>
            </a:r>
            <a:r>
              <a:rPr lang="en-GB" i="1" dirty="0"/>
              <a:t>et al</a:t>
            </a:r>
            <a:r>
              <a:rPr lang="en-GB" dirty="0"/>
              <a:t>, J </a:t>
            </a:r>
            <a:r>
              <a:rPr lang="en-GB" dirty="0" err="1"/>
              <a:t>Clin</a:t>
            </a:r>
            <a:r>
              <a:rPr lang="en-GB" dirty="0"/>
              <a:t> </a:t>
            </a:r>
            <a:r>
              <a:rPr lang="en-GB" dirty="0" err="1"/>
              <a:t>Oncol</a:t>
            </a:r>
            <a:r>
              <a:rPr lang="en-GB" dirty="0"/>
              <a:t> </a:t>
            </a:r>
            <a:r>
              <a:rPr lang="en-GB" dirty="0" smtClean="0"/>
              <a:t>2003;21:4615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2875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Itraconazole</a:t>
            </a:r>
            <a:r>
              <a:rPr lang="en-GB" dirty="0"/>
              <a:t> levels and toxicity</a:t>
            </a:r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274A70E5-B43A-4A4B-BFEF-8E691BF29B2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64544" y="1372987"/>
            <a:ext cx="6294738" cy="448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" name="Rectangle: Rounded Corners 15">
            <a:extLst>
              <a:ext uri="{FF2B5EF4-FFF2-40B4-BE49-F238E27FC236}">
                <a16:creationId xmlns:a16="http://schemas.microsoft.com/office/drawing/2014/main" id="{0E01D2CC-75BC-4CD8-874E-1D05A74228BD}"/>
              </a:ext>
            </a:extLst>
          </p:cNvPr>
          <p:cNvSpPr/>
          <p:nvPr/>
        </p:nvSpPr>
        <p:spPr>
          <a:xfrm>
            <a:off x="6815328" y="2301865"/>
            <a:ext cx="4689907" cy="1770263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GB" sz="2400" dirty="0"/>
              <a:t>Level of 17.1 mg/L by bioassay was best predictor of </a:t>
            </a:r>
            <a:r>
              <a:rPr lang="en-GB" sz="2400" dirty="0" smtClean="0"/>
              <a:t>toxicity</a:t>
            </a:r>
            <a:endParaRPr lang="en-GB" sz="2000" dirty="0"/>
          </a:p>
        </p:txBody>
      </p:sp>
      <p:sp>
        <p:nvSpPr>
          <p:cNvPr id="3" name="Rectangle 2"/>
          <p:cNvSpPr/>
          <p:nvPr/>
        </p:nvSpPr>
        <p:spPr>
          <a:xfrm>
            <a:off x="295275" y="6256920"/>
            <a:ext cx="4213013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GB" dirty="0" err="1"/>
              <a:t>Lestner</a:t>
            </a:r>
            <a:r>
              <a:rPr lang="en-GB" dirty="0"/>
              <a:t> </a:t>
            </a:r>
            <a:r>
              <a:rPr lang="en-GB" i="1" dirty="0"/>
              <a:t>et al</a:t>
            </a:r>
            <a:r>
              <a:rPr lang="en-GB" dirty="0"/>
              <a:t>, </a:t>
            </a:r>
            <a:r>
              <a:rPr lang="en-GB" dirty="0" err="1"/>
              <a:t>Clin</a:t>
            </a:r>
            <a:r>
              <a:rPr lang="en-GB" dirty="0"/>
              <a:t> Infect Dis 2009;49:928</a:t>
            </a:r>
          </a:p>
        </p:txBody>
      </p:sp>
    </p:spTree>
    <p:extLst>
      <p:ext uri="{BB962C8B-B14F-4D97-AF65-F5344CB8AC3E}">
        <p14:creationId xmlns:p14="http://schemas.microsoft.com/office/powerpoint/2010/main" val="79188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Itraconazole</a:t>
            </a:r>
            <a:r>
              <a:rPr lang="en-GB" dirty="0"/>
              <a:t> 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en-GB" sz="2400" dirty="0">
              <a:solidFill>
                <a:schemeClr val="accent1"/>
              </a:solidFill>
            </a:endParaRPr>
          </a:p>
          <a:p>
            <a:r>
              <a:rPr lang="en-US" sz="2400" dirty="0">
                <a:solidFill>
                  <a:srgbClr val="000000"/>
                </a:solidFill>
              </a:rPr>
              <a:t>Recommended range on </a:t>
            </a:r>
            <a:r>
              <a:rPr lang="en-US" sz="2400" dirty="0" smtClean="0">
                <a:solidFill>
                  <a:srgbClr val="000000"/>
                </a:solidFill>
              </a:rPr>
              <a:t>bioassay</a:t>
            </a:r>
            <a:r>
              <a:rPr lang="en-US" sz="2400" dirty="0">
                <a:solidFill>
                  <a:srgbClr val="000000"/>
                </a:solidFill>
              </a:rPr>
              <a:t>: </a:t>
            </a:r>
            <a:r>
              <a:rPr lang="en-US" sz="2400" dirty="0" smtClean="0">
                <a:solidFill>
                  <a:srgbClr val="000000"/>
                </a:solidFill>
              </a:rPr>
              <a:t>  5-17 </a:t>
            </a:r>
            <a:r>
              <a:rPr lang="en-US" sz="2400" dirty="0">
                <a:solidFill>
                  <a:srgbClr val="000000"/>
                </a:solidFill>
              </a:rPr>
              <a:t>mg/L</a:t>
            </a:r>
          </a:p>
          <a:p>
            <a:r>
              <a:rPr lang="en-US" sz="2400" dirty="0">
                <a:solidFill>
                  <a:srgbClr val="000000"/>
                </a:solidFill>
              </a:rPr>
              <a:t>Recommended range on HPLC: </a:t>
            </a:r>
            <a:r>
              <a:rPr lang="en-US" sz="2400" dirty="0" smtClean="0">
                <a:solidFill>
                  <a:srgbClr val="000000"/>
                </a:solidFill>
              </a:rPr>
              <a:t>  1-3 </a:t>
            </a:r>
            <a:r>
              <a:rPr lang="en-US" sz="2400" dirty="0">
                <a:solidFill>
                  <a:srgbClr val="000000"/>
                </a:solidFill>
              </a:rPr>
              <a:t>mg/L</a:t>
            </a:r>
          </a:p>
          <a:p>
            <a:r>
              <a:rPr lang="en-US" sz="2400" dirty="0">
                <a:solidFill>
                  <a:srgbClr val="000000"/>
                </a:solidFill>
              </a:rPr>
              <a:t>Levels can be random (not trough)</a:t>
            </a:r>
          </a:p>
          <a:p>
            <a:endParaRPr lang="en-US" sz="2400" dirty="0">
              <a:solidFill>
                <a:srgbClr val="000000"/>
              </a:solidFill>
            </a:endParaRPr>
          </a:p>
          <a:p>
            <a:r>
              <a:rPr lang="en-US" sz="2400" dirty="0">
                <a:solidFill>
                  <a:srgbClr val="000000"/>
                </a:solidFill>
              </a:rPr>
              <a:t>If level above range, reduce total daily dose by </a:t>
            </a:r>
            <a:r>
              <a:rPr lang="en-US" sz="2400" dirty="0" smtClean="0">
                <a:solidFill>
                  <a:srgbClr val="000000"/>
                </a:solidFill>
              </a:rPr>
              <a:t>100-200 mg </a:t>
            </a:r>
            <a:r>
              <a:rPr lang="en-US" sz="2400" dirty="0">
                <a:solidFill>
                  <a:srgbClr val="000000"/>
                </a:solidFill>
              </a:rPr>
              <a:t>per day</a:t>
            </a:r>
          </a:p>
          <a:p>
            <a:r>
              <a:rPr lang="en-US" sz="2400" dirty="0">
                <a:solidFill>
                  <a:srgbClr val="000000"/>
                </a:solidFill>
              </a:rPr>
              <a:t>If level below range</a:t>
            </a:r>
            <a:r>
              <a:rPr lang="en-US" sz="2400" dirty="0" smtClean="0">
                <a:solidFill>
                  <a:srgbClr val="000000"/>
                </a:solidFill>
              </a:rPr>
              <a:t>: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Check compliance and interactions</a:t>
            </a:r>
            <a:endParaRPr lang="en-US" sz="2000" dirty="0">
              <a:solidFill>
                <a:srgbClr val="000000"/>
              </a:solidFill>
            </a:endParaRP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Increase </a:t>
            </a:r>
            <a:r>
              <a:rPr lang="en-US" sz="2000" dirty="0">
                <a:solidFill>
                  <a:srgbClr val="000000"/>
                </a:solidFill>
              </a:rPr>
              <a:t>total daily dose by </a:t>
            </a:r>
            <a:r>
              <a:rPr lang="en-US" sz="2000" dirty="0" smtClean="0">
                <a:solidFill>
                  <a:srgbClr val="000000"/>
                </a:solidFill>
              </a:rPr>
              <a:t>100-200 mg</a:t>
            </a:r>
            <a:endParaRPr lang="en-US" sz="2000" dirty="0">
              <a:solidFill>
                <a:srgbClr val="000000"/>
              </a:solidFill>
            </a:endParaRP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Stop proton pump </a:t>
            </a:r>
            <a:r>
              <a:rPr lang="en-US" sz="2000" dirty="0" smtClean="0">
                <a:solidFill>
                  <a:srgbClr val="000000"/>
                </a:solidFill>
              </a:rPr>
              <a:t>inhibitors if possible</a:t>
            </a:r>
            <a:endParaRPr lang="en-US" sz="2000" dirty="0">
              <a:solidFill>
                <a:srgbClr val="000000"/>
              </a:solidFill>
            </a:endParaRP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Administer capsules with food and cola or other acidic beverage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Switch capsules to liquid</a:t>
            </a:r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3397482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LIFE">
      <a:dk1>
        <a:sysClr val="windowText" lastClr="000000"/>
      </a:dk1>
      <a:lt1>
        <a:sysClr val="window" lastClr="FFFFFF"/>
      </a:lt1>
      <a:dk2>
        <a:srgbClr val="427CB0"/>
      </a:dk2>
      <a:lt2>
        <a:srgbClr val="E7E6E6"/>
      </a:lt2>
      <a:accent1>
        <a:srgbClr val="CF411E"/>
      </a:accent1>
      <a:accent2>
        <a:srgbClr val="6E339B"/>
      </a:accent2>
      <a:accent3>
        <a:srgbClr val="49AC9A"/>
      </a:accent3>
      <a:accent4>
        <a:srgbClr val="ED7D31"/>
      </a:accent4>
      <a:accent5>
        <a:srgbClr val="B32253"/>
      </a:accent5>
      <a:accent6>
        <a:srgbClr val="70AD47"/>
      </a:accent6>
      <a:hlink>
        <a:srgbClr val="0563C1"/>
      </a:hlink>
      <a:folHlink>
        <a:srgbClr val="954F72"/>
      </a:folHlink>
    </a:clrScheme>
    <a:fontScheme name="LIFEW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 anchor="ctr" anchorCtr="0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2201</TotalTime>
  <Words>682</Words>
  <Application>Microsoft Office PowerPoint</Application>
  <PresentationFormat>Widescreen</PresentationFormat>
  <Paragraphs>126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ＭＳ Ｐゴシック</vt:lpstr>
      <vt:lpstr>Arial</vt:lpstr>
      <vt:lpstr>Calibri</vt:lpstr>
      <vt:lpstr>Segoe UI</vt:lpstr>
      <vt:lpstr>Office Theme</vt:lpstr>
      <vt:lpstr>Azole Therapeutic Drug Monitoring</vt:lpstr>
      <vt:lpstr>Intended learning outcomes </vt:lpstr>
      <vt:lpstr>Why do we need TDM for azoles?</vt:lpstr>
      <vt:lpstr>Which TDM method to use?</vt:lpstr>
      <vt:lpstr>Itraconazole</vt:lpstr>
      <vt:lpstr>Itraconazole</vt:lpstr>
      <vt:lpstr>Itraconazole levels and risk of fungal infection</vt:lpstr>
      <vt:lpstr>Itraconazole levels and toxicity</vt:lpstr>
      <vt:lpstr>Itraconazole recommendations</vt:lpstr>
      <vt:lpstr>Voriconazole</vt:lpstr>
      <vt:lpstr>Voriconazole</vt:lpstr>
      <vt:lpstr>Voriconazole TDM and outcomes</vt:lpstr>
      <vt:lpstr>Voriconazole: Relation of exposure to neurotoxicity</vt:lpstr>
      <vt:lpstr>Voriconazole: Relationship of exposure to liver abnormalities</vt:lpstr>
      <vt:lpstr>Voriconazole recommendations</vt:lpstr>
      <vt:lpstr>Voriconazole recommendations</vt:lpstr>
      <vt:lpstr>Other antifungals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Chainsaw Communications</dc:creator>
  <cp:lastModifiedBy>Elizabeth Bradshaw</cp:lastModifiedBy>
  <cp:revision>520</cp:revision>
  <dcterms:created xsi:type="dcterms:W3CDTF">2017-06-05T09:25:22Z</dcterms:created>
  <dcterms:modified xsi:type="dcterms:W3CDTF">2019-07-29T17:40:21Z</dcterms:modified>
</cp:coreProperties>
</file>